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11" r:id="rId5"/>
  </p:sldMasterIdLst>
  <p:notesMasterIdLst>
    <p:notesMasterId r:id="rId49"/>
  </p:notesMasterIdLst>
  <p:handoutMasterIdLst>
    <p:handoutMasterId r:id="rId50"/>
  </p:handoutMasterIdLst>
  <p:sldIdLst>
    <p:sldId id="1148" r:id="rId6"/>
    <p:sldId id="1316" r:id="rId7"/>
    <p:sldId id="1318" r:id="rId8"/>
    <p:sldId id="1149" r:id="rId9"/>
    <p:sldId id="1368" r:id="rId10"/>
    <p:sldId id="1369" r:id="rId11"/>
    <p:sldId id="1378" r:id="rId12"/>
    <p:sldId id="1376" r:id="rId13"/>
    <p:sldId id="1379" r:id="rId14"/>
    <p:sldId id="1380" r:id="rId15"/>
    <p:sldId id="1429" r:id="rId16"/>
    <p:sldId id="1428" r:id="rId17"/>
    <p:sldId id="1381" r:id="rId18"/>
    <p:sldId id="1406" r:id="rId19"/>
    <p:sldId id="1405" r:id="rId20"/>
    <p:sldId id="1391" r:id="rId21"/>
    <p:sldId id="1407" r:id="rId22"/>
    <p:sldId id="1408" r:id="rId23"/>
    <p:sldId id="1387" r:id="rId24"/>
    <p:sldId id="1412" r:id="rId25"/>
    <p:sldId id="1413" r:id="rId26"/>
    <p:sldId id="1414" r:id="rId27"/>
    <p:sldId id="1419" r:id="rId28"/>
    <p:sldId id="1326" r:id="rId29"/>
    <p:sldId id="1341" r:id="rId30"/>
    <p:sldId id="1416" r:id="rId31"/>
    <p:sldId id="1197" r:id="rId32"/>
    <p:sldId id="1415" r:id="rId33"/>
    <p:sldId id="1411" r:id="rId34"/>
    <p:sldId id="1418" r:id="rId35"/>
    <p:sldId id="1420" r:id="rId36"/>
    <p:sldId id="1328" r:id="rId37"/>
    <p:sldId id="1436" r:id="rId38"/>
    <p:sldId id="1437" r:id="rId39"/>
    <p:sldId id="1438" r:id="rId40"/>
    <p:sldId id="1439" r:id="rId41"/>
    <p:sldId id="1440" r:id="rId42"/>
    <p:sldId id="1441" r:id="rId43"/>
    <p:sldId id="1427" r:id="rId44"/>
    <p:sldId id="1431" r:id="rId45"/>
    <p:sldId id="1432" r:id="rId46"/>
    <p:sldId id="1433" r:id="rId47"/>
    <p:sldId id="1435" r:id="rId4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BD46"/>
    <a:srgbClr val="CC0D00"/>
    <a:srgbClr val="7FBA00"/>
    <a:srgbClr val="2670C6"/>
    <a:srgbClr val="559936"/>
    <a:srgbClr val="FFFFFF"/>
    <a:srgbClr val="007233"/>
    <a:srgbClr val="0072C6"/>
    <a:srgbClr val="B4009E"/>
    <a:srgbClr val="B0B1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11" autoAdjust="0"/>
    <p:restoredTop sz="62184" autoAdjust="0"/>
  </p:normalViewPr>
  <p:slideViewPr>
    <p:cSldViewPr snapToGrid="0">
      <p:cViewPr varScale="1">
        <p:scale>
          <a:sx n="63" d="100"/>
          <a:sy n="63" d="100"/>
        </p:scale>
        <p:origin x="690" y="78"/>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6/4/2013 11:30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6/4/2013 11:29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600" kern="1200" baseline="0" dirty="0" smtClean="0">
              <a:solidFill>
                <a:schemeClr val="tx1"/>
              </a:solidFill>
              <a:effectLst/>
              <a:latin typeface="Segoe UI Light" pitchFamily="34" charset="0"/>
              <a:ea typeface="+mn-ea"/>
              <a:cs typeface="+mn-cs"/>
            </a:endParaRPr>
          </a:p>
        </p:txBody>
      </p:sp>
    </p:spTree>
    <p:extLst>
      <p:ext uri="{BB962C8B-B14F-4D97-AF65-F5344CB8AC3E}">
        <p14:creationId xmlns:p14="http://schemas.microsoft.com/office/powerpoint/2010/main" val="3244437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797850" y="8831580"/>
            <a:ext cx="682627" cy="232803"/>
          </a:xfrm>
          <a:prstGeom prst="rect">
            <a:avLst/>
          </a:prstGeom>
        </p:spPr>
        <p:txBody>
          <a:bodyPr/>
          <a:lstStyle/>
          <a:p>
            <a:fld id="{8B263312-38AA-4E1E-B2B5-0F8F122B24FE}"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dirty="0" smtClean="0">
                <a:solidFill>
                  <a:srgbClr val="000000"/>
                </a:solidFill>
                <a:latin typeface="Segoe UI" pitchFamily="34" charset="0"/>
              </a:rPr>
              <a:t>Windows Phone 8 for business comprehensive PowerPoint presentation © 2012 Microsoft Corporation.</a:t>
            </a:r>
          </a:p>
        </p:txBody>
      </p:sp>
      <p:sp>
        <p:nvSpPr>
          <p:cNvPr id="6" name="Header Placeholder 5"/>
          <p:cNvSpPr>
            <a:spLocks noGrp="1"/>
          </p:cNvSpPr>
          <p:nvPr>
            <p:ph type="hdr" sz="quarter" idx="12"/>
          </p:nvPr>
        </p:nvSpPr>
        <p:spPr/>
        <p:txBody>
          <a:bodyPr/>
          <a:lstStyle/>
          <a:p>
            <a:r>
              <a:rPr lang="en-US" dirty="0" smtClean="0">
                <a:latin typeface="Segoe UI" pitchFamily="34" charset="0"/>
                <a:ea typeface="Segoe UI" pitchFamily="34" charset="0"/>
                <a:cs typeface="Segoe UI" pitchFamily="34" charset="0"/>
              </a:rPr>
              <a:t>Windows Phone 8 for Business (version 1.0)</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90373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a:xfrm>
            <a:off x="3898103" y="237241"/>
            <a:ext cx="2582375" cy="227579"/>
          </a:xfrm>
          <a:prstGeom prst="rect">
            <a:avLst/>
          </a:prstGeom>
        </p:spPr>
        <p:txBody>
          <a:bodyPr/>
          <a:lstStyle/>
          <a:p>
            <a:fld id="{81331B57-0BE5-4F82-AA58-76F53EFF3ADA}" type="datetime8">
              <a:rPr lang="en-US" smtClean="0"/>
              <a:pPr/>
              <a:t>6/4/2013 11:30 AM</a:t>
            </a:fld>
            <a:endParaRPr lang="en-US" dirty="0"/>
          </a:p>
        </p:txBody>
      </p:sp>
      <p:sp>
        <p:nvSpPr>
          <p:cNvPr id="7" name="Slide Number Placeholder 6"/>
          <p:cNvSpPr>
            <a:spLocks noGrp="1"/>
          </p:cNvSpPr>
          <p:nvPr>
            <p:ph type="sldNum" sz="quarter" idx="13"/>
          </p:nvPr>
        </p:nvSpPr>
        <p:spPr>
          <a:xfrm>
            <a:off x="5797850" y="8831580"/>
            <a:ext cx="682627" cy="232803"/>
          </a:xfrm>
          <a:prstGeom prst="rect">
            <a:avLst/>
          </a:prstGeom>
        </p:spPr>
        <p:txBody>
          <a:bodyPr/>
          <a:lstStyle/>
          <a:p>
            <a:fld id="{EC87E0CF-87F6-4B58-B8B8-DCAB2DAAF3CA}" type="slidenum">
              <a:rPr lang="en-US" smtClean="0"/>
              <a:pPr/>
              <a:t>14</a:t>
            </a:fld>
            <a:endParaRPr lang="en-US" dirty="0"/>
          </a:p>
        </p:txBody>
      </p:sp>
      <p:sp>
        <p:nvSpPr>
          <p:cNvPr id="8" name="Footer Placeholder 5"/>
          <p:cNvSpPr>
            <a:spLocks noGrp="1"/>
          </p:cNvSpPr>
          <p:nvPr>
            <p:ph type="ftr" sz="quarter" idx="4"/>
          </p:nvPr>
        </p:nvSpPr>
        <p:spPr>
          <a:xfrm>
            <a:off x="0" y="8829967"/>
            <a:ext cx="6193632" cy="464820"/>
          </a:xfrm>
        </p:spPr>
        <p:txBody>
          <a:bodyPr/>
          <a:lstStyle/>
          <a:p>
            <a:r>
              <a:rPr lang="en-US" dirty="0" smtClean="0">
                <a:solidFill>
                  <a:srgbClr val="000000"/>
                </a:solidFill>
              </a:rPr>
              <a:t>Windows Phone 8 for business comprehensive PowerPoint presentation © 2012 Microsoft Corporation.</a:t>
            </a:r>
            <a:endParaRPr lang="en-US" dirty="0"/>
          </a:p>
        </p:txBody>
      </p:sp>
      <p:sp>
        <p:nvSpPr>
          <p:cNvPr id="4" name="Header Placeholder 3"/>
          <p:cNvSpPr>
            <a:spLocks noGrp="1"/>
          </p:cNvSpPr>
          <p:nvPr>
            <p:ph type="hdr" sz="quarter" idx="14"/>
          </p:nvPr>
        </p:nvSpPr>
        <p:spPr/>
        <p:txBody>
          <a:bodyPr/>
          <a:lstStyle/>
          <a:p>
            <a:r>
              <a:rPr lang="en-US" dirty="0" smtClean="0">
                <a:latin typeface="Segoe UI" pitchFamily="34" charset="0"/>
                <a:ea typeface="Segoe UI" pitchFamily="34" charset="0"/>
                <a:cs typeface="Segoe UI" pitchFamily="34" charset="0"/>
              </a:rPr>
              <a:t>Windows Phone 8 for Business (version 1.0)</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821671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a:xfrm>
            <a:off x="3898103" y="237241"/>
            <a:ext cx="2582375" cy="227579"/>
          </a:xfrm>
          <a:prstGeom prst="rect">
            <a:avLst/>
          </a:prstGeom>
        </p:spPr>
        <p:txBody>
          <a:bodyPr/>
          <a:lstStyle/>
          <a:p>
            <a:fld id="{81331B57-0BE5-4F82-AA58-76F53EFF3ADA}" type="datetime8">
              <a:rPr lang="en-US" smtClean="0"/>
              <a:pPr/>
              <a:t>6/4/2013 11:30 AM</a:t>
            </a:fld>
            <a:endParaRPr lang="en-US" dirty="0"/>
          </a:p>
        </p:txBody>
      </p:sp>
      <p:sp>
        <p:nvSpPr>
          <p:cNvPr id="7" name="Slide Number Placeholder 6"/>
          <p:cNvSpPr>
            <a:spLocks noGrp="1"/>
          </p:cNvSpPr>
          <p:nvPr>
            <p:ph type="sldNum" sz="quarter" idx="13"/>
          </p:nvPr>
        </p:nvSpPr>
        <p:spPr>
          <a:xfrm>
            <a:off x="5797850" y="8831580"/>
            <a:ext cx="682627" cy="232803"/>
          </a:xfrm>
          <a:prstGeom prst="rect">
            <a:avLst/>
          </a:prstGeom>
        </p:spPr>
        <p:txBody>
          <a:bodyPr/>
          <a:lstStyle/>
          <a:p>
            <a:fld id="{EC87E0CF-87F6-4B58-B8B8-DCAB2DAAF3CA}" type="slidenum">
              <a:rPr lang="en-US" smtClean="0"/>
              <a:pPr/>
              <a:t>15</a:t>
            </a:fld>
            <a:endParaRPr lang="en-US" dirty="0"/>
          </a:p>
        </p:txBody>
      </p:sp>
      <p:sp>
        <p:nvSpPr>
          <p:cNvPr id="8" name="Footer Placeholder 5"/>
          <p:cNvSpPr>
            <a:spLocks noGrp="1"/>
          </p:cNvSpPr>
          <p:nvPr>
            <p:ph type="ftr" sz="quarter" idx="4"/>
          </p:nvPr>
        </p:nvSpPr>
        <p:spPr>
          <a:xfrm>
            <a:off x="0" y="8829967"/>
            <a:ext cx="6193632" cy="464820"/>
          </a:xfrm>
        </p:spPr>
        <p:txBody>
          <a:bodyPr/>
          <a:lstStyle/>
          <a:p>
            <a:r>
              <a:rPr lang="en-US" dirty="0" smtClean="0">
                <a:solidFill>
                  <a:srgbClr val="000000"/>
                </a:solidFill>
              </a:rPr>
              <a:t>Windows Phone 8 for business comprehensive PowerPoint presentation © 2012 Microsoft Corporation.</a:t>
            </a:r>
            <a:endParaRPr lang="en-US" dirty="0"/>
          </a:p>
        </p:txBody>
      </p:sp>
      <p:sp>
        <p:nvSpPr>
          <p:cNvPr id="4" name="Header Placeholder 3"/>
          <p:cNvSpPr>
            <a:spLocks noGrp="1"/>
          </p:cNvSpPr>
          <p:nvPr>
            <p:ph type="hdr" sz="quarter" idx="14"/>
          </p:nvPr>
        </p:nvSpPr>
        <p:spPr/>
        <p:txBody>
          <a:bodyPr/>
          <a:lstStyle/>
          <a:p>
            <a:r>
              <a:rPr lang="en-US" dirty="0" smtClean="0">
                <a:latin typeface="Segoe UI" pitchFamily="34" charset="0"/>
                <a:ea typeface="Segoe UI" pitchFamily="34" charset="0"/>
                <a:cs typeface="Segoe UI" pitchFamily="34" charset="0"/>
              </a:rPr>
              <a:t>Windows Phone 8 for Business (version 1.0)</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90763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a:xfrm>
            <a:off x="3898103" y="237241"/>
            <a:ext cx="2582375" cy="227579"/>
          </a:xfrm>
          <a:prstGeom prst="rect">
            <a:avLst/>
          </a:prstGeom>
        </p:spPr>
        <p:txBody>
          <a:bodyPr/>
          <a:lstStyle/>
          <a:p>
            <a:fld id="{81331B57-0BE5-4F82-AA58-76F53EFF3ADA}" type="datetime8">
              <a:rPr lang="en-US" smtClean="0"/>
              <a:pPr/>
              <a:t>6/4/2013 11:30 AM</a:t>
            </a:fld>
            <a:endParaRPr lang="en-US" dirty="0"/>
          </a:p>
        </p:txBody>
      </p:sp>
      <p:sp>
        <p:nvSpPr>
          <p:cNvPr id="7" name="Slide Number Placeholder 6"/>
          <p:cNvSpPr>
            <a:spLocks noGrp="1"/>
          </p:cNvSpPr>
          <p:nvPr>
            <p:ph type="sldNum" sz="quarter" idx="13"/>
          </p:nvPr>
        </p:nvSpPr>
        <p:spPr>
          <a:xfrm>
            <a:off x="5797850" y="8831580"/>
            <a:ext cx="682627" cy="232803"/>
          </a:xfrm>
          <a:prstGeom prst="rect">
            <a:avLst/>
          </a:prstGeom>
        </p:spPr>
        <p:txBody>
          <a:bodyPr/>
          <a:lstStyle/>
          <a:p>
            <a:fld id="{EC87E0CF-87F6-4B58-B8B8-DCAB2DAAF3CA}" type="slidenum">
              <a:rPr lang="en-US" smtClean="0"/>
              <a:pPr/>
              <a:t>16</a:t>
            </a:fld>
            <a:endParaRPr lang="en-US" dirty="0"/>
          </a:p>
        </p:txBody>
      </p:sp>
      <p:sp>
        <p:nvSpPr>
          <p:cNvPr id="8" name="Footer Placeholder 5"/>
          <p:cNvSpPr>
            <a:spLocks noGrp="1"/>
          </p:cNvSpPr>
          <p:nvPr>
            <p:ph type="ftr" sz="quarter" idx="4"/>
          </p:nvPr>
        </p:nvSpPr>
        <p:spPr>
          <a:xfrm>
            <a:off x="0" y="8829967"/>
            <a:ext cx="6193632" cy="464820"/>
          </a:xfrm>
        </p:spPr>
        <p:txBody>
          <a:bodyPr/>
          <a:lstStyle/>
          <a:p>
            <a:r>
              <a:rPr lang="en-US" dirty="0" smtClean="0">
                <a:solidFill>
                  <a:srgbClr val="000000"/>
                </a:solidFill>
              </a:rPr>
              <a:t>Windows Phone 8 for business comprehensive PowerPoint presentation © 2012 Microsoft Corporation.</a:t>
            </a:r>
            <a:endParaRPr lang="en-US" dirty="0"/>
          </a:p>
        </p:txBody>
      </p:sp>
      <p:sp>
        <p:nvSpPr>
          <p:cNvPr id="4" name="Header Placeholder 3"/>
          <p:cNvSpPr>
            <a:spLocks noGrp="1"/>
          </p:cNvSpPr>
          <p:nvPr>
            <p:ph type="hdr" sz="quarter" idx="14"/>
          </p:nvPr>
        </p:nvSpPr>
        <p:spPr/>
        <p:txBody>
          <a:bodyPr/>
          <a:lstStyle/>
          <a:p>
            <a:r>
              <a:rPr lang="en-US" dirty="0" smtClean="0">
                <a:latin typeface="Segoe UI" pitchFamily="34" charset="0"/>
                <a:ea typeface="Segoe UI" pitchFamily="34" charset="0"/>
                <a:cs typeface="Segoe UI" pitchFamily="34" charset="0"/>
              </a:rPr>
              <a:t>Windows Phone 8 for Business (version 1.0)</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05091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a:xfrm>
            <a:off x="3898103" y="237241"/>
            <a:ext cx="2582375" cy="227579"/>
          </a:xfrm>
          <a:prstGeom prst="rect">
            <a:avLst/>
          </a:prstGeom>
        </p:spPr>
        <p:txBody>
          <a:bodyPr/>
          <a:lstStyle/>
          <a:p>
            <a:fld id="{81331B57-0BE5-4F82-AA58-76F53EFF3ADA}" type="datetime8">
              <a:rPr lang="en-US" smtClean="0"/>
              <a:pPr/>
              <a:t>6/4/2013 11:30 AM</a:t>
            </a:fld>
            <a:endParaRPr lang="en-US" dirty="0"/>
          </a:p>
        </p:txBody>
      </p:sp>
      <p:sp>
        <p:nvSpPr>
          <p:cNvPr id="7" name="Slide Number Placeholder 6"/>
          <p:cNvSpPr>
            <a:spLocks noGrp="1"/>
          </p:cNvSpPr>
          <p:nvPr>
            <p:ph type="sldNum" sz="quarter" idx="13"/>
          </p:nvPr>
        </p:nvSpPr>
        <p:spPr>
          <a:xfrm>
            <a:off x="5797850" y="8831580"/>
            <a:ext cx="682627" cy="232803"/>
          </a:xfrm>
          <a:prstGeom prst="rect">
            <a:avLst/>
          </a:prstGeom>
        </p:spPr>
        <p:txBody>
          <a:bodyPr/>
          <a:lstStyle/>
          <a:p>
            <a:fld id="{EC87E0CF-87F6-4B58-B8B8-DCAB2DAAF3CA}" type="slidenum">
              <a:rPr lang="en-US" smtClean="0"/>
              <a:pPr/>
              <a:t>17</a:t>
            </a:fld>
            <a:endParaRPr lang="en-US" dirty="0"/>
          </a:p>
        </p:txBody>
      </p:sp>
      <p:sp>
        <p:nvSpPr>
          <p:cNvPr id="8" name="Footer Placeholder 5"/>
          <p:cNvSpPr>
            <a:spLocks noGrp="1"/>
          </p:cNvSpPr>
          <p:nvPr>
            <p:ph type="ftr" sz="quarter" idx="4"/>
          </p:nvPr>
        </p:nvSpPr>
        <p:spPr>
          <a:xfrm>
            <a:off x="0" y="8829967"/>
            <a:ext cx="6193632" cy="464820"/>
          </a:xfrm>
        </p:spPr>
        <p:txBody>
          <a:bodyPr/>
          <a:lstStyle/>
          <a:p>
            <a:r>
              <a:rPr lang="en-US" dirty="0" smtClean="0">
                <a:solidFill>
                  <a:srgbClr val="000000"/>
                </a:solidFill>
              </a:rPr>
              <a:t>Windows Phone 8 for business comprehensive PowerPoint presentation © 2012 Microsoft Corporation.</a:t>
            </a:r>
            <a:endParaRPr lang="en-US" dirty="0"/>
          </a:p>
        </p:txBody>
      </p:sp>
      <p:sp>
        <p:nvSpPr>
          <p:cNvPr id="4" name="Header Placeholder 3"/>
          <p:cNvSpPr>
            <a:spLocks noGrp="1"/>
          </p:cNvSpPr>
          <p:nvPr>
            <p:ph type="hdr" sz="quarter" idx="14"/>
          </p:nvPr>
        </p:nvSpPr>
        <p:spPr/>
        <p:txBody>
          <a:bodyPr/>
          <a:lstStyle/>
          <a:p>
            <a:r>
              <a:rPr lang="en-US" dirty="0" smtClean="0">
                <a:latin typeface="Segoe UI" pitchFamily="34" charset="0"/>
                <a:ea typeface="Segoe UI" pitchFamily="34" charset="0"/>
                <a:cs typeface="Segoe UI" pitchFamily="34" charset="0"/>
              </a:rPr>
              <a:t>Windows Phone 8 for Business (version 1.0)</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74229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a:xfrm>
            <a:off x="3898103" y="237241"/>
            <a:ext cx="2582375" cy="227579"/>
          </a:xfrm>
          <a:prstGeom prst="rect">
            <a:avLst/>
          </a:prstGeom>
        </p:spPr>
        <p:txBody>
          <a:bodyPr/>
          <a:lstStyle/>
          <a:p>
            <a:fld id="{81331B57-0BE5-4F82-AA58-76F53EFF3ADA}" type="datetime8">
              <a:rPr lang="en-US" smtClean="0"/>
              <a:pPr/>
              <a:t>6/4/2013 11:30 AM</a:t>
            </a:fld>
            <a:endParaRPr lang="en-US" dirty="0"/>
          </a:p>
        </p:txBody>
      </p:sp>
      <p:sp>
        <p:nvSpPr>
          <p:cNvPr id="7" name="Slide Number Placeholder 6"/>
          <p:cNvSpPr>
            <a:spLocks noGrp="1"/>
          </p:cNvSpPr>
          <p:nvPr>
            <p:ph type="sldNum" sz="quarter" idx="13"/>
          </p:nvPr>
        </p:nvSpPr>
        <p:spPr>
          <a:xfrm>
            <a:off x="5797850" y="8831580"/>
            <a:ext cx="682627" cy="232803"/>
          </a:xfrm>
          <a:prstGeom prst="rect">
            <a:avLst/>
          </a:prstGeom>
        </p:spPr>
        <p:txBody>
          <a:bodyPr/>
          <a:lstStyle/>
          <a:p>
            <a:fld id="{EC87E0CF-87F6-4B58-B8B8-DCAB2DAAF3CA}" type="slidenum">
              <a:rPr lang="en-US" smtClean="0"/>
              <a:pPr/>
              <a:t>18</a:t>
            </a:fld>
            <a:endParaRPr lang="en-US" dirty="0"/>
          </a:p>
        </p:txBody>
      </p:sp>
      <p:sp>
        <p:nvSpPr>
          <p:cNvPr id="8" name="Footer Placeholder 5"/>
          <p:cNvSpPr>
            <a:spLocks noGrp="1"/>
          </p:cNvSpPr>
          <p:nvPr>
            <p:ph type="ftr" sz="quarter" idx="4"/>
          </p:nvPr>
        </p:nvSpPr>
        <p:spPr>
          <a:xfrm>
            <a:off x="0" y="8829967"/>
            <a:ext cx="6193632" cy="464820"/>
          </a:xfrm>
        </p:spPr>
        <p:txBody>
          <a:bodyPr/>
          <a:lstStyle/>
          <a:p>
            <a:r>
              <a:rPr lang="en-US" dirty="0" smtClean="0">
                <a:solidFill>
                  <a:srgbClr val="000000"/>
                </a:solidFill>
              </a:rPr>
              <a:t>Windows Phone 8 for business comprehensive PowerPoint presentation © 2012 Microsoft Corporation.</a:t>
            </a:r>
            <a:endParaRPr lang="en-US" dirty="0"/>
          </a:p>
        </p:txBody>
      </p:sp>
      <p:sp>
        <p:nvSpPr>
          <p:cNvPr id="4" name="Header Placeholder 3"/>
          <p:cNvSpPr>
            <a:spLocks noGrp="1"/>
          </p:cNvSpPr>
          <p:nvPr>
            <p:ph type="hdr" sz="quarter" idx="14"/>
          </p:nvPr>
        </p:nvSpPr>
        <p:spPr/>
        <p:txBody>
          <a:bodyPr/>
          <a:lstStyle/>
          <a:p>
            <a:r>
              <a:rPr lang="en-US" dirty="0" smtClean="0">
                <a:latin typeface="Segoe UI" pitchFamily="34" charset="0"/>
                <a:ea typeface="Segoe UI" pitchFamily="34" charset="0"/>
                <a:cs typeface="Segoe UI" pitchFamily="34" charset="0"/>
              </a:rPr>
              <a:t>Windows Phone 8 for Business (version 1.0)</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745183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70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470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083CA55-1C84-4B86-9B5C-04751B9D6662}" type="datetime1">
              <a:rPr lang="en-US" smtClean="0"/>
              <a:t>6/4/2013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20</a:t>
            </a:fld>
            <a:endParaRPr lang="en-US" dirty="0"/>
          </a:p>
        </p:txBody>
      </p:sp>
    </p:spTree>
    <p:extLst>
      <p:ext uri="{BB962C8B-B14F-4D97-AF65-F5344CB8AC3E}">
        <p14:creationId xmlns:p14="http://schemas.microsoft.com/office/powerpoint/2010/main" val="2251442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70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470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083CA55-1C84-4B86-9B5C-04751B9D6662}" type="datetime1">
              <a:rPr lang="en-US" smtClean="0"/>
              <a:t>6/4/2013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21</a:t>
            </a:fld>
            <a:endParaRPr lang="en-US" dirty="0"/>
          </a:p>
        </p:txBody>
      </p:sp>
    </p:spTree>
    <p:extLst>
      <p:ext uri="{BB962C8B-B14F-4D97-AF65-F5344CB8AC3E}">
        <p14:creationId xmlns:p14="http://schemas.microsoft.com/office/powerpoint/2010/main" val="4218072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959529" lvl="8" indent="-228560">
              <a:buAutoNum type="arabicPeriod"/>
            </a:pPr>
            <a:endParaRPr lang="en-US" dirty="0"/>
          </a:p>
        </p:txBody>
      </p:sp>
      <p:sp>
        <p:nvSpPr>
          <p:cNvPr id="4" name="Date Placeholder 3"/>
          <p:cNvSpPr>
            <a:spLocks noGrp="1"/>
          </p:cNvSpPr>
          <p:nvPr>
            <p:ph type="dt" idx="10"/>
          </p:nvPr>
        </p:nvSpPr>
        <p:spPr/>
        <p:txBody>
          <a:bodyPr/>
          <a:lstStyle/>
          <a:p>
            <a:fld id="{D96E1F38-F294-4346-9208-F7B8D948D516}" type="datetime1">
              <a:rPr lang="en-US" smtClean="0"/>
              <a:t>6/4/2013</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22</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1174215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smtClean="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70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470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7324485-9FBE-4A73-A1CF-98071E08B34C}" type="datetime1">
              <a:rPr lang="en-US" smtClean="0"/>
              <a:t>6/4/2013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24</a:t>
            </a:fld>
            <a:endParaRPr lang="en-US" dirty="0"/>
          </a:p>
        </p:txBody>
      </p:sp>
    </p:spTree>
    <p:extLst>
      <p:ext uri="{BB962C8B-B14F-4D97-AF65-F5344CB8AC3E}">
        <p14:creationId xmlns:p14="http://schemas.microsoft.com/office/powerpoint/2010/main" val="474368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11:29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928260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Date Placeholder 3"/>
          <p:cNvSpPr>
            <a:spLocks noGrp="1"/>
          </p:cNvSpPr>
          <p:nvPr>
            <p:ph type="dt" idx="10"/>
          </p:nvPr>
        </p:nvSpPr>
        <p:spPr>
          <a:xfrm>
            <a:off x="3898103" y="237241"/>
            <a:ext cx="2582375" cy="227579"/>
          </a:xfrm>
          <a:prstGeom prst="rect">
            <a:avLst/>
          </a:prstGeom>
        </p:spPr>
        <p:txBody>
          <a:bodyPr/>
          <a:lstStyle/>
          <a:p>
            <a:fld id="{D96E1F38-F294-4346-9208-F7B8D948D516}" type="datetime1">
              <a:rPr lang="en-US" smtClean="0">
                <a:solidFill>
                  <a:prstClr val="black"/>
                </a:solidFill>
              </a:rPr>
              <a:pPr/>
              <a:t>6/4/2013</a:t>
            </a:fld>
            <a:endParaRPr lang="en-US" dirty="0">
              <a:solidFill>
                <a:prstClr val="black"/>
              </a:solidFill>
            </a:endParaRPr>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Windows Phone 8 for business comprehensive PowerPoint presentation © 2012 Microsoft Corporation.</a:t>
            </a:r>
          </a:p>
        </p:txBody>
      </p:sp>
      <p:sp>
        <p:nvSpPr>
          <p:cNvPr id="10" name="Slide Number Placeholder 9"/>
          <p:cNvSpPr>
            <a:spLocks noGrp="1"/>
          </p:cNvSpPr>
          <p:nvPr>
            <p:ph type="sldNum" sz="quarter" idx="12"/>
          </p:nvPr>
        </p:nvSpPr>
        <p:spPr>
          <a:xfrm>
            <a:off x="5797850" y="8831580"/>
            <a:ext cx="682627" cy="232803"/>
          </a:xfrm>
          <a:prstGeom prst="rect">
            <a:avLst/>
          </a:prstGeom>
        </p:spPr>
        <p:txBody>
          <a:bodyPr/>
          <a:lstStyle/>
          <a:p>
            <a:fld id="{8B263312-38AA-4E1E-B2B5-0F8F122B24FE}" type="slidenum">
              <a:rPr lang="en-US" smtClean="0">
                <a:solidFill>
                  <a:prstClr val="black"/>
                </a:solidFill>
              </a:rPr>
              <a:pPr/>
              <a:t>25</a:t>
            </a:fld>
            <a:endParaRPr lang="en-US" dirty="0">
              <a:solidFill>
                <a:prstClr val="black"/>
              </a:solidFill>
            </a:endParaRPr>
          </a:p>
        </p:txBody>
      </p:sp>
      <p:sp>
        <p:nvSpPr>
          <p:cNvPr id="5" name="Header Placeholder 4"/>
          <p:cNvSpPr>
            <a:spLocks noGrp="1"/>
          </p:cNvSpPr>
          <p:nvPr>
            <p:ph type="hdr" sz="quarter" idx="13"/>
          </p:nvPr>
        </p:nvSpPr>
        <p:spPr/>
        <p:txBody>
          <a:bodyPr/>
          <a:lstStyle/>
          <a:p>
            <a:r>
              <a:rPr lang="en-US" dirty="0" smtClean="0">
                <a:latin typeface="Segoe UI" pitchFamily="34" charset="0"/>
                <a:ea typeface="Segoe UI" pitchFamily="34" charset="0"/>
                <a:cs typeface="Segoe UI" pitchFamily="34" charset="0"/>
              </a:rPr>
              <a:t>Windows Phone 8 for Business (version 1.0)</a:t>
            </a:r>
            <a:endParaRPr lang="en-US"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2283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6D8E4B1F-9070-4CA6-9046-E8D2ADDDAAEA}" type="slidenum">
              <a:rPr lang="en-US" smtClean="0"/>
              <a:pPr>
                <a:defRPr/>
              </a:pPr>
              <a:t>26</a:t>
            </a:fld>
            <a:endParaRPr lang="en-US"/>
          </a:p>
        </p:txBody>
      </p:sp>
    </p:spTree>
    <p:extLst>
      <p:ext uri="{BB962C8B-B14F-4D97-AF65-F5344CB8AC3E}">
        <p14:creationId xmlns:p14="http://schemas.microsoft.com/office/powerpoint/2010/main" val="422825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69C92A53-2A34-499D-9C57-341A1AC74A37}" type="datetime1">
              <a:rPr lang="en-US" smtClean="0"/>
              <a:t>6/4/2013</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28</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2977514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69C92A53-2A34-499D-9C57-341A1AC74A37}" type="datetime1">
              <a:rPr lang="en-US" smtClean="0"/>
              <a:t>6/4/2013</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30</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3631846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CB52693D-1A91-E04D-8013-FD8B22020F21}" type="slidenum">
              <a:rPr lang="en-US"/>
              <a:pPr>
                <a:defRPr/>
              </a:pPr>
              <a:t>31</a:t>
            </a:fld>
            <a:endParaRPr lang="en-US" dirty="0"/>
          </a:p>
        </p:txBody>
      </p:sp>
      <p:sp>
        <p:nvSpPr>
          <p:cNvPr id="5" name="Footer Placeholder 6"/>
          <p:cNvSpPr>
            <a:spLocks noGrp="1"/>
          </p:cNvSpPr>
          <p:nvPr>
            <p:ph type="ftr" sz="quarter" idx="4"/>
          </p:nvPr>
        </p:nvSpPr>
        <p:spPr>
          <a:xfrm>
            <a:off x="0" y="8685212"/>
            <a:ext cx="5795010" cy="366191"/>
          </a:xfrm>
        </p:spPr>
        <p:txBody>
          <a:bodyPr/>
          <a:lstStyle/>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18070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r>
              <a:rPr lang="en-US" smtClean="0"/>
              <a:t>Windows Phone Summit_2012</a:t>
            </a:r>
            <a:endParaRPr lang="en-US" dirty="0" smtClean="0"/>
          </a:p>
        </p:txBody>
      </p:sp>
      <p:sp>
        <p:nvSpPr>
          <p:cNvPr id="5" name="Footer Placeholder 4"/>
          <p:cNvSpPr>
            <a:spLocks noGrp="1"/>
          </p:cNvSpPr>
          <p:nvPr>
            <p:ph type="ftr" sz="quarter" idx="11"/>
          </p:nvPr>
        </p:nvSpPr>
        <p:spPr/>
        <p:txBody>
          <a:bodyPr/>
          <a:lstStyle/>
          <a:p>
            <a:pPr defTabSz="93291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1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838B3D5-F464-42E1-8C63-667B0FC34CB6}" type="datetime1">
              <a:rPr lang="en-US" smtClean="0"/>
              <a:t>6/4/2013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32</a:t>
            </a:fld>
            <a:endParaRPr lang="en-US" dirty="0"/>
          </a:p>
        </p:txBody>
      </p:sp>
    </p:spTree>
    <p:extLst>
      <p:ext uri="{BB962C8B-B14F-4D97-AF65-F5344CB8AC3E}">
        <p14:creationId xmlns:p14="http://schemas.microsoft.com/office/powerpoint/2010/main" val="244459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33</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11:30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54855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34</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11:30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0780354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35</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11:30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016664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36</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11:30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046847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70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470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6FFBED1-CE24-4119-8CD8-51819AD858D5}" type="datetime1">
              <a:rPr lang="en-US" smtClean="0"/>
              <a:t>6/4/2013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5</a:t>
            </a:fld>
            <a:endParaRPr lang="en-US" dirty="0"/>
          </a:p>
        </p:txBody>
      </p:sp>
    </p:spTree>
    <p:extLst>
      <p:ext uri="{BB962C8B-B14F-4D97-AF65-F5344CB8AC3E}">
        <p14:creationId xmlns:p14="http://schemas.microsoft.com/office/powerpoint/2010/main" val="4106784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37</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11:30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1213581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38</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11:30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04344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11:30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26018359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11:30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5343519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11:30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3657143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6/4/2013 11:30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1090271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43</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solidFill>
                  <a:prstClr val="black"/>
                </a:solidFill>
              </a:rPr>
              <a:pPr/>
              <a:t>6/4/2013 11:30 AM</a:t>
            </a:fld>
            <a:endParaRPr lang="en-US" dirty="0">
              <a:solidFill>
                <a:prstClr val="black"/>
              </a:solidFill>
            </a:endParaRPr>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2785942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70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470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6FFBED1-CE24-4119-8CD8-51819AD858D5}" type="datetime1">
              <a:rPr lang="en-US" smtClean="0"/>
              <a:t>6/4/2013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6</a:t>
            </a:fld>
            <a:endParaRPr lang="en-US" dirty="0"/>
          </a:p>
        </p:txBody>
      </p:sp>
    </p:spTree>
    <p:extLst>
      <p:ext uri="{BB962C8B-B14F-4D97-AF65-F5344CB8AC3E}">
        <p14:creationId xmlns:p14="http://schemas.microsoft.com/office/powerpoint/2010/main" val="2470415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70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470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56ED567-B150-46B6-BB01-87A7C1489C33}" type="datetime1">
              <a:rPr lang="en-US" smtClean="0"/>
              <a:t>6/4/2013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7</a:t>
            </a:fld>
            <a:endParaRPr lang="en-US" dirty="0"/>
          </a:p>
        </p:txBody>
      </p:sp>
    </p:spTree>
    <p:extLst>
      <p:ext uri="{BB962C8B-B14F-4D97-AF65-F5344CB8AC3E}">
        <p14:creationId xmlns:p14="http://schemas.microsoft.com/office/powerpoint/2010/main" val="3703633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70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470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56ED567-B150-46B6-BB01-87A7C1489C33}" type="datetime1">
              <a:rPr lang="en-US" smtClean="0"/>
              <a:t>6/4/2013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8</a:t>
            </a:fld>
            <a:endParaRPr lang="en-US" dirty="0"/>
          </a:p>
        </p:txBody>
      </p:sp>
    </p:spTree>
    <p:extLst>
      <p:ext uri="{BB962C8B-B14F-4D97-AF65-F5344CB8AC3E}">
        <p14:creationId xmlns:p14="http://schemas.microsoft.com/office/powerpoint/2010/main" val="1594268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70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470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56ED567-B150-46B6-BB01-87A7C1489C33}" type="datetime1">
              <a:rPr lang="en-US" smtClean="0"/>
              <a:t>6/4/2013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9</a:t>
            </a:fld>
            <a:endParaRPr lang="en-US" dirty="0"/>
          </a:p>
        </p:txBody>
      </p:sp>
    </p:spTree>
    <p:extLst>
      <p:ext uri="{BB962C8B-B14F-4D97-AF65-F5344CB8AC3E}">
        <p14:creationId xmlns:p14="http://schemas.microsoft.com/office/powerpoint/2010/main" val="779986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470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470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56ED567-B150-46B6-BB01-87A7C1489C33}" type="datetime1">
              <a:rPr lang="en-US" smtClean="0"/>
              <a:t>6/4/2013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10</a:t>
            </a:fld>
            <a:endParaRPr lang="en-US" dirty="0"/>
          </a:p>
        </p:txBody>
      </p:sp>
    </p:spTree>
    <p:extLst>
      <p:ext uri="{BB962C8B-B14F-4D97-AF65-F5344CB8AC3E}">
        <p14:creationId xmlns:p14="http://schemas.microsoft.com/office/powerpoint/2010/main" val="3151019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11:30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1496169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252924"/>
          </a:xfrm>
          <a:solidFill>
            <a:schemeClr val="accent1"/>
          </a:solidFill>
        </p:spPr>
        <p:txBody>
          <a:bodyPr/>
          <a:lstStyle>
            <a:lvl1pPr marL="0" indent="0">
              <a:buNone/>
              <a:defRPr lang="en-US" sz="3200" kern="1200" dirty="0" smtClean="0">
                <a:gradFill>
                  <a:gsLst>
                    <a:gs pos="1250">
                      <a:schemeClr val="tx1"/>
                    </a:gs>
                    <a:gs pos="100000">
                      <a:schemeClr val="tx1"/>
                    </a:gs>
                  </a:gsLst>
                  <a:lin ang="5400000" scaled="0"/>
                </a:gradFill>
                <a:latin typeface="+mj-lt"/>
                <a:ea typeface="+mn-ea"/>
                <a:cs typeface="+mn-cs"/>
              </a:defRPr>
            </a:lvl1pPr>
            <a:lvl2pPr marL="0" indent="0">
              <a:buFontTx/>
              <a:buNone/>
              <a:defRPr lang="en-US" sz="2400" kern="1200" dirty="0">
                <a:gradFill>
                  <a:gsLst>
                    <a:gs pos="1250">
                      <a:schemeClr val="tx1"/>
                    </a:gs>
                    <a:gs pos="100000">
                      <a:schemeClr val="tx1"/>
                    </a:gs>
                  </a:gsLst>
                  <a:lin ang="5400000" scaled="0"/>
                </a:gradFill>
                <a:latin typeface="+mj-lt"/>
                <a:ea typeface="+mn-ea"/>
                <a:cs typeface="+mn-cs"/>
              </a:defRPr>
            </a:lvl2pPr>
            <a:lvl3pPr marL="228600" indent="0">
              <a:buNone/>
              <a:defRPr sz="2000"/>
            </a:lvl3pPr>
            <a:lvl4pPr marL="457200" indent="0">
              <a:buNone/>
              <a:defRPr sz="1800"/>
            </a:lvl4pPr>
            <a:lvl5pPr marL="685800" indent="0">
              <a:buNone/>
              <a:defRPr sz="1800"/>
            </a:lvl5pPr>
          </a:lstStyle>
          <a:p>
            <a:pPr marL="571500" lvl="0" indent="-571500" algn="l" defTabSz="932742" rtl="0" eaLnBrk="1" latinLnBrk="0" hangingPunct="1">
              <a:lnSpc>
                <a:spcPct val="90000"/>
              </a:lnSpc>
              <a:spcBef>
                <a:spcPct val="20000"/>
              </a:spcBef>
              <a:buSzPct val="105000"/>
              <a:buBlip>
                <a:blip r:embed="rId2"/>
              </a:buBlip>
            </a:pPr>
            <a:r>
              <a:rPr lang="en-US" dirty="0" smtClean="0"/>
              <a:t>Click to edit Master text styles</a:t>
            </a:r>
          </a:p>
          <a:p>
            <a:pPr marL="1037871" lvl="1" indent="-571500" algn="l" defTabSz="932742" rtl="0" eaLnBrk="1" latinLnBrk="0" hangingPunct="1">
              <a:lnSpc>
                <a:spcPct val="90000"/>
              </a:lnSpc>
              <a:spcBef>
                <a:spcPct val="20000"/>
              </a:spcBef>
              <a:buSzPct val="105000"/>
              <a:buBlip>
                <a:blip r:embed="rId2"/>
              </a:buBlip>
            </a:pPr>
            <a:r>
              <a:rPr lang="en-US" dirty="0" smtClean="0"/>
              <a:t>Second level</a:t>
            </a:r>
          </a:p>
          <a:p>
            <a:pPr marL="1037871" lvl="1" indent="-571500" algn="l" defTabSz="932742" rtl="0" eaLnBrk="1" latinLnBrk="0" hangingPunct="1">
              <a:lnSpc>
                <a:spcPct val="90000"/>
              </a:lnSpc>
              <a:spcBef>
                <a:spcPct val="20000"/>
              </a:spcBef>
              <a:buSzPct val="105000"/>
              <a:buBlip>
                <a:blip r:embed="rId2"/>
              </a:buBlip>
            </a:pPr>
            <a:r>
              <a:rPr lang="en-US" dirty="0" smtClean="0"/>
              <a:t>Third level</a:t>
            </a:r>
          </a:p>
          <a:p>
            <a:pPr marL="1037871" lvl="1" indent="-571500" algn="l" defTabSz="932742" rtl="0" eaLnBrk="1" latinLnBrk="0" hangingPunct="1">
              <a:lnSpc>
                <a:spcPct val="90000"/>
              </a:lnSpc>
              <a:spcBef>
                <a:spcPct val="20000"/>
              </a:spcBef>
              <a:buSzPct val="105000"/>
              <a:buBlip>
                <a:blip r:embed="rId2"/>
              </a:buBlip>
            </a:pPr>
            <a:r>
              <a:rPr lang="en-US" dirty="0" smtClean="0"/>
              <a:t>Fourth level</a:t>
            </a:r>
          </a:p>
          <a:p>
            <a:pPr marL="1037871" lvl="1" indent="-571500" algn="l" defTabSz="932742" rtl="0" eaLnBrk="1" latinLnBrk="0" hangingPunct="1">
              <a:lnSpc>
                <a:spcPct val="90000"/>
              </a:lnSpc>
              <a:spcBef>
                <a:spcPct val="20000"/>
              </a:spcBef>
              <a:buSzPct val="105000"/>
              <a:buBlip>
                <a:blip r:embed="rId2"/>
              </a:buBlip>
            </a:pPr>
            <a:r>
              <a:rPr lang="en-US" dirty="0" smtClean="0"/>
              <a:t>Fifth level</a:t>
            </a:r>
            <a:endParaRPr lang="en-US" dirty="0"/>
          </a:p>
        </p:txBody>
      </p:sp>
    </p:spTree>
    <p:extLst>
      <p:ext uri="{BB962C8B-B14F-4D97-AF65-F5344CB8AC3E}">
        <p14:creationId xmlns:p14="http://schemas.microsoft.com/office/powerpoint/2010/main" val="1846525599"/>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69540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3"/>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125282" y="-1"/>
            <a:ext cx="4989426" cy="699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3" name="Rectangle 2"/>
          <p:cNvSpPr/>
          <p:nvPr userDrawn="1"/>
        </p:nvSpPr>
        <p:spPr>
          <a:xfrm>
            <a:off x="2103438" y="0"/>
            <a:ext cx="1828800" cy="6994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smtClean="0">
              <a:gradFill>
                <a:gsLst>
                  <a:gs pos="51250">
                    <a:schemeClr val="bg1"/>
                  </a:gs>
                  <a:gs pos="35000">
                    <a:schemeClr val="bg1"/>
                  </a:gs>
                </a:gsLst>
                <a:lin ang="5400000" scaled="0"/>
              </a:gradFill>
            </a:endParaRPr>
          </a:p>
        </p:txBody>
      </p:sp>
      <p:sp>
        <p:nvSpPr>
          <p:cNvPr id="4" name="Rectangle 3"/>
          <p:cNvSpPr/>
          <p:nvPr userDrawn="1"/>
        </p:nvSpPr>
        <p:spPr bwMode="auto">
          <a:xfrm rot="16200000">
            <a:off x="-3040062" y="3040063"/>
            <a:ext cx="6994524" cy="914400"/>
          </a:xfrm>
          <a:prstGeom prst="rect">
            <a:avLst/>
          </a:prstGeom>
          <a:solidFill>
            <a:schemeClr val="accent5">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noAutofit/>
          </a:bodyPr>
          <a:lstStyle/>
          <a:p>
            <a:pPr defTabSz="932472" fontAlgn="base">
              <a:lnSpc>
                <a:spcPct val="90000"/>
              </a:lnSpc>
              <a:spcBef>
                <a:spcPct val="0"/>
              </a:spcBef>
              <a:spcAft>
                <a:spcPct val="0"/>
              </a:spcAft>
            </a:pPr>
            <a:r>
              <a:rPr lang="en-US" sz="4800" spc="-120" dirty="0">
                <a:gradFill>
                  <a:gsLst>
                    <a:gs pos="0">
                      <a:srgbClr val="FFFFFF"/>
                    </a:gs>
                    <a:gs pos="100000">
                      <a:srgbClr val="FFFFFF"/>
                    </a:gs>
                  </a:gsLst>
                  <a:lin ang="5400000" scaled="0"/>
                </a:gradFill>
                <a:latin typeface="Segoe UI Light" pitchFamily="34" charset="0"/>
              </a:rPr>
              <a:t>Business users</a:t>
            </a:r>
          </a:p>
        </p:txBody>
      </p:sp>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8187" y="233151"/>
            <a:ext cx="11400103" cy="56502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18187" y="1008702"/>
            <a:ext cx="11400103" cy="2160591"/>
          </a:xfrm>
        </p:spPr>
        <p:txBody>
          <a:bodyPr/>
          <a:lstStyle>
            <a:lvl1pPr>
              <a:defRPr sz="2856"/>
            </a:lvl1pPr>
            <a:lvl2pPr>
              <a:defRPr sz="2652"/>
            </a:lvl2pPr>
            <a:lvl4pPr>
              <a:defRPr sz="2244"/>
            </a:lvl4pPr>
            <a:lvl5pPr>
              <a:defRPr sz="204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2363363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27590" y="824004"/>
            <a:ext cx="5596413" cy="537840"/>
          </a:xfrm>
        </p:spPr>
        <p:txBody>
          <a:bodyPr anchor="b"/>
          <a:lstStyle>
            <a:lvl1pPr marL="0" indent="0">
              <a:lnSpc>
                <a:spcPct val="90000"/>
              </a:lnSpc>
              <a:spcBef>
                <a:spcPts val="0"/>
              </a:spcBef>
              <a:buNone/>
              <a:defRPr sz="2550" b="1"/>
            </a:lvl1pPr>
            <a:lvl2pPr marL="466280" indent="0">
              <a:buNone/>
              <a:defRPr sz="2040" b="1"/>
            </a:lvl2pPr>
            <a:lvl3pPr marL="932559" indent="0">
              <a:buNone/>
              <a:defRPr sz="1836" b="1"/>
            </a:lvl3pPr>
            <a:lvl4pPr marL="1398839" indent="0">
              <a:buNone/>
              <a:defRPr sz="1632" b="1"/>
            </a:lvl4pPr>
            <a:lvl5pPr marL="1865119" indent="0">
              <a:buNone/>
              <a:defRPr sz="1632" b="1"/>
            </a:lvl5pPr>
            <a:lvl6pPr marL="2331399" indent="0">
              <a:buNone/>
              <a:defRPr sz="1632" b="1"/>
            </a:lvl6pPr>
            <a:lvl7pPr marL="2797677" indent="0">
              <a:buNone/>
              <a:defRPr sz="1632" b="1"/>
            </a:lvl7pPr>
            <a:lvl8pPr marL="3263957" indent="0">
              <a:buNone/>
              <a:defRPr sz="1632" b="1"/>
            </a:lvl8pPr>
            <a:lvl9pPr marL="3730237"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527590" y="1428924"/>
            <a:ext cx="5596413" cy="1904880"/>
          </a:xfrm>
        </p:spPr>
        <p:txBody>
          <a:bodyPr/>
          <a:lstStyle>
            <a:lvl1pPr marL="287377" indent="-287377">
              <a:defRPr sz="2448"/>
            </a:lvl1pPr>
            <a:lvl2pPr marL="573406" indent="-271187">
              <a:defRPr sz="2448"/>
            </a:lvl2pPr>
            <a:lvl3pPr marL="829752" indent="-248251">
              <a:defRPr sz="2040"/>
            </a:lvl3pPr>
            <a:lvl4pPr marL="1071256" indent="-233410">
              <a:defRPr sz="1836"/>
            </a:lvl4pPr>
            <a:lvl5pPr marL="1304666" indent="-210474">
              <a:defRPr sz="1836"/>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8858" y="824004"/>
            <a:ext cx="5599432" cy="537840"/>
          </a:xfrm>
        </p:spPr>
        <p:txBody>
          <a:bodyPr anchor="b"/>
          <a:lstStyle>
            <a:lvl1pPr marL="0" indent="0">
              <a:lnSpc>
                <a:spcPct val="90000"/>
              </a:lnSpc>
              <a:spcBef>
                <a:spcPts val="0"/>
              </a:spcBef>
              <a:buNone/>
              <a:defRPr sz="2550" b="1"/>
            </a:lvl1pPr>
            <a:lvl2pPr marL="466280" indent="0">
              <a:buNone/>
              <a:defRPr sz="2040" b="1"/>
            </a:lvl2pPr>
            <a:lvl3pPr marL="932559" indent="0">
              <a:buNone/>
              <a:defRPr sz="1836" b="1"/>
            </a:lvl3pPr>
            <a:lvl4pPr marL="1398839" indent="0">
              <a:buNone/>
              <a:defRPr sz="1632" b="1"/>
            </a:lvl4pPr>
            <a:lvl5pPr marL="1865119" indent="0">
              <a:buNone/>
              <a:defRPr sz="1632" b="1"/>
            </a:lvl5pPr>
            <a:lvl6pPr marL="2331399" indent="0">
              <a:buNone/>
              <a:defRPr sz="1632" b="1"/>
            </a:lvl6pPr>
            <a:lvl7pPr marL="2797677" indent="0">
              <a:buNone/>
              <a:defRPr sz="1632" b="1"/>
            </a:lvl7pPr>
            <a:lvl8pPr marL="3263957" indent="0">
              <a:buNone/>
              <a:defRPr sz="1632" b="1"/>
            </a:lvl8pPr>
            <a:lvl9pPr marL="3730237"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317558" y="1428924"/>
            <a:ext cx="5600730" cy="1904880"/>
          </a:xfrm>
        </p:spPr>
        <p:txBody>
          <a:bodyPr/>
          <a:lstStyle>
            <a:lvl1pPr marL="302218" indent="-302218">
              <a:defRPr sz="2448"/>
            </a:lvl1pPr>
            <a:lvl2pPr marL="581501" indent="-279282">
              <a:defRPr sz="2448"/>
            </a:lvl2pPr>
            <a:lvl3pPr marL="837847" indent="-249600">
              <a:defRPr sz="2040"/>
            </a:lvl3pPr>
            <a:lvl4pPr marL="1071256" indent="-241505">
              <a:defRPr sz="1836"/>
            </a:lvl4pPr>
            <a:lvl5pPr marL="1304666" indent="-225315">
              <a:defRPr sz="1836"/>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38111425"/>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5" name="Slide Number Placeholder 14"/>
          <p:cNvSpPr>
            <a:spLocks noGrp="1"/>
          </p:cNvSpPr>
          <p:nvPr>
            <p:ph type="sldNum" sz="quarter" idx="20"/>
          </p:nvPr>
        </p:nvSpPr>
        <p:spPr>
          <a:xfrm>
            <a:off x="11764491" y="6625190"/>
            <a:ext cx="145566" cy="141256"/>
          </a:xfrm>
          <a:prstGeom prst="rect">
            <a:avLst/>
          </a:prstGeom>
        </p:spPr>
        <p:txBody>
          <a:bodyPr/>
          <a:lstStyle/>
          <a:p>
            <a:fld id="{B6F15528-21DE-4FAA-801E-634DDDAF4B2B}" type="slidenum">
              <a:rPr lang="en-US" smtClean="0"/>
              <a:pPr/>
              <a:t>‹#›</a:t>
            </a:fld>
            <a:endParaRPr lang="en-US" dirty="0"/>
          </a:p>
        </p:txBody>
      </p:sp>
      <p:pic>
        <p:nvPicPr>
          <p:cNvPr id="4" name="Picture 5"/>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 y="0"/>
            <a:ext cx="2103439" cy="6994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userDrawn="1"/>
        </p:nvSpPr>
        <p:spPr bwMode="auto">
          <a:xfrm rot="16200000">
            <a:off x="-3040062" y="3040063"/>
            <a:ext cx="6994524" cy="914400"/>
          </a:xfrm>
          <a:prstGeom prst="rect">
            <a:avLst/>
          </a:prstGeom>
          <a:solidFill>
            <a:schemeClr val="accent1">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noAutofit/>
          </a:bodyPr>
          <a:lstStyle/>
          <a:p>
            <a:pPr defTabSz="932472" fontAlgn="base">
              <a:lnSpc>
                <a:spcPct val="90000"/>
              </a:lnSpc>
              <a:spcBef>
                <a:spcPct val="0"/>
              </a:spcBef>
              <a:spcAft>
                <a:spcPct val="0"/>
              </a:spcAft>
            </a:pPr>
            <a:r>
              <a:rPr lang="en-US" sz="4800" spc="-120" dirty="0">
                <a:gradFill>
                  <a:gsLst>
                    <a:gs pos="0">
                      <a:srgbClr val="FFFFFF"/>
                    </a:gs>
                    <a:gs pos="100000">
                      <a:srgbClr val="FFFFFF"/>
                    </a:gs>
                  </a:gsLst>
                  <a:lin ang="5400000" scaled="0"/>
                </a:gradFill>
                <a:latin typeface="Segoe UI Light" pitchFamily="34" charset="0"/>
              </a:rPr>
              <a:t>IT </a:t>
            </a:r>
            <a:r>
              <a:rPr lang="en-US" sz="4800" spc="-120" dirty="0" smtClean="0">
                <a:gradFill>
                  <a:gsLst>
                    <a:gs pos="0">
                      <a:srgbClr val="FFFFFF"/>
                    </a:gs>
                    <a:gs pos="100000">
                      <a:srgbClr val="FFFFFF"/>
                    </a:gs>
                  </a:gsLst>
                  <a:lin ang="5400000" scaled="0"/>
                </a:gradFill>
                <a:latin typeface="Segoe UI Light" pitchFamily="34" charset="0"/>
              </a:rPr>
              <a:t>professionals</a:t>
            </a:r>
            <a:endParaRPr lang="en-US" sz="4800" spc="-120" dirty="0">
              <a:gradFill>
                <a:gsLst>
                  <a:gs pos="0">
                    <a:srgbClr val="FFFFFF"/>
                  </a:gs>
                  <a:gs pos="100000">
                    <a:srgbClr val="FFFFFF"/>
                  </a:gs>
                </a:gsLst>
                <a:lin ang="5400000" scaled="0"/>
              </a:gradFill>
              <a:latin typeface="Segoe UI Light" pitchFamily="34" charset="0"/>
            </a:endParaRPr>
          </a:p>
        </p:txBody>
      </p:sp>
      <p:sp useBgFill="1">
        <p:nvSpPr>
          <p:cNvPr id="2" name="Rectangle 1"/>
          <p:cNvSpPr/>
          <p:nvPr userDrawn="1"/>
        </p:nvSpPr>
        <p:spPr>
          <a:xfrm>
            <a:off x="10200904" y="6495803"/>
            <a:ext cx="1805049" cy="4987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smtClean="0">
              <a:gradFill>
                <a:gsLst>
                  <a:gs pos="51250">
                    <a:schemeClr val="bg1"/>
                  </a:gs>
                  <a:gs pos="35000">
                    <a:schemeClr val="bg1"/>
                  </a:gs>
                </a:gsLst>
                <a:lin ang="5400000" scaled="0"/>
              </a:gradFill>
            </a:endParaRPr>
          </a:p>
        </p:txBody>
      </p:sp>
    </p:spTree>
    <p:extLst>
      <p:ext uri="{BB962C8B-B14F-4D97-AF65-F5344CB8AC3E}">
        <p14:creationId xmlns:p14="http://schemas.microsoft.com/office/powerpoint/2010/main" val="82470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3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5352" y="6349064"/>
            <a:ext cx="1865471" cy="438428"/>
          </a:xfrm>
          <a:prstGeom prst="rect">
            <a:avLst/>
          </a:prstGeom>
        </p:spPr>
      </p:pic>
    </p:spTree>
    <p:extLst>
      <p:ext uri="{BB962C8B-B14F-4D97-AF65-F5344CB8AC3E}">
        <p14:creationId xmlns:p14="http://schemas.microsoft.com/office/powerpoint/2010/main" val="1515059552"/>
      </p:ext>
    </p:extLst>
  </p:cSld>
  <p:clrMapOvr>
    <a:masterClrMapping/>
  </p:clrMapOvr>
  <p:transition spd="slow">
    <p:push/>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138043805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2813589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7152838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5012190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9915743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5987161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8065378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743501171"/>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397751854"/>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59650658"/>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1589720"/>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75847277"/>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2575423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455686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190234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0696534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074139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591741"/>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896372"/>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233467"/>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1980672"/>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5931540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313910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theme" Target="../theme/theme2.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6" r:id="rId6"/>
    <p:sldLayoutId id="2147484130" r:id="rId7"/>
    <p:sldLayoutId id="2147484101" r:id="rId8"/>
    <p:sldLayoutId id="2147484102" r:id="rId9"/>
    <p:sldLayoutId id="2147484204" r:id="rId10"/>
    <p:sldLayoutId id="2147484098" r:id="rId11"/>
    <p:sldLayoutId id="2147484086" r:id="rId12"/>
    <p:sldLayoutId id="2147484100" r:id="rId13"/>
    <p:sldLayoutId id="2147484089" r:id="rId14"/>
    <p:sldLayoutId id="2147484106" r:id="rId15"/>
    <p:sldLayoutId id="2147484092" r:id="rId16"/>
    <p:sldLayoutId id="2147484209" r:id="rId17"/>
    <p:sldLayoutId id="2147484093" r:id="rId18"/>
    <p:sldLayoutId id="2147484127" r:id="rId19"/>
    <p:sldLayoutId id="2147484128" r:id="rId20"/>
    <p:sldLayoutId id="2147484129" r:id="rId21"/>
    <p:sldLayoutId id="2147484193" r:id="rId22"/>
    <p:sldLayoutId id="2147484195" r:id="rId23"/>
    <p:sldLayoutId id="2147484206" r:id="rId24"/>
    <p:sldLayoutId id="2147484210" r:id="rId2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9324814"/>
      </p:ext>
    </p:extLst>
  </p:cSld>
  <p:clrMap bg1="dk1" tx1="lt1" bg2="dk2" tx2="lt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 id="2147484223" r:id="rId12"/>
    <p:sldLayoutId id="2147484224" r:id="rId13"/>
    <p:sldLayoutId id="2147484225" r:id="rId14"/>
    <p:sldLayoutId id="2147484226" r:id="rId15"/>
    <p:sldLayoutId id="2147484227" r:id="rId16"/>
    <p:sldLayoutId id="2147484228" r:id="rId17"/>
    <p:sldLayoutId id="2147484229" r:id="rId18"/>
    <p:sldLayoutId id="2147484230" r:id="rId19"/>
    <p:sldLayoutId id="2147484231" r:id="rId20"/>
    <p:sldLayoutId id="2147484232" r:id="rId21"/>
    <p:sldLayoutId id="2147484233" r:id="rId22"/>
    <p:sldLayoutId id="2147484234"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28.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0.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26.png"/><Relationship Id="rId4" Type="http://schemas.openxmlformats.org/officeDocument/2006/relationships/image" Target="../media/image31.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image" Target="../media/image46.png"/><Relationship Id="rId5" Type="http://schemas.openxmlformats.org/officeDocument/2006/relationships/image" Target="../media/image5.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hyperlink" Target="http://technet.microsoft.com/en-us/library/bb124077.aspx" TargetMode="External"/><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hyperlink" Target="http://www.windowsphone.com/business"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png"/><Relationship Id="rId7" Type="http://schemas.openxmlformats.org/officeDocument/2006/relationships/image" Target="../media/image63.jpeg"/><Relationship Id="rId2" Type="http://schemas.openxmlformats.org/officeDocument/2006/relationships/notesSlide" Target="../notesSlides/notesSlide34.xml"/><Relationship Id="rId1" Type="http://schemas.openxmlformats.org/officeDocument/2006/relationships/slideLayout" Target="../slideLayouts/slideLayout16.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png"/><Relationship Id="rId9" Type="http://schemas.openxmlformats.org/officeDocument/2006/relationships/image" Target="../media/image65.jpeg"/></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16.xml"/><Relationship Id="rId5" Type="http://schemas.openxmlformats.org/officeDocument/2006/relationships/image" Target="../media/image68.png"/><Relationship Id="rId4" Type="http://schemas.openxmlformats.org/officeDocument/2006/relationships/image" Target="../media/image67.png"/></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6.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5.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2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33873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25282" y="-1"/>
            <a:ext cx="4989426" cy="699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4" name="Rectangle 3"/>
          <p:cNvSpPr/>
          <p:nvPr/>
        </p:nvSpPr>
        <p:spPr>
          <a:xfrm>
            <a:off x="2103438" y="0"/>
            <a:ext cx="1828800" cy="6994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smtClean="0">
              <a:gradFill>
                <a:gsLst>
                  <a:gs pos="51250">
                    <a:schemeClr val="bg1"/>
                  </a:gs>
                  <a:gs pos="35000">
                    <a:schemeClr val="bg1"/>
                  </a:gs>
                </a:gsLst>
                <a:lin ang="5400000" scaled="0"/>
              </a:gradFill>
            </a:endParaRPr>
          </a:p>
        </p:txBody>
      </p:sp>
      <p:sp>
        <p:nvSpPr>
          <p:cNvPr id="25" name="Rectangle 24"/>
          <p:cNvSpPr/>
          <p:nvPr/>
        </p:nvSpPr>
        <p:spPr bwMode="auto">
          <a:xfrm rot="16200000">
            <a:off x="-3040062" y="3040063"/>
            <a:ext cx="6994524" cy="914400"/>
          </a:xfrm>
          <a:prstGeom prst="rect">
            <a:avLst/>
          </a:prstGeom>
          <a:solidFill>
            <a:schemeClr val="accent5">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noAutofit/>
          </a:bodyPr>
          <a:lstStyle/>
          <a:p>
            <a:pPr defTabSz="932472" fontAlgn="base">
              <a:lnSpc>
                <a:spcPct val="90000"/>
              </a:lnSpc>
              <a:spcBef>
                <a:spcPct val="0"/>
              </a:spcBef>
              <a:spcAft>
                <a:spcPct val="0"/>
              </a:spcAft>
            </a:pPr>
            <a:r>
              <a:rPr lang="en-US" sz="4800" spc="-120" dirty="0">
                <a:gradFill>
                  <a:gsLst>
                    <a:gs pos="0">
                      <a:srgbClr val="FFFFFF"/>
                    </a:gs>
                    <a:gs pos="100000">
                      <a:srgbClr val="FFFFFF"/>
                    </a:gs>
                  </a:gsLst>
                  <a:lin ang="5400000" scaled="0"/>
                </a:gradFill>
                <a:latin typeface="Segoe UI Light" pitchFamily="34" charset="0"/>
              </a:rPr>
              <a:t>Business users</a:t>
            </a:r>
          </a:p>
        </p:txBody>
      </p:sp>
      <p:sp>
        <p:nvSpPr>
          <p:cNvPr id="2" name="Title 1"/>
          <p:cNvSpPr>
            <a:spLocks noGrp="1"/>
          </p:cNvSpPr>
          <p:nvPr>
            <p:ph type="title"/>
          </p:nvPr>
        </p:nvSpPr>
        <p:spPr>
          <a:xfrm>
            <a:off x="2277979" y="296863"/>
            <a:ext cx="10158496" cy="794064"/>
          </a:xfrm>
          <a:noFill/>
        </p:spPr>
        <p:txBody>
          <a:bodyPr vert="horz" wrap="square" lIns="146304" tIns="91440" rIns="146304" bIns="91440" rtlCol="0" anchor="t" anchorCtr="0">
            <a:spAutoFit/>
          </a:bodyPr>
          <a:lstStyle/>
          <a:p>
            <a:r>
              <a:rPr lang="en-US" sz="4400" dirty="0"/>
              <a:t>Manage the day with integrated </a:t>
            </a:r>
            <a:r>
              <a:rPr lang="en-US" sz="4400" dirty="0" smtClean="0"/>
              <a:t>calendars</a:t>
            </a:r>
            <a:endParaRPr lang="en-US" sz="4400" spc="-61" dirty="0"/>
          </a:p>
        </p:txBody>
      </p:sp>
      <p:sp useBgFill="1">
        <p:nvSpPr>
          <p:cNvPr id="18" name="Rectangle 17"/>
          <p:cNvSpPr/>
          <p:nvPr/>
        </p:nvSpPr>
        <p:spPr>
          <a:xfrm>
            <a:off x="4733925" y="1379567"/>
            <a:ext cx="7702550" cy="5072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smtClean="0">
              <a:gradFill>
                <a:gsLst>
                  <a:gs pos="51250">
                    <a:schemeClr val="bg1"/>
                  </a:gs>
                  <a:gs pos="35000">
                    <a:schemeClr val="bg1"/>
                  </a:gs>
                </a:gsLst>
                <a:lin ang="5400000" scaled="0"/>
              </a:gradFill>
            </a:endParaRPr>
          </a:p>
        </p:txBody>
      </p:sp>
      <p:sp>
        <p:nvSpPr>
          <p:cNvPr id="28" name="Rectangle 27"/>
          <p:cNvSpPr/>
          <p:nvPr/>
        </p:nvSpPr>
        <p:spPr>
          <a:xfrm>
            <a:off x="4846637" y="1474458"/>
            <a:ext cx="7315201" cy="1932837"/>
          </a:xfrm>
          <a:prstGeom prst="rect">
            <a:avLst/>
          </a:prstGeom>
        </p:spPr>
        <p:txBody>
          <a:bodyPr wrap="square" lIns="182880" tIns="146304" rIns="0" bIns="146304">
            <a:spAutoFit/>
          </a:bodyPr>
          <a:lstStyle/>
          <a:p>
            <a:pPr marL="571500" indent="-571500">
              <a:lnSpc>
                <a:spcPct val="90000"/>
              </a:lnSpc>
              <a:spcBef>
                <a:spcPts val="1200"/>
              </a:spcBef>
              <a:spcAft>
                <a:spcPts val="1200"/>
              </a:spcAft>
              <a:buSzPct val="105000"/>
              <a:buBlip>
                <a:blip r:embed="rId4"/>
              </a:buBlip>
            </a:pPr>
            <a:r>
              <a:rPr lang="en-US" sz="3200" dirty="0" smtClean="0">
                <a:gradFill>
                  <a:gsLst>
                    <a:gs pos="1250">
                      <a:schemeClr val="tx1"/>
                    </a:gs>
                    <a:gs pos="100000">
                      <a:schemeClr val="tx1"/>
                    </a:gs>
                  </a:gsLst>
                  <a:lin ang="5400000" scaled="0"/>
                </a:gradFill>
                <a:latin typeface="+mj-lt"/>
              </a:rPr>
              <a:t>Manage </a:t>
            </a:r>
            <a:r>
              <a:rPr lang="en-US" sz="3200" dirty="0">
                <a:gradFill>
                  <a:gsLst>
                    <a:gs pos="1250">
                      <a:schemeClr val="tx1"/>
                    </a:gs>
                    <a:gs pos="100000">
                      <a:schemeClr val="tx1"/>
                    </a:gs>
                  </a:gsLst>
                  <a:lin ang="5400000" scaled="0"/>
                </a:gradFill>
                <a:latin typeface="+mj-lt"/>
              </a:rPr>
              <a:t>multiple calendars</a:t>
            </a:r>
          </a:p>
          <a:p>
            <a:pPr marL="571500" indent="-571500">
              <a:lnSpc>
                <a:spcPct val="90000"/>
              </a:lnSpc>
              <a:spcBef>
                <a:spcPts val="1200"/>
              </a:spcBef>
              <a:spcAft>
                <a:spcPts val="1200"/>
              </a:spcAft>
              <a:buSzPct val="105000"/>
              <a:buBlip>
                <a:blip r:embed="rId4"/>
              </a:buBlip>
            </a:pPr>
            <a:r>
              <a:rPr lang="en-US" sz="3200" dirty="0">
                <a:gradFill>
                  <a:gsLst>
                    <a:gs pos="1250">
                      <a:schemeClr val="tx1"/>
                    </a:gs>
                    <a:gs pos="100000">
                      <a:schemeClr val="tx1"/>
                    </a:gs>
                  </a:gsLst>
                  <a:lin ang="5400000" scaled="0"/>
                </a:gradFill>
                <a:latin typeface="+mj-lt"/>
              </a:rPr>
              <a:t>Manage tasks and to-dos in the calendar view</a:t>
            </a:r>
          </a:p>
        </p:txBody>
      </p:sp>
      <p:pic>
        <p:nvPicPr>
          <p:cNvPr id="10" name="Picture 2" descr="C:\Users\marthab\Desktop\WP8_infographics\WP8_Screenshots\Calendar_Calendar_day.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15184" y="2185416"/>
            <a:ext cx="1947949"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278535" y="1443190"/>
            <a:ext cx="2622440" cy="495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6327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1+#ppt_w/2"/>
                                          </p:val>
                                        </p:tav>
                                        <p:tav tm="100000">
                                          <p:val>
                                            <p:strVal val="#ppt_x"/>
                                          </p:val>
                                        </p:tav>
                                      </p:tavLst>
                                    </p:anim>
                                    <p:anim calcmode="lin" valueType="num">
                                      <p:cBhvr additive="base">
                                        <p:cTn id="8" dur="75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1+#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750" fill="hold"/>
                                        <p:tgtEl>
                                          <p:spTgt spid="28"/>
                                        </p:tgtEl>
                                        <p:attrNameLst>
                                          <p:attrName>ppt_x</p:attrName>
                                        </p:attrNameLst>
                                      </p:cBhvr>
                                      <p:tavLst>
                                        <p:tav tm="0">
                                          <p:val>
                                            <p:strVal val="1+#ppt_w/2"/>
                                          </p:val>
                                        </p:tav>
                                        <p:tav tm="100000">
                                          <p:val>
                                            <p:strVal val="#ppt_x"/>
                                          </p:val>
                                        </p:tav>
                                      </p:tavLst>
                                    </p:anim>
                                    <p:anim calcmode="lin" valueType="num">
                                      <p:cBhvr additive="base">
                                        <p:cTn id="16" dur="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25282" y="-1"/>
            <a:ext cx="4989426" cy="699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4" name="Rectangle 3"/>
          <p:cNvSpPr/>
          <p:nvPr/>
        </p:nvSpPr>
        <p:spPr>
          <a:xfrm>
            <a:off x="2103438" y="0"/>
            <a:ext cx="1828800" cy="6994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smtClean="0">
              <a:gradFill>
                <a:gsLst>
                  <a:gs pos="51250">
                    <a:schemeClr val="bg1"/>
                  </a:gs>
                  <a:gs pos="35000">
                    <a:schemeClr val="bg1"/>
                  </a:gs>
                </a:gsLst>
                <a:lin ang="5400000" scaled="0"/>
              </a:gradFill>
            </a:endParaRPr>
          </a:p>
        </p:txBody>
      </p:sp>
      <p:sp>
        <p:nvSpPr>
          <p:cNvPr id="5" name="Rectangle 4"/>
          <p:cNvSpPr/>
          <p:nvPr/>
        </p:nvSpPr>
        <p:spPr bwMode="auto">
          <a:xfrm rot="16200000">
            <a:off x="-3040062" y="3040063"/>
            <a:ext cx="6994524" cy="914400"/>
          </a:xfrm>
          <a:prstGeom prst="rect">
            <a:avLst/>
          </a:prstGeom>
          <a:solidFill>
            <a:schemeClr val="accent5">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noAutofit/>
          </a:bodyPr>
          <a:lstStyle/>
          <a:p>
            <a:pPr defTabSz="932472" fontAlgn="base">
              <a:lnSpc>
                <a:spcPct val="90000"/>
              </a:lnSpc>
              <a:spcBef>
                <a:spcPct val="0"/>
              </a:spcBef>
              <a:spcAft>
                <a:spcPct val="0"/>
              </a:spcAft>
            </a:pPr>
            <a:r>
              <a:rPr lang="en-US" sz="4800" spc="-120" dirty="0">
                <a:gradFill>
                  <a:gsLst>
                    <a:gs pos="0">
                      <a:srgbClr val="FFFFFF"/>
                    </a:gs>
                    <a:gs pos="100000">
                      <a:srgbClr val="FFFFFF"/>
                    </a:gs>
                  </a:gsLst>
                  <a:lin ang="5400000" scaled="0"/>
                </a:gradFill>
                <a:latin typeface="Segoe UI Light" pitchFamily="34" charset="0"/>
              </a:rPr>
              <a:t>Business users</a:t>
            </a:r>
          </a:p>
        </p:txBody>
      </p:sp>
      <p:sp>
        <p:nvSpPr>
          <p:cNvPr id="6" name="Title 1"/>
          <p:cNvSpPr txBox="1">
            <a:spLocks/>
          </p:cNvSpPr>
          <p:nvPr/>
        </p:nvSpPr>
        <p:spPr>
          <a:xfrm>
            <a:off x="2277979" y="296863"/>
            <a:ext cx="10158496" cy="794064"/>
          </a:xfrm>
          <a:prstGeom prst="rect">
            <a:avLst/>
          </a:prstGeom>
          <a:noFill/>
        </p:spPr>
        <p:txBody>
          <a:bodyPr vert="horz" wrap="square" lIns="146304" tIns="91440" rIns="146304" bIns="91440" rtlCol="0" anchor="t" anchorCtr="0">
            <a:sp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400" dirty="0"/>
              <a:t>Lync Mobile - communicate in real-time</a:t>
            </a:r>
            <a:endParaRPr lang="en-US" sz="4400" spc="-61" dirty="0">
              <a:solidFill>
                <a:schemeClr val="tx1"/>
              </a:solidFill>
            </a:endParaRPr>
          </a:p>
        </p:txBody>
      </p:sp>
      <p:sp useBgFill="1">
        <p:nvSpPr>
          <p:cNvPr id="7" name="Rectangle 6"/>
          <p:cNvSpPr/>
          <p:nvPr/>
        </p:nvSpPr>
        <p:spPr>
          <a:xfrm>
            <a:off x="4733925" y="1379567"/>
            <a:ext cx="7702550" cy="5072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smtClean="0">
              <a:gradFill>
                <a:gsLst>
                  <a:gs pos="51250">
                    <a:schemeClr val="bg1"/>
                  </a:gs>
                  <a:gs pos="35000">
                    <a:schemeClr val="bg1"/>
                  </a:gs>
                </a:gsLst>
                <a:lin ang="5400000" scaled="0"/>
              </a:gradFill>
            </a:endParaRPr>
          </a:p>
        </p:txBody>
      </p:sp>
      <p:sp>
        <p:nvSpPr>
          <p:cNvPr id="8" name="Rectangle 7"/>
          <p:cNvSpPr/>
          <p:nvPr/>
        </p:nvSpPr>
        <p:spPr>
          <a:xfrm>
            <a:off x="4846637" y="1474458"/>
            <a:ext cx="7315201" cy="5515356"/>
          </a:xfrm>
          <a:prstGeom prst="rect">
            <a:avLst/>
          </a:prstGeom>
        </p:spPr>
        <p:txBody>
          <a:bodyPr wrap="square" lIns="182880" tIns="146304" rIns="0" bIns="146304">
            <a:spAutoFit/>
          </a:bodyPr>
          <a:lstStyle/>
          <a:p>
            <a:pPr marL="571500" indent="-571500">
              <a:lnSpc>
                <a:spcPct val="90000"/>
              </a:lnSpc>
              <a:spcBef>
                <a:spcPts val="1200"/>
              </a:spcBef>
              <a:spcAft>
                <a:spcPts val="1200"/>
              </a:spcAft>
              <a:buSzPct val="105000"/>
              <a:buBlip>
                <a:blip r:embed="rId4"/>
              </a:buBlip>
            </a:pPr>
            <a:r>
              <a:rPr lang="en-US" sz="3200" dirty="0" smtClean="0">
                <a:gradFill>
                  <a:gsLst>
                    <a:gs pos="1250">
                      <a:schemeClr val="tx1"/>
                    </a:gs>
                    <a:gs pos="100000">
                      <a:schemeClr val="tx1"/>
                    </a:gs>
                  </a:gsLst>
                  <a:lin ang="5400000" scaled="0"/>
                </a:gradFill>
                <a:latin typeface="+mj-lt"/>
              </a:rPr>
              <a:t>Corporate presence, IM, VOIP and Video calls. </a:t>
            </a:r>
            <a:endParaRPr lang="en-US" sz="3200" dirty="0">
              <a:gradFill>
                <a:gsLst>
                  <a:gs pos="1250">
                    <a:schemeClr val="tx1"/>
                  </a:gs>
                  <a:gs pos="100000">
                    <a:schemeClr val="tx1"/>
                  </a:gs>
                </a:gsLst>
                <a:lin ang="5400000" scaled="0"/>
              </a:gradFill>
              <a:latin typeface="+mj-lt"/>
            </a:endParaRPr>
          </a:p>
          <a:p>
            <a:pPr marL="571500" indent="-571500">
              <a:lnSpc>
                <a:spcPct val="90000"/>
              </a:lnSpc>
              <a:spcBef>
                <a:spcPts val="1200"/>
              </a:spcBef>
              <a:spcAft>
                <a:spcPts val="1200"/>
              </a:spcAft>
              <a:buSzPct val="105000"/>
              <a:buBlip>
                <a:blip r:embed="rId4"/>
              </a:buBlip>
            </a:pPr>
            <a:r>
              <a:rPr lang="en-US" sz="3200" dirty="0">
                <a:gradFill>
                  <a:gsLst>
                    <a:gs pos="1250">
                      <a:schemeClr val="tx1"/>
                    </a:gs>
                    <a:gs pos="100000">
                      <a:schemeClr val="tx1"/>
                    </a:gs>
                  </a:gsLst>
                  <a:lin ang="5400000" scaled="0"/>
                </a:gradFill>
                <a:latin typeface="+mj-lt"/>
              </a:rPr>
              <a:t>Multi-party </a:t>
            </a:r>
            <a:r>
              <a:rPr lang="en-US" sz="3200" dirty="0" smtClean="0">
                <a:gradFill>
                  <a:gsLst>
                    <a:gs pos="1250">
                      <a:schemeClr val="tx1"/>
                    </a:gs>
                    <a:gs pos="100000">
                      <a:schemeClr val="tx1"/>
                    </a:gs>
                  </a:gsLst>
                  <a:lin ang="5400000" scaled="0"/>
                </a:gradFill>
                <a:latin typeface="+mj-lt"/>
              </a:rPr>
              <a:t>chat, and collaboration while on a conference</a:t>
            </a:r>
            <a:endParaRPr lang="en-US" sz="3200" dirty="0">
              <a:gradFill>
                <a:gsLst>
                  <a:gs pos="1250">
                    <a:schemeClr val="tx1"/>
                  </a:gs>
                  <a:gs pos="100000">
                    <a:schemeClr val="tx1"/>
                  </a:gs>
                </a:gsLst>
                <a:lin ang="5400000" scaled="0"/>
              </a:gradFill>
              <a:latin typeface="+mj-lt"/>
            </a:endParaRPr>
          </a:p>
          <a:p>
            <a:pPr marL="571500" indent="-571500">
              <a:lnSpc>
                <a:spcPct val="90000"/>
              </a:lnSpc>
              <a:spcBef>
                <a:spcPts val="1200"/>
              </a:spcBef>
              <a:spcAft>
                <a:spcPts val="1200"/>
              </a:spcAft>
              <a:buSzPct val="105000"/>
              <a:buBlip>
                <a:blip r:embed="rId4"/>
              </a:buBlip>
            </a:pPr>
            <a:r>
              <a:rPr lang="en-US" sz="3200" dirty="0">
                <a:gradFill>
                  <a:gsLst>
                    <a:gs pos="1250">
                      <a:schemeClr val="tx1"/>
                    </a:gs>
                    <a:gs pos="100000">
                      <a:schemeClr val="tx1"/>
                    </a:gs>
                  </a:gsLst>
                  <a:lin ang="5400000" scaled="0"/>
                </a:gradFill>
                <a:latin typeface="+mj-lt"/>
              </a:rPr>
              <a:t>Search for corporate </a:t>
            </a:r>
            <a:r>
              <a:rPr lang="en-US" sz="3200" dirty="0" smtClean="0">
                <a:gradFill>
                  <a:gsLst>
                    <a:gs pos="1250">
                      <a:schemeClr val="tx1"/>
                    </a:gs>
                    <a:gs pos="100000">
                      <a:schemeClr val="tx1"/>
                    </a:gs>
                  </a:gsLst>
                  <a:lin ang="5400000" scaled="0"/>
                </a:gradFill>
                <a:latin typeface="+mj-lt"/>
              </a:rPr>
              <a:t>contacts, update </a:t>
            </a:r>
            <a:r>
              <a:rPr lang="en-US" sz="3200" dirty="0">
                <a:gradFill>
                  <a:gsLst>
                    <a:gs pos="1250">
                      <a:schemeClr val="tx1"/>
                    </a:gs>
                    <a:gs pos="100000">
                      <a:schemeClr val="tx1"/>
                    </a:gs>
                  </a:gsLst>
                  <a:lin ang="5400000" scaled="0"/>
                </a:gradFill>
                <a:latin typeface="+mj-lt"/>
              </a:rPr>
              <a:t>corporate </a:t>
            </a:r>
            <a:r>
              <a:rPr lang="en-US" sz="3200" dirty="0" smtClean="0">
                <a:gradFill>
                  <a:gsLst>
                    <a:gs pos="1250">
                      <a:schemeClr val="tx1"/>
                    </a:gs>
                    <a:gs pos="100000">
                      <a:schemeClr val="tx1"/>
                    </a:gs>
                  </a:gsLst>
                  <a:lin ang="5400000" scaled="0"/>
                </a:gradFill>
                <a:latin typeface="+mj-lt"/>
              </a:rPr>
              <a:t>status</a:t>
            </a:r>
            <a:endParaRPr lang="en-US" sz="3200" dirty="0">
              <a:gradFill>
                <a:gsLst>
                  <a:gs pos="1250">
                    <a:schemeClr val="tx1"/>
                  </a:gs>
                  <a:gs pos="100000">
                    <a:schemeClr val="tx1"/>
                  </a:gs>
                </a:gsLst>
                <a:lin ang="5400000" scaled="0"/>
              </a:gradFill>
              <a:latin typeface="+mj-lt"/>
            </a:endParaRPr>
          </a:p>
          <a:p>
            <a:pPr marL="571500" indent="-571500">
              <a:lnSpc>
                <a:spcPct val="90000"/>
              </a:lnSpc>
              <a:spcBef>
                <a:spcPts val="1200"/>
              </a:spcBef>
              <a:spcAft>
                <a:spcPts val="1200"/>
              </a:spcAft>
              <a:buSzPct val="105000"/>
              <a:buBlip>
                <a:blip r:embed="rId4"/>
              </a:buBlip>
            </a:pPr>
            <a:r>
              <a:rPr lang="en-US" sz="3200" dirty="0">
                <a:gradFill>
                  <a:gsLst>
                    <a:gs pos="1250">
                      <a:schemeClr val="tx1"/>
                    </a:gs>
                    <a:gs pos="100000">
                      <a:schemeClr val="tx1"/>
                    </a:gs>
                  </a:gsLst>
                  <a:lin ang="5400000" scaled="0"/>
                </a:gradFill>
                <a:latin typeface="+mj-lt"/>
              </a:rPr>
              <a:t>Single tap to join conference from </a:t>
            </a:r>
            <a:r>
              <a:rPr lang="en-US" sz="3200" dirty="0" smtClean="0">
                <a:gradFill>
                  <a:gsLst>
                    <a:gs pos="1250">
                      <a:schemeClr val="tx1"/>
                    </a:gs>
                    <a:gs pos="100000">
                      <a:schemeClr val="tx1"/>
                    </a:gs>
                  </a:gsLst>
                  <a:lin ang="5400000" scaled="0"/>
                </a:gradFill>
                <a:latin typeface="+mj-lt"/>
              </a:rPr>
              <a:t>appointment or from the app.</a:t>
            </a:r>
            <a:endParaRPr lang="en-US" sz="3200" dirty="0">
              <a:gradFill>
                <a:gsLst>
                  <a:gs pos="1250">
                    <a:schemeClr val="tx1"/>
                  </a:gs>
                  <a:gs pos="100000">
                    <a:schemeClr val="tx1"/>
                  </a:gs>
                </a:gsLst>
                <a:lin ang="5400000" scaled="0"/>
              </a:gradFill>
              <a:latin typeface="+mj-lt"/>
            </a:endParaRPr>
          </a:p>
          <a:p>
            <a:pPr marL="571500" indent="-571500">
              <a:lnSpc>
                <a:spcPct val="90000"/>
              </a:lnSpc>
              <a:spcBef>
                <a:spcPts val="1200"/>
              </a:spcBef>
              <a:spcAft>
                <a:spcPts val="1200"/>
              </a:spcAft>
              <a:buSzPct val="105000"/>
              <a:buBlip>
                <a:blip r:embed="rId4"/>
              </a:buBlip>
            </a:pPr>
            <a:r>
              <a:rPr lang="en-US" sz="3200" dirty="0">
                <a:gradFill>
                  <a:gsLst>
                    <a:gs pos="1250">
                      <a:schemeClr val="tx1"/>
                    </a:gs>
                    <a:gs pos="100000">
                      <a:schemeClr val="tx1"/>
                    </a:gs>
                  </a:gsLst>
                  <a:lin ang="5400000" scaled="0"/>
                </a:gradFill>
                <a:latin typeface="+mj-lt"/>
              </a:rPr>
              <a:t>App in the Windows Phone Store</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5184" y="2185416"/>
            <a:ext cx="2031202" cy="3383280"/>
          </a:xfrm>
          <a:prstGeom prst="rect">
            <a:avLst/>
          </a:prstGeom>
        </p:spPr>
      </p:pic>
      <p:pic>
        <p:nvPicPr>
          <p:cNvPr id="10" name="Picture 4"/>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278535" y="1443190"/>
            <a:ext cx="2622440" cy="495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325075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1+#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1+#ppt_w/2"/>
                                          </p:val>
                                        </p:tav>
                                        <p:tav tm="100000">
                                          <p:val>
                                            <p:strVal val="#ppt_x"/>
                                          </p:val>
                                        </p:tav>
                                      </p:tavLst>
                                    </p:anim>
                                    <p:anim calcmode="lin" valueType="num">
                                      <p:cBhvr additive="base">
                                        <p:cTn id="16"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hidden="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72421" y="1555927"/>
            <a:ext cx="1864721" cy="310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hidden="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72421" y="1555927"/>
            <a:ext cx="1864721" cy="310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hidden="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73740" y="1555927"/>
            <a:ext cx="1864721" cy="310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hidden="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72421" y="1555927"/>
            <a:ext cx="1864721" cy="310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125282" y="-1"/>
            <a:ext cx="4989426" cy="699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11" name="Rectangle 10"/>
          <p:cNvSpPr/>
          <p:nvPr/>
        </p:nvSpPr>
        <p:spPr>
          <a:xfrm>
            <a:off x="2103438" y="0"/>
            <a:ext cx="1828800" cy="6994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smtClean="0">
              <a:gradFill>
                <a:gsLst>
                  <a:gs pos="51250">
                    <a:schemeClr val="bg1"/>
                  </a:gs>
                  <a:gs pos="35000">
                    <a:schemeClr val="bg1"/>
                  </a:gs>
                </a:gsLst>
                <a:lin ang="5400000" scaled="0"/>
              </a:gradFill>
            </a:endParaRPr>
          </a:p>
        </p:txBody>
      </p:sp>
      <p:sp>
        <p:nvSpPr>
          <p:cNvPr id="12" name="Rectangle 11"/>
          <p:cNvSpPr/>
          <p:nvPr/>
        </p:nvSpPr>
        <p:spPr bwMode="auto">
          <a:xfrm rot="16200000">
            <a:off x="-3040062" y="3040063"/>
            <a:ext cx="6994524" cy="914400"/>
          </a:xfrm>
          <a:prstGeom prst="rect">
            <a:avLst/>
          </a:prstGeom>
          <a:solidFill>
            <a:schemeClr val="accent5">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noAutofit/>
          </a:bodyPr>
          <a:lstStyle/>
          <a:p>
            <a:pPr defTabSz="932472" fontAlgn="base">
              <a:lnSpc>
                <a:spcPct val="90000"/>
              </a:lnSpc>
              <a:spcBef>
                <a:spcPct val="0"/>
              </a:spcBef>
              <a:spcAft>
                <a:spcPct val="0"/>
              </a:spcAft>
            </a:pPr>
            <a:r>
              <a:rPr lang="en-US" sz="4800" spc="-120" dirty="0">
                <a:gradFill>
                  <a:gsLst>
                    <a:gs pos="0">
                      <a:srgbClr val="FFFFFF"/>
                    </a:gs>
                    <a:gs pos="100000">
                      <a:srgbClr val="FFFFFF"/>
                    </a:gs>
                  </a:gsLst>
                  <a:lin ang="5400000" scaled="0"/>
                </a:gradFill>
                <a:latin typeface="Segoe UI Light" pitchFamily="34" charset="0"/>
              </a:rPr>
              <a:t>Business users</a:t>
            </a:r>
          </a:p>
        </p:txBody>
      </p:sp>
      <p:sp>
        <p:nvSpPr>
          <p:cNvPr id="15" name="Rectangle 14"/>
          <p:cNvSpPr/>
          <p:nvPr/>
        </p:nvSpPr>
        <p:spPr>
          <a:xfrm>
            <a:off x="4927599" y="1761995"/>
            <a:ext cx="7315201" cy="4321183"/>
          </a:xfrm>
          <a:prstGeom prst="rect">
            <a:avLst/>
          </a:prstGeom>
        </p:spPr>
        <p:txBody>
          <a:bodyPr wrap="square" lIns="182880" tIns="146304" rIns="0" bIns="146304">
            <a:spAutoFit/>
          </a:bodyPr>
          <a:lstStyle/>
          <a:p>
            <a:pPr marL="571500" indent="-571500">
              <a:lnSpc>
                <a:spcPct val="90000"/>
              </a:lnSpc>
              <a:spcBef>
                <a:spcPts val="1200"/>
              </a:spcBef>
              <a:spcAft>
                <a:spcPts val="1200"/>
              </a:spcAft>
              <a:buSzPct val="105000"/>
              <a:buBlip>
                <a:blip r:embed="rId8"/>
              </a:buBlip>
            </a:pPr>
            <a:r>
              <a:rPr lang="en-US" sz="3200" dirty="0">
                <a:gradFill>
                  <a:gsLst>
                    <a:gs pos="1250">
                      <a:schemeClr val="tx1"/>
                    </a:gs>
                    <a:gs pos="100000">
                      <a:schemeClr val="tx1"/>
                    </a:gs>
                  </a:gsLst>
                  <a:lin ang="5400000" scaled="0"/>
                </a:gradFill>
                <a:latin typeface="+mj-lt"/>
              </a:rPr>
              <a:t>Call Skype accounts (free) or phone</a:t>
            </a:r>
          </a:p>
          <a:p>
            <a:pPr marL="571500" indent="-571500">
              <a:lnSpc>
                <a:spcPct val="90000"/>
              </a:lnSpc>
              <a:spcBef>
                <a:spcPts val="1200"/>
              </a:spcBef>
              <a:spcAft>
                <a:spcPts val="1200"/>
              </a:spcAft>
              <a:buSzPct val="105000"/>
              <a:buBlip>
                <a:blip r:embed="rId8"/>
              </a:buBlip>
            </a:pPr>
            <a:r>
              <a:rPr lang="en-US" sz="3200" dirty="0">
                <a:gradFill>
                  <a:gsLst>
                    <a:gs pos="1250">
                      <a:schemeClr val="tx1"/>
                    </a:gs>
                    <a:gs pos="100000">
                      <a:schemeClr val="tx1"/>
                    </a:gs>
                  </a:gsLst>
                  <a:lin ang="5400000" scaled="0"/>
                </a:gradFill>
                <a:latin typeface="+mj-lt"/>
              </a:rPr>
              <a:t>Catch up over a video call</a:t>
            </a:r>
          </a:p>
          <a:p>
            <a:pPr marL="571500" indent="-571500">
              <a:lnSpc>
                <a:spcPct val="90000"/>
              </a:lnSpc>
              <a:spcBef>
                <a:spcPts val="1200"/>
              </a:spcBef>
              <a:spcAft>
                <a:spcPts val="1200"/>
              </a:spcAft>
              <a:buSzPct val="105000"/>
              <a:buBlip>
                <a:blip r:embed="rId8"/>
              </a:buBlip>
            </a:pPr>
            <a:r>
              <a:rPr lang="en-US" sz="3200" dirty="0">
                <a:gradFill>
                  <a:gsLst>
                    <a:gs pos="1250">
                      <a:schemeClr val="tx1"/>
                    </a:gs>
                    <a:gs pos="100000">
                      <a:schemeClr val="tx1"/>
                    </a:gs>
                  </a:gsLst>
                  <a:lin ang="5400000" scaled="0"/>
                </a:gradFill>
                <a:latin typeface="+mj-lt"/>
              </a:rPr>
              <a:t>Send instant messages to one person or an entire group even while you’re in a video or phone call</a:t>
            </a:r>
          </a:p>
          <a:p>
            <a:pPr marL="571500" indent="-571500">
              <a:lnSpc>
                <a:spcPct val="90000"/>
              </a:lnSpc>
              <a:spcBef>
                <a:spcPts val="1200"/>
              </a:spcBef>
              <a:spcAft>
                <a:spcPts val="1200"/>
              </a:spcAft>
              <a:buSzPct val="105000"/>
              <a:buBlip>
                <a:blip r:embed="rId8"/>
              </a:buBlip>
            </a:pPr>
            <a:r>
              <a:rPr lang="en-US" sz="3200" dirty="0">
                <a:gradFill>
                  <a:gsLst>
                    <a:gs pos="1250">
                      <a:schemeClr val="tx1"/>
                    </a:gs>
                    <a:gs pos="100000">
                      <a:schemeClr val="tx1"/>
                    </a:gs>
                  </a:gsLst>
                  <a:lin ang="5400000" scaled="0"/>
                </a:gradFill>
                <a:latin typeface="+mj-lt"/>
              </a:rPr>
              <a:t>Download Skype for free from the Windows Phone Store</a:t>
            </a:r>
          </a:p>
        </p:txBody>
      </p:sp>
      <p:sp>
        <p:nvSpPr>
          <p:cNvPr id="2" name="Title 1"/>
          <p:cNvSpPr>
            <a:spLocks noGrp="1"/>
          </p:cNvSpPr>
          <p:nvPr>
            <p:ph type="title" idx="4294967295"/>
          </p:nvPr>
        </p:nvSpPr>
        <p:spPr>
          <a:xfrm>
            <a:off x="2499242" y="270762"/>
            <a:ext cx="9432563" cy="933570"/>
          </a:xfrm>
        </p:spPr>
        <p:txBody>
          <a:bodyPr>
            <a:normAutofit fontScale="90000"/>
          </a:bodyPr>
          <a:lstStyle/>
          <a:p>
            <a:pPr>
              <a:spcAft>
                <a:spcPts val="612"/>
              </a:spcAft>
            </a:pPr>
            <a:r>
              <a:rPr lang="en-US" kern="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Reach business partners </a:t>
            </a:r>
            <a:r>
              <a:rPr lang="en-US" kern="0" dirty="0" smtClean="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with </a:t>
            </a:r>
            <a:r>
              <a:rPr lang="en-US" kern="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rPr>
              <a:t>Skype</a:t>
            </a:r>
          </a:p>
        </p:txBody>
      </p:sp>
      <p:pic>
        <p:nvPicPr>
          <p:cNvPr id="3" name="Picture 2"/>
          <p:cNvPicPr>
            <a:picLocks/>
          </p:cNvPicPr>
          <p:nvPr/>
        </p:nvPicPr>
        <p:blipFill>
          <a:blip r:embed="rId9" cstate="email">
            <a:extLst>
              <a:ext uri="{28A0092B-C50C-407E-A947-70E740481C1C}">
                <a14:useLocalDpi xmlns:a14="http://schemas.microsoft.com/office/drawing/2010/main"/>
              </a:ext>
            </a:extLst>
          </a:blip>
          <a:stretch>
            <a:fillRect/>
          </a:stretch>
        </p:blipFill>
        <p:spPr>
          <a:xfrm>
            <a:off x="2615184" y="2185416"/>
            <a:ext cx="2029968" cy="3383280"/>
          </a:xfrm>
          <a:prstGeom prst="rect">
            <a:avLst/>
          </a:prstGeom>
        </p:spPr>
      </p:pic>
      <p:pic>
        <p:nvPicPr>
          <p:cNvPr id="17" name="Picture 4"/>
          <p:cNvPicPr>
            <a:picLocks noChangeAspect="1" noChangeArrowheads="1"/>
          </p:cNvPicPr>
          <p:nvPr/>
        </p:nvPicPr>
        <p:blipFill>
          <a:blip r:embed="rId10" cstate="screen">
            <a:extLst>
              <a:ext uri="{28A0092B-C50C-407E-A947-70E740481C1C}">
                <a14:useLocalDpi xmlns:a14="http://schemas.microsoft.com/office/drawing/2010/main"/>
              </a:ext>
            </a:extLst>
          </a:blip>
          <a:stretch>
            <a:fillRect/>
          </a:stretch>
        </p:blipFill>
        <p:spPr bwMode="auto">
          <a:xfrm>
            <a:off x="2278535" y="1443190"/>
            <a:ext cx="2622440" cy="495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86918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1+#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750" fill="hold"/>
                                        <p:tgtEl>
                                          <p:spTgt spid="15"/>
                                        </p:tgtEl>
                                        <p:attrNameLst>
                                          <p:attrName>ppt_x</p:attrName>
                                        </p:attrNameLst>
                                      </p:cBhvr>
                                      <p:tavLst>
                                        <p:tav tm="0">
                                          <p:val>
                                            <p:strVal val="1+#ppt_w/2"/>
                                          </p:val>
                                        </p:tav>
                                        <p:tav tm="100000">
                                          <p:val>
                                            <p:strVal val="#ppt_x"/>
                                          </p:val>
                                        </p:tav>
                                      </p:tavLst>
                                    </p:anim>
                                    <p:anim calcmode="lin" valueType="num">
                                      <p:cBhvr additive="base">
                                        <p:cTn id="16"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BD46"/>
          </a:solidFill>
        </p:spPr>
        <p:txBody>
          <a:bodyPr/>
          <a:lstStyle/>
          <a:p>
            <a:r>
              <a:rPr lang="en-US" dirty="0" smtClean="0"/>
              <a:t>demo</a:t>
            </a:r>
            <a:endParaRPr lang="en-US" dirty="0"/>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124492602"/>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p:cNvSpPr/>
          <p:nvPr/>
        </p:nvSpPr>
        <p:spPr>
          <a:xfrm>
            <a:off x="2103438" y="0"/>
            <a:ext cx="1828800" cy="6994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smtClean="0">
              <a:gradFill>
                <a:gsLst>
                  <a:gs pos="51250">
                    <a:schemeClr val="bg1"/>
                  </a:gs>
                  <a:gs pos="35000">
                    <a:schemeClr val="bg1"/>
                  </a:gs>
                </a:gsLst>
                <a:lin ang="5400000" scaled="0"/>
              </a:gradFill>
            </a:endParaRPr>
          </a:p>
        </p:txBody>
      </p:sp>
      <p:sp useBgFill="1">
        <p:nvSpPr>
          <p:cNvPr id="10" name="Rectangle 9"/>
          <p:cNvSpPr/>
          <p:nvPr/>
        </p:nvSpPr>
        <p:spPr>
          <a:xfrm>
            <a:off x="4733925" y="1379567"/>
            <a:ext cx="7702550" cy="5072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smtClean="0">
              <a:gradFill>
                <a:gsLst>
                  <a:gs pos="51250">
                    <a:schemeClr val="bg1"/>
                  </a:gs>
                  <a:gs pos="35000">
                    <a:schemeClr val="bg1"/>
                  </a:gs>
                </a:gsLst>
                <a:lin ang="5400000" scaled="0"/>
              </a:gradFill>
            </a:endParaRPr>
          </a:p>
        </p:txBody>
      </p:sp>
      <p:sp>
        <p:nvSpPr>
          <p:cNvPr id="11" name="Rectangle 10"/>
          <p:cNvSpPr/>
          <p:nvPr/>
        </p:nvSpPr>
        <p:spPr>
          <a:xfrm>
            <a:off x="4846637" y="1474458"/>
            <a:ext cx="7315201" cy="5343001"/>
          </a:xfrm>
          <a:prstGeom prst="rect">
            <a:avLst/>
          </a:prstGeom>
        </p:spPr>
        <p:txBody>
          <a:bodyPr wrap="square" lIns="182880" tIns="146304" rIns="0" bIns="146304">
            <a:spAutoFit/>
          </a:bodyPr>
          <a:lstStyle/>
          <a:p>
            <a:pPr marL="571500" indent="-571500">
              <a:lnSpc>
                <a:spcPct val="90000"/>
              </a:lnSpc>
              <a:spcBef>
                <a:spcPts val="600"/>
              </a:spcBef>
              <a:spcAft>
                <a:spcPts val="600"/>
              </a:spcAft>
              <a:buSzPct val="105000"/>
              <a:buBlip>
                <a:blip r:embed="rId3"/>
              </a:buBlip>
            </a:pPr>
            <a:r>
              <a:rPr lang="en-US" sz="3200" dirty="0">
                <a:gradFill>
                  <a:gsLst>
                    <a:gs pos="1250">
                      <a:schemeClr val="tx1"/>
                    </a:gs>
                    <a:gs pos="100000">
                      <a:schemeClr val="tx1"/>
                    </a:gs>
                  </a:gsLst>
                  <a:lin ang="5400000" scaled="0"/>
                </a:gradFill>
                <a:latin typeface="+mj-lt"/>
              </a:rPr>
              <a:t>Documents and notebooks stay in sync when using Microsoft Office</a:t>
            </a:r>
          </a:p>
          <a:p>
            <a:pPr marL="571500" indent="-571500">
              <a:lnSpc>
                <a:spcPct val="90000"/>
              </a:lnSpc>
              <a:spcBef>
                <a:spcPts val="600"/>
              </a:spcBef>
              <a:spcAft>
                <a:spcPts val="600"/>
              </a:spcAft>
              <a:buSzPct val="105000"/>
              <a:buBlip>
                <a:blip r:embed="rId3"/>
              </a:buBlip>
            </a:pPr>
            <a:endParaRPr lang="en-US" sz="3200" dirty="0" smtClean="0">
              <a:gradFill>
                <a:gsLst>
                  <a:gs pos="1250">
                    <a:schemeClr val="tx1"/>
                  </a:gs>
                  <a:gs pos="100000">
                    <a:schemeClr val="tx1"/>
                  </a:gs>
                </a:gsLst>
                <a:lin ang="5400000" scaled="0"/>
              </a:gradFill>
              <a:latin typeface="+mj-lt"/>
            </a:endParaRPr>
          </a:p>
          <a:p>
            <a:pPr marL="571500" indent="-571500">
              <a:lnSpc>
                <a:spcPct val="90000"/>
              </a:lnSpc>
              <a:spcBef>
                <a:spcPts val="600"/>
              </a:spcBef>
              <a:spcAft>
                <a:spcPts val="600"/>
              </a:spcAft>
              <a:buSzPct val="105000"/>
              <a:buBlip>
                <a:blip r:embed="rId3"/>
              </a:buBlip>
            </a:pPr>
            <a:r>
              <a:rPr lang="en-US" sz="3200" dirty="0" smtClean="0">
                <a:gradFill>
                  <a:gsLst>
                    <a:gs pos="1250">
                      <a:schemeClr val="tx1"/>
                    </a:gs>
                    <a:gs pos="100000">
                      <a:schemeClr val="tx1"/>
                    </a:gs>
                  </a:gsLst>
                  <a:lin ang="5400000" scaled="0"/>
                </a:gradFill>
                <a:latin typeface="+mj-lt"/>
              </a:rPr>
              <a:t>Keep </a:t>
            </a:r>
            <a:r>
              <a:rPr lang="en-US" sz="3200" dirty="0">
                <a:gradFill>
                  <a:gsLst>
                    <a:gs pos="1250">
                      <a:schemeClr val="tx1"/>
                    </a:gs>
                    <a:gs pos="100000">
                      <a:schemeClr val="tx1"/>
                    </a:gs>
                  </a:gsLst>
                  <a:lin ang="5400000" scaled="0"/>
                </a:gradFill>
                <a:latin typeface="+mj-lt"/>
              </a:rPr>
              <a:t>your recent documents and notes synchronized  across PC and phone</a:t>
            </a:r>
          </a:p>
          <a:p>
            <a:pPr marL="571500" indent="-571500">
              <a:lnSpc>
                <a:spcPct val="90000"/>
              </a:lnSpc>
              <a:spcBef>
                <a:spcPts val="600"/>
              </a:spcBef>
              <a:spcAft>
                <a:spcPts val="600"/>
              </a:spcAft>
              <a:buSzPct val="105000"/>
              <a:buBlip>
                <a:blip r:embed="rId3"/>
              </a:buBlip>
            </a:pPr>
            <a:r>
              <a:rPr lang="en-US" sz="3200" dirty="0">
                <a:gradFill>
                  <a:gsLst>
                    <a:gs pos="1250">
                      <a:schemeClr val="tx1"/>
                    </a:gs>
                    <a:gs pos="100000">
                      <a:schemeClr val="tx1"/>
                    </a:gs>
                  </a:gsLst>
                  <a:lin ang="5400000" scaled="0"/>
                </a:gradFill>
                <a:latin typeface="+mj-lt"/>
              </a:rPr>
              <a:t>Edit, save on one and continue working right where you left off on the other</a:t>
            </a:r>
            <a:r>
              <a:rPr lang="en-US" sz="3200" dirty="0" smtClean="0">
                <a:gradFill>
                  <a:gsLst>
                    <a:gs pos="1250">
                      <a:schemeClr val="tx1"/>
                    </a:gs>
                    <a:gs pos="100000">
                      <a:schemeClr val="tx1"/>
                    </a:gs>
                  </a:gsLst>
                  <a:lin ang="5400000" scaled="0"/>
                </a:gradFill>
                <a:latin typeface="+mj-lt"/>
              </a:rPr>
              <a:t>.*</a:t>
            </a:r>
            <a:endParaRPr lang="en-US" sz="3200" dirty="0">
              <a:gradFill>
                <a:gsLst>
                  <a:gs pos="1250">
                    <a:schemeClr val="tx1"/>
                  </a:gs>
                  <a:gs pos="100000">
                    <a:schemeClr val="tx1"/>
                  </a:gs>
                </a:gsLst>
                <a:lin ang="5400000" scaled="0"/>
              </a:gradFill>
              <a:latin typeface="+mj-lt"/>
            </a:endParaRPr>
          </a:p>
          <a:p>
            <a:pPr>
              <a:lnSpc>
                <a:spcPct val="90000"/>
              </a:lnSpc>
              <a:spcBef>
                <a:spcPts val="600"/>
              </a:spcBef>
              <a:spcAft>
                <a:spcPts val="600"/>
              </a:spcAft>
              <a:buSzPct val="105000"/>
            </a:pPr>
            <a:r>
              <a:rPr lang="en-US" sz="2400" dirty="0">
                <a:gradFill>
                  <a:gsLst>
                    <a:gs pos="1250">
                      <a:schemeClr val="tx1"/>
                    </a:gs>
                    <a:gs pos="100000">
                      <a:schemeClr val="tx1"/>
                    </a:gs>
                  </a:gsLst>
                  <a:lin ang="5400000" scaled="0"/>
                </a:gradFill>
                <a:latin typeface="+mj-lt"/>
              </a:rPr>
              <a:t>*Requires Office 2013</a:t>
            </a:r>
          </a:p>
        </p:txBody>
      </p:sp>
      <p:sp>
        <p:nvSpPr>
          <p:cNvPr id="8" name="Title 1"/>
          <p:cNvSpPr txBox="1">
            <a:spLocks/>
          </p:cNvSpPr>
          <p:nvPr/>
        </p:nvSpPr>
        <p:spPr>
          <a:xfrm>
            <a:off x="2277979" y="296863"/>
            <a:ext cx="10158496" cy="849463"/>
          </a:xfrm>
          <a:prstGeom prst="rect">
            <a:avLst/>
          </a:prstGeom>
          <a:noFill/>
        </p:spPr>
        <p:txBody>
          <a:bodyPr vert="horz" wrap="square" lIns="146304" tIns="91440" rIns="146304" bIns="91440" rtlCol="0" anchor="t" anchorCtr="0">
            <a:sp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800" dirty="0"/>
              <a:t>Always in sync and ready</a:t>
            </a:r>
            <a:endParaRPr lang="en-US" sz="4800" spc="-61" dirty="0"/>
          </a:p>
        </p:txBody>
      </p:sp>
      <p:pic>
        <p:nvPicPr>
          <p:cNvPr id="13" name="Picture 12"/>
          <p:cNvPicPr>
            <a:picLocks/>
          </p:cNvPicPr>
          <p:nvPr/>
        </p:nvPicPr>
        <p:blipFill>
          <a:blip r:embed="rId4" cstate="email">
            <a:extLst>
              <a:ext uri="{28A0092B-C50C-407E-A947-70E740481C1C}">
                <a14:useLocalDpi xmlns:a14="http://schemas.microsoft.com/office/drawing/2010/main"/>
              </a:ext>
            </a:extLst>
          </a:blip>
          <a:stretch>
            <a:fillRect/>
          </a:stretch>
        </p:blipFill>
        <p:spPr>
          <a:xfrm>
            <a:off x="2615184" y="2185416"/>
            <a:ext cx="1929384" cy="3383280"/>
          </a:xfrm>
          <a:prstGeom prst="rect">
            <a:avLst/>
          </a:prstGeom>
        </p:spPr>
      </p:pic>
      <p:pic>
        <p:nvPicPr>
          <p:cNvPr id="12" name="Picture 4"/>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2278535" y="1443190"/>
            <a:ext cx="2622440" cy="495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420735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1+#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1+#ppt_w/2"/>
                                          </p:val>
                                        </p:tav>
                                        <p:tav tm="100000">
                                          <p:val>
                                            <p:strVal val="#ppt_x"/>
                                          </p:val>
                                        </p:tav>
                                      </p:tavLst>
                                    </p:anim>
                                    <p:anim calcmode="lin" valueType="num">
                                      <p:cBhvr additive="base">
                                        <p:cTn id="12" dur="75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1+#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p:cNvSpPr/>
          <p:nvPr/>
        </p:nvSpPr>
        <p:spPr>
          <a:xfrm>
            <a:off x="2103438" y="0"/>
            <a:ext cx="1828800" cy="6994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smtClean="0">
              <a:gradFill>
                <a:gsLst>
                  <a:gs pos="51250">
                    <a:schemeClr val="bg1"/>
                  </a:gs>
                  <a:gs pos="35000">
                    <a:schemeClr val="bg1"/>
                  </a:gs>
                </a:gsLst>
                <a:lin ang="5400000" scaled="0"/>
              </a:gradFill>
            </a:endParaRPr>
          </a:p>
        </p:txBody>
      </p:sp>
      <p:sp useBgFill="1">
        <p:nvSpPr>
          <p:cNvPr id="10" name="Rectangle 9"/>
          <p:cNvSpPr/>
          <p:nvPr/>
        </p:nvSpPr>
        <p:spPr>
          <a:xfrm>
            <a:off x="4733925" y="1379567"/>
            <a:ext cx="7702550" cy="5072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smtClean="0">
              <a:gradFill>
                <a:gsLst>
                  <a:gs pos="51250">
                    <a:schemeClr val="bg1"/>
                  </a:gs>
                  <a:gs pos="35000">
                    <a:schemeClr val="bg1"/>
                  </a:gs>
                </a:gsLst>
                <a:lin ang="5400000" scaled="0"/>
              </a:gradFill>
            </a:endParaRPr>
          </a:p>
        </p:txBody>
      </p:sp>
      <p:sp>
        <p:nvSpPr>
          <p:cNvPr id="11" name="Rectangle 10"/>
          <p:cNvSpPr/>
          <p:nvPr/>
        </p:nvSpPr>
        <p:spPr>
          <a:xfrm>
            <a:off x="4846637" y="1474458"/>
            <a:ext cx="7315201" cy="3859518"/>
          </a:xfrm>
          <a:prstGeom prst="rect">
            <a:avLst/>
          </a:prstGeom>
        </p:spPr>
        <p:txBody>
          <a:bodyPr wrap="square" lIns="182880" tIns="146304" rIns="0" bIns="146304">
            <a:spAutoFit/>
          </a:bodyPr>
          <a:lstStyle/>
          <a:p>
            <a:pPr marL="571500" indent="-571500">
              <a:lnSpc>
                <a:spcPct val="90000"/>
              </a:lnSpc>
              <a:spcBef>
                <a:spcPts val="600"/>
              </a:spcBef>
              <a:spcAft>
                <a:spcPts val="600"/>
              </a:spcAft>
              <a:buSzPct val="105000"/>
              <a:buBlip>
                <a:blip r:embed="rId3"/>
              </a:buBlip>
            </a:pPr>
            <a:r>
              <a:rPr lang="en-US" sz="3200" dirty="0">
                <a:gradFill>
                  <a:gsLst>
                    <a:gs pos="1250">
                      <a:schemeClr val="tx1"/>
                    </a:gs>
                    <a:gs pos="100000">
                      <a:schemeClr val="tx1"/>
                    </a:gs>
                  </a:gsLst>
                  <a:lin ang="5400000" scaled="0"/>
                </a:gradFill>
                <a:latin typeface="+mj-lt"/>
              </a:rPr>
              <a:t>A simple way to access all your documents, no matter where they are</a:t>
            </a:r>
          </a:p>
          <a:p>
            <a:pPr marL="571500" indent="-571500">
              <a:lnSpc>
                <a:spcPct val="90000"/>
              </a:lnSpc>
              <a:spcBef>
                <a:spcPts val="600"/>
              </a:spcBef>
              <a:spcAft>
                <a:spcPts val="600"/>
              </a:spcAft>
              <a:buSzPct val="105000"/>
              <a:buBlip>
                <a:blip r:embed="rId3"/>
              </a:buBlip>
            </a:pPr>
            <a:endParaRPr lang="en-US" sz="3200" dirty="0">
              <a:gradFill>
                <a:gsLst>
                  <a:gs pos="1250">
                    <a:schemeClr val="tx1"/>
                  </a:gs>
                  <a:gs pos="100000">
                    <a:schemeClr val="tx1"/>
                  </a:gs>
                </a:gsLst>
                <a:lin ang="5400000" scaled="0"/>
              </a:gradFill>
              <a:latin typeface="+mj-lt"/>
            </a:endParaRPr>
          </a:p>
          <a:p>
            <a:pPr marL="571500" indent="-571500">
              <a:lnSpc>
                <a:spcPct val="90000"/>
              </a:lnSpc>
              <a:spcBef>
                <a:spcPts val="600"/>
              </a:spcBef>
              <a:spcAft>
                <a:spcPts val="600"/>
              </a:spcAft>
              <a:buSzPct val="105000"/>
              <a:buBlip>
                <a:blip r:embed="rId3"/>
              </a:buBlip>
            </a:pPr>
            <a:r>
              <a:rPr lang="en-US" sz="3200" dirty="0">
                <a:gradFill>
                  <a:gsLst>
                    <a:gs pos="1250">
                      <a:schemeClr val="tx1"/>
                    </a:gs>
                    <a:gs pos="100000">
                      <a:schemeClr val="tx1"/>
                    </a:gs>
                  </a:gsLst>
                  <a:lin ang="5400000" scaled="0"/>
                </a:gradFill>
                <a:latin typeface="+mj-lt"/>
              </a:rPr>
              <a:t>Quickly access documents stored in SkyDrive, SharePoint, or Office 365</a:t>
            </a:r>
          </a:p>
          <a:p>
            <a:pPr marL="571500" indent="-571500">
              <a:lnSpc>
                <a:spcPct val="90000"/>
              </a:lnSpc>
              <a:spcBef>
                <a:spcPts val="600"/>
              </a:spcBef>
              <a:spcAft>
                <a:spcPts val="600"/>
              </a:spcAft>
              <a:buSzPct val="105000"/>
              <a:buBlip>
                <a:blip r:embed="rId3"/>
              </a:buBlip>
            </a:pPr>
            <a:r>
              <a:rPr lang="en-US" sz="3200" dirty="0">
                <a:gradFill>
                  <a:gsLst>
                    <a:gs pos="1250">
                      <a:schemeClr val="tx1"/>
                    </a:gs>
                    <a:gs pos="100000">
                      <a:schemeClr val="tx1"/>
                    </a:gs>
                  </a:gsLst>
                  <a:lin ang="5400000" scaled="0"/>
                </a:gradFill>
                <a:latin typeface="+mj-lt"/>
              </a:rPr>
              <a:t>Email attachments you read on the phone are available too</a:t>
            </a:r>
          </a:p>
        </p:txBody>
      </p:sp>
      <p:sp>
        <p:nvSpPr>
          <p:cNvPr id="8" name="Title 1"/>
          <p:cNvSpPr txBox="1">
            <a:spLocks/>
          </p:cNvSpPr>
          <p:nvPr/>
        </p:nvSpPr>
        <p:spPr>
          <a:xfrm>
            <a:off x="2277979" y="296863"/>
            <a:ext cx="10158496" cy="849463"/>
          </a:xfrm>
          <a:prstGeom prst="rect">
            <a:avLst/>
          </a:prstGeom>
          <a:noFill/>
        </p:spPr>
        <p:txBody>
          <a:bodyPr vert="horz" wrap="square" lIns="146304" tIns="91440" rIns="146304" bIns="91440" rtlCol="0" anchor="t" anchorCtr="0">
            <a:sp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800" dirty="0"/>
              <a:t>Quickly access documents</a:t>
            </a:r>
            <a:endParaRPr lang="en-US" sz="4800" spc="-61" dirty="0"/>
          </a:p>
        </p:txBody>
      </p:sp>
      <p:pic>
        <p:nvPicPr>
          <p:cNvPr id="9" name="Picture 8"/>
          <p:cNvPicPr>
            <a:picLocks/>
          </p:cNvPicPr>
          <p:nvPr/>
        </p:nvPicPr>
        <p:blipFill>
          <a:blip r:embed="rId4" cstate="email">
            <a:extLst>
              <a:ext uri="{28A0092B-C50C-407E-A947-70E740481C1C}">
                <a14:useLocalDpi xmlns:a14="http://schemas.microsoft.com/office/drawing/2010/main"/>
              </a:ext>
            </a:extLst>
          </a:blip>
          <a:stretch>
            <a:fillRect/>
          </a:stretch>
        </p:blipFill>
        <p:spPr>
          <a:xfrm>
            <a:off x="2615184" y="2185416"/>
            <a:ext cx="1929384" cy="3383280"/>
          </a:xfrm>
          <a:prstGeom prst="rect">
            <a:avLst/>
          </a:prstGeom>
        </p:spPr>
      </p:pic>
      <p:pic>
        <p:nvPicPr>
          <p:cNvPr id="12" name="Picture 4"/>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2278535" y="1443190"/>
            <a:ext cx="2622440" cy="495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42282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1+#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1+#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0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additive="base">
                                        <p:cTn id="15" dur="8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6" dur="800" fill="hold"/>
                                        <p:tgtEl>
                                          <p:spTgt spid="11">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0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80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20" dur="800" fill="hold"/>
                                        <p:tgtEl>
                                          <p:spTgt spid="11">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200"/>
                                  </p:stCondLst>
                                  <p:childTnLst>
                                    <p:set>
                                      <p:cBhvr>
                                        <p:cTn id="22" dur="1" fill="hold">
                                          <p:stCondLst>
                                            <p:cond delay="0"/>
                                          </p:stCondLst>
                                        </p:cTn>
                                        <p:tgtEl>
                                          <p:spTgt spid="11">
                                            <p:txEl>
                                              <p:pRg st="3" end="3"/>
                                            </p:txEl>
                                          </p:spTgt>
                                        </p:tgtEl>
                                        <p:attrNameLst>
                                          <p:attrName>style.visibility</p:attrName>
                                        </p:attrNameLst>
                                      </p:cBhvr>
                                      <p:to>
                                        <p:strVal val="visible"/>
                                      </p:to>
                                    </p:set>
                                    <p:anim calcmode="lin" valueType="num">
                                      <p:cBhvr additive="base">
                                        <p:cTn id="23" dur="800" fill="hold"/>
                                        <p:tgtEl>
                                          <p:spTgt spid="11">
                                            <p:txEl>
                                              <p:pRg st="3" end="3"/>
                                            </p:txEl>
                                          </p:spTgt>
                                        </p:tgtEl>
                                        <p:attrNameLst>
                                          <p:attrName>ppt_x</p:attrName>
                                        </p:attrNameLst>
                                      </p:cBhvr>
                                      <p:tavLst>
                                        <p:tav tm="0">
                                          <p:val>
                                            <p:strVal val="1+#ppt_w/2"/>
                                          </p:val>
                                        </p:tav>
                                        <p:tav tm="100000">
                                          <p:val>
                                            <p:strVal val="#ppt_x"/>
                                          </p:val>
                                        </p:tav>
                                      </p:tavLst>
                                    </p:anim>
                                    <p:anim calcmode="lin" valueType="num">
                                      <p:cBhvr additive="base">
                                        <p:cTn id="24" dur="8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p:cNvSpPr/>
          <p:nvPr/>
        </p:nvSpPr>
        <p:spPr>
          <a:xfrm>
            <a:off x="2103438" y="0"/>
            <a:ext cx="1828800" cy="6994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smtClean="0">
              <a:gradFill>
                <a:gsLst>
                  <a:gs pos="51250">
                    <a:schemeClr val="bg1"/>
                  </a:gs>
                  <a:gs pos="35000">
                    <a:schemeClr val="bg1"/>
                  </a:gs>
                </a:gsLst>
                <a:lin ang="5400000" scaled="0"/>
              </a:gradFill>
            </a:endParaRPr>
          </a:p>
        </p:txBody>
      </p:sp>
      <p:sp useBgFill="1">
        <p:nvSpPr>
          <p:cNvPr id="10" name="Rectangle 9"/>
          <p:cNvSpPr/>
          <p:nvPr/>
        </p:nvSpPr>
        <p:spPr>
          <a:xfrm>
            <a:off x="4733925" y="1379567"/>
            <a:ext cx="7702550" cy="5072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smtClean="0">
              <a:gradFill>
                <a:gsLst>
                  <a:gs pos="51250">
                    <a:schemeClr val="bg1"/>
                  </a:gs>
                  <a:gs pos="35000">
                    <a:schemeClr val="bg1"/>
                  </a:gs>
                </a:gsLst>
                <a:lin ang="5400000" scaled="0"/>
              </a:gradFill>
            </a:endParaRPr>
          </a:p>
        </p:txBody>
      </p:sp>
      <p:sp>
        <p:nvSpPr>
          <p:cNvPr id="11" name="Rectangle 10"/>
          <p:cNvSpPr/>
          <p:nvPr/>
        </p:nvSpPr>
        <p:spPr>
          <a:xfrm>
            <a:off x="4846637" y="1474458"/>
            <a:ext cx="7315201" cy="4158061"/>
          </a:xfrm>
          <a:prstGeom prst="rect">
            <a:avLst/>
          </a:prstGeom>
        </p:spPr>
        <p:txBody>
          <a:bodyPr wrap="square" lIns="182880" tIns="146304" rIns="0" bIns="146304">
            <a:spAutoFit/>
          </a:bodyPr>
          <a:lstStyle/>
          <a:p>
            <a:pPr marL="571500" indent="-571500">
              <a:lnSpc>
                <a:spcPct val="90000"/>
              </a:lnSpc>
              <a:spcBef>
                <a:spcPts val="600"/>
              </a:spcBef>
              <a:spcAft>
                <a:spcPts val="600"/>
              </a:spcAft>
              <a:buSzPct val="105000"/>
              <a:buBlip>
                <a:blip r:embed="rId3"/>
              </a:buBlip>
            </a:pPr>
            <a:r>
              <a:rPr lang="en-US" sz="3200" dirty="0" smtClean="0">
                <a:gradFill>
                  <a:gsLst>
                    <a:gs pos="1250">
                      <a:schemeClr val="tx1"/>
                    </a:gs>
                    <a:gs pos="100000">
                      <a:schemeClr val="tx1"/>
                    </a:gs>
                  </a:gsLst>
                  <a:lin ang="5400000" scaled="0"/>
                </a:gradFill>
                <a:latin typeface="+mj-lt"/>
              </a:rPr>
              <a:t>Note-to-self</a:t>
            </a:r>
            <a:r>
              <a:rPr lang="en-US" sz="3200" dirty="0">
                <a:gradFill>
                  <a:gsLst>
                    <a:gs pos="1250">
                      <a:schemeClr val="tx1"/>
                    </a:gs>
                    <a:gs pos="100000">
                      <a:schemeClr val="tx1"/>
                    </a:gs>
                  </a:gsLst>
                  <a:lin ang="5400000" scaled="0"/>
                </a:gradFill>
                <a:latin typeface="+mj-lt"/>
              </a:rPr>
              <a:t>: dictate and it is transcribed*</a:t>
            </a:r>
          </a:p>
          <a:p>
            <a:pPr marL="571500" indent="-571500">
              <a:lnSpc>
                <a:spcPct val="90000"/>
              </a:lnSpc>
              <a:spcBef>
                <a:spcPts val="600"/>
              </a:spcBef>
              <a:spcAft>
                <a:spcPts val="600"/>
              </a:spcAft>
              <a:buSzPct val="105000"/>
              <a:buBlip>
                <a:blip r:embed="rId3"/>
              </a:buBlip>
            </a:pPr>
            <a:r>
              <a:rPr lang="en-US" sz="3200" dirty="0">
                <a:gradFill>
                  <a:gsLst>
                    <a:gs pos="1250">
                      <a:schemeClr val="tx1"/>
                    </a:gs>
                    <a:gs pos="100000">
                      <a:schemeClr val="tx1"/>
                    </a:gs>
                  </a:gsLst>
                  <a:lin ang="5400000" scaled="0"/>
                </a:gradFill>
                <a:latin typeface="+mj-lt"/>
              </a:rPr>
              <a:t>Take control of syncing Notebooks: pre-sync, limit scope, sync over free Wi-Fi</a:t>
            </a:r>
          </a:p>
          <a:p>
            <a:pPr marL="571500" indent="-571500">
              <a:lnSpc>
                <a:spcPct val="90000"/>
              </a:lnSpc>
              <a:spcBef>
                <a:spcPts val="600"/>
              </a:spcBef>
              <a:spcAft>
                <a:spcPts val="600"/>
              </a:spcAft>
              <a:buSzPct val="105000"/>
              <a:buBlip>
                <a:blip r:embed="rId3"/>
              </a:buBlip>
            </a:pPr>
            <a:r>
              <a:rPr lang="en-US" sz="3200" dirty="0">
                <a:gradFill>
                  <a:gsLst>
                    <a:gs pos="1250">
                      <a:schemeClr val="tx1"/>
                    </a:gs>
                    <a:gs pos="100000">
                      <a:schemeClr val="tx1"/>
                    </a:gs>
                  </a:gsLst>
                  <a:lin ang="5400000" scaled="0"/>
                </a:gradFill>
                <a:latin typeface="+mj-lt"/>
              </a:rPr>
              <a:t>Take notes while on the go and sync with your PC</a:t>
            </a:r>
          </a:p>
          <a:p>
            <a:pPr>
              <a:lnSpc>
                <a:spcPct val="90000"/>
              </a:lnSpc>
              <a:spcBef>
                <a:spcPts val="1200"/>
              </a:spcBef>
              <a:spcAft>
                <a:spcPts val="1200"/>
              </a:spcAft>
              <a:buSzPct val="105000"/>
            </a:pPr>
            <a:r>
              <a:rPr lang="en-US" sz="1600" dirty="0">
                <a:gradFill>
                  <a:gsLst>
                    <a:gs pos="1250">
                      <a:schemeClr val="tx1"/>
                    </a:gs>
                    <a:gs pos="100000">
                      <a:schemeClr val="tx1"/>
                    </a:gs>
                  </a:gsLst>
                  <a:lin ang="5400000" scaled="0"/>
                </a:gradFill>
                <a:latin typeface="+mj-lt"/>
              </a:rPr>
              <a:t>* Only EEFIGSs</a:t>
            </a:r>
          </a:p>
        </p:txBody>
      </p:sp>
      <p:sp>
        <p:nvSpPr>
          <p:cNvPr id="8" name="Title 1"/>
          <p:cNvSpPr txBox="1">
            <a:spLocks/>
          </p:cNvSpPr>
          <p:nvPr/>
        </p:nvSpPr>
        <p:spPr>
          <a:xfrm>
            <a:off x="2277979" y="296863"/>
            <a:ext cx="10158496" cy="849463"/>
          </a:xfrm>
          <a:prstGeom prst="rect">
            <a:avLst/>
          </a:prstGeom>
          <a:noFill/>
        </p:spPr>
        <p:txBody>
          <a:bodyPr vert="horz" wrap="square" lIns="146304" tIns="91440" rIns="146304" bIns="91440" rtlCol="0" anchor="t" anchorCtr="0">
            <a:sp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800" dirty="0" smtClean="0"/>
              <a:t>OneNote, never </a:t>
            </a:r>
            <a:r>
              <a:rPr lang="en-US" sz="4800" dirty="0"/>
              <a:t>lose an idea </a:t>
            </a:r>
            <a:r>
              <a:rPr lang="en-US" sz="4800" dirty="0" smtClean="0"/>
              <a:t> </a:t>
            </a:r>
            <a:endParaRPr lang="en-US" sz="4800" dirty="0"/>
          </a:p>
        </p:txBody>
      </p:sp>
      <p:pic>
        <p:nvPicPr>
          <p:cNvPr id="1031" name="Picture 7" descr="C:\Users\marthab\Desktop\WP8_infographics\WP8_Screenshots\OneNote_notes.png"/>
          <p:cNvPicPr>
            <a:picLocks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615184" y="2185416"/>
            <a:ext cx="1929384"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2278535" y="1443190"/>
            <a:ext cx="2622440" cy="495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68524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1+#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1031"/>
                                        </p:tgtEl>
                                        <p:attrNameLst>
                                          <p:attrName>style.visibility</p:attrName>
                                        </p:attrNameLst>
                                      </p:cBhvr>
                                      <p:to>
                                        <p:strVal val="visible"/>
                                      </p:to>
                                    </p:set>
                                    <p:anim calcmode="lin" valueType="num">
                                      <p:cBhvr additive="base">
                                        <p:cTn id="11" dur="750" fill="hold"/>
                                        <p:tgtEl>
                                          <p:spTgt spid="1031"/>
                                        </p:tgtEl>
                                        <p:attrNameLst>
                                          <p:attrName>ppt_x</p:attrName>
                                        </p:attrNameLst>
                                      </p:cBhvr>
                                      <p:tavLst>
                                        <p:tav tm="0">
                                          <p:val>
                                            <p:strVal val="1+#ppt_w/2"/>
                                          </p:val>
                                        </p:tav>
                                        <p:tav tm="100000">
                                          <p:val>
                                            <p:strVal val="#ppt_x"/>
                                          </p:val>
                                        </p:tav>
                                      </p:tavLst>
                                    </p:anim>
                                    <p:anim calcmode="lin" valueType="num">
                                      <p:cBhvr additive="base">
                                        <p:cTn id="12" dur="750" fill="hold"/>
                                        <p:tgtEl>
                                          <p:spTgt spid="103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additive="base">
                                        <p:cTn id="15" dur="75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11">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750" fill="hold"/>
                                        <p:tgtEl>
                                          <p:spTgt spid="11">
                                            <p:txEl>
                                              <p:pRg st="1" end="1"/>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11">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11">
                                            <p:txEl>
                                              <p:pRg st="2" end="2"/>
                                            </p:txEl>
                                          </p:spTgt>
                                        </p:tgtEl>
                                        <p:attrNameLst>
                                          <p:attrName>style.visibility</p:attrName>
                                        </p:attrNameLst>
                                      </p:cBhvr>
                                      <p:to>
                                        <p:strVal val="visible"/>
                                      </p:to>
                                    </p:set>
                                    <p:anim calcmode="lin" valueType="num">
                                      <p:cBhvr additive="base">
                                        <p:cTn id="23" dur="75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24" dur="750" fill="hold"/>
                                        <p:tgtEl>
                                          <p:spTgt spid="11">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50"/>
                                  </p:stCondLst>
                                  <p:childTnLst>
                                    <p:set>
                                      <p:cBhvr>
                                        <p:cTn id="26" dur="1" fill="hold">
                                          <p:stCondLst>
                                            <p:cond delay="0"/>
                                          </p:stCondLst>
                                        </p:cTn>
                                        <p:tgtEl>
                                          <p:spTgt spid="11">
                                            <p:txEl>
                                              <p:pRg st="3" end="3"/>
                                            </p:txEl>
                                          </p:spTgt>
                                        </p:tgtEl>
                                        <p:attrNameLst>
                                          <p:attrName>style.visibility</p:attrName>
                                        </p:attrNameLst>
                                      </p:cBhvr>
                                      <p:to>
                                        <p:strVal val="visible"/>
                                      </p:to>
                                    </p:set>
                                    <p:anim calcmode="lin" valueType="num">
                                      <p:cBhvr additive="base">
                                        <p:cTn id="27" dur="750" fill="hold"/>
                                        <p:tgtEl>
                                          <p:spTgt spid="11">
                                            <p:txEl>
                                              <p:pRg st="3" end="3"/>
                                            </p:txEl>
                                          </p:spTgt>
                                        </p:tgtEl>
                                        <p:attrNameLst>
                                          <p:attrName>ppt_x</p:attrName>
                                        </p:attrNameLst>
                                      </p:cBhvr>
                                      <p:tavLst>
                                        <p:tav tm="0">
                                          <p:val>
                                            <p:strVal val="1+#ppt_w/2"/>
                                          </p:val>
                                        </p:tav>
                                        <p:tav tm="100000">
                                          <p:val>
                                            <p:strVal val="#ppt_x"/>
                                          </p:val>
                                        </p:tav>
                                      </p:tavLst>
                                    </p:anim>
                                    <p:anim calcmode="lin" valueType="num">
                                      <p:cBhvr additive="base">
                                        <p:cTn id="28" dur="75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p:cNvSpPr/>
          <p:nvPr/>
        </p:nvSpPr>
        <p:spPr>
          <a:xfrm>
            <a:off x="2103438" y="0"/>
            <a:ext cx="1828800" cy="6994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smtClean="0">
              <a:gradFill>
                <a:gsLst>
                  <a:gs pos="51250">
                    <a:schemeClr val="bg1"/>
                  </a:gs>
                  <a:gs pos="35000">
                    <a:schemeClr val="bg1"/>
                  </a:gs>
                </a:gsLst>
                <a:lin ang="5400000" scaled="0"/>
              </a:gradFill>
            </a:endParaRPr>
          </a:p>
        </p:txBody>
      </p:sp>
      <p:sp useBgFill="1">
        <p:nvSpPr>
          <p:cNvPr id="10" name="Rectangle 9"/>
          <p:cNvSpPr/>
          <p:nvPr/>
        </p:nvSpPr>
        <p:spPr>
          <a:xfrm>
            <a:off x="4733925" y="1379567"/>
            <a:ext cx="7702550" cy="5072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smtClean="0">
              <a:gradFill>
                <a:gsLst>
                  <a:gs pos="51250">
                    <a:schemeClr val="bg1"/>
                  </a:gs>
                  <a:gs pos="35000">
                    <a:schemeClr val="bg1"/>
                  </a:gs>
                </a:gsLst>
                <a:lin ang="5400000" scaled="0"/>
              </a:gradFill>
            </a:endParaRPr>
          </a:p>
        </p:txBody>
      </p:sp>
      <p:sp>
        <p:nvSpPr>
          <p:cNvPr id="11" name="Rectangle 10"/>
          <p:cNvSpPr/>
          <p:nvPr/>
        </p:nvSpPr>
        <p:spPr>
          <a:xfrm>
            <a:off x="4846637" y="1474458"/>
            <a:ext cx="7315201" cy="4899803"/>
          </a:xfrm>
          <a:prstGeom prst="rect">
            <a:avLst/>
          </a:prstGeom>
        </p:spPr>
        <p:txBody>
          <a:bodyPr wrap="square" lIns="182880" tIns="146304" rIns="0" bIns="146304">
            <a:spAutoFit/>
          </a:bodyPr>
          <a:lstStyle/>
          <a:p>
            <a:pPr marL="571500" indent="-571500">
              <a:lnSpc>
                <a:spcPct val="90000"/>
              </a:lnSpc>
              <a:spcBef>
                <a:spcPts val="600"/>
              </a:spcBef>
              <a:spcAft>
                <a:spcPts val="600"/>
              </a:spcAft>
              <a:buSzPct val="105000"/>
              <a:buBlip>
                <a:blip r:embed="rId3"/>
              </a:buBlip>
            </a:pPr>
            <a:r>
              <a:rPr lang="en-US" sz="3200" dirty="0">
                <a:gradFill>
                  <a:gsLst>
                    <a:gs pos="1250">
                      <a:schemeClr val="tx1"/>
                    </a:gs>
                    <a:gs pos="100000">
                      <a:schemeClr val="tx1"/>
                    </a:gs>
                  </a:gsLst>
                  <a:lin ang="5400000" scaled="0"/>
                </a:gradFill>
                <a:latin typeface="+mj-lt"/>
              </a:rPr>
              <a:t>Get ready for the presentation</a:t>
            </a:r>
          </a:p>
          <a:p>
            <a:pPr marL="571500" indent="-571500">
              <a:lnSpc>
                <a:spcPct val="90000"/>
              </a:lnSpc>
              <a:spcBef>
                <a:spcPts val="600"/>
              </a:spcBef>
              <a:spcAft>
                <a:spcPts val="600"/>
              </a:spcAft>
              <a:buSzPct val="105000"/>
              <a:buBlip>
                <a:blip r:embed="rId3"/>
              </a:buBlip>
            </a:pPr>
            <a:endParaRPr lang="en-US" sz="3200" dirty="0">
              <a:gradFill>
                <a:gsLst>
                  <a:gs pos="1250">
                    <a:schemeClr val="tx1"/>
                  </a:gs>
                  <a:gs pos="100000">
                    <a:schemeClr val="tx1"/>
                  </a:gs>
                </a:gsLst>
                <a:lin ang="5400000" scaled="0"/>
              </a:gradFill>
              <a:latin typeface="+mj-lt"/>
            </a:endParaRPr>
          </a:p>
          <a:p>
            <a:pPr marL="571500" indent="-571500">
              <a:lnSpc>
                <a:spcPct val="90000"/>
              </a:lnSpc>
              <a:spcBef>
                <a:spcPts val="600"/>
              </a:spcBef>
              <a:spcAft>
                <a:spcPts val="600"/>
              </a:spcAft>
              <a:buSzPct val="105000"/>
              <a:buBlip>
                <a:blip r:embed="rId3"/>
              </a:buBlip>
            </a:pPr>
            <a:r>
              <a:rPr lang="en-US" sz="3200" dirty="0">
                <a:gradFill>
                  <a:gsLst>
                    <a:gs pos="1250">
                      <a:schemeClr val="tx1"/>
                    </a:gs>
                    <a:gs pos="100000">
                      <a:schemeClr val="tx1"/>
                    </a:gs>
                  </a:gsLst>
                  <a:lin ang="5400000" scaled="0"/>
                </a:gradFill>
                <a:latin typeface="+mj-lt"/>
              </a:rPr>
              <a:t>View your slides and speaker notes in one view for a good presenter experience</a:t>
            </a:r>
          </a:p>
          <a:p>
            <a:pPr marL="571500" indent="-571500">
              <a:lnSpc>
                <a:spcPct val="90000"/>
              </a:lnSpc>
              <a:spcBef>
                <a:spcPts val="600"/>
              </a:spcBef>
              <a:spcAft>
                <a:spcPts val="600"/>
              </a:spcAft>
              <a:buSzPct val="105000"/>
              <a:buBlip>
                <a:blip r:embed="rId3"/>
              </a:buBlip>
            </a:pPr>
            <a:r>
              <a:rPr lang="en-US" sz="3200" dirty="0">
                <a:gradFill>
                  <a:gsLst>
                    <a:gs pos="1250">
                      <a:schemeClr val="tx1"/>
                    </a:gs>
                    <a:gs pos="100000">
                      <a:schemeClr val="tx1"/>
                    </a:gs>
                  </a:gsLst>
                  <a:lin ang="5400000" scaled="0"/>
                </a:gradFill>
                <a:latin typeface="+mj-lt"/>
              </a:rPr>
              <a:t>Navigate a PowerPoint presentation quickly using slide sorter view</a:t>
            </a:r>
          </a:p>
          <a:p>
            <a:pPr marL="571500" indent="-571500">
              <a:lnSpc>
                <a:spcPct val="90000"/>
              </a:lnSpc>
              <a:spcBef>
                <a:spcPts val="600"/>
              </a:spcBef>
              <a:spcAft>
                <a:spcPts val="600"/>
              </a:spcAft>
              <a:buSzPct val="105000"/>
              <a:buBlip>
                <a:blip r:embed="rId3"/>
              </a:buBlip>
            </a:pPr>
            <a:r>
              <a:rPr lang="en-US" sz="3200" dirty="0">
                <a:gradFill>
                  <a:gsLst>
                    <a:gs pos="1250">
                      <a:schemeClr val="tx1"/>
                    </a:gs>
                    <a:gs pos="100000">
                      <a:schemeClr val="tx1"/>
                    </a:gs>
                  </a:gsLst>
                  <a:lin ang="5400000" scaled="0"/>
                </a:gradFill>
                <a:latin typeface="+mj-lt"/>
              </a:rPr>
              <a:t>View slides in portrait or landscape mode</a:t>
            </a:r>
          </a:p>
        </p:txBody>
      </p:sp>
      <p:sp>
        <p:nvSpPr>
          <p:cNvPr id="8" name="Title 1"/>
          <p:cNvSpPr txBox="1">
            <a:spLocks/>
          </p:cNvSpPr>
          <p:nvPr/>
        </p:nvSpPr>
        <p:spPr>
          <a:xfrm>
            <a:off x="2277979" y="296863"/>
            <a:ext cx="10158496" cy="849463"/>
          </a:xfrm>
          <a:prstGeom prst="rect">
            <a:avLst/>
          </a:prstGeom>
          <a:noFill/>
        </p:spPr>
        <p:txBody>
          <a:bodyPr vert="horz" wrap="square" lIns="146304" tIns="91440" rIns="146304" bIns="91440" rtlCol="0" anchor="t" anchorCtr="0">
            <a:sp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800" dirty="0"/>
              <a:t>PowerPoint</a:t>
            </a:r>
            <a:endParaRPr lang="en-US" sz="4800" spc="-61" dirty="0"/>
          </a:p>
        </p:txBody>
      </p:sp>
      <p:pic>
        <p:nvPicPr>
          <p:cNvPr id="9" name="Picture 8"/>
          <p:cNvPicPr>
            <a:picLocks/>
          </p:cNvPicPr>
          <p:nvPr/>
        </p:nvPicPr>
        <p:blipFill>
          <a:blip r:embed="rId4" cstate="email">
            <a:extLst>
              <a:ext uri="{28A0092B-C50C-407E-A947-70E740481C1C}">
                <a14:useLocalDpi xmlns:a14="http://schemas.microsoft.com/office/drawing/2010/main"/>
              </a:ext>
            </a:extLst>
          </a:blip>
          <a:stretch>
            <a:fillRect/>
          </a:stretch>
        </p:blipFill>
        <p:spPr>
          <a:xfrm>
            <a:off x="2615184" y="2185416"/>
            <a:ext cx="1929384" cy="3383280"/>
          </a:xfrm>
          <a:prstGeom prst="rect">
            <a:avLst/>
          </a:prstGeom>
        </p:spPr>
      </p:pic>
      <p:pic>
        <p:nvPicPr>
          <p:cNvPr id="12" name="Picture 4"/>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2278535" y="1443190"/>
            <a:ext cx="2622440" cy="495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77191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1+#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1+#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additive="base">
                                        <p:cTn id="15" dur="75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11">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75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11">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11">
                                            <p:txEl>
                                              <p:pRg st="3" end="3"/>
                                            </p:txEl>
                                          </p:spTgt>
                                        </p:tgtEl>
                                        <p:attrNameLst>
                                          <p:attrName>style.visibility</p:attrName>
                                        </p:attrNameLst>
                                      </p:cBhvr>
                                      <p:to>
                                        <p:strVal val="visible"/>
                                      </p:to>
                                    </p:set>
                                    <p:anim calcmode="lin" valueType="num">
                                      <p:cBhvr additive="base">
                                        <p:cTn id="23" dur="750" fill="hold"/>
                                        <p:tgtEl>
                                          <p:spTgt spid="11">
                                            <p:txEl>
                                              <p:pRg st="3" end="3"/>
                                            </p:txEl>
                                          </p:spTgt>
                                        </p:tgtEl>
                                        <p:attrNameLst>
                                          <p:attrName>ppt_x</p:attrName>
                                        </p:attrNameLst>
                                      </p:cBhvr>
                                      <p:tavLst>
                                        <p:tav tm="0">
                                          <p:val>
                                            <p:strVal val="1+#ppt_w/2"/>
                                          </p:val>
                                        </p:tav>
                                        <p:tav tm="100000">
                                          <p:val>
                                            <p:strVal val="#ppt_x"/>
                                          </p:val>
                                        </p:tav>
                                      </p:tavLst>
                                    </p:anim>
                                    <p:anim calcmode="lin" valueType="num">
                                      <p:cBhvr additive="base">
                                        <p:cTn id="24" dur="750" fill="hold"/>
                                        <p:tgtEl>
                                          <p:spTgt spid="11">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50"/>
                                  </p:stCondLst>
                                  <p:childTnLst>
                                    <p:set>
                                      <p:cBhvr>
                                        <p:cTn id="26" dur="1" fill="hold">
                                          <p:stCondLst>
                                            <p:cond delay="0"/>
                                          </p:stCondLst>
                                        </p:cTn>
                                        <p:tgtEl>
                                          <p:spTgt spid="11">
                                            <p:txEl>
                                              <p:pRg st="4" end="4"/>
                                            </p:txEl>
                                          </p:spTgt>
                                        </p:tgtEl>
                                        <p:attrNameLst>
                                          <p:attrName>style.visibility</p:attrName>
                                        </p:attrNameLst>
                                      </p:cBhvr>
                                      <p:to>
                                        <p:strVal val="visible"/>
                                      </p:to>
                                    </p:set>
                                    <p:anim calcmode="lin" valueType="num">
                                      <p:cBhvr additive="base">
                                        <p:cTn id="27" dur="750" fill="hold"/>
                                        <p:tgtEl>
                                          <p:spTgt spid="11">
                                            <p:txEl>
                                              <p:pRg st="4" end="4"/>
                                            </p:txEl>
                                          </p:spTgt>
                                        </p:tgtEl>
                                        <p:attrNameLst>
                                          <p:attrName>ppt_x</p:attrName>
                                        </p:attrNameLst>
                                      </p:cBhvr>
                                      <p:tavLst>
                                        <p:tav tm="0">
                                          <p:val>
                                            <p:strVal val="1+#ppt_w/2"/>
                                          </p:val>
                                        </p:tav>
                                        <p:tav tm="100000">
                                          <p:val>
                                            <p:strVal val="#ppt_x"/>
                                          </p:val>
                                        </p:tav>
                                      </p:tavLst>
                                    </p:anim>
                                    <p:anim calcmode="lin" valueType="num">
                                      <p:cBhvr additive="base">
                                        <p:cTn id="28" dur="75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p:cNvSpPr/>
          <p:nvPr/>
        </p:nvSpPr>
        <p:spPr>
          <a:xfrm>
            <a:off x="2103438" y="0"/>
            <a:ext cx="1828800" cy="6994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smtClean="0">
              <a:gradFill>
                <a:gsLst>
                  <a:gs pos="51250">
                    <a:schemeClr val="bg1"/>
                  </a:gs>
                  <a:gs pos="35000">
                    <a:schemeClr val="bg1"/>
                  </a:gs>
                </a:gsLst>
                <a:lin ang="5400000" scaled="0"/>
              </a:gradFill>
            </a:endParaRPr>
          </a:p>
        </p:txBody>
      </p:sp>
      <p:sp useBgFill="1">
        <p:nvSpPr>
          <p:cNvPr id="10" name="Rectangle 9"/>
          <p:cNvSpPr/>
          <p:nvPr/>
        </p:nvSpPr>
        <p:spPr>
          <a:xfrm>
            <a:off x="4733925" y="1379567"/>
            <a:ext cx="7702550" cy="5072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smtClean="0">
              <a:gradFill>
                <a:gsLst>
                  <a:gs pos="51250">
                    <a:schemeClr val="bg1"/>
                  </a:gs>
                  <a:gs pos="35000">
                    <a:schemeClr val="bg1"/>
                  </a:gs>
                </a:gsLst>
                <a:lin ang="5400000" scaled="0"/>
              </a:gradFill>
            </a:endParaRPr>
          </a:p>
        </p:txBody>
      </p:sp>
      <p:sp>
        <p:nvSpPr>
          <p:cNvPr id="11" name="Rectangle 10"/>
          <p:cNvSpPr/>
          <p:nvPr/>
        </p:nvSpPr>
        <p:spPr>
          <a:xfrm>
            <a:off x="4846637" y="1474458"/>
            <a:ext cx="7315201" cy="5053691"/>
          </a:xfrm>
          <a:prstGeom prst="rect">
            <a:avLst/>
          </a:prstGeom>
        </p:spPr>
        <p:txBody>
          <a:bodyPr wrap="square" lIns="182880" tIns="146304" rIns="0" bIns="146304">
            <a:spAutoFit/>
          </a:bodyPr>
          <a:lstStyle/>
          <a:p>
            <a:pPr marL="571500" indent="-571500">
              <a:lnSpc>
                <a:spcPct val="90000"/>
              </a:lnSpc>
              <a:spcBef>
                <a:spcPts val="600"/>
              </a:spcBef>
              <a:spcAft>
                <a:spcPts val="600"/>
              </a:spcAft>
              <a:buSzPct val="105000"/>
              <a:buBlip>
                <a:blip r:embed="rId3"/>
              </a:buBlip>
            </a:pPr>
            <a:r>
              <a:rPr lang="en-US" sz="3200" dirty="0">
                <a:gradFill>
                  <a:gsLst>
                    <a:gs pos="1250">
                      <a:schemeClr val="tx1"/>
                    </a:gs>
                    <a:gs pos="100000">
                      <a:schemeClr val="tx1"/>
                    </a:gs>
                  </a:gsLst>
                  <a:lin ang="5400000" scaled="0"/>
                </a:gradFill>
                <a:latin typeface="+mj-lt"/>
              </a:rPr>
              <a:t>No need to purchase or install, Office Mobile is </a:t>
            </a:r>
            <a:r>
              <a:rPr lang="en-US" sz="3200" dirty="0" smtClean="0">
                <a:gradFill>
                  <a:gsLst>
                    <a:gs pos="1250">
                      <a:schemeClr val="tx1"/>
                    </a:gs>
                    <a:gs pos="100000">
                      <a:schemeClr val="tx1"/>
                    </a:gs>
                  </a:gsLst>
                  <a:lin ang="5400000" scaled="0"/>
                </a:gradFill>
                <a:latin typeface="+mj-lt"/>
              </a:rPr>
              <a:t>built-in</a:t>
            </a:r>
            <a:endParaRPr lang="en-US" sz="3200" dirty="0">
              <a:gradFill>
                <a:gsLst>
                  <a:gs pos="1250">
                    <a:schemeClr val="tx1"/>
                  </a:gs>
                  <a:gs pos="100000">
                    <a:schemeClr val="tx1"/>
                  </a:gs>
                </a:gsLst>
                <a:lin ang="5400000" scaled="0"/>
              </a:gradFill>
              <a:latin typeface="+mj-lt"/>
            </a:endParaRPr>
          </a:p>
          <a:p>
            <a:pPr marL="571500" indent="-571500">
              <a:lnSpc>
                <a:spcPct val="90000"/>
              </a:lnSpc>
              <a:spcBef>
                <a:spcPts val="600"/>
              </a:spcBef>
              <a:spcAft>
                <a:spcPts val="600"/>
              </a:spcAft>
              <a:buSzPct val="105000"/>
              <a:buBlip>
                <a:blip r:embed="rId3"/>
              </a:buBlip>
            </a:pPr>
            <a:r>
              <a:rPr lang="en-US" sz="3200" dirty="0">
                <a:gradFill>
                  <a:gsLst>
                    <a:gs pos="1250">
                      <a:schemeClr val="tx1"/>
                    </a:gs>
                    <a:gs pos="100000">
                      <a:schemeClr val="tx1"/>
                    </a:gs>
                  </a:gsLst>
                  <a:lin ang="5400000" scaled="0"/>
                </a:gradFill>
                <a:latin typeface="+mj-lt"/>
              </a:rPr>
              <a:t>Edit and comment in Word, Excel, and PowerPoint</a:t>
            </a:r>
          </a:p>
          <a:p>
            <a:pPr marL="571500" indent="-571500">
              <a:lnSpc>
                <a:spcPct val="90000"/>
              </a:lnSpc>
              <a:spcBef>
                <a:spcPts val="600"/>
              </a:spcBef>
              <a:spcAft>
                <a:spcPts val="600"/>
              </a:spcAft>
              <a:buSzPct val="105000"/>
              <a:buBlip>
                <a:blip r:embed="rId3"/>
              </a:buBlip>
            </a:pPr>
            <a:r>
              <a:rPr lang="en-US" sz="3200" dirty="0">
                <a:gradFill>
                  <a:gsLst>
                    <a:gs pos="1250">
                      <a:schemeClr val="tx1"/>
                    </a:gs>
                    <a:gs pos="100000">
                      <a:schemeClr val="tx1"/>
                    </a:gs>
                  </a:gsLst>
                  <a:lin ang="5400000" scaled="0"/>
                </a:gradFill>
                <a:latin typeface="+mj-lt"/>
              </a:rPr>
              <a:t>No formatting or data gets lost</a:t>
            </a:r>
          </a:p>
          <a:p>
            <a:pPr marL="571500" indent="-571500">
              <a:lnSpc>
                <a:spcPct val="90000"/>
              </a:lnSpc>
              <a:spcBef>
                <a:spcPts val="600"/>
              </a:spcBef>
              <a:spcAft>
                <a:spcPts val="600"/>
              </a:spcAft>
              <a:buSzPct val="105000"/>
              <a:buBlip>
                <a:blip r:embed="rId3"/>
              </a:buBlip>
            </a:pPr>
            <a:r>
              <a:rPr lang="en-US" sz="3200" dirty="0">
                <a:gradFill>
                  <a:gsLst>
                    <a:gs pos="1250">
                      <a:schemeClr val="tx1"/>
                    </a:gs>
                    <a:gs pos="100000">
                      <a:schemeClr val="tx1"/>
                    </a:gs>
                  </a:gsLst>
                  <a:lin ang="5400000" scaled="0"/>
                </a:gradFill>
                <a:latin typeface="+mj-lt"/>
              </a:rPr>
              <a:t>Templates to help users create new documents</a:t>
            </a:r>
          </a:p>
          <a:p>
            <a:pPr marL="571500" indent="-571500">
              <a:lnSpc>
                <a:spcPct val="90000"/>
              </a:lnSpc>
              <a:spcBef>
                <a:spcPts val="600"/>
              </a:spcBef>
              <a:spcAft>
                <a:spcPts val="600"/>
              </a:spcAft>
              <a:buSzPct val="105000"/>
              <a:buBlip>
                <a:blip r:embed="rId3"/>
              </a:buBlip>
            </a:pPr>
            <a:r>
              <a:rPr lang="en-US" sz="3200" dirty="0">
                <a:gradFill>
                  <a:gsLst>
                    <a:gs pos="1250">
                      <a:schemeClr val="tx1"/>
                    </a:gs>
                    <a:gs pos="100000">
                      <a:schemeClr val="tx1"/>
                    </a:gs>
                  </a:gsLst>
                  <a:lin ang="5400000" scaled="0"/>
                </a:gradFill>
                <a:latin typeface="+mj-lt"/>
              </a:rPr>
              <a:t>Excel data stats and formula assist</a:t>
            </a:r>
          </a:p>
          <a:p>
            <a:pPr marL="571500" indent="-571500">
              <a:lnSpc>
                <a:spcPct val="90000"/>
              </a:lnSpc>
              <a:spcBef>
                <a:spcPts val="600"/>
              </a:spcBef>
              <a:spcAft>
                <a:spcPts val="600"/>
              </a:spcAft>
              <a:buSzPct val="105000"/>
              <a:buBlip>
                <a:blip r:embed="rId3"/>
              </a:buBlip>
            </a:pPr>
            <a:r>
              <a:rPr lang="en-US" sz="3200" dirty="0">
                <a:gradFill>
                  <a:gsLst>
                    <a:gs pos="1250">
                      <a:schemeClr val="tx1"/>
                    </a:gs>
                    <a:gs pos="100000">
                      <a:schemeClr val="tx1"/>
                    </a:gs>
                  </a:gsLst>
                  <a:lin ang="5400000" scaled="0"/>
                </a:gradFill>
                <a:latin typeface="+mj-lt"/>
              </a:rPr>
              <a:t>IRM support for documents</a:t>
            </a:r>
          </a:p>
        </p:txBody>
      </p:sp>
      <p:sp>
        <p:nvSpPr>
          <p:cNvPr id="8" name="Title 1"/>
          <p:cNvSpPr txBox="1">
            <a:spLocks/>
          </p:cNvSpPr>
          <p:nvPr/>
        </p:nvSpPr>
        <p:spPr>
          <a:xfrm>
            <a:off x="2277979" y="296863"/>
            <a:ext cx="10158496" cy="849463"/>
          </a:xfrm>
          <a:prstGeom prst="rect">
            <a:avLst/>
          </a:prstGeom>
          <a:noFill/>
        </p:spPr>
        <p:txBody>
          <a:bodyPr vert="horz" wrap="square" lIns="146304" tIns="91440" rIns="146304" bIns="91440" rtlCol="0" anchor="t" anchorCtr="0">
            <a:sp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800" dirty="0"/>
              <a:t>All the familiar Office apps right there</a:t>
            </a:r>
            <a:endParaRPr lang="en-US" sz="4800" spc="-61" dirty="0"/>
          </a:p>
        </p:txBody>
      </p:sp>
      <p:pic>
        <p:nvPicPr>
          <p:cNvPr id="13" name="Picture 2" descr="C:\Users\marthab\Desktop\WP8_infographics\WP8_Screenshots\Excel_comments+.png"/>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15184" y="2185416"/>
            <a:ext cx="1929384"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2278535" y="1443190"/>
            <a:ext cx="2622440" cy="495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47920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1+#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1+#ppt_w/2"/>
                                          </p:val>
                                        </p:tav>
                                        <p:tav tm="100000">
                                          <p:val>
                                            <p:strVal val="#ppt_x"/>
                                          </p:val>
                                        </p:tav>
                                      </p:tavLst>
                                    </p:anim>
                                    <p:anim calcmode="lin" valueType="num">
                                      <p:cBhvr additive="base">
                                        <p:cTn id="12" dur="75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11">
                                            <p:txEl>
                                              <p:pRg st="0" end="0"/>
                                            </p:txEl>
                                          </p:spTgt>
                                        </p:tgtEl>
                                        <p:attrNameLst>
                                          <p:attrName>style.visibility</p:attrName>
                                        </p:attrNameLst>
                                      </p:cBhvr>
                                      <p:to>
                                        <p:strVal val="visible"/>
                                      </p:to>
                                    </p:set>
                                    <p:anim calcmode="lin" valueType="num">
                                      <p:cBhvr additive="base">
                                        <p:cTn id="15" dur="75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6" dur="750" fill="hold"/>
                                        <p:tgtEl>
                                          <p:spTgt spid="11">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5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750" fill="hold"/>
                                        <p:tgtEl>
                                          <p:spTgt spid="11">
                                            <p:txEl>
                                              <p:pRg st="1" end="1"/>
                                            </p:txEl>
                                          </p:spTgt>
                                        </p:tgtEl>
                                        <p:attrNameLst>
                                          <p:attrName>ppt_x</p:attrName>
                                        </p:attrNameLst>
                                      </p:cBhvr>
                                      <p:tavLst>
                                        <p:tav tm="0">
                                          <p:val>
                                            <p:strVal val="1+#ppt_w/2"/>
                                          </p:val>
                                        </p:tav>
                                        <p:tav tm="100000">
                                          <p:val>
                                            <p:strVal val="#ppt_x"/>
                                          </p:val>
                                        </p:tav>
                                      </p:tavLst>
                                    </p:anim>
                                    <p:anim calcmode="lin" valueType="num">
                                      <p:cBhvr additive="base">
                                        <p:cTn id="20" dur="750" fill="hold"/>
                                        <p:tgtEl>
                                          <p:spTgt spid="11">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11">
                                            <p:txEl>
                                              <p:pRg st="2" end="2"/>
                                            </p:txEl>
                                          </p:spTgt>
                                        </p:tgtEl>
                                        <p:attrNameLst>
                                          <p:attrName>style.visibility</p:attrName>
                                        </p:attrNameLst>
                                      </p:cBhvr>
                                      <p:to>
                                        <p:strVal val="visible"/>
                                      </p:to>
                                    </p:set>
                                    <p:anim calcmode="lin" valueType="num">
                                      <p:cBhvr additive="base">
                                        <p:cTn id="23" dur="750" fill="hold"/>
                                        <p:tgtEl>
                                          <p:spTgt spid="11">
                                            <p:txEl>
                                              <p:pRg st="2" end="2"/>
                                            </p:txEl>
                                          </p:spTgt>
                                        </p:tgtEl>
                                        <p:attrNameLst>
                                          <p:attrName>ppt_x</p:attrName>
                                        </p:attrNameLst>
                                      </p:cBhvr>
                                      <p:tavLst>
                                        <p:tav tm="0">
                                          <p:val>
                                            <p:strVal val="1+#ppt_w/2"/>
                                          </p:val>
                                        </p:tav>
                                        <p:tav tm="100000">
                                          <p:val>
                                            <p:strVal val="#ppt_x"/>
                                          </p:val>
                                        </p:tav>
                                      </p:tavLst>
                                    </p:anim>
                                    <p:anim calcmode="lin" valueType="num">
                                      <p:cBhvr additive="base">
                                        <p:cTn id="24" dur="750" fill="hold"/>
                                        <p:tgtEl>
                                          <p:spTgt spid="11">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50"/>
                                  </p:stCondLst>
                                  <p:childTnLst>
                                    <p:set>
                                      <p:cBhvr>
                                        <p:cTn id="26" dur="1" fill="hold">
                                          <p:stCondLst>
                                            <p:cond delay="0"/>
                                          </p:stCondLst>
                                        </p:cTn>
                                        <p:tgtEl>
                                          <p:spTgt spid="11">
                                            <p:txEl>
                                              <p:pRg st="3" end="3"/>
                                            </p:txEl>
                                          </p:spTgt>
                                        </p:tgtEl>
                                        <p:attrNameLst>
                                          <p:attrName>style.visibility</p:attrName>
                                        </p:attrNameLst>
                                      </p:cBhvr>
                                      <p:to>
                                        <p:strVal val="visible"/>
                                      </p:to>
                                    </p:set>
                                    <p:anim calcmode="lin" valueType="num">
                                      <p:cBhvr additive="base">
                                        <p:cTn id="27" dur="750" fill="hold"/>
                                        <p:tgtEl>
                                          <p:spTgt spid="11">
                                            <p:txEl>
                                              <p:pRg st="3" end="3"/>
                                            </p:txEl>
                                          </p:spTgt>
                                        </p:tgtEl>
                                        <p:attrNameLst>
                                          <p:attrName>ppt_x</p:attrName>
                                        </p:attrNameLst>
                                      </p:cBhvr>
                                      <p:tavLst>
                                        <p:tav tm="0">
                                          <p:val>
                                            <p:strVal val="1+#ppt_w/2"/>
                                          </p:val>
                                        </p:tav>
                                        <p:tav tm="100000">
                                          <p:val>
                                            <p:strVal val="#ppt_x"/>
                                          </p:val>
                                        </p:tav>
                                      </p:tavLst>
                                    </p:anim>
                                    <p:anim calcmode="lin" valueType="num">
                                      <p:cBhvr additive="base">
                                        <p:cTn id="28" dur="750" fill="hold"/>
                                        <p:tgtEl>
                                          <p:spTgt spid="11">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25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750" fill="hold"/>
                                        <p:tgtEl>
                                          <p:spTgt spid="11">
                                            <p:txEl>
                                              <p:pRg st="4" end="4"/>
                                            </p:txEl>
                                          </p:spTgt>
                                        </p:tgtEl>
                                        <p:attrNameLst>
                                          <p:attrName>ppt_x</p:attrName>
                                        </p:attrNameLst>
                                      </p:cBhvr>
                                      <p:tavLst>
                                        <p:tav tm="0">
                                          <p:val>
                                            <p:strVal val="1+#ppt_w/2"/>
                                          </p:val>
                                        </p:tav>
                                        <p:tav tm="100000">
                                          <p:val>
                                            <p:strVal val="#ppt_x"/>
                                          </p:val>
                                        </p:tav>
                                      </p:tavLst>
                                    </p:anim>
                                    <p:anim calcmode="lin" valueType="num">
                                      <p:cBhvr additive="base">
                                        <p:cTn id="32" dur="750" fill="hold"/>
                                        <p:tgtEl>
                                          <p:spTgt spid="11">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250"/>
                                  </p:stCondLst>
                                  <p:childTnLst>
                                    <p:set>
                                      <p:cBhvr>
                                        <p:cTn id="34" dur="1" fill="hold">
                                          <p:stCondLst>
                                            <p:cond delay="0"/>
                                          </p:stCondLst>
                                        </p:cTn>
                                        <p:tgtEl>
                                          <p:spTgt spid="11">
                                            <p:txEl>
                                              <p:pRg st="5" end="5"/>
                                            </p:txEl>
                                          </p:spTgt>
                                        </p:tgtEl>
                                        <p:attrNameLst>
                                          <p:attrName>style.visibility</p:attrName>
                                        </p:attrNameLst>
                                      </p:cBhvr>
                                      <p:to>
                                        <p:strVal val="visible"/>
                                      </p:to>
                                    </p:set>
                                    <p:anim calcmode="lin" valueType="num">
                                      <p:cBhvr additive="base">
                                        <p:cTn id="35" dur="750" fill="hold"/>
                                        <p:tgtEl>
                                          <p:spTgt spid="11">
                                            <p:txEl>
                                              <p:pRg st="5" end="5"/>
                                            </p:txEl>
                                          </p:spTgt>
                                        </p:tgtEl>
                                        <p:attrNameLst>
                                          <p:attrName>ppt_x</p:attrName>
                                        </p:attrNameLst>
                                      </p:cBhvr>
                                      <p:tavLst>
                                        <p:tav tm="0">
                                          <p:val>
                                            <p:strVal val="1+#ppt_w/2"/>
                                          </p:val>
                                        </p:tav>
                                        <p:tav tm="100000">
                                          <p:val>
                                            <p:strVal val="#ppt_x"/>
                                          </p:val>
                                        </p:tav>
                                      </p:tavLst>
                                    </p:anim>
                                    <p:anim calcmode="lin" valueType="num">
                                      <p:cBhvr additive="base">
                                        <p:cTn id="36" dur="75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BBD46"/>
          </a:solidFill>
        </p:spPr>
        <p:txBody>
          <a:bodyPr/>
          <a:lstStyle/>
          <a:p>
            <a:r>
              <a:rPr lang="en-US" dirty="0" smtClean="0"/>
              <a:t>Demo</a:t>
            </a:r>
            <a:endParaRPr lang="en-US" dirty="0"/>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2081174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of </a:t>
            </a:r>
            <a:r>
              <a:rPr lang="en-US" dirty="0" smtClean="0"/>
              <a:t>collaboration </a:t>
            </a:r>
            <a:r>
              <a:rPr lang="en-US" sz="3200" dirty="0"/>
              <a:t>Integrating Windows Phone with Office 365, Exchange and SharePoint </a:t>
            </a:r>
            <a:r>
              <a:rPr lang="en-US" sz="3200" dirty="0" smtClean="0"/>
              <a:t>Online</a:t>
            </a:r>
            <a:endParaRPr lang="en-US" sz="3200" dirty="0"/>
          </a:p>
        </p:txBody>
      </p:sp>
      <p:sp>
        <p:nvSpPr>
          <p:cNvPr id="3" name="Text Placeholder 2"/>
          <p:cNvSpPr>
            <a:spLocks noGrp="1"/>
          </p:cNvSpPr>
          <p:nvPr>
            <p:ph type="body" sz="quarter" idx="12"/>
          </p:nvPr>
        </p:nvSpPr>
        <p:spPr/>
        <p:txBody>
          <a:bodyPr/>
          <a:lstStyle/>
          <a:p>
            <a:r>
              <a:rPr lang="en-US" dirty="0"/>
              <a:t>Alan </a:t>
            </a:r>
            <a:r>
              <a:rPr lang="en-US" dirty="0" smtClean="0"/>
              <a:t>Meeus &amp; Robert Hoover</a:t>
            </a:r>
          </a:p>
          <a:p>
            <a:r>
              <a:rPr lang="en-US" dirty="0" smtClean="0"/>
              <a:t>Windows Phone Division</a:t>
            </a:r>
            <a:endParaRPr lang="en-US" dirty="0"/>
          </a:p>
        </p:txBody>
      </p:sp>
      <p:sp>
        <p:nvSpPr>
          <p:cNvPr id="4" name="Text Placeholder 3"/>
          <p:cNvSpPr>
            <a:spLocks noGrp="1"/>
          </p:cNvSpPr>
          <p:nvPr>
            <p:ph type="body" sz="quarter" idx="13"/>
          </p:nvPr>
        </p:nvSpPr>
        <p:spPr/>
        <p:txBody>
          <a:bodyPr/>
          <a:lstStyle/>
          <a:p>
            <a:r>
              <a:rPr lang="en-US" dirty="0" smtClean="0"/>
              <a:t>WPH-B201</a:t>
            </a:r>
            <a:endParaRPr lang="en-US" dirty="0"/>
          </a:p>
        </p:txBody>
      </p:sp>
    </p:spTree>
    <p:extLst>
      <p:ext uri="{BB962C8B-B14F-4D97-AF65-F5344CB8AC3E}">
        <p14:creationId xmlns:p14="http://schemas.microsoft.com/office/powerpoint/2010/main" val="106314357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565092" y="2086396"/>
            <a:ext cx="2052628" cy="3552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Settings"/>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544585" y="2086396"/>
            <a:ext cx="2121208" cy="3552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imag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534612" y="2086396"/>
            <a:ext cx="2098348" cy="3552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23" name="Rectangle 22"/>
          <p:cNvSpPr/>
          <p:nvPr/>
        </p:nvSpPr>
        <p:spPr>
          <a:xfrm>
            <a:off x="4728653" y="1379567"/>
            <a:ext cx="7707822" cy="5072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smtClean="0">
              <a:gradFill>
                <a:gsLst>
                  <a:gs pos="51250">
                    <a:schemeClr val="bg1"/>
                  </a:gs>
                  <a:gs pos="35000">
                    <a:schemeClr val="bg1"/>
                  </a:gs>
                </a:gsLst>
                <a:lin ang="5400000" scaled="0"/>
              </a:gradFill>
            </a:endParaRPr>
          </a:p>
        </p:txBody>
      </p:sp>
      <p:sp>
        <p:nvSpPr>
          <p:cNvPr id="28" name="Rectangle 27"/>
          <p:cNvSpPr/>
          <p:nvPr/>
        </p:nvSpPr>
        <p:spPr>
          <a:xfrm>
            <a:off x="4981211" y="1631220"/>
            <a:ext cx="7043149" cy="4628960"/>
          </a:xfrm>
          <a:prstGeom prst="rect">
            <a:avLst/>
          </a:prstGeom>
        </p:spPr>
        <p:txBody>
          <a:bodyPr wrap="square" lIns="182880" tIns="146304" rIns="0" bIns="146304">
            <a:spAutoFit/>
          </a:bodyPr>
          <a:lstStyle/>
          <a:p>
            <a:pPr marL="571500" indent="-571500">
              <a:lnSpc>
                <a:spcPct val="90000"/>
              </a:lnSpc>
              <a:spcBef>
                <a:spcPts val="1200"/>
              </a:spcBef>
              <a:spcAft>
                <a:spcPts val="1200"/>
              </a:spcAft>
              <a:buSzPct val="105000"/>
              <a:buBlip>
                <a:blip r:embed="rId6"/>
              </a:buBlip>
            </a:pPr>
            <a:r>
              <a:rPr lang="en-US" sz="3200" dirty="0">
                <a:gradFill>
                  <a:gsLst>
                    <a:gs pos="1250">
                      <a:srgbClr val="FFFFFF"/>
                    </a:gs>
                    <a:gs pos="100000">
                      <a:srgbClr val="FFFFFF"/>
                    </a:gs>
                  </a:gsLst>
                  <a:lin ang="5400000" scaled="0"/>
                </a:gradFill>
                <a:latin typeface="Segoe UI Light"/>
              </a:rPr>
              <a:t>Exchange ActiveSync </a:t>
            </a:r>
            <a:r>
              <a:rPr lang="en-US" sz="3200" dirty="0" smtClean="0">
                <a:gradFill>
                  <a:gsLst>
                    <a:gs pos="1250">
                      <a:srgbClr val="FFFFFF"/>
                    </a:gs>
                    <a:gs pos="100000">
                      <a:srgbClr val="FFFFFF"/>
                    </a:gs>
                  </a:gsLst>
                  <a:lin ang="5400000" scaled="0"/>
                </a:gradFill>
                <a:latin typeface="Segoe UI Light"/>
              </a:rPr>
              <a:t>Implementation</a:t>
            </a:r>
          </a:p>
          <a:p>
            <a:pPr marL="571500" indent="-571500">
              <a:lnSpc>
                <a:spcPct val="90000"/>
              </a:lnSpc>
              <a:spcBef>
                <a:spcPts val="1200"/>
              </a:spcBef>
              <a:spcAft>
                <a:spcPts val="1200"/>
              </a:spcAft>
              <a:buSzPct val="105000"/>
              <a:buBlip>
                <a:blip r:embed="rId6"/>
              </a:buBlip>
            </a:pPr>
            <a:r>
              <a:rPr lang="en-US" sz="3200" dirty="0">
                <a:gradFill>
                  <a:gsLst>
                    <a:gs pos="1250">
                      <a:srgbClr val="FFFFFF"/>
                    </a:gs>
                    <a:gs pos="100000">
                      <a:srgbClr val="FFFFFF"/>
                    </a:gs>
                  </a:gsLst>
                  <a:lin ang="5400000" scaled="0"/>
                </a:gradFill>
                <a:latin typeface="Segoe UI Light"/>
              </a:rPr>
              <a:t>Auto-discovery lets users easily </a:t>
            </a:r>
            <a:r>
              <a:rPr lang="en-US" sz="3200" dirty="0" smtClean="0">
                <a:gradFill>
                  <a:gsLst>
                    <a:gs pos="1250">
                      <a:srgbClr val="FFFFFF"/>
                    </a:gs>
                    <a:gs pos="100000">
                      <a:srgbClr val="FFFFFF"/>
                    </a:gs>
                  </a:gsLst>
                  <a:lin ang="5400000" scaled="0"/>
                </a:gradFill>
                <a:latin typeface="Segoe UI Light"/>
              </a:rPr>
              <a:t>connect</a:t>
            </a:r>
          </a:p>
          <a:p>
            <a:pPr marL="571500" lvl="0" indent="-571500">
              <a:lnSpc>
                <a:spcPct val="90000"/>
              </a:lnSpc>
              <a:spcBef>
                <a:spcPts val="1200"/>
              </a:spcBef>
              <a:spcAft>
                <a:spcPts val="1200"/>
              </a:spcAft>
              <a:buSzPct val="105000"/>
              <a:buBlip>
                <a:blip r:embed="rId6"/>
              </a:buBlip>
            </a:pPr>
            <a:r>
              <a:rPr lang="en-US" sz="3200" dirty="0" smtClean="0">
                <a:gradFill>
                  <a:gsLst>
                    <a:gs pos="1250">
                      <a:srgbClr val="FFFFFF"/>
                    </a:gs>
                    <a:gs pos="100000">
                      <a:srgbClr val="FFFFFF"/>
                    </a:gs>
                  </a:gsLst>
                  <a:lin ang="5400000" scaled="0"/>
                </a:gradFill>
                <a:latin typeface="Segoe UI Light"/>
              </a:rPr>
              <a:t>Auto provisioning of Office 365</a:t>
            </a:r>
          </a:p>
          <a:p>
            <a:pPr marL="571500" lvl="0" indent="-571500">
              <a:lnSpc>
                <a:spcPct val="90000"/>
              </a:lnSpc>
              <a:spcBef>
                <a:spcPts val="1200"/>
              </a:spcBef>
              <a:spcAft>
                <a:spcPts val="1200"/>
              </a:spcAft>
              <a:buSzPct val="105000"/>
              <a:buBlip>
                <a:blip r:embed="rId6"/>
              </a:buBlip>
            </a:pPr>
            <a:r>
              <a:rPr lang="en-US" sz="3200" dirty="0">
                <a:gradFill>
                  <a:gsLst>
                    <a:gs pos="1250">
                      <a:srgbClr val="FFFFFF"/>
                    </a:gs>
                    <a:gs pos="100000">
                      <a:srgbClr val="FFFFFF"/>
                    </a:gs>
                  </a:gsLst>
                  <a:lin ang="5400000" scaled="0"/>
                </a:gradFill>
                <a:latin typeface="Segoe UI Light"/>
              </a:rPr>
              <a:t>Supports multiple EAS accounts </a:t>
            </a:r>
            <a:r>
              <a:rPr lang="en-US" sz="3200" dirty="0" smtClean="0">
                <a:gradFill>
                  <a:gsLst>
                    <a:gs pos="1250">
                      <a:srgbClr val="FFFFFF"/>
                    </a:gs>
                    <a:gs pos="100000">
                      <a:srgbClr val="FFFFFF"/>
                    </a:gs>
                  </a:gsLst>
                  <a:lin ang="5400000" scaled="0"/>
                </a:gradFill>
                <a:latin typeface="Segoe UI Light"/>
              </a:rPr>
              <a:t> </a:t>
            </a:r>
          </a:p>
          <a:p>
            <a:pPr marL="571500" lvl="0" indent="-571500">
              <a:lnSpc>
                <a:spcPct val="90000"/>
              </a:lnSpc>
              <a:spcBef>
                <a:spcPts val="1200"/>
              </a:spcBef>
              <a:spcAft>
                <a:spcPts val="1200"/>
              </a:spcAft>
              <a:buSzPct val="105000"/>
              <a:buBlip>
                <a:blip r:embed="rId6"/>
              </a:buBlip>
            </a:pPr>
            <a:r>
              <a:rPr lang="en-US" sz="3200" dirty="0" smtClean="0">
                <a:gradFill>
                  <a:gsLst>
                    <a:gs pos="1250">
                      <a:srgbClr val="FFFFFF"/>
                    </a:gs>
                    <a:gs pos="100000">
                      <a:srgbClr val="FFFFFF"/>
                    </a:gs>
                  </a:gsLst>
                  <a:lin ang="5400000" scaled="0"/>
                </a:gradFill>
                <a:latin typeface="Segoe UI Light"/>
              </a:rPr>
              <a:t>Full support for IRM</a:t>
            </a:r>
            <a:endParaRPr lang="en-US" sz="3200" dirty="0">
              <a:gradFill>
                <a:gsLst>
                  <a:gs pos="1250">
                    <a:srgbClr val="FFFFFF"/>
                  </a:gs>
                  <a:gs pos="100000">
                    <a:srgbClr val="FFFFFF"/>
                  </a:gs>
                </a:gsLst>
                <a:lin ang="5400000" scaled="0"/>
              </a:gradFill>
              <a:latin typeface="Segoe UI Light"/>
            </a:endParaRPr>
          </a:p>
        </p:txBody>
      </p:sp>
      <p:sp>
        <p:nvSpPr>
          <p:cNvPr id="2" name="Title 1"/>
          <p:cNvSpPr>
            <a:spLocks noGrp="1"/>
          </p:cNvSpPr>
          <p:nvPr>
            <p:ph type="title" idx="4294967295"/>
          </p:nvPr>
        </p:nvSpPr>
        <p:spPr>
          <a:xfrm>
            <a:off x="2273300" y="296863"/>
            <a:ext cx="10163175" cy="849463"/>
          </a:xfrm>
        </p:spPr>
        <p:txBody>
          <a:bodyPr vert="horz" wrap="square" lIns="146304" tIns="91440" rIns="146304" bIns="91440" rtlCol="0" anchor="t" anchorCtr="0">
            <a:spAutoFit/>
          </a:bodyPr>
          <a:lstStyle/>
          <a:p>
            <a:r>
              <a:rPr lang="en-US" sz="4800" dirty="0"/>
              <a:t>Deploy</a:t>
            </a:r>
            <a:r>
              <a:rPr lang="en-US" sz="4800" spc="-120" dirty="0" smtClean="0">
                <a:ln w="3175">
                  <a:noFill/>
                </a:ln>
                <a:solidFill>
                  <a:schemeClr val="tx1"/>
                </a:solidFill>
                <a:latin typeface="Segoe UI Light"/>
                <a:ea typeface="+mn-ea"/>
                <a:cs typeface="Arial" charset="0"/>
              </a:rPr>
              <a:t> </a:t>
            </a:r>
            <a:r>
              <a:rPr lang="en-US" sz="4800" dirty="0" smtClean="0"/>
              <a:t>on premise </a:t>
            </a:r>
            <a:r>
              <a:rPr lang="en-US" sz="4800" dirty="0"/>
              <a:t>or </a:t>
            </a:r>
            <a:r>
              <a:rPr lang="en-US" sz="4800" dirty="0" smtClean="0"/>
              <a:t>in the cloud</a:t>
            </a:r>
            <a:endParaRPr lang="en-US" sz="4800" spc="-120" dirty="0">
              <a:ln w="3175">
                <a:noFill/>
              </a:ln>
              <a:solidFill>
                <a:schemeClr val="tx1"/>
              </a:solidFill>
              <a:latin typeface="Segoe UI Light"/>
              <a:ea typeface="+mn-ea"/>
              <a:cs typeface="Arial" charset="0"/>
            </a:endParaRPr>
          </a:p>
        </p:txBody>
      </p:sp>
      <p:sp>
        <p:nvSpPr>
          <p:cNvPr id="3" name="Slide Number Placeholder 2"/>
          <p:cNvSpPr>
            <a:spLocks noGrp="1"/>
          </p:cNvSpPr>
          <p:nvPr>
            <p:ph type="sldNum" sz="quarter" idx="20"/>
          </p:nvPr>
        </p:nvSpPr>
        <p:spPr/>
        <p:txBody>
          <a:bodyPr/>
          <a:lstStyle/>
          <a:p>
            <a:fld id="{B6F15528-21DE-4FAA-801E-634DDDAF4B2B}" type="slidenum">
              <a:rPr lang="en-US" smtClean="0"/>
              <a:pPr/>
              <a:t>20</a:t>
            </a:fld>
            <a:endParaRPr lang="en-US" dirty="0"/>
          </a:p>
        </p:txBody>
      </p:sp>
      <p:pic>
        <p:nvPicPr>
          <p:cNvPr id="15" name="Picture 4"/>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2176403" y="1479672"/>
            <a:ext cx="2860418" cy="5145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6630742"/>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850" fill="hold"/>
                                        <p:tgtEl>
                                          <p:spTgt spid="15"/>
                                        </p:tgtEl>
                                        <p:attrNameLst>
                                          <p:attrName>ppt_x</p:attrName>
                                        </p:attrNameLst>
                                      </p:cBhvr>
                                      <p:tavLst>
                                        <p:tav tm="0">
                                          <p:val>
                                            <p:strVal val="1+#ppt_w/2"/>
                                          </p:val>
                                        </p:tav>
                                        <p:tav tm="100000">
                                          <p:val>
                                            <p:strVal val="#ppt_x"/>
                                          </p:val>
                                        </p:tav>
                                      </p:tavLst>
                                    </p:anim>
                                    <p:anim calcmode="lin" valueType="num">
                                      <p:cBhvr additive="base">
                                        <p:cTn id="8" dur="85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850" fill="hold"/>
                                        <p:tgtEl>
                                          <p:spTgt spid="17"/>
                                        </p:tgtEl>
                                        <p:attrNameLst>
                                          <p:attrName>ppt_x</p:attrName>
                                        </p:attrNameLst>
                                      </p:cBhvr>
                                      <p:tavLst>
                                        <p:tav tm="0">
                                          <p:val>
                                            <p:strVal val="1+#ppt_w/2"/>
                                          </p:val>
                                        </p:tav>
                                        <p:tav tm="100000">
                                          <p:val>
                                            <p:strVal val="#ppt_x"/>
                                          </p:val>
                                        </p:tav>
                                      </p:tavLst>
                                    </p:anim>
                                    <p:anim calcmode="lin" valueType="num">
                                      <p:cBhvr additive="base">
                                        <p:cTn id="12" dur="8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00"/>
                                  </p:stCondLst>
                                  <p:childTnLst>
                                    <p:set>
                                      <p:cBhvr>
                                        <p:cTn id="14" dur="1" fill="hold">
                                          <p:stCondLst>
                                            <p:cond delay="0"/>
                                          </p:stCondLst>
                                        </p:cTn>
                                        <p:tgtEl>
                                          <p:spTgt spid="28">
                                            <p:txEl>
                                              <p:pRg st="0" end="0"/>
                                            </p:txEl>
                                          </p:spTgt>
                                        </p:tgtEl>
                                        <p:attrNameLst>
                                          <p:attrName>style.visibility</p:attrName>
                                        </p:attrNameLst>
                                      </p:cBhvr>
                                      <p:to>
                                        <p:strVal val="visible"/>
                                      </p:to>
                                    </p:set>
                                    <p:anim calcmode="lin" valueType="num">
                                      <p:cBhvr additive="base">
                                        <p:cTn id="15" dur="8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16" dur="800" fill="hold"/>
                                        <p:tgtEl>
                                          <p:spTgt spid="28">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00"/>
                                  </p:stCondLst>
                                  <p:childTnLst>
                                    <p:set>
                                      <p:cBhvr>
                                        <p:cTn id="18" dur="1" fill="hold">
                                          <p:stCondLst>
                                            <p:cond delay="0"/>
                                          </p:stCondLst>
                                        </p:cTn>
                                        <p:tgtEl>
                                          <p:spTgt spid="28">
                                            <p:txEl>
                                              <p:pRg st="1" end="1"/>
                                            </p:txEl>
                                          </p:spTgt>
                                        </p:tgtEl>
                                        <p:attrNameLst>
                                          <p:attrName>style.visibility</p:attrName>
                                        </p:attrNameLst>
                                      </p:cBhvr>
                                      <p:to>
                                        <p:strVal val="visible"/>
                                      </p:to>
                                    </p:set>
                                    <p:anim calcmode="lin" valueType="num">
                                      <p:cBhvr additive="base">
                                        <p:cTn id="19" dur="800" fill="hold"/>
                                        <p:tgtEl>
                                          <p:spTgt spid="28">
                                            <p:txEl>
                                              <p:pRg st="1" end="1"/>
                                            </p:txEl>
                                          </p:spTgt>
                                        </p:tgtEl>
                                        <p:attrNameLst>
                                          <p:attrName>ppt_x</p:attrName>
                                        </p:attrNameLst>
                                      </p:cBhvr>
                                      <p:tavLst>
                                        <p:tav tm="0">
                                          <p:val>
                                            <p:strVal val="1+#ppt_w/2"/>
                                          </p:val>
                                        </p:tav>
                                        <p:tav tm="100000">
                                          <p:val>
                                            <p:strVal val="#ppt_x"/>
                                          </p:val>
                                        </p:tav>
                                      </p:tavLst>
                                    </p:anim>
                                    <p:anim calcmode="lin" valueType="num">
                                      <p:cBhvr additive="base">
                                        <p:cTn id="20" dur="800" fill="hold"/>
                                        <p:tgtEl>
                                          <p:spTgt spid="28">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200"/>
                                  </p:stCondLst>
                                  <p:childTnLst>
                                    <p:set>
                                      <p:cBhvr>
                                        <p:cTn id="22" dur="1" fill="hold">
                                          <p:stCondLst>
                                            <p:cond delay="0"/>
                                          </p:stCondLst>
                                        </p:cTn>
                                        <p:tgtEl>
                                          <p:spTgt spid="28">
                                            <p:txEl>
                                              <p:pRg st="2" end="2"/>
                                            </p:txEl>
                                          </p:spTgt>
                                        </p:tgtEl>
                                        <p:attrNameLst>
                                          <p:attrName>style.visibility</p:attrName>
                                        </p:attrNameLst>
                                      </p:cBhvr>
                                      <p:to>
                                        <p:strVal val="visible"/>
                                      </p:to>
                                    </p:set>
                                    <p:anim calcmode="lin" valueType="num">
                                      <p:cBhvr additive="base">
                                        <p:cTn id="23" dur="800" fill="hold"/>
                                        <p:tgtEl>
                                          <p:spTgt spid="28">
                                            <p:txEl>
                                              <p:pRg st="2" end="2"/>
                                            </p:txEl>
                                          </p:spTgt>
                                        </p:tgtEl>
                                        <p:attrNameLst>
                                          <p:attrName>ppt_x</p:attrName>
                                        </p:attrNameLst>
                                      </p:cBhvr>
                                      <p:tavLst>
                                        <p:tav tm="0">
                                          <p:val>
                                            <p:strVal val="1+#ppt_w/2"/>
                                          </p:val>
                                        </p:tav>
                                        <p:tav tm="100000">
                                          <p:val>
                                            <p:strVal val="#ppt_x"/>
                                          </p:val>
                                        </p:tav>
                                      </p:tavLst>
                                    </p:anim>
                                    <p:anim calcmode="lin" valueType="num">
                                      <p:cBhvr additive="base">
                                        <p:cTn id="24" dur="800" fill="hold"/>
                                        <p:tgtEl>
                                          <p:spTgt spid="28">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00"/>
                                  </p:stCondLst>
                                  <p:childTnLst>
                                    <p:set>
                                      <p:cBhvr>
                                        <p:cTn id="26" dur="1" fill="hold">
                                          <p:stCondLst>
                                            <p:cond delay="0"/>
                                          </p:stCondLst>
                                        </p:cTn>
                                        <p:tgtEl>
                                          <p:spTgt spid="28">
                                            <p:txEl>
                                              <p:pRg st="3" end="3"/>
                                            </p:txEl>
                                          </p:spTgt>
                                        </p:tgtEl>
                                        <p:attrNameLst>
                                          <p:attrName>style.visibility</p:attrName>
                                        </p:attrNameLst>
                                      </p:cBhvr>
                                      <p:to>
                                        <p:strVal val="visible"/>
                                      </p:to>
                                    </p:set>
                                    <p:anim calcmode="lin" valueType="num">
                                      <p:cBhvr additive="base">
                                        <p:cTn id="27" dur="800" fill="hold"/>
                                        <p:tgtEl>
                                          <p:spTgt spid="28">
                                            <p:txEl>
                                              <p:pRg st="3" end="3"/>
                                            </p:txEl>
                                          </p:spTgt>
                                        </p:tgtEl>
                                        <p:attrNameLst>
                                          <p:attrName>ppt_x</p:attrName>
                                        </p:attrNameLst>
                                      </p:cBhvr>
                                      <p:tavLst>
                                        <p:tav tm="0">
                                          <p:val>
                                            <p:strVal val="1+#ppt_w/2"/>
                                          </p:val>
                                        </p:tav>
                                        <p:tav tm="100000">
                                          <p:val>
                                            <p:strVal val="#ppt_x"/>
                                          </p:val>
                                        </p:tav>
                                      </p:tavLst>
                                    </p:anim>
                                    <p:anim calcmode="lin" valueType="num">
                                      <p:cBhvr additive="base">
                                        <p:cTn id="28" dur="800" fill="hold"/>
                                        <p:tgtEl>
                                          <p:spTgt spid="28">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200"/>
                                  </p:stCondLst>
                                  <p:childTnLst>
                                    <p:set>
                                      <p:cBhvr>
                                        <p:cTn id="30" dur="1" fill="hold">
                                          <p:stCondLst>
                                            <p:cond delay="0"/>
                                          </p:stCondLst>
                                        </p:cTn>
                                        <p:tgtEl>
                                          <p:spTgt spid="28">
                                            <p:txEl>
                                              <p:pRg st="4" end="4"/>
                                            </p:txEl>
                                          </p:spTgt>
                                        </p:tgtEl>
                                        <p:attrNameLst>
                                          <p:attrName>style.visibility</p:attrName>
                                        </p:attrNameLst>
                                      </p:cBhvr>
                                      <p:to>
                                        <p:strVal val="visible"/>
                                      </p:to>
                                    </p:set>
                                    <p:anim calcmode="lin" valueType="num">
                                      <p:cBhvr additive="base">
                                        <p:cTn id="31" dur="800" fill="hold"/>
                                        <p:tgtEl>
                                          <p:spTgt spid="28">
                                            <p:txEl>
                                              <p:pRg st="4" end="4"/>
                                            </p:txEl>
                                          </p:spTgt>
                                        </p:tgtEl>
                                        <p:attrNameLst>
                                          <p:attrName>ppt_x</p:attrName>
                                        </p:attrNameLst>
                                      </p:cBhvr>
                                      <p:tavLst>
                                        <p:tav tm="0">
                                          <p:val>
                                            <p:strVal val="1+#ppt_w/2"/>
                                          </p:val>
                                        </p:tav>
                                        <p:tav tm="100000">
                                          <p:val>
                                            <p:strVal val="#ppt_x"/>
                                          </p:val>
                                        </p:tav>
                                      </p:tavLst>
                                    </p:anim>
                                    <p:anim calcmode="lin" valueType="num">
                                      <p:cBhvr additive="base">
                                        <p:cTn id="32" dur="800" fill="hold"/>
                                        <p:tgtEl>
                                          <p:spTgt spid="28">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par>
                                <p:cTn id="36" presetID="2" presetClass="entr" presetSubtype="2" decel="100000" fill="hold" nodeType="withEffect">
                                  <p:stCondLst>
                                    <p:cond delay="175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1000" fill="hold"/>
                                        <p:tgtEl>
                                          <p:spTgt spid="12"/>
                                        </p:tgtEl>
                                        <p:attrNameLst>
                                          <p:attrName>ppt_x</p:attrName>
                                        </p:attrNameLst>
                                      </p:cBhvr>
                                      <p:tavLst>
                                        <p:tav tm="0">
                                          <p:val>
                                            <p:strVal val="1+#ppt_w/2"/>
                                          </p:val>
                                        </p:tav>
                                        <p:tav tm="100000">
                                          <p:val>
                                            <p:strVal val="#ppt_x"/>
                                          </p:val>
                                        </p:tav>
                                      </p:tavLst>
                                    </p:anim>
                                    <p:anim calcmode="lin" valueType="num">
                                      <p:cBhvr additive="base">
                                        <p:cTn id="39" dur="1000" fill="hold"/>
                                        <p:tgtEl>
                                          <p:spTgt spid="12"/>
                                        </p:tgtEl>
                                        <p:attrNameLst>
                                          <p:attrName>ppt_y</p:attrName>
                                        </p:attrNameLst>
                                      </p:cBhvr>
                                      <p:tavLst>
                                        <p:tav tm="0">
                                          <p:val>
                                            <p:strVal val="#ppt_y"/>
                                          </p:val>
                                        </p:tav>
                                        <p:tav tm="100000">
                                          <p:val>
                                            <p:strVal val="#ppt_y"/>
                                          </p:val>
                                        </p:tav>
                                      </p:tavLst>
                                    </p:anim>
                                  </p:childTnLst>
                                </p:cTn>
                              </p:par>
                              <p:par>
                                <p:cTn id="40" presetID="2" presetClass="entr" presetSubtype="2" decel="100000" fill="hold" nodeType="withEffect">
                                  <p:stCondLst>
                                    <p:cond delay="400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1000" fill="hold"/>
                                        <p:tgtEl>
                                          <p:spTgt spid="18"/>
                                        </p:tgtEl>
                                        <p:attrNameLst>
                                          <p:attrName>ppt_x</p:attrName>
                                        </p:attrNameLst>
                                      </p:cBhvr>
                                      <p:tavLst>
                                        <p:tav tm="0">
                                          <p:val>
                                            <p:strVal val="1+#ppt_w/2"/>
                                          </p:val>
                                        </p:tav>
                                        <p:tav tm="100000">
                                          <p:val>
                                            <p:strVal val="#ppt_x"/>
                                          </p:val>
                                        </p:tav>
                                      </p:tavLst>
                                    </p:anim>
                                    <p:anim calcmode="lin" valueType="num">
                                      <p:cBhvr additive="base">
                                        <p:cTn id="43"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p:cNvSpPr/>
          <p:nvPr/>
        </p:nvSpPr>
        <p:spPr>
          <a:xfrm>
            <a:off x="4728653" y="1379567"/>
            <a:ext cx="7707822" cy="5072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smtClean="0">
              <a:gradFill>
                <a:gsLst>
                  <a:gs pos="51250">
                    <a:schemeClr val="bg1"/>
                  </a:gs>
                  <a:gs pos="35000">
                    <a:schemeClr val="bg1"/>
                  </a:gs>
                </a:gsLst>
                <a:lin ang="5400000" scaled="0"/>
              </a:gradFill>
            </a:endParaRPr>
          </a:p>
        </p:txBody>
      </p:sp>
      <p:sp>
        <p:nvSpPr>
          <p:cNvPr id="28" name="Rectangle 27"/>
          <p:cNvSpPr/>
          <p:nvPr/>
        </p:nvSpPr>
        <p:spPr>
          <a:xfrm>
            <a:off x="2273300" y="1379567"/>
            <a:ext cx="7043149" cy="5419945"/>
          </a:xfrm>
          <a:prstGeom prst="rect">
            <a:avLst/>
          </a:prstGeom>
        </p:spPr>
        <p:txBody>
          <a:bodyPr wrap="square" lIns="182880" tIns="146304" rIns="0" bIns="146304">
            <a:spAutoFit/>
          </a:bodyPr>
          <a:lstStyle/>
          <a:p>
            <a:pPr marL="571500" lvl="0" indent="-571500">
              <a:lnSpc>
                <a:spcPct val="90000"/>
              </a:lnSpc>
              <a:spcAft>
                <a:spcPts val="600"/>
              </a:spcAft>
              <a:buSzPct val="105000"/>
              <a:buBlip>
                <a:blip r:embed="rId3"/>
              </a:buBlip>
            </a:pPr>
            <a:r>
              <a:rPr lang="en-US" sz="3200" dirty="0">
                <a:gradFill>
                  <a:gsLst>
                    <a:gs pos="1250">
                      <a:srgbClr val="FFFFFF"/>
                    </a:gs>
                    <a:gs pos="100000">
                      <a:srgbClr val="FFFFFF"/>
                    </a:gs>
                  </a:gsLst>
                  <a:lin ang="5400000" scaled="0"/>
                </a:gradFill>
                <a:latin typeface="Segoe UI Light"/>
              </a:rPr>
              <a:t>Password Required</a:t>
            </a:r>
          </a:p>
          <a:p>
            <a:pPr marL="571500" lvl="0" indent="-571500">
              <a:lnSpc>
                <a:spcPct val="90000"/>
              </a:lnSpc>
              <a:spcAft>
                <a:spcPts val="600"/>
              </a:spcAft>
              <a:buSzPct val="105000"/>
              <a:buBlip>
                <a:blip r:embed="rId3"/>
              </a:buBlip>
            </a:pPr>
            <a:r>
              <a:rPr lang="en-US" sz="3200" dirty="0">
                <a:gradFill>
                  <a:gsLst>
                    <a:gs pos="1250">
                      <a:srgbClr val="FFFFFF"/>
                    </a:gs>
                    <a:gs pos="100000">
                      <a:srgbClr val="FFFFFF"/>
                    </a:gs>
                  </a:gsLst>
                  <a:lin ang="5400000" scaled="0"/>
                </a:gradFill>
                <a:latin typeface="Segoe UI Light"/>
              </a:rPr>
              <a:t>Password Expiration</a:t>
            </a:r>
          </a:p>
          <a:p>
            <a:pPr marL="571500" lvl="0" indent="-571500">
              <a:lnSpc>
                <a:spcPct val="90000"/>
              </a:lnSpc>
              <a:spcAft>
                <a:spcPts val="600"/>
              </a:spcAft>
              <a:buSzPct val="105000"/>
              <a:buBlip>
                <a:blip r:embed="rId3"/>
              </a:buBlip>
            </a:pPr>
            <a:r>
              <a:rPr lang="en-US" sz="3200" dirty="0">
                <a:gradFill>
                  <a:gsLst>
                    <a:gs pos="1250">
                      <a:srgbClr val="FFFFFF"/>
                    </a:gs>
                    <a:gs pos="100000">
                      <a:srgbClr val="FFFFFF"/>
                    </a:gs>
                  </a:gsLst>
                  <a:lin ang="5400000" scaled="0"/>
                </a:gradFill>
                <a:latin typeface="Segoe UI Light"/>
              </a:rPr>
              <a:t>Password History</a:t>
            </a:r>
          </a:p>
          <a:p>
            <a:pPr marL="571500" lvl="0" indent="-571500">
              <a:lnSpc>
                <a:spcPct val="90000"/>
              </a:lnSpc>
              <a:spcAft>
                <a:spcPts val="600"/>
              </a:spcAft>
              <a:buSzPct val="105000"/>
              <a:buBlip>
                <a:blip r:embed="rId3"/>
              </a:buBlip>
            </a:pPr>
            <a:r>
              <a:rPr lang="en-US" sz="3200" dirty="0">
                <a:gradFill>
                  <a:gsLst>
                    <a:gs pos="1250">
                      <a:srgbClr val="FFFFFF"/>
                    </a:gs>
                    <a:gs pos="100000">
                      <a:srgbClr val="FFFFFF"/>
                    </a:gs>
                  </a:gsLst>
                  <a:lin ang="5400000" scaled="0"/>
                </a:gradFill>
                <a:latin typeface="Segoe UI Light"/>
              </a:rPr>
              <a:t>Allow Simple Password</a:t>
            </a:r>
          </a:p>
          <a:p>
            <a:pPr marL="571500" lvl="0" indent="-571500">
              <a:lnSpc>
                <a:spcPct val="90000"/>
              </a:lnSpc>
              <a:spcAft>
                <a:spcPts val="600"/>
              </a:spcAft>
              <a:buSzPct val="105000"/>
              <a:buBlip>
                <a:blip r:embed="rId3"/>
              </a:buBlip>
            </a:pPr>
            <a:r>
              <a:rPr lang="en-US" sz="3200" dirty="0">
                <a:gradFill>
                  <a:gsLst>
                    <a:gs pos="1250">
                      <a:srgbClr val="FFFFFF"/>
                    </a:gs>
                    <a:gs pos="100000">
                      <a:srgbClr val="FFFFFF"/>
                    </a:gs>
                  </a:gsLst>
                  <a:lin ang="5400000" scaled="0"/>
                </a:gradFill>
                <a:latin typeface="Segoe UI Light"/>
              </a:rPr>
              <a:t>Password Length</a:t>
            </a:r>
          </a:p>
          <a:p>
            <a:pPr marL="571500" lvl="0" indent="-571500">
              <a:lnSpc>
                <a:spcPct val="90000"/>
              </a:lnSpc>
              <a:spcAft>
                <a:spcPts val="600"/>
              </a:spcAft>
              <a:buSzPct val="105000"/>
              <a:buBlip>
                <a:blip r:embed="rId3"/>
              </a:buBlip>
            </a:pPr>
            <a:r>
              <a:rPr lang="en-US" sz="3200" dirty="0">
                <a:gradFill>
                  <a:gsLst>
                    <a:gs pos="1250">
                      <a:srgbClr val="FFFFFF"/>
                    </a:gs>
                    <a:gs pos="100000">
                      <a:srgbClr val="FFFFFF"/>
                    </a:gs>
                  </a:gsLst>
                  <a:lin ang="5400000" scaled="0"/>
                </a:gradFill>
                <a:latin typeface="Segoe UI Light"/>
              </a:rPr>
              <a:t>Idle Timeout Value </a:t>
            </a:r>
          </a:p>
          <a:p>
            <a:pPr marL="571500" lvl="0" indent="-571500">
              <a:lnSpc>
                <a:spcPct val="90000"/>
              </a:lnSpc>
              <a:spcAft>
                <a:spcPts val="600"/>
              </a:spcAft>
              <a:buSzPct val="105000"/>
              <a:buBlip>
                <a:blip r:embed="rId3"/>
              </a:buBlip>
            </a:pPr>
            <a:r>
              <a:rPr lang="en-US" sz="3200" dirty="0">
                <a:gradFill>
                  <a:gsLst>
                    <a:gs pos="1250">
                      <a:srgbClr val="FFFFFF"/>
                    </a:gs>
                    <a:gs pos="100000">
                      <a:srgbClr val="FFFFFF"/>
                    </a:gs>
                  </a:gsLst>
                  <a:lin ang="5400000" scaled="0"/>
                </a:gradFill>
                <a:latin typeface="Segoe UI Light"/>
              </a:rPr>
              <a:t>Device Wipe Threshold</a:t>
            </a:r>
          </a:p>
          <a:p>
            <a:pPr marL="571500" lvl="0" indent="-571500">
              <a:lnSpc>
                <a:spcPct val="90000"/>
              </a:lnSpc>
              <a:spcAft>
                <a:spcPts val="600"/>
              </a:spcAft>
              <a:buSzPct val="105000"/>
              <a:buBlip>
                <a:blip r:embed="rId3"/>
              </a:buBlip>
            </a:pPr>
            <a:r>
              <a:rPr lang="en-US" sz="3200" dirty="0">
                <a:gradFill>
                  <a:gsLst>
                    <a:gs pos="1250">
                      <a:srgbClr val="FFFFFF"/>
                    </a:gs>
                    <a:gs pos="100000">
                      <a:srgbClr val="FFFFFF"/>
                    </a:gs>
                  </a:gsLst>
                  <a:lin ang="5400000" scaled="0"/>
                </a:gradFill>
                <a:latin typeface="Segoe UI Light"/>
              </a:rPr>
              <a:t>Complex Password Required</a:t>
            </a:r>
          </a:p>
          <a:p>
            <a:pPr marL="571500" lvl="0" indent="-571500">
              <a:lnSpc>
                <a:spcPct val="90000"/>
              </a:lnSpc>
              <a:spcAft>
                <a:spcPts val="600"/>
              </a:spcAft>
              <a:buSzPct val="105000"/>
              <a:buBlip>
                <a:blip r:embed="rId3"/>
              </a:buBlip>
            </a:pPr>
            <a:r>
              <a:rPr lang="en-US" sz="3200" dirty="0">
                <a:gradFill>
                  <a:gsLst>
                    <a:gs pos="1250">
                      <a:srgbClr val="FFFFFF"/>
                    </a:gs>
                    <a:gs pos="100000">
                      <a:srgbClr val="FFFFFF"/>
                    </a:gs>
                  </a:gsLst>
                  <a:lin ang="5400000" scaled="0"/>
                </a:gradFill>
                <a:latin typeface="Segoe UI Light"/>
              </a:rPr>
              <a:t>Password </a:t>
            </a:r>
            <a:r>
              <a:rPr lang="en-US" sz="3200" dirty="0" smtClean="0">
                <a:gradFill>
                  <a:gsLst>
                    <a:gs pos="1250">
                      <a:srgbClr val="FFFFFF"/>
                    </a:gs>
                    <a:gs pos="100000">
                      <a:srgbClr val="FFFFFF"/>
                    </a:gs>
                  </a:gsLst>
                  <a:lin ang="5400000" scaled="0"/>
                </a:gradFill>
                <a:latin typeface="Segoe UI Light"/>
              </a:rPr>
              <a:t>Complexity</a:t>
            </a:r>
          </a:p>
          <a:p>
            <a:pPr marL="571500" lvl="0" indent="-571500">
              <a:lnSpc>
                <a:spcPct val="90000"/>
              </a:lnSpc>
              <a:spcAft>
                <a:spcPts val="600"/>
              </a:spcAft>
              <a:buSzPct val="105000"/>
              <a:buBlip>
                <a:blip r:embed="rId3"/>
              </a:buBlip>
            </a:pPr>
            <a:r>
              <a:rPr lang="en-US" sz="3200" dirty="0" smtClean="0">
                <a:gradFill>
                  <a:gsLst>
                    <a:gs pos="1250">
                      <a:srgbClr val="FFFFFF"/>
                    </a:gs>
                    <a:gs pos="100000">
                      <a:srgbClr val="FFFFFF"/>
                    </a:gs>
                  </a:gsLst>
                  <a:lin ang="5400000" scaled="0"/>
                </a:gradFill>
                <a:latin typeface="Segoe UI Light"/>
              </a:rPr>
              <a:t>Device Encryption Required</a:t>
            </a:r>
            <a:endParaRPr lang="en-US" sz="3200" dirty="0">
              <a:gradFill>
                <a:gsLst>
                  <a:gs pos="1250">
                    <a:srgbClr val="FFFFFF"/>
                  </a:gs>
                  <a:gs pos="100000">
                    <a:srgbClr val="FFFFFF"/>
                  </a:gs>
                </a:gsLst>
                <a:lin ang="5400000" scaled="0"/>
              </a:gradFill>
              <a:latin typeface="Segoe UI Light"/>
            </a:endParaRPr>
          </a:p>
        </p:txBody>
      </p:sp>
      <p:sp>
        <p:nvSpPr>
          <p:cNvPr id="2" name="Title 1"/>
          <p:cNvSpPr>
            <a:spLocks noGrp="1"/>
          </p:cNvSpPr>
          <p:nvPr>
            <p:ph type="title" idx="4294967295"/>
          </p:nvPr>
        </p:nvSpPr>
        <p:spPr>
          <a:xfrm>
            <a:off x="2273300" y="296863"/>
            <a:ext cx="10163175" cy="849463"/>
          </a:xfrm>
        </p:spPr>
        <p:txBody>
          <a:bodyPr vert="horz" wrap="square" lIns="146304" tIns="91440" rIns="146304" bIns="91440" rtlCol="0" anchor="t" anchorCtr="0">
            <a:spAutoFit/>
          </a:bodyPr>
          <a:lstStyle/>
          <a:p>
            <a:r>
              <a:rPr lang="en-US" sz="4800" dirty="0"/>
              <a:t>Enterprise ActiveSync Integration</a:t>
            </a:r>
            <a:endParaRPr lang="en-US" sz="4800" spc="-120" dirty="0">
              <a:ln w="3175">
                <a:noFill/>
              </a:ln>
              <a:solidFill>
                <a:schemeClr val="tx1"/>
              </a:solidFill>
              <a:latin typeface="Segoe UI Light"/>
              <a:ea typeface="+mn-ea"/>
              <a:cs typeface="Arial" charset="0"/>
            </a:endParaRPr>
          </a:p>
        </p:txBody>
      </p:sp>
      <p:sp>
        <p:nvSpPr>
          <p:cNvPr id="3" name="Slide Number Placeholder 2"/>
          <p:cNvSpPr>
            <a:spLocks noGrp="1"/>
          </p:cNvSpPr>
          <p:nvPr>
            <p:ph type="sldNum" sz="quarter" idx="20"/>
          </p:nvPr>
        </p:nvSpPr>
        <p:spPr/>
        <p:txBody>
          <a:bodyPr/>
          <a:lstStyle/>
          <a:p>
            <a:fld id="{B6F15528-21DE-4FAA-801E-634DDDAF4B2B}" type="slidenum">
              <a:rPr lang="en-US" smtClean="0"/>
              <a:pPr/>
              <a:t>21</a:t>
            </a:fld>
            <a:endParaRPr lang="en-US" dirty="0"/>
          </a:p>
        </p:txBody>
      </p:sp>
      <p:sp>
        <p:nvSpPr>
          <p:cNvPr id="10" name="Rectangle 9"/>
          <p:cNvSpPr>
            <a:spLocks noChangeAspect="1"/>
          </p:cNvSpPr>
          <p:nvPr/>
        </p:nvSpPr>
        <p:spPr bwMode="auto">
          <a:xfrm>
            <a:off x="9096011" y="2910098"/>
            <a:ext cx="2011680" cy="2011680"/>
          </a:xfrm>
          <a:prstGeom prst="rect">
            <a:avLst/>
          </a:prstGeom>
          <a:solidFill>
            <a:schemeClr val="accent1"/>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0" compatLnSpc="1">
            <a:prstTxWarp prst="textNoShape">
              <a:avLst/>
            </a:prstTxWarp>
          </a:bodyPr>
          <a:lstStyle/>
          <a:p>
            <a:pPr algn="ctr" defTabSz="932290">
              <a:lnSpc>
                <a:spcPct val="90000"/>
              </a:lnSpc>
            </a:pPr>
            <a:r>
              <a:rPr lang="en-US" sz="2856" dirty="0" smtClean="0">
                <a:solidFill>
                  <a:schemeClr val="tx1">
                    <a:alpha val="99000"/>
                  </a:schemeClr>
                </a:solidFill>
              </a:rPr>
              <a:t>Remote </a:t>
            </a:r>
            <a:r>
              <a:rPr lang="en-US" sz="2856" dirty="0">
                <a:solidFill>
                  <a:schemeClr val="tx1">
                    <a:alpha val="99000"/>
                  </a:schemeClr>
                </a:solidFill>
              </a:rPr>
              <a:t>Wipe</a:t>
            </a:r>
          </a:p>
        </p:txBody>
      </p:sp>
    </p:spTree>
    <p:extLst>
      <p:ext uri="{BB962C8B-B14F-4D97-AF65-F5344CB8AC3E}">
        <p14:creationId xmlns:p14="http://schemas.microsoft.com/office/powerpoint/2010/main" val="3236498296"/>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28">
                                            <p:txEl>
                                              <p:pRg st="0" end="0"/>
                                            </p:txEl>
                                          </p:spTgt>
                                        </p:tgtEl>
                                        <p:attrNameLst>
                                          <p:attrName>style.visibility</p:attrName>
                                        </p:attrNameLst>
                                      </p:cBhvr>
                                      <p:to>
                                        <p:strVal val="visible"/>
                                      </p:to>
                                    </p:set>
                                    <p:anim calcmode="lin" valueType="num">
                                      <p:cBhvr additive="base">
                                        <p:cTn id="7" dur="8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8" dur="800" fill="hold"/>
                                        <p:tgtEl>
                                          <p:spTgt spid="2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00"/>
                                  </p:stCondLst>
                                  <p:childTnLst>
                                    <p:set>
                                      <p:cBhvr>
                                        <p:cTn id="10" dur="1" fill="hold">
                                          <p:stCondLst>
                                            <p:cond delay="0"/>
                                          </p:stCondLst>
                                        </p:cTn>
                                        <p:tgtEl>
                                          <p:spTgt spid="28">
                                            <p:txEl>
                                              <p:pRg st="1" end="1"/>
                                            </p:txEl>
                                          </p:spTgt>
                                        </p:tgtEl>
                                        <p:attrNameLst>
                                          <p:attrName>style.visibility</p:attrName>
                                        </p:attrNameLst>
                                      </p:cBhvr>
                                      <p:to>
                                        <p:strVal val="visible"/>
                                      </p:to>
                                    </p:set>
                                    <p:anim calcmode="lin" valueType="num">
                                      <p:cBhvr additive="base">
                                        <p:cTn id="11" dur="800" fill="hold"/>
                                        <p:tgtEl>
                                          <p:spTgt spid="28">
                                            <p:txEl>
                                              <p:pRg st="1" end="1"/>
                                            </p:txEl>
                                          </p:spTgt>
                                        </p:tgtEl>
                                        <p:attrNameLst>
                                          <p:attrName>ppt_x</p:attrName>
                                        </p:attrNameLst>
                                      </p:cBhvr>
                                      <p:tavLst>
                                        <p:tav tm="0">
                                          <p:val>
                                            <p:strVal val="1+#ppt_w/2"/>
                                          </p:val>
                                        </p:tav>
                                        <p:tav tm="100000">
                                          <p:val>
                                            <p:strVal val="#ppt_x"/>
                                          </p:val>
                                        </p:tav>
                                      </p:tavLst>
                                    </p:anim>
                                    <p:anim calcmode="lin" valueType="num">
                                      <p:cBhvr additive="base">
                                        <p:cTn id="12" dur="800" fill="hold"/>
                                        <p:tgtEl>
                                          <p:spTgt spid="28">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00"/>
                                  </p:stCondLst>
                                  <p:childTnLst>
                                    <p:set>
                                      <p:cBhvr>
                                        <p:cTn id="14" dur="1" fill="hold">
                                          <p:stCondLst>
                                            <p:cond delay="0"/>
                                          </p:stCondLst>
                                        </p:cTn>
                                        <p:tgtEl>
                                          <p:spTgt spid="28">
                                            <p:txEl>
                                              <p:pRg st="2" end="2"/>
                                            </p:txEl>
                                          </p:spTgt>
                                        </p:tgtEl>
                                        <p:attrNameLst>
                                          <p:attrName>style.visibility</p:attrName>
                                        </p:attrNameLst>
                                      </p:cBhvr>
                                      <p:to>
                                        <p:strVal val="visible"/>
                                      </p:to>
                                    </p:set>
                                    <p:anim calcmode="lin" valueType="num">
                                      <p:cBhvr additive="base">
                                        <p:cTn id="15" dur="800" fill="hold"/>
                                        <p:tgtEl>
                                          <p:spTgt spid="28">
                                            <p:txEl>
                                              <p:pRg st="2" end="2"/>
                                            </p:txEl>
                                          </p:spTgt>
                                        </p:tgtEl>
                                        <p:attrNameLst>
                                          <p:attrName>ppt_x</p:attrName>
                                        </p:attrNameLst>
                                      </p:cBhvr>
                                      <p:tavLst>
                                        <p:tav tm="0">
                                          <p:val>
                                            <p:strVal val="1+#ppt_w/2"/>
                                          </p:val>
                                        </p:tav>
                                        <p:tav tm="100000">
                                          <p:val>
                                            <p:strVal val="#ppt_x"/>
                                          </p:val>
                                        </p:tav>
                                      </p:tavLst>
                                    </p:anim>
                                    <p:anim calcmode="lin" valueType="num">
                                      <p:cBhvr additive="base">
                                        <p:cTn id="16" dur="800" fill="hold"/>
                                        <p:tgtEl>
                                          <p:spTgt spid="28">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00"/>
                                  </p:stCondLst>
                                  <p:childTnLst>
                                    <p:set>
                                      <p:cBhvr>
                                        <p:cTn id="18" dur="1" fill="hold">
                                          <p:stCondLst>
                                            <p:cond delay="0"/>
                                          </p:stCondLst>
                                        </p:cTn>
                                        <p:tgtEl>
                                          <p:spTgt spid="28">
                                            <p:txEl>
                                              <p:pRg st="3" end="3"/>
                                            </p:txEl>
                                          </p:spTgt>
                                        </p:tgtEl>
                                        <p:attrNameLst>
                                          <p:attrName>style.visibility</p:attrName>
                                        </p:attrNameLst>
                                      </p:cBhvr>
                                      <p:to>
                                        <p:strVal val="visible"/>
                                      </p:to>
                                    </p:set>
                                    <p:anim calcmode="lin" valueType="num">
                                      <p:cBhvr additive="base">
                                        <p:cTn id="19" dur="800" fill="hold"/>
                                        <p:tgtEl>
                                          <p:spTgt spid="28">
                                            <p:txEl>
                                              <p:pRg st="3" end="3"/>
                                            </p:txEl>
                                          </p:spTgt>
                                        </p:tgtEl>
                                        <p:attrNameLst>
                                          <p:attrName>ppt_x</p:attrName>
                                        </p:attrNameLst>
                                      </p:cBhvr>
                                      <p:tavLst>
                                        <p:tav tm="0">
                                          <p:val>
                                            <p:strVal val="1+#ppt_w/2"/>
                                          </p:val>
                                        </p:tav>
                                        <p:tav tm="100000">
                                          <p:val>
                                            <p:strVal val="#ppt_x"/>
                                          </p:val>
                                        </p:tav>
                                      </p:tavLst>
                                    </p:anim>
                                    <p:anim calcmode="lin" valueType="num">
                                      <p:cBhvr additive="base">
                                        <p:cTn id="20" dur="800" fill="hold"/>
                                        <p:tgtEl>
                                          <p:spTgt spid="28">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200"/>
                                  </p:stCondLst>
                                  <p:childTnLst>
                                    <p:set>
                                      <p:cBhvr>
                                        <p:cTn id="22" dur="1" fill="hold">
                                          <p:stCondLst>
                                            <p:cond delay="0"/>
                                          </p:stCondLst>
                                        </p:cTn>
                                        <p:tgtEl>
                                          <p:spTgt spid="28">
                                            <p:txEl>
                                              <p:pRg st="4" end="4"/>
                                            </p:txEl>
                                          </p:spTgt>
                                        </p:tgtEl>
                                        <p:attrNameLst>
                                          <p:attrName>style.visibility</p:attrName>
                                        </p:attrNameLst>
                                      </p:cBhvr>
                                      <p:to>
                                        <p:strVal val="visible"/>
                                      </p:to>
                                    </p:set>
                                    <p:anim calcmode="lin" valueType="num">
                                      <p:cBhvr additive="base">
                                        <p:cTn id="23" dur="800" fill="hold"/>
                                        <p:tgtEl>
                                          <p:spTgt spid="28">
                                            <p:txEl>
                                              <p:pRg st="4" end="4"/>
                                            </p:txEl>
                                          </p:spTgt>
                                        </p:tgtEl>
                                        <p:attrNameLst>
                                          <p:attrName>ppt_x</p:attrName>
                                        </p:attrNameLst>
                                      </p:cBhvr>
                                      <p:tavLst>
                                        <p:tav tm="0">
                                          <p:val>
                                            <p:strVal val="1+#ppt_w/2"/>
                                          </p:val>
                                        </p:tav>
                                        <p:tav tm="100000">
                                          <p:val>
                                            <p:strVal val="#ppt_x"/>
                                          </p:val>
                                        </p:tav>
                                      </p:tavLst>
                                    </p:anim>
                                    <p:anim calcmode="lin" valueType="num">
                                      <p:cBhvr additive="base">
                                        <p:cTn id="24" dur="800" fill="hold"/>
                                        <p:tgtEl>
                                          <p:spTgt spid="28">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00"/>
                                  </p:stCondLst>
                                  <p:childTnLst>
                                    <p:set>
                                      <p:cBhvr>
                                        <p:cTn id="26" dur="1" fill="hold">
                                          <p:stCondLst>
                                            <p:cond delay="0"/>
                                          </p:stCondLst>
                                        </p:cTn>
                                        <p:tgtEl>
                                          <p:spTgt spid="28">
                                            <p:txEl>
                                              <p:pRg st="5" end="5"/>
                                            </p:txEl>
                                          </p:spTgt>
                                        </p:tgtEl>
                                        <p:attrNameLst>
                                          <p:attrName>style.visibility</p:attrName>
                                        </p:attrNameLst>
                                      </p:cBhvr>
                                      <p:to>
                                        <p:strVal val="visible"/>
                                      </p:to>
                                    </p:set>
                                    <p:anim calcmode="lin" valueType="num">
                                      <p:cBhvr additive="base">
                                        <p:cTn id="27" dur="800" fill="hold"/>
                                        <p:tgtEl>
                                          <p:spTgt spid="28">
                                            <p:txEl>
                                              <p:pRg st="5" end="5"/>
                                            </p:txEl>
                                          </p:spTgt>
                                        </p:tgtEl>
                                        <p:attrNameLst>
                                          <p:attrName>ppt_x</p:attrName>
                                        </p:attrNameLst>
                                      </p:cBhvr>
                                      <p:tavLst>
                                        <p:tav tm="0">
                                          <p:val>
                                            <p:strVal val="1+#ppt_w/2"/>
                                          </p:val>
                                        </p:tav>
                                        <p:tav tm="100000">
                                          <p:val>
                                            <p:strVal val="#ppt_x"/>
                                          </p:val>
                                        </p:tav>
                                      </p:tavLst>
                                    </p:anim>
                                    <p:anim calcmode="lin" valueType="num">
                                      <p:cBhvr additive="base">
                                        <p:cTn id="28" dur="800" fill="hold"/>
                                        <p:tgtEl>
                                          <p:spTgt spid="28">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200"/>
                                  </p:stCondLst>
                                  <p:childTnLst>
                                    <p:set>
                                      <p:cBhvr>
                                        <p:cTn id="30" dur="1" fill="hold">
                                          <p:stCondLst>
                                            <p:cond delay="0"/>
                                          </p:stCondLst>
                                        </p:cTn>
                                        <p:tgtEl>
                                          <p:spTgt spid="28">
                                            <p:txEl>
                                              <p:pRg st="6" end="6"/>
                                            </p:txEl>
                                          </p:spTgt>
                                        </p:tgtEl>
                                        <p:attrNameLst>
                                          <p:attrName>style.visibility</p:attrName>
                                        </p:attrNameLst>
                                      </p:cBhvr>
                                      <p:to>
                                        <p:strVal val="visible"/>
                                      </p:to>
                                    </p:set>
                                    <p:anim calcmode="lin" valueType="num">
                                      <p:cBhvr additive="base">
                                        <p:cTn id="31" dur="800" fill="hold"/>
                                        <p:tgtEl>
                                          <p:spTgt spid="28">
                                            <p:txEl>
                                              <p:pRg st="6" end="6"/>
                                            </p:txEl>
                                          </p:spTgt>
                                        </p:tgtEl>
                                        <p:attrNameLst>
                                          <p:attrName>ppt_x</p:attrName>
                                        </p:attrNameLst>
                                      </p:cBhvr>
                                      <p:tavLst>
                                        <p:tav tm="0">
                                          <p:val>
                                            <p:strVal val="1+#ppt_w/2"/>
                                          </p:val>
                                        </p:tav>
                                        <p:tav tm="100000">
                                          <p:val>
                                            <p:strVal val="#ppt_x"/>
                                          </p:val>
                                        </p:tav>
                                      </p:tavLst>
                                    </p:anim>
                                    <p:anim calcmode="lin" valueType="num">
                                      <p:cBhvr additive="base">
                                        <p:cTn id="32" dur="800" fill="hold"/>
                                        <p:tgtEl>
                                          <p:spTgt spid="28">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200"/>
                                  </p:stCondLst>
                                  <p:childTnLst>
                                    <p:set>
                                      <p:cBhvr>
                                        <p:cTn id="34" dur="1" fill="hold">
                                          <p:stCondLst>
                                            <p:cond delay="0"/>
                                          </p:stCondLst>
                                        </p:cTn>
                                        <p:tgtEl>
                                          <p:spTgt spid="28">
                                            <p:txEl>
                                              <p:pRg st="7" end="7"/>
                                            </p:txEl>
                                          </p:spTgt>
                                        </p:tgtEl>
                                        <p:attrNameLst>
                                          <p:attrName>style.visibility</p:attrName>
                                        </p:attrNameLst>
                                      </p:cBhvr>
                                      <p:to>
                                        <p:strVal val="visible"/>
                                      </p:to>
                                    </p:set>
                                    <p:anim calcmode="lin" valueType="num">
                                      <p:cBhvr additive="base">
                                        <p:cTn id="35" dur="800" fill="hold"/>
                                        <p:tgtEl>
                                          <p:spTgt spid="28">
                                            <p:txEl>
                                              <p:pRg st="7" end="7"/>
                                            </p:txEl>
                                          </p:spTgt>
                                        </p:tgtEl>
                                        <p:attrNameLst>
                                          <p:attrName>ppt_x</p:attrName>
                                        </p:attrNameLst>
                                      </p:cBhvr>
                                      <p:tavLst>
                                        <p:tav tm="0">
                                          <p:val>
                                            <p:strVal val="1+#ppt_w/2"/>
                                          </p:val>
                                        </p:tav>
                                        <p:tav tm="100000">
                                          <p:val>
                                            <p:strVal val="#ppt_x"/>
                                          </p:val>
                                        </p:tav>
                                      </p:tavLst>
                                    </p:anim>
                                    <p:anim calcmode="lin" valueType="num">
                                      <p:cBhvr additive="base">
                                        <p:cTn id="36" dur="800" fill="hold"/>
                                        <p:tgtEl>
                                          <p:spTgt spid="28">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p:stCondLst>
                                    <p:cond delay="200"/>
                                  </p:stCondLst>
                                  <p:childTnLst>
                                    <p:set>
                                      <p:cBhvr>
                                        <p:cTn id="38" dur="1" fill="hold">
                                          <p:stCondLst>
                                            <p:cond delay="0"/>
                                          </p:stCondLst>
                                        </p:cTn>
                                        <p:tgtEl>
                                          <p:spTgt spid="28">
                                            <p:txEl>
                                              <p:pRg st="8" end="8"/>
                                            </p:txEl>
                                          </p:spTgt>
                                        </p:tgtEl>
                                        <p:attrNameLst>
                                          <p:attrName>style.visibility</p:attrName>
                                        </p:attrNameLst>
                                      </p:cBhvr>
                                      <p:to>
                                        <p:strVal val="visible"/>
                                      </p:to>
                                    </p:set>
                                    <p:anim calcmode="lin" valueType="num">
                                      <p:cBhvr additive="base">
                                        <p:cTn id="39" dur="800" fill="hold"/>
                                        <p:tgtEl>
                                          <p:spTgt spid="28">
                                            <p:txEl>
                                              <p:pRg st="8" end="8"/>
                                            </p:txEl>
                                          </p:spTgt>
                                        </p:tgtEl>
                                        <p:attrNameLst>
                                          <p:attrName>ppt_x</p:attrName>
                                        </p:attrNameLst>
                                      </p:cBhvr>
                                      <p:tavLst>
                                        <p:tav tm="0">
                                          <p:val>
                                            <p:strVal val="1+#ppt_w/2"/>
                                          </p:val>
                                        </p:tav>
                                        <p:tav tm="100000">
                                          <p:val>
                                            <p:strVal val="#ppt_x"/>
                                          </p:val>
                                        </p:tav>
                                      </p:tavLst>
                                    </p:anim>
                                    <p:anim calcmode="lin" valueType="num">
                                      <p:cBhvr additive="base">
                                        <p:cTn id="40" dur="800" fill="hold"/>
                                        <p:tgtEl>
                                          <p:spTgt spid="28">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2" decel="100000" fill="hold" grpId="0" nodeType="withEffect">
                                  <p:stCondLst>
                                    <p:cond delay="200"/>
                                  </p:stCondLst>
                                  <p:childTnLst>
                                    <p:set>
                                      <p:cBhvr>
                                        <p:cTn id="42" dur="1" fill="hold">
                                          <p:stCondLst>
                                            <p:cond delay="0"/>
                                          </p:stCondLst>
                                        </p:cTn>
                                        <p:tgtEl>
                                          <p:spTgt spid="28">
                                            <p:txEl>
                                              <p:pRg st="9" end="9"/>
                                            </p:txEl>
                                          </p:spTgt>
                                        </p:tgtEl>
                                        <p:attrNameLst>
                                          <p:attrName>style.visibility</p:attrName>
                                        </p:attrNameLst>
                                      </p:cBhvr>
                                      <p:to>
                                        <p:strVal val="visible"/>
                                      </p:to>
                                    </p:set>
                                    <p:anim calcmode="lin" valueType="num">
                                      <p:cBhvr additive="base">
                                        <p:cTn id="43" dur="800" fill="hold"/>
                                        <p:tgtEl>
                                          <p:spTgt spid="28">
                                            <p:txEl>
                                              <p:pRg st="9" end="9"/>
                                            </p:txEl>
                                          </p:spTgt>
                                        </p:tgtEl>
                                        <p:attrNameLst>
                                          <p:attrName>ppt_x</p:attrName>
                                        </p:attrNameLst>
                                      </p:cBhvr>
                                      <p:tavLst>
                                        <p:tav tm="0">
                                          <p:val>
                                            <p:strVal val="1+#ppt_w/2"/>
                                          </p:val>
                                        </p:tav>
                                        <p:tav tm="100000">
                                          <p:val>
                                            <p:strVal val="#ppt_x"/>
                                          </p:val>
                                        </p:tav>
                                      </p:tavLst>
                                    </p:anim>
                                    <p:anim calcmode="lin" valueType="num">
                                      <p:cBhvr additive="base">
                                        <p:cTn id="44" dur="800" fill="hold"/>
                                        <p:tgtEl>
                                          <p:spTgt spid="28">
                                            <p:txEl>
                                              <p:pRg st="9" end="9"/>
                                            </p:txEl>
                                          </p:spTgt>
                                        </p:tgtEl>
                                        <p:attrNameLst>
                                          <p:attrName>ppt_y</p:attrName>
                                        </p:attrNameLst>
                                      </p:cBhvr>
                                      <p:tavLst>
                                        <p:tav tm="0">
                                          <p:val>
                                            <p:strVal val="#ppt_y"/>
                                          </p:val>
                                        </p:tav>
                                        <p:tav tm="100000">
                                          <p:val>
                                            <p:strVal val="#ppt_y"/>
                                          </p:val>
                                        </p:tav>
                                      </p:tavLst>
                                    </p:anim>
                                  </p:childTnLst>
                                </p:cTn>
                              </p:par>
                            </p:childTnLst>
                          </p:cTn>
                        </p:par>
                        <p:par>
                          <p:cTn id="45" fill="hold">
                            <p:stCondLst>
                              <p:cond delay="1000"/>
                            </p:stCondLst>
                            <p:childTnLst>
                              <p:par>
                                <p:cTn id="46" presetID="1" presetClass="entr" presetSubtype="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build="allAtOnce"/>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idx="4294967295"/>
          </p:nvPr>
        </p:nvSpPr>
        <p:spPr>
          <a:xfrm>
            <a:off x="2301240" y="0"/>
            <a:ext cx="9587548" cy="917575"/>
          </a:xfrm>
        </p:spPr>
        <p:txBody>
          <a:bodyPr/>
          <a:lstStyle/>
          <a:p>
            <a:r>
              <a:rPr lang="en-US" dirty="0" smtClean="0"/>
              <a:t>ActiveSync Feature Support</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647229798"/>
              </p:ext>
            </p:extLst>
          </p:nvPr>
        </p:nvGraphicFramePr>
        <p:xfrm>
          <a:off x="2301240" y="917575"/>
          <a:ext cx="9997440" cy="5878136"/>
        </p:xfrm>
        <a:graphic>
          <a:graphicData uri="http://schemas.openxmlformats.org/drawingml/2006/table">
            <a:tbl>
              <a:tblPr firstRow="1" firstCol="1" bandRow="1">
                <a:tableStyleId>{18603FDC-E32A-4AB5-989C-0864C3EAD2B8}</a:tableStyleId>
              </a:tblPr>
              <a:tblGrid>
                <a:gridCol w="3200400"/>
                <a:gridCol w="2011680"/>
                <a:gridCol w="2438400"/>
                <a:gridCol w="2346960"/>
              </a:tblGrid>
              <a:tr h="285998">
                <a:tc>
                  <a:txBody>
                    <a:bodyPr/>
                    <a:lstStyle/>
                    <a:p>
                      <a:pPr marL="0" marR="0">
                        <a:lnSpc>
                          <a:spcPct val="100000"/>
                        </a:lnSpc>
                        <a:spcBef>
                          <a:spcPts val="0"/>
                        </a:spcBef>
                        <a:spcAft>
                          <a:spcPts val="0"/>
                        </a:spcAft>
                      </a:pPr>
                      <a:r>
                        <a:rPr lang="en-US" sz="1600" dirty="0">
                          <a:gradFill>
                            <a:gsLst>
                              <a:gs pos="0">
                                <a:schemeClr val="tx1"/>
                              </a:gs>
                              <a:gs pos="86000">
                                <a:schemeClr val="tx1"/>
                              </a:gs>
                            </a:gsLst>
                            <a:lin ang="5400000" scaled="0"/>
                          </a:gradFill>
                          <a:effectLst/>
                        </a:rPr>
                        <a:t>EAS Feature</a:t>
                      </a:r>
                      <a:endParaRPr lang="en-US" sz="1600" dirty="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chemeClr val="accent1">
                        <a:lumMod val="75000"/>
                      </a:schemeClr>
                    </a:solidFill>
                  </a:tcPr>
                </a:tc>
                <a:tc>
                  <a:txBody>
                    <a:bodyPr/>
                    <a:lstStyle/>
                    <a:p>
                      <a:pPr marL="0" marR="0" algn="ctr">
                        <a:lnSpc>
                          <a:spcPct val="100000"/>
                        </a:lnSpc>
                        <a:spcBef>
                          <a:spcPts val="0"/>
                        </a:spcBef>
                        <a:spcAft>
                          <a:spcPts val="0"/>
                        </a:spcAft>
                      </a:pPr>
                      <a:r>
                        <a:rPr lang="en-US" sz="1600" dirty="0">
                          <a:gradFill>
                            <a:gsLst>
                              <a:gs pos="0">
                                <a:schemeClr val="tx1"/>
                              </a:gs>
                              <a:gs pos="86000">
                                <a:schemeClr val="tx1"/>
                              </a:gs>
                            </a:gsLst>
                            <a:lin ang="5400000" scaled="0"/>
                          </a:gradFill>
                          <a:effectLst/>
                        </a:rPr>
                        <a:t>Exchange </a:t>
                      </a:r>
                      <a:r>
                        <a:rPr lang="en-US" sz="1600" dirty="0" smtClean="0">
                          <a:gradFill>
                            <a:gsLst>
                              <a:gs pos="0">
                                <a:schemeClr val="tx1"/>
                              </a:gs>
                              <a:gs pos="86000">
                                <a:schemeClr val="tx1"/>
                              </a:gs>
                            </a:gsLst>
                            <a:lin ang="5400000" scaled="0"/>
                          </a:gradFill>
                          <a:effectLst/>
                        </a:rPr>
                        <a:t>Server </a:t>
                      </a:r>
                      <a:r>
                        <a:rPr lang="en-US" sz="1600" dirty="0">
                          <a:gradFill>
                            <a:gsLst>
                              <a:gs pos="0">
                                <a:schemeClr val="tx1"/>
                              </a:gs>
                              <a:gs pos="86000">
                                <a:schemeClr val="tx1"/>
                              </a:gs>
                            </a:gsLst>
                            <a:lin ang="5400000" scaled="0"/>
                          </a:gradFill>
                          <a:effectLst/>
                        </a:rPr>
                        <a:t>2003</a:t>
                      </a:r>
                      <a:endParaRPr lang="en-US" sz="1600" dirty="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chemeClr val="accent1">
                        <a:lumMod val="75000"/>
                      </a:schemeClr>
                    </a:solidFill>
                  </a:tcPr>
                </a:tc>
                <a:tc>
                  <a:txBody>
                    <a:bodyPr/>
                    <a:lstStyle/>
                    <a:p>
                      <a:pPr marL="0" marR="0" algn="ctr">
                        <a:lnSpc>
                          <a:spcPct val="100000"/>
                        </a:lnSpc>
                        <a:spcBef>
                          <a:spcPts val="0"/>
                        </a:spcBef>
                        <a:spcAft>
                          <a:spcPts val="0"/>
                        </a:spcAft>
                      </a:pPr>
                      <a:r>
                        <a:rPr lang="en-US" sz="1600" dirty="0">
                          <a:gradFill>
                            <a:gsLst>
                              <a:gs pos="0">
                                <a:schemeClr val="tx1"/>
                              </a:gs>
                              <a:gs pos="86000">
                                <a:schemeClr val="tx1"/>
                              </a:gs>
                            </a:gsLst>
                            <a:lin ang="5400000" scaled="0"/>
                          </a:gradFill>
                          <a:effectLst/>
                        </a:rPr>
                        <a:t>Exchange </a:t>
                      </a:r>
                      <a:r>
                        <a:rPr lang="en-US" sz="1600" dirty="0" smtClean="0">
                          <a:gradFill>
                            <a:gsLst>
                              <a:gs pos="0">
                                <a:schemeClr val="tx1"/>
                              </a:gs>
                              <a:gs pos="86000">
                                <a:schemeClr val="tx1"/>
                              </a:gs>
                            </a:gsLst>
                            <a:lin ang="5400000" scaled="0"/>
                          </a:gradFill>
                          <a:effectLst/>
                        </a:rPr>
                        <a:t>Server </a:t>
                      </a:r>
                      <a:r>
                        <a:rPr lang="en-US" sz="1600" dirty="0">
                          <a:gradFill>
                            <a:gsLst>
                              <a:gs pos="0">
                                <a:schemeClr val="tx1"/>
                              </a:gs>
                              <a:gs pos="86000">
                                <a:schemeClr val="tx1"/>
                              </a:gs>
                            </a:gsLst>
                            <a:lin ang="5400000" scaled="0"/>
                          </a:gradFill>
                          <a:effectLst/>
                        </a:rPr>
                        <a:t>2007</a:t>
                      </a:r>
                      <a:endParaRPr lang="en-US" sz="1600" dirty="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chemeClr val="accent1">
                        <a:lumMod val="75000"/>
                      </a:schemeClr>
                    </a:solidFill>
                  </a:tcPr>
                </a:tc>
                <a:tc>
                  <a:txBody>
                    <a:bodyPr/>
                    <a:lstStyle/>
                    <a:p>
                      <a:pPr marL="0" marR="0" algn="ctr">
                        <a:lnSpc>
                          <a:spcPct val="100000"/>
                        </a:lnSpc>
                        <a:spcBef>
                          <a:spcPts val="0"/>
                        </a:spcBef>
                        <a:spcAft>
                          <a:spcPts val="0"/>
                        </a:spcAft>
                      </a:pPr>
                      <a:r>
                        <a:rPr lang="en-US" sz="1600" dirty="0">
                          <a:gradFill>
                            <a:gsLst>
                              <a:gs pos="0">
                                <a:schemeClr val="tx1"/>
                              </a:gs>
                              <a:gs pos="86000">
                                <a:schemeClr val="tx1"/>
                              </a:gs>
                            </a:gsLst>
                            <a:lin ang="5400000" scaled="0"/>
                          </a:gradFill>
                          <a:effectLst/>
                        </a:rPr>
                        <a:t>Exchange </a:t>
                      </a:r>
                      <a:r>
                        <a:rPr lang="en-US" sz="1600" dirty="0" smtClean="0">
                          <a:gradFill>
                            <a:gsLst>
                              <a:gs pos="0">
                                <a:schemeClr val="tx1"/>
                              </a:gs>
                              <a:gs pos="86000">
                                <a:schemeClr val="tx1"/>
                              </a:gs>
                            </a:gsLst>
                            <a:lin ang="5400000" scaled="0"/>
                          </a:gradFill>
                          <a:effectLst/>
                        </a:rPr>
                        <a:t>Server 2010/3</a:t>
                      </a:r>
                      <a:endParaRPr lang="en-US" sz="1600" dirty="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lnB w="12700" cap="flat" cmpd="sng" algn="ctr">
                      <a:solidFill>
                        <a:srgbClr val="FFFFFF"/>
                      </a:solidFill>
                      <a:prstDash val="solid"/>
                      <a:round/>
                      <a:headEnd type="none" w="med" len="med"/>
                      <a:tailEnd type="none" w="med" len="med"/>
                    </a:lnB>
                    <a:solidFill>
                      <a:schemeClr val="accent1">
                        <a:lumMod val="75000"/>
                      </a:schemeClr>
                    </a:solidFill>
                  </a:tcPr>
                </a:tc>
              </a:tr>
              <a:tr h="254912">
                <a:tc>
                  <a:txBody>
                    <a:bodyPr/>
                    <a:lstStyle/>
                    <a:p>
                      <a:pPr marL="0" marR="0">
                        <a:lnSpc>
                          <a:spcPct val="100000"/>
                        </a:lnSpc>
                        <a:spcBef>
                          <a:spcPts val="0"/>
                        </a:spcBef>
                        <a:spcAft>
                          <a:spcPts val="0"/>
                        </a:spcAft>
                      </a:pPr>
                      <a:r>
                        <a:rPr lang="en-US" sz="1400" dirty="0">
                          <a:gradFill>
                            <a:gsLst>
                              <a:gs pos="0">
                                <a:schemeClr val="tx1"/>
                              </a:gs>
                              <a:gs pos="86000">
                                <a:schemeClr val="tx1"/>
                              </a:gs>
                            </a:gsLst>
                            <a:lin ang="5400000" scaled="0"/>
                          </a:gradFill>
                          <a:effectLst/>
                        </a:rPr>
                        <a:t>Direct Push</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chemeClr val="accent1">
                        <a:lumMod val="60000"/>
                        <a:lumOff val="4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chemeClr val="accent1">
                        <a:lumMod val="20000"/>
                        <a:lumOff val="8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chemeClr val="accent1">
                        <a:lumMod val="20000"/>
                        <a:lumOff val="8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lnT w="12700" cap="flat" cmpd="sng" algn="ctr">
                      <a:solidFill>
                        <a:srgbClr val="FFFFFF"/>
                      </a:solidFill>
                      <a:prstDash val="solid"/>
                      <a:round/>
                      <a:headEnd type="none" w="med" len="med"/>
                      <a:tailEnd type="none" w="med" len="med"/>
                    </a:lnT>
                    <a:solidFill>
                      <a:schemeClr val="accent1">
                        <a:lumMod val="20000"/>
                        <a:lumOff val="80000"/>
                      </a:schemeClr>
                    </a:solidFill>
                  </a:tcPr>
                </a:tc>
              </a:tr>
              <a:tr h="254912">
                <a:tc>
                  <a:txBody>
                    <a:bodyPr/>
                    <a:lstStyle/>
                    <a:p>
                      <a:pPr marL="0" marR="0">
                        <a:lnSpc>
                          <a:spcPct val="100000"/>
                        </a:lnSpc>
                        <a:spcBef>
                          <a:spcPts val="0"/>
                        </a:spcBef>
                        <a:spcAft>
                          <a:spcPts val="0"/>
                        </a:spcAft>
                      </a:pPr>
                      <a:r>
                        <a:rPr lang="en-US" sz="1400" dirty="0">
                          <a:gradFill>
                            <a:gsLst>
                              <a:gs pos="0">
                                <a:schemeClr val="tx1"/>
                              </a:gs>
                              <a:gs pos="86000">
                                <a:schemeClr val="tx1"/>
                              </a:gs>
                            </a:gsLst>
                            <a:lin ang="5400000" scaled="0"/>
                          </a:gradFill>
                          <a:effectLst/>
                        </a:rPr>
                        <a:t>Email Sync</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R w="12700" cap="flat" cmpd="sng" algn="ctr">
                      <a:solidFill>
                        <a:srgbClr val="FFFFFF"/>
                      </a:solidFill>
                      <a:prstDash val="solid"/>
                      <a:round/>
                      <a:headEnd type="none" w="med" len="med"/>
                      <a:tailEnd type="none" w="med" len="med"/>
                    </a:lnR>
                    <a:solidFill>
                      <a:schemeClr val="accent1">
                        <a:lumMod val="75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60000"/>
                        <a:lumOff val="4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60000"/>
                        <a:lumOff val="4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solidFill>
                      <a:schemeClr val="accent1">
                        <a:lumMod val="60000"/>
                        <a:lumOff val="40000"/>
                      </a:schemeClr>
                    </a:solidFill>
                  </a:tcPr>
                </a:tc>
              </a:tr>
              <a:tr h="254912">
                <a:tc>
                  <a:txBody>
                    <a:bodyPr/>
                    <a:lstStyle/>
                    <a:p>
                      <a:pPr marL="0" marR="0">
                        <a:lnSpc>
                          <a:spcPct val="100000"/>
                        </a:lnSpc>
                        <a:spcBef>
                          <a:spcPts val="0"/>
                        </a:spcBef>
                        <a:spcAft>
                          <a:spcPts val="0"/>
                        </a:spcAft>
                      </a:pPr>
                      <a:r>
                        <a:rPr lang="en-US" sz="1400" dirty="0">
                          <a:gradFill>
                            <a:gsLst>
                              <a:gs pos="0">
                                <a:schemeClr val="tx1"/>
                              </a:gs>
                              <a:gs pos="86000">
                                <a:schemeClr val="tx1"/>
                              </a:gs>
                            </a:gsLst>
                            <a:lin ang="5400000" scaled="0"/>
                          </a:gradFill>
                          <a:effectLst/>
                        </a:rPr>
                        <a:t>Calendar Sync</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R w="12700" cap="flat" cmpd="sng" algn="ctr">
                      <a:solidFill>
                        <a:srgbClr val="FFFFFF"/>
                      </a:solidFill>
                      <a:prstDash val="solid"/>
                      <a:round/>
                      <a:headEnd type="none" w="med" len="med"/>
                      <a:tailEnd type="none" w="med" len="med"/>
                    </a:lnR>
                    <a:solidFill>
                      <a:schemeClr val="accent1">
                        <a:lumMod val="60000"/>
                        <a:lumOff val="4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20000"/>
                        <a:lumOff val="8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20000"/>
                        <a:lumOff val="8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solidFill>
                      <a:schemeClr val="accent1">
                        <a:lumMod val="20000"/>
                        <a:lumOff val="80000"/>
                      </a:schemeClr>
                    </a:solidFill>
                  </a:tcPr>
                </a:tc>
              </a:tr>
              <a:tr h="254912">
                <a:tc>
                  <a:txBody>
                    <a:bodyPr/>
                    <a:lstStyle/>
                    <a:p>
                      <a:pPr marL="0" marR="0">
                        <a:lnSpc>
                          <a:spcPct val="100000"/>
                        </a:lnSpc>
                        <a:spcBef>
                          <a:spcPts val="0"/>
                        </a:spcBef>
                        <a:spcAft>
                          <a:spcPts val="0"/>
                        </a:spcAft>
                      </a:pPr>
                      <a:r>
                        <a:rPr lang="en-US" sz="1400" dirty="0">
                          <a:gradFill>
                            <a:gsLst>
                              <a:gs pos="0">
                                <a:schemeClr val="tx1"/>
                              </a:gs>
                              <a:gs pos="86000">
                                <a:schemeClr val="tx1"/>
                              </a:gs>
                            </a:gsLst>
                            <a:lin ang="5400000" scaled="0"/>
                          </a:gradFill>
                          <a:effectLst/>
                        </a:rPr>
                        <a:t>Contacts Sync</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R w="12700" cap="flat" cmpd="sng" algn="ctr">
                      <a:solidFill>
                        <a:srgbClr val="FFFFFF"/>
                      </a:solidFill>
                      <a:prstDash val="solid"/>
                      <a:round/>
                      <a:headEnd type="none" w="med" len="med"/>
                      <a:tailEnd type="none" w="med" len="med"/>
                    </a:lnR>
                    <a:solidFill>
                      <a:schemeClr val="accent1">
                        <a:lumMod val="75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60000"/>
                        <a:lumOff val="4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60000"/>
                        <a:lumOff val="4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solidFill>
                      <a:schemeClr val="accent1">
                        <a:lumMod val="60000"/>
                        <a:lumOff val="40000"/>
                      </a:schemeClr>
                    </a:solidFill>
                  </a:tcPr>
                </a:tc>
              </a:tr>
              <a:tr h="254912">
                <a:tc>
                  <a:txBody>
                    <a:bodyPr/>
                    <a:lstStyle/>
                    <a:p>
                      <a:pPr marL="0" marR="0">
                        <a:lnSpc>
                          <a:spcPct val="100000"/>
                        </a:lnSpc>
                        <a:spcBef>
                          <a:spcPts val="0"/>
                        </a:spcBef>
                        <a:spcAft>
                          <a:spcPts val="0"/>
                        </a:spcAft>
                      </a:pPr>
                      <a:r>
                        <a:rPr lang="en-US" sz="1400" dirty="0" smtClean="0">
                          <a:gradFill>
                            <a:gsLst>
                              <a:gs pos="0">
                                <a:schemeClr val="tx1"/>
                              </a:gs>
                              <a:gs pos="86000">
                                <a:schemeClr val="tx1"/>
                              </a:gs>
                            </a:gsLst>
                            <a:lin ang="5400000" scaled="0"/>
                          </a:gradFill>
                          <a:effectLst/>
                        </a:rPr>
                        <a:t>Remote Wipe</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R w="12700" cap="flat" cmpd="sng" algn="ctr">
                      <a:solidFill>
                        <a:srgbClr val="FFFFFF"/>
                      </a:solidFill>
                      <a:prstDash val="solid"/>
                      <a:round/>
                      <a:headEnd type="none" w="med" len="med"/>
                      <a:tailEnd type="none" w="med" len="med"/>
                    </a:lnR>
                    <a:solidFill>
                      <a:schemeClr val="accent1">
                        <a:lumMod val="60000"/>
                        <a:lumOff val="4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20000"/>
                        <a:lumOff val="8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20000"/>
                        <a:lumOff val="8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solidFill>
                      <a:schemeClr val="accent1">
                        <a:lumMod val="20000"/>
                        <a:lumOff val="80000"/>
                      </a:schemeClr>
                    </a:solidFill>
                  </a:tcPr>
                </a:tc>
              </a:tr>
              <a:tr h="254912">
                <a:tc>
                  <a:txBody>
                    <a:bodyPr/>
                    <a:lstStyle/>
                    <a:p>
                      <a:pPr marL="0" marR="0">
                        <a:lnSpc>
                          <a:spcPct val="100000"/>
                        </a:lnSpc>
                        <a:spcBef>
                          <a:spcPts val="0"/>
                        </a:spcBef>
                        <a:spcAft>
                          <a:spcPts val="0"/>
                        </a:spcAft>
                      </a:pPr>
                      <a:r>
                        <a:rPr lang="en-US" sz="1400" dirty="0" smtClean="0">
                          <a:gradFill>
                            <a:gsLst>
                              <a:gs pos="0">
                                <a:schemeClr val="tx1"/>
                              </a:gs>
                              <a:gs pos="86000">
                                <a:schemeClr val="tx1"/>
                              </a:gs>
                            </a:gsLst>
                            <a:lin ang="5400000" scaled="0"/>
                          </a:gradFill>
                          <a:effectLst/>
                        </a:rPr>
                        <a:t>Sync Multiple Folders</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R w="12700" cap="flat" cmpd="sng" algn="ctr">
                      <a:solidFill>
                        <a:srgbClr val="FFFFFF"/>
                      </a:solidFill>
                      <a:prstDash val="solid"/>
                      <a:round/>
                      <a:headEnd type="none" w="med" len="med"/>
                      <a:tailEnd type="none" w="med" len="med"/>
                    </a:lnR>
                    <a:solidFill>
                      <a:schemeClr val="accent1">
                        <a:lumMod val="75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60000"/>
                        <a:lumOff val="4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60000"/>
                        <a:lumOff val="4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solidFill>
                      <a:schemeClr val="accent1">
                        <a:lumMod val="60000"/>
                        <a:lumOff val="40000"/>
                      </a:schemeClr>
                    </a:solidFill>
                  </a:tcPr>
                </a:tc>
              </a:tr>
              <a:tr h="254912">
                <a:tc>
                  <a:txBody>
                    <a:bodyPr/>
                    <a:lstStyle/>
                    <a:p>
                      <a:pPr marL="0" marR="0">
                        <a:lnSpc>
                          <a:spcPct val="100000"/>
                        </a:lnSpc>
                        <a:spcBef>
                          <a:spcPts val="0"/>
                        </a:spcBef>
                        <a:spcAft>
                          <a:spcPts val="0"/>
                        </a:spcAft>
                      </a:pPr>
                      <a:r>
                        <a:rPr lang="en-US" sz="1400" dirty="0">
                          <a:gradFill>
                            <a:gsLst>
                              <a:gs pos="0">
                                <a:schemeClr val="tx1"/>
                              </a:gs>
                              <a:gs pos="86000">
                                <a:schemeClr val="tx1"/>
                              </a:gs>
                            </a:gsLst>
                            <a:lin ang="5400000" scaled="0"/>
                          </a:gradFill>
                          <a:effectLst/>
                        </a:rPr>
                        <a:t>128-bit SSL </a:t>
                      </a:r>
                      <a:r>
                        <a:rPr lang="en-US" sz="1400" dirty="0" smtClean="0">
                          <a:gradFill>
                            <a:gsLst>
                              <a:gs pos="0">
                                <a:schemeClr val="tx1"/>
                              </a:gs>
                              <a:gs pos="86000">
                                <a:schemeClr val="tx1"/>
                              </a:gs>
                            </a:gsLst>
                            <a:lin ang="5400000" scaled="0"/>
                          </a:gradFill>
                          <a:effectLst/>
                        </a:rPr>
                        <a:t>Encrypted Transmission</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R w="12700" cap="flat" cmpd="sng" algn="ctr">
                      <a:solidFill>
                        <a:srgbClr val="FFFFFF"/>
                      </a:solidFill>
                      <a:prstDash val="solid"/>
                      <a:round/>
                      <a:headEnd type="none" w="med" len="med"/>
                      <a:tailEnd type="none" w="med" len="med"/>
                    </a:lnR>
                    <a:solidFill>
                      <a:schemeClr val="accent1">
                        <a:lumMod val="60000"/>
                        <a:lumOff val="4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20000"/>
                        <a:lumOff val="8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20000"/>
                        <a:lumOff val="8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solidFill>
                      <a:schemeClr val="accent1">
                        <a:lumMod val="20000"/>
                        <a:lumOff val="80000"/>
                      </a:schemeClr>
                    </a:solidFill>
                  </a:tcPr>
                </a:tc>
              </a:tr>
              <a:tr h="254912">
                <a:tc>
                  <a:txBody>
                    <a:bodyPr/>
                    <a:lstStyle/>
                    <a:p>
                      <a:pPr marL="0" marR="0">
                        <a:lnSpc>
                          <a:spcPct val="100000"/>
                        </a:lnSpc>
                        <a:spcBef>
                          <a:spcPts val="0"/>
                        </a:spcBef>
                        <a:spcAft>
                          <a:spcPts val="0"/>
                        </a:spcAft>
                      </a:pPr>
                      <a:r>
                        <a:rPr lang="en-US" sz="1400" dirty="0" smtClean="0">
                          <a:gradFill>
                            <a:gsLst>
                              <a:gs pos="0">
                                <a:schemeClr val="tx1"/>
                              </a:gs>
                              <a:gs pos="86000">
                                <a:schemeClr val="tx1"/>
                              </a:gs>
                            </a:gsLst>
                            <a:lin ang="5400000" scaled="0"/>
                          </a:gradFill>
                          <a:effectLst/>
                        </a:rPr>
                        <a:t>User Initiated Remote Wipe</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R w="12700" cap="flat" cmpd="sng" algn="ctr">
                      <a:solidFill>
                        <a:srgbClr val="FFFFFF"/>
                      </a:solidFill>
                      <a:prstDash val="solid"/>
                      <a:round/>
                      <a:headEnd type="none" w="med" len="med"/>
                      <a:tailEnd type="none" w="med" len="med"/>
                    </a:lnR>
                    <a:solidFill>
                      <a:schemeClr val="accent1">
                        <a:lumMod val="75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 </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60000"/>
                        <a:lumOff val="4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60000"/>
                        <a:lumOff val="4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solidFill>
                      <a:schemeClr val="accent1">
                        <a:lumMod val="60000"/>
                        <a:lumOff val="40000"/>
                      </a:schemeClr>
                    </a:solidFill>
                  </a:tcPr>
                </a:tc>
              </a:tr>
              <a:tr h="254912">
                <a:tc>
                  <a:txBody>
                    <a:bodyPr/>
                    <a:lstStyle/>
                    <a:p>
                      <a:pPr marL="0" marR="0">
                        <a:lnSpc>
                          <a:spcPct val="100000"/>
                        </a:lnSpc>
                        <a:spcBef>
                          <a:spcPts val="0"/>
                        </a:spcBef>
                        <a:spcAft>
                          <a:spcPts val="0"/>
                        </a:spcAft>
                      </a:pPr>
                      <a:r>
                        <a:rPr lang="en-US" sz="1400" dirty="0" smtClean="0">
                          <a:gradFill>
                            <a:gsLst>
                              <a:gs pos="0">
                                <a:schemeClr val="tx1"/>
                              </a:gs>
                              <a:gs pos="86000">
                                <a:schemeClr val="tx1"/>
                              </a:gs>
                            </a:gsLst>
                            <a:lin ang="5400000" scaled="0"/>
                          </a:gradFill>
                          <a:effectLst/>
                        </a:rPr>
                        <a:t>HTML E-mail</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R w="12700" cap="flat" cmpd="sng" algn="ctr">
                      <a:solidFill>
                        <a:srgbClr val="FFFFFF"/>
                      </a:solidFill>
                      <a:prstDash val="solid"/>
                      <a:round/>
                      <a:headEnd type="none" w="med" len="med"/>
                      <a:tailEnd type="none" w="med" len="med"/>
                    </a:lnR>
                    <a:solidFill>
                      <a:schemeClr val="accent1">
                        <a:lumMod val="60000"/>
                        <a:lumOff val="4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 </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20000"/>
                        <a:lumOff val="8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20000"/>
                        <a:lumOff val="8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solidFill>
                      <a:schemeClr val="accent1">
                        <a:lumMod val="20000"/>
                        <a:lumOff val="80000"/>
                      </a:schemeClr>
                    </a:solidFill>
                  </a:tcPr>
                </a:tc>
              </a:tr>
              <a:tr h="254912">
                <a:tc>
                  <a:txBody>
                    <a:bodyPr/>
                    <a:lstStyle/>
                    <a:p>
                      <a:pPr marL="0" marR="0">
                        <a:lnSpc>
                          <a:spcPct val="100000"/>
                        </a:lnSpc>
                        <a:spcBef>
                          <a:spcPts val="0"/>
                        </a:spcBef>
                        <a:spcAft>
                          <a:spcPts val="0"/>
                        </a:spcAft>
                      </a:pPr>
                      <a:r>
                        <a:rPr lang="en-US" sz="1400" dirty="0">
                          <a:gradFill>
                            <a:gsLst>
                              <a:gs pos="0">
                                <a:schemeClr val="tx1"/>
                              </a:gs>
                              <a:gs pos="86000">
                                <a:schemeClr val="tx1"/>
                              </a:gs>
                            </a:gsLst>
                            <a:lin ang="5400000" scaled="0"/>
                          </a:gradFill>
                          <a:effectLst/>
                        </a:rPr>
                        <a:t>GAL Lookup</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R w="12700" cap="flat" cmpd="sng" algn="ctr">
                      <a:solidFill>
                        <a:srgbClr val="FFFFFF"/>
                      </a:solidFill>
                      <a:prstDash val="solid"/>
                      <a:round/>
                      <a:headEnd type="none" w="med" len="med"/>
                      <a:tailEnd type="none" w="med" len="med"/>
                    </a:lnR>
                    <a:solidFill>
                      <a:schemeClr val="accent1">
                        <a:lumMod val="75000"/>
                      </a:schemeClr>
                    </a:solidFill>
                  </a:tcPr>
                </a:tc>
                <a:tc>
                  <a:txBody>
                    <a:bodyPr/>
                    <a:lstStyle/>
                    <a:p>
                      <a:pPr marL="0" marR="0" algn="ctr">
                        <a:lnSpc>
                          <a:spcPct val="100000"/>
                        </a:lnSpc>
                        <a:spcBef>
                          <a:spcPts val="0"/>
                        </a:spcBef>
                        <a:spcAft>
                          <a:spcPts val="0"/>
                        </a:spcAft>
                      </a:pPr>
                      <a:r>
                        <a:rPr lang="en-US" sz="1400" dirty="0" smtClean="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60000"/>
                        <a:lumOff val="40000"/>
                      </a:schemeClr>
                    </a:solidFill>
                  </a:tcPr>
                </a:tc>
                <a:tc>
                  <a:txBody>
                    <a:bodyPr/>
                    <a:lstStyle/>
                    <a:p>
                      <a:pPr marL="0" marR="0" algn="ctr">
                        <a:lnSpc>
                          <a:spcPct val="100000"/>
                        </a:lnSpc>
                        <a:spcBef>
                          <a:spcPts val="0"/>
                        </a:spcBef>
                        <a:spcAft>
                          <a:spcPts val="0"/>
                        </a:spcAft>
                      </a:pPr>
                      <a:r>
                        <a:rPr lang="en-US" sz="1400">
                          <a:solidFill>
                            <a:schemeClr val="accent1">
                              <a:lumMod val="75000"/>
                            </a:schemeClr>
                          </a:solidFill>
                          <a:effectLst/>
                        </a:rPr>
                        <a:t>X</a:t>
                      </a:r>
                      <a:endParaRPr lang="en-US" sz="140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60000"/>
                        <a:lumOff val="4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solidFill>
                      <a:schemeClr val="accent1">
                        <a:lumMod val="60000"/>
                        <a:lumOff val="40000"/>
                      </a:schemeClr>
                    </a:solidFill>
                  </a:tcPr>
                </a:tc>
              </a:tr>
              <a:tr h="254912">
                <a:tc>
                  <a:txBody>
                    <a:bodyPr/>
                    <a:lstStyle/>
                    <a:p>
                      <a:pPr marL="0" marR="0">
                        <a:lnSpc>
                          <a:spcPct val="100000"/>
                        </a:lnSpc>
                        <a:spcBef>
                          <a:spcPts val="0"/>
                        </a:spcBef>
                        <a:spcAft>
                          <a:spcPts val="0"/>
                        </a:spcAft>
                      </a:pPr>
                      <a:r>
                        <a:rPr lang="en-US" sz="1400" dirty="0">
                          <a:gradFill>
                            <a:gsLst>
                              <a:gs pos="0">
                                <a:schemeClr val="tx1"/>
                              </a:gs>
                              <a:gs pos="86000">
                                <a:schemeClr val="tx1"/>
                              </a:gs>
                            </a:gsLst>
                            <a:lin ang="5400000" scaled="0"/>
                          </a:gradFill>
                          <a:effectLst/>
                        </a:rPr>
                        <a:t>Follow-up </a:t>
                      </a:r>
                      <a:r>
                        <a:rPr lang="en-US" sz="1400" dirty="0" smtClean="0">
                          <a:gradFill>
                            <a:gsLst>
                              <a:gs pos="0">
                                <a:schemeClr val="tx1"/>
                              </a:gs>
                              <a:gs pos="86000">
                                <a:schemeClr val="tx1"/>
                              </a:gs>
                            </a:gsLst>
                            <a:lin ang="5400000" scaled="0"/>
                          </a:gradFill>
                          <a:effectLst/>
                        </a:rPr>
                        <a:t>Flags</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R w="12700" cap="flat" cmpd="sng" algn="ctr">
                      <a:solidFill>
                        <a:srgbClr val="FFFFFF"/>
                      </a:solidFill>
                      <a:prstDash val="solid"/>
                      <a:round/>
                      <a:headEnd type="none" w="med" len="med"/>
                      <a:tailEnd type="none" w="med" len="med"/>
                    </a:lnR>
                    <a:solidFill>
                      <a:schemeClr val="accent1">
                        <a:lumMod val="60000"/>
                        <a:lumOff val="4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 </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20000"/>
                        <a:lumOff val="80000"/>
                      </a:schemeClr>
                    </a:solidFill>
                  </a:tcPr>
                </a:tc>
                <a:tc>
                  <a:txBody>
                    <a:bodyPr/>
                    <a:lstStyle/>
                    <a:p>
                      <a:pPr marL="0" marR="0" algn="ctr">
                        <a:lnSpc>
                          <a:spcPct val="100000"/>
                        </a:lnSpc>
                        <a:spcBef>
                          <a:spcPts val="0"/>
                        </a:spcBef>
                        <a:spcAft>
                          <a:spcPts val="0"/>
                        </a:spcAft>
                      </a:pPr>
                      <a:r>
                        <a:rPr lang="en-US" sz="1400">
                          <a:solidFill>
                            <a:schemeClr val="accent1">
                              <a:lumMod val="75000"/>
                            </a:schemeClr>
                          </a:solidFill>
                          <a:effectLst/>
                        </a:rPr>
                        <a:t>X</a:t>
                      </a:r>
                      <a:endParaRPr lang="en-US" sz="140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20000"/>
                        <a:lumOff val="8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solidFill>
                      <a:schemeClr val="accent1">
                        <a:lumMod val="20000"/>
                        <a:lumOff val="80000"/>
                      </a:schemeClr>
                    </a:solidFill>
                  </a:tcPr>
                </a:tc>
              </a:tr>
              <a:tr h="254912">
                <a:tc>
                  <a:txBody>
                    <a:bodyPr/>
                    <a:lstStyle/>
                    <a:p>
                      <a:pPr marL="0" marR="0">
                        <a:lnSpc>
                          <a:spcPct val="100000"/>
                        </a:lnSpc>
                        <a:spcBef>
                          <a:spcPts val="0"/>
                        </a:spcBef>
                        <a:spcAft>
                          <a:spcPts val="0"/>
                        </a:spcAft>
                      </a:pPr>
                      <a:r>
                        <a:rPr lang="en-US" sz="1400" dirty="0">
                          <a:gradFill>
                            <a:gsLst>
                              <a:gs pos="0">
                                <a:schemeClr val="tx1"/>
                              </a:gs>
                              <a:gs pos="86000">
                                <a:schemeClr val="tx1"/>
                              </a:gs>
                            </a:gsLst>
                            <a:lin ang="5400000" scaled="0"/>
                          </a:gradFill>
                          <a:effectLst/>
                        </a:rPr>
                        <a:t>Meeting </a:t>
                      </a:r>
                      <a:r>
                        <a:rPr lang="en-US" sz="1400" dirty="0" smtClean="0">
                          <a:gradFill>
                            <a:gsLst>
                              <a:gs pos="0">
                                <a:schemeClr val="tx1"/>
                              </a:gs>
                              <a:gs pos="86000">
                                <a:schemeClr val="tx1"/>
                              </a:gs>
                            </a:gsLst>
                            <a:lin ang="5400000" scaled="0"/>
                          </a:gradFill>
                          <a:effectLst/>
                        </a:rPr>
                        <a:t>Attendee Information</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R w="12700" cap="flat" cmpd="sng" algn="ctr">
                      <a:solidFill>
                        <a:srgbClr val="FFFFFF"/>
                      </a:solidFill>
                      <a:prstDash val="solid"/>
                      <a:round/>
                      <a:headEnd type="none" w="med" len="med"/>
                      <a:tailEnd type="none" w="med" len="med"/>
                    </a:lnR>
                    <a:solidFill>
                      <a:schemeClr val="accent1">
                        <a:lumMod val="75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 </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60000"/>
                        <a:lumOff val="40000"/>
                      </a:schemeClr>
                    </a:solidFill>
                  </a:tcPr>
                </a:tc>
                <a:tc>
                  <a:txBody>
                    <a:bodyPr/>
                    <a:lstStyle/>
                    <a:p>
                      <a:pPr marL="0" marR="0" algn="ctr">
                        <a:lnSpc>
                          <a:spcPct val="100000"/>
                        </a:lnSpc>
                        <a:spcBef>
                          <a:spcPts val="0"/>
                        </a:spcBef>
                        <a:spcAft>
                          <a:spcPts val="0"/>
                        </a:spcAft>
                      </a:pPr>
                      <a:r>
                        <a:rPr lang="en-US" sz="1400">
                          <a:solidFill>
                            <a:schemeClr val="accent1">
                              <a:lumMod val="75000"/>
                            </a:schemeClr>
                          </a:solidFill>
                          <a:effectLst/>
                        </a:rPr>
                        <a:t>X</a:t>
                      </a:r>
                      <a:endParaRPr lang="en-US" sz="140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60000"/>
                        <a:lumOff val="4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solidFill>
                      <a:schemeClr val="accent1">
                        <a:lumMod val="60000"/>
                        <a:lumOff val="40000"/>
                      </a:schemeClr>
                    </a:solidFill>
                  </a:tcPr>
                </a:tc>
              </a:tr>
              <a:tr h="254912">
                <a:tc>
                  <a:txBody>
                    <a:bodyPr/>
                    <a:lstStyle/>
                    <a:p>
                      <a:pPr marL="0" marR="0">
                        <a:lnSpc>
                          <a:spcPct val="100000"/>
                        </a:lnSpc>
                        <a:spcBef>
                          <a:spcPts val="0"/>
                        </a:spcBef>
                        <a:spcAft>
                          <a:spcPts val="0"/>
                        </a:spcAft>
                      </a:pPr>
                      <a:r>
                        <a:rPr lang="en-US" sz="1400" dirty="0" err="1">
                          <a:gradFill>
                            <a:gsLst>
                              <a:gs pos="0">
                                <a:schemeClr val="tx1"/>
                              </a:gs>
                              <a:gs pos="86000">
                                <a:schemeClr val="tx1"/>
                              </a:gs>
                            </a:gsLst>
                            <a:lin ang="5400000" scaled="0"/>
                          </a:gradFill>
                          <a:effectLst/>
                        </a:rPr>
                        <a:t>Autodiscover</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R w="12700" cap="flat" cmpd="sng" algn="ctr">
                      <a:solidFill>
                        <a:srgbClr val="FFFFFF"/>
                      </a:solidFill>
                      <a:prstDash val="solid"/>
                      <a:round/>
                      <a:headEnd type="none" w="med" len="med"/>
                      <a:tailEnd type="none" w="med" len="med"/>
                    </a:lnR>
                    <a:solidFill>
                      <a:schemeClr val="accent1">
                        <a:lumMod val="60000"/>
                        <a:lumOff val="40000"/>
                      </a:schemeClr>
                    </a:solidFill>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 </a:t>
                      </a:r>
                      <a:endParaRPr lang="en-US" sz="140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20000"/>
                        <a:lumOff val="80000"/>
                      </a:schemeClr>
                    </a:solidFill>
                  </a:tcPr>
                </a:tc>
                <a:tc>
                  <a:txBody>
                    <a:bodyPr/>
                    <a:lstStyle/>
                    <a:p>
                      <a:pPr marL="0" marR="0" algn="ctr">
                        <a:lnSpc>
                          <a:spcPct val="100000"/>
                        </a:lnSpc>
                        <a:spcBef>
                          <a:spcPts val="0"/>
                        </a:spcBef>
                        <a:spcAft>
                          <a:spcPts val="0"/>
                        </a:spcAft>
                      </a:pPr>
                      <a:r>
                        <a:rPr lang="en-US" sz="1400">
                          <a:solidFill>
                            <a:schemeClr val="accent1">
                              <a:lumMod val="75000"/>
                            </a:schemeClr>
                          </a:solidFill>
                          <a:effectLst/>
                        </a:rPr>
                        <a:t>X</a:t>
                      </a:r>
                      <a:endParaRPr lang="en-US" sz="140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20000"/>
                        <a:lumOff val="8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solidFill>
                      <a:schemeClr val="accent1">
                        <a:lumMod val="20000"/>
                        <a:lumOff val="80000"/>
                      </a:schemeClr>
                    </a:solidFill>
                  </a:tcPr>
                </a:tc>
              </a:tr>
              <a:tr h="254912">
                <a:tc>
                  <a:txBody>
                    <a:bodyPr/>
                    <a:lstStyle/>
                    <a:p>
                      <a:pPr marL="0" marR="0">
                        <a:lnSpc>
                          <a:spcPct val="100000"/>
                        </a:lnSpc>
                        <a:spcBef>
                          <a:spcPts val="0"/>
                        </a:spcBef>
                        <a:spcAft>
                          <a:spcPts val="0"/>
                        </a:spcAft>
                      </a:pPr>
                      <a:r>
                        <a:rPr lang="en-US" sz="1400" dirty="0">
                          <a:gradFill>
                            <a:gsLst>
                              <a:gs pos="0">
                                <a:schemeClr val="tx1"/>
                              </a:gs>
                              <a:gs pos="86000">
                                <a:schemeClr val="tx1"/>
                              </a:gs>
                            </a:gsLst>
                            <a:lin ang="5400000" scaled="0"/>
                          </a:gradFill>
                          <a:effectLst/>
                        </a:rPr>
                        <a:t>Bandwidth </a:t>
                      </a:r>
                      <a:r>
                        <a:rPr lang="en-US" sz="1400" dirty="0" smtClean="0">
                          <a:gradFill>
                            <a:gsLst>
                              <a:gs pos="0">
                                <a:schemeClr val="tx1"/>
                              </a:gs>
                              <a:gs pos="86000">
                                <a:schemeClr val="tx1"/>
                              </a:gs>
                            </a:gsLst>
                            <a:lin ang="5400000" scaled="0"/>
                          </a:gradFill>
                          <a:effectLst/>
                        </a:rPr>
                        <a:t>Reductions</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R w="12700" cap="flat" cmpd="sng" algn="ctr">
                      <a:solidFill>
                        <a:srgbClr val="FFFFFF"/>
                      </a:solidFill>
                      <a:prstDash val="solid"/>
                      <a:round/>
                      <a:headEnd type="none" w="med" len="med"/>
                      <a:tailEnd type="none" w="med" len="med"/>
                    </a:lnR>
                    <a:solidFill>
                      <a:schemeClr val="accent1">
                        <a:lumMod val="75000"/>
                      </a:schemeClr>
                    </a:solidFill>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 </a:t>
                      </a:r>
                      <a:endParaRPr lang="en-US" sz="140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60000"/>
                        <a:lumOff val="4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60000"/>
                        <a:lumOff val="4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solidFill>
                      <a:schemeClr val="accent1">
                        <a:lumMod val="60000"/>
                        <a:lumOff val="40000"/>
                      </a:schemeClr>
                    </a:solidFill>
                  </a:tcPr>
                </a:tc>
              </a:tr>
              <a:tr h="254912">
                <a:tc>
                  <a:txBody>
                    <a:bodyPr/>
                    <a:lstStyle/>
                    <a:p>
                      <a:pPr marL="0" marR="0">
                        <a:lnSpc>
                          <a:spcPct val="100000"/>
                        </a:lnSpc>
                        <a:spcBef>
                          <a:spcPts val="0"/>
                        </a:spcBef>
                        <a:spcAft>
                          <a:spcPts val="0"/>
                        </a:spcAft>
                      </a:pPr>
                      <a:r>
                        <a:rPr lang="en-US" sz="1400" dirty="0" smtClean="0">
                          <a:gradFill>
                            <a:gsLst>
                              <a:gs pos="0">
                                <a:schemeClr val="tx1"/>
                              </a:gs>
                              <a:gs pos="86000">
                                <a:schemeClr val="tx1"/>
                              </a:gs>
                            </a:gsLst>
                            <a:lin ang="5400000" scaled="0"/>
                          </a:gradFill>
                          <a:effectLst/>
                        </a:rPr>
                        <a:t>Reply State</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R w="12700" cap="flat" cmpd="sng" algn="ctr">
                      <a:solidFill>
                        <a:srgbClr val="FFFFFF"/>
                      </a:solidFill>
                      <a:prstDash val="solid"/>
                      <a:round/>
                      <a:headEnd type="none" w="med" len="med"/>
                      <a:tailEnd type="none" w="med" len="med"/>
                    </a:lnR>
                    <a:solidFill>
                      <a:schemeClr val="accent1">
                        <a:lumMod val="60000"/>
                        <a:lumOff val="40000"/>
                      </a:schemeClr>
                    </a:solidFill>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 </a:t>
                      </a:r>
                      <a:endParaRPr lang="en-US" sz="140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20000"/>
                        <a:lumOff val="8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 </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20000"/>
                        <a:lumOff val="8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solidFill>
                      <a:schemeClr val="accent1">
                        <a:lumMod val="20000"/>
                        <a:lumOff val="80000"/>
                      </a:schemeClr>
                    </a:solidFill>
                  </a:tcPr>
                </a:tc>
              </a:tr>
              <a:tr h="254912">
                <a:tc>
                  <a:txBody>
                    <a:bodyPr/>
                    <a:lstStyle/>
                    <a:p>
                      <a:pPr marL="0" marR="0">
                        <a:lnSpc>
                          <a:spcPct val="100000"/>
                        </a:lnSpc>
                        <a:spcBef>
                          <a:spcPts val="0"/>
                        </a:spcBef>
                        <a:spcAft>
                          <a:spcPts val="0"/>
                        </a:spcAft>
                      </a:pPr>
                      <a:r>
                        <a:rPr lang="en-US" sz="1400" dirty="0" smtClean="0">
                          <a:gradFill>
                            <a:gsLst>
                              <a:gs pos="0">
                                <a:schemeClr val="tx1"/>
                              </a:gs>
                              <a:gs pos="86000">
                                <a:schemeClr val="tx1"/>
                              </a:gs>
                            </a:gsLst>
                            <a:lin ang="5400000" scaled="0"/>
                          </a:gradFill>
                          <a:effectLst/>
                        </a:rPr>
                        <a:t>Nickname Cache</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R w="12700" cap="flat" cmpd="sng" algn="ctr">
                      <a:solidFill>
                        <a:srgbClr val="FFFFFF"/>
                      </a:solidFill>
                      <a:prstDash val="solid"/>
                      <a:round/>
                      <a:headEnd type="none" w="med" len="med"/>
                      <a:tailEnd type="none" w="med" len="med"/>
                    </a:lnR>
                    <a:solidFill>
                      <a:schemeClr val="accent1">
                        <a:lumMod val="75000"/>
                      </a:schemeClr>
                    </a:solidFill>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 </a:t>
                      </a:r>
                      <a:endParaRPr lang="en-US" sz="140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60000"/>
                        <a:lumOff val="40000"/>
                      </a:schemeClr>
                    </a:solidFill>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 </a:t>
                      </a:r>
                      <a:endParaRPr lang="en-US" sz="140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60000"/>
                        <a:lumOff val="4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solidFill>
                      <a:schemeClr val="accent1">
                        <a:lumMod val="60000"/>
                        <a:lumOff val="40000"/>
                      </a:schemeClr>
                    </a:solidFill>
                  </a:tcPr>
                </a:tc>
              </a:tr>
              <a:tr h="254912">
                <a:tc>
                  <a:txBody>
                    <a:bodyPr/>
                    <a:lstStyle/>
                    <a:p>
                      <a:pPr marL="0" marR="0">
                        <a:lnSpc>
                          <a:spcPct val="100000"/>
                        </a:lnSpc>
                        <a:spcBef>
                          <a:spcPts val="0"/>
                        </a:spcBef>
                        <a:spcAft>
                          <a:spcPts val="0"/>
                        </a:spcAft>
                      </a:pPr>
                      <a:r>
                        <a:rPr lang="en-US" sz="1400" dirty="0">
                          <a:gradFill>
                            <a:gsLst>
                              <a:gs pos="0">
                                <a:schemeClr val="tx1"/>
                              </a:gs>
                              <a:gs pos="86000">
                                <a:schemeClr val="tx1"/>
                              </a:gs>
                            </a:gsLst>
                            <a:lin ang="5400000" scaled="0"/>
                          </a:gradFill>
                          <a:effectLst/>
                        </a:rPr>
                        <a:t>Block/Allow/Quarantine List</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R w="12700" cap="flat" cmpd="sng" algn="ctr">
                      <a:solidFill>
                        <a:srgbClr val="FFFFFF"/>
                      </a:solidFill>
                      <a:prstDash val="solid"/>
                      <a:round/>
                      <a:headEnd type="none" w="med" len="med"/>
                      <a:tailEnd type="none" w="med" len="med"/>
                    </a:lnR>
                    <a:solidFill>
                      <a:schemeClr val="accent1">
                        <a:lumMod val="60000"/>
                        <a:lumOff val="40000"/>
                      </a:schemeClr>
                    </a:solidFill>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 </a:t>
                      </a:r>
                      <a:endParaRPr lang="en-US" sz="140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20000"/>
                        <a:lumOff val="80000"/>
                      </a:schemeClr>
                    </a:solidFill>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 </a:t>
                      </a:r>
                      <a:endParaRPr lang="en-US" sz="140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20000"/>
                        <a:lumOff val="8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solidFill>
                      <a:schemeClr val="accent1">
                        <a:lumMod val="20000"/>
                        <a:lumOff val="80000"/>
                      </a:schemeClr>
                    </a:solidFill>
                  </a:tcPr>
                </a:tc>
              </a:tr>
              <a:tr h="254912">
                <a:tc>
                  <a:txBody>
                    <a:bodyPr/>
                    <a:lstStyle/>
                    <a:p>
                      <a:pPr marL="0" marR="0">
                        <a:lnSpc>
                          <a:spcPct val="100000"/>
                        </a:lnSpc>
                        <a:spcBef>
                          <a:spcPts val="0"/>
                        </a:spcBef>
                        <a:spcAft>
                          <a:spcPts val="0"/>
                        </a:spcAft>
                      </a:pPr>
                      <a:r>
                        <a:rPr lang="en-US" sz="1400" dirty="0" smtClean="0">
                          <a:gradFill>
                            <a:gsLst>
                              <a:gs pos="0">
                                <a:schemeClr val="tx1"/>
                              </a:gs>
                              <a:gs pos="86000">
                                <a:schemeClr val="tx1"/>
                              </a:gs>
                            </a:gsLst>
                            <a:lin ang="5400000" scaled="0"/>
                          </a:gradFill>
                          <a:effectLst/>
                        </a:rPr>
                        <a:t>Allow Attachment Download</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R w="12700" cap="flat" cmpd="sng" algn="ctr">
                      <a:solidFill>
                        <a:srgbClr val="FFFFFF"/>
                      </a:solidFill>
                      <a:prstDash val="solid"/>
                      <a:round/>
                      <a:headEnd type="none" w="med" len="med"/>
                      <a:tailEnd type="none" w="med" len="med"/>
                    </a:lnR>
                    <a:solidFill>
                      <a:schemeClr val="accent1">
                        <a:lumMod val="75000"/>
                      </a:schemeClr>
                    </a:solidFill>
                  </a:tcPr>
                </a:tc>
                <a:tc>
                  <a:txBody>
                    <a:bodyPr/>
                    <a:lstStyle/>
                    <a:p>
                      <a:pPr marL="0" marR="0" algn="ctr">
                        <a:lnSpc>
                          <a:spcPct val="100000"/>
                        </a:lnSpc>
                        <a:spcBef>
                          <a:spcPts val="0"/>
                        </a:spcBef>
                        <a:spcAft>
                          <a:spcPts val="0"/>
                        </a:spcAft>
                      </a:pPr>
                      <a:r>
                        <a:rPr lang="en-US" sz="1400" dirty="0">
                          <a:gradFill>
                            <a:gsLst>
                              <a:gs pos="0">
                                <a:schemeClr val="tx1"/>
                              </a:gs>
                              <a:gs pos="86000">
                                <a:schemeClr val="tx1"/>
                              </a:gs>
                            </a:gsLst>
                            <a:lin ang="5400000" scaled="0"/>
                          </a:gradFill>
                          <a:effectLst/>
                        </a:rPr>
                        <a:t> </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60000"/>
                        <a:lumOff val="40000"/>
                      </a:schemeClr>
                    </a:solidFill>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 </a:t>
                      </a:r>
                      <a:endParaRPr lang="en-US" sz="140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60000"/>
                        <a:lumOff val="4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solidFill>
                      <a:schemeClr val="accent1">
                        <a:lumMod val="60000"/>
                        <a:lumOff val="40000"/>
                      </a:schemeClr>
                    </a:solidFill>
                  </a:tcPr>
                </a:tc>
              </a:tr>
              <a:tr h="254912">
                <a:tc>
                  <a:txBody>
                    <a:bodyPr/>
                    <a:lstStyle/>
                    <a:p>
                      <a:pPr marL="0" marR="0">
                        <a:lnSpc>
                          <a:spcPct val="100000"/>
                        </a:lnSpc>
                        <a:spcBef>
                          <a:spcPts val="0"/>
                        </a:spcBef>
                        <a:spcAft>
                          <a:spcPts val="0"/>
                        </a:spcAft>
                      </a:pPr>
                      <a:r>
                        <a:rPr lang="en-US" sz="1400" dirty="0" smtClean="0">
                          <a:gradFill>
                            <a:gsLst>
                              <a:gs pos="0">
                                <a:schemeClr val="tx1"/>
                              </a:gs>
                              <a:gs pos="86000">
                                <a:schemeClr val="tx1"/>
                              </a:gs>
                            </a:gsLst>
                            <a:lin ang="5400000" scaled="0"/>
                          </a:gradFill>
                          <a:effectLst/>
                        </a:rPr>
                        <a:t>256-bit SSL Encrypted Transmission</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R w="12700" cap="flat" cmpd="sng" algn="ctr">
                      <a:solidFill>
                        <a:srgbClr val="FFFFFF"/>
                      </a:solidFill>
                      <a:prstDash val="solid"/>
                      <a:round/>
                      <a:headEnd type="none" w="med" len="med"/>
                      <a:tailEnd type="none" w="med" len="med"/>
                    </a:lnR>
                    <a:solidFill>
                      <a:schemeClr val="accent1">
                        <a:lumMod val="60000"/>
                        <a:lumOff val="40000"/>
                      </a:schemeClr>
                    </a:solidFill>
                  </a:tcPr>
                </a:tc>
                <a:tc>
                  <a:txBody>
                    <a:bodyPr/>
                    <a:lstStyle/>
                    <a:p>
                      <a:pPr marL="0" marR="0" algn="ctr">
                        <a:lnSpc>
                          <a:spcPct val="100000"/>
                        </a:lnSpc>
                        <a:spcBef>
                          <a:spcPts val="0"/>
                        </a:spcBef>
                        <a:spcAft>
                          <a:spcPts val="0"/>
                        </a:spcAft>
                      </a:pPr>
                      <a:r>
                        <a:rPr lang="en-US" sz="1400" dirty="0">
                          <a:gradFill>
                            <a:gsLst>
                              <a:gs pos="0">
                                <a:schemeClr val="tx1"/>
                              </a:gs>
                              <a:gs pos="86000">
                                <a:schemeClr val="tx1"/>
                              </a:gs>
                            </a:gsLst>
                            <a:lin ang="5400000" scaled="0"/>
                          </a:gradFill>
                          <a:effectLst/>
                        </a:rPr>
                        <a:t> </a:t>
                      </a:r>
                      <a:endParaRPr lang="en-US" sz="1400" dirty="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20000"/>
                        <a:lumOff val="80000"/>
                      </a:schemeClr>
                    </a:solidFill>
                  </a:tcPr>
                </a:tc>
                <a:tc>
                  <a:txBody>
                    <a:bodyPr/>
                    <a:lstStyle/>
                    <a:p>
                      <a:pPr marL="0" marR="0" algn="ctr">
                        <a:lnSpc>
                          <a:spcPct val="100000"/>
                        </a:lnSpc>
                        <a:spcBef>
                          <a:spcPts val="0"/>
                        </a:spcBef>
                        <a:spcAft>
                          <a:spcPts val="0"/>
                        </a:spcAft>
                      </a:pPr>
                      <a:r>
                        <a:rPr lang="en-US" sz="1400">
                          <a:gradFill>
                            <a:gsLst>
                              <a:gs pos="0">
                                <a:schemeClr val="tx1"/>
                              </a:gs>
                              <a:gs pos="86000">
                                <a:schemeClr val="tx1"/>
                              </a:gs>
                            </a:gsLst>
                            <a:lin ang="5400000" scaled="0"/>
                          </a:gradFill>
                          <a:effectLst/>
                        </a:rPr>
                        <a:t> </a:t>
                      </a:r>
                      <a:endParaRPr lang="en-US" sz="140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20000"/>
                        <a:lumOff val="80000"/>
                      </a:schemeClr>
                    </a:solidFill>
                  </a:tcPr>
                </a:tc>
                <a:tc>
                  <a:txBody>
                    <a:bodyPr/>
                    <a:lstStyle/>
                    <a:p>
                      <a:pPr marL="0" marR="0" algn="ctr">
                        <a:lnSpc>
                          <a:spcPct val="100000"/>
                        </a:lnSpc>
                        <a:spcBef>
                          <a:spcPts val="0"/>
                        </a:spcBef>
                        <a:spcAft>
                          <a:spcPts val="0"/>
                        </a:spcAft>
                      </a:pPr>
                      <a:r>
                        <a:rPr lang="en-US" sz="1400" dirty="0">
                          <a:solidFill>
                            <a:schemeClr val="accent1">
                              <a:lumMod val="75000"/>
                            </a:schemeClr>
                          </a:solidFill>
                          <a:effectLst/>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solidFill>
                      <a:schemeClr val="accent1">
                        <a:lumMod val="20000"/>
                        <a:lumOff val="80000"/>
                      </a:schemeClr>
                    </a:solidFill>
                  </a:tcPr>
                </a:tc>
              </a:tr>
              <a:tr h="254912">
                <a:tc>
                  <a:txBody>
                    <a:bodyPr/>
                    <a:lstStyle/>
                    <a:p>
                      <a:pPr marL="0" marR="0" algn="l" defTabSz="914363" rtl="0" eaLnBrk="1" latinLnBrk="0" hangingPunct="1">
                        <a:lnSpc>
                          <a:spcPct val="100000"/>
                        </a:lnSpc>
                        <a:spcBef>
                          <a:spcPts val="0"/>
                        </a:spcBef>
                        <a:spcAft>
                          <a:spcPts val="0"/>
                        </a:spcAft>
                      </a:pPr>
                      <a:r>
                        <a:rPr lang="en-US" sz="1400" b="1" kern="1200" dirty="0" smtClean="0">
                          <a:gradFill>
                            <a:gsLst>
                              <a:gs pos="0">
                                <a:schemeClr val="tx1"/>
                              </a:gs>
                              <a:gs pos="86000">
                                <a:schemeClr val="tx1"/>
                              </a:gs>
                            </a:gsLst>
                            <a:lin ang="5400000" scaled="0"/>
                          </a:gradFill>
                          <a:effectLst/>
                          <a:latin typeface="+mn-lt"/>
                          <a:ea typeface="+mn-ea"/>
                          <a:cs typeface="+mn-cs"/>
                        </a:rPr>
                        <a:t>Server Search</a:t>
                      </a:r>
                      <a:endParaRPr lang="en-US" sz="1400" b="1" kern="1200" dirty="0">
                        <a:gradFill>
                          <a:gsLst>
                            <a:gs pos="0">
                              <a:schemeClr val="tx1"/>
                            </a:gs>
                            <a:gs pos="86000">
                              <a:schemeClr val="tx1"/>
                            </a:gs>
                          </a:gsLst>
                          <a:lin ang="5400000" scaled="0"/>
                        </a:gradFill>
                        <a:effectLst/>
                        <a:latin typeface="+mn-lt"/>
                        <a:ea typeface="+mn-ea"/>
                        <a:cs typeface="+mn-cs"/>
                      </a:endParaRPr>
                    </a:p>
                  </a:txBody>
                  <a:tcPr marL="69586" marR="69586" marT="18652" marB="18652">
                    <a:lnR w="12700" cap="flat" cmpd="sng" algn="ctr">
                      <a:solidFill>
                        <a:srgbClr val="FFFFFF"/>
                      </a:solidFill>
                      <a:prstDash val="solid"/>
                      <a:round/>
                      <a:headEnd type="none" w="med" len="med"/>
                      <a:tailEnd type="none" w="med" len="med"/>
                    </a:lnR>
                    <a:solidFill>
                      <a:schemeClr val="accent1">
                        <a:lumMod val="75000"/>
                      </a:schemeClr>
                    </a:solidFill>
                  </a:tcPr>
                </a:tc>
                <a:tc>
                  <a:txBody>
                    <a:bodyPr/>
                    <a:lstStyle/>
                    <a:p>
                      <a:pPr marL="0" marR="0" algn="ctr">
                        <a:lnSpc>
                          <a:spcPct val="100000"/>
                        </a:lnSpc>
                        <a:spcBef>
                          <a:spcPts val="0"/>
                        </a:spcBef>
                        <a:spcAft>
                          <a:spcPts val="0"/>
                        </a:spcAft>
                      </a:pPr>
                      <a:endParaRPr lang="en-US" sz="1400" dirty="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60000"/>
                        <a:lumOff val="40000"/>
                      </a:schemeClr>
                    </a:solidFill>
                  </a:tcPr>
                </a:tc>
                <a:tc>
                  <a:txBody>
                    <a:bodyPr/>
                    <a:lstStyle/>
                    <a:p>
                      <a:pPr marL="0" marR="0" algn="ctr">
                        <a:lnSpc>
                          <a:spcPct val="100000"/>
                        </a:lnSpc>
                        <a:spcBef>
                          <a:spcPts val="0"/>
                        </a:spcBef>
                        <a:spcAft>
                          <a:spcPts val="0"/>
                        </a:spcAft>
                      </a:pPr>
                      <a:endParaRPr lang="en-US" sz="1400" dirty="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60000"/>
                        <a:lumOff val="40000"/>
                      </a:schemeClr>
                    </a:solidFill>
                  </a:tcPr>
                </a:tc>
                <a:tc>
                  <a:txBody>
                    <a:bodyPr/>
                    <a:lstStyle/>
                    <a:p>
                      <a:pPr marL="0" marR="0" algn="ctr">
                        <a:lnSpc>
                          <a:spcPct val="100000"/>
                        </a:lnSpc>
                        <a:spcBef>
                          <a:spcPts val="0"/>
                        </a:spcBef>
                        <a:spcAft>
                          <a:spcPts val="0"/>
                        </a:spcAft>
                      </a:pPr>
                      <a:r>
                        <a:rPr lang="en-US" sz="1400" dirty="0" smtClean="0">
                          <a:solidFill>
                            <a:schemeClr val="accent1">
                              <a:lumMod val="75000"/>
                            </a:schemeClr>
                          </a:solidFill>
                          <a:effectLst/>
                          <a:latin typeface="Calibri"/>
                          <a:ea typeface="Calibri"/>
                          <a:cs typeface="Times New Roman"/>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solidFill>
                      <a:schemeClr val="accent1">
                        <a:lumMod val="60000"/>
                        <a:lumOff val="40000"/>
                      </a:schemeClr>
                    </a:solidFill>
                  </a:tcPr>
                </a:tc>
              </a:tr>
              <a:tr h="254912">
                <a:tc>
                  <a:txBody>
                    <a:bodyPr/>
                    <a:lstStyle/>
                    <a:p>
                      <a:pPr marL="0" marR="0" algn="l" defTabSz="914363" rtl="0" eaLnBrk="1" latinLnBrk="0" hangingPunct="1">
                        <a:lnSpc>
                          <a:spcPct val="100000"/>
                        </a:lnSpc>
                        <a:spcBef>
                          <a:spcPts val="0"/>
                        </a:spcBef>
                        <a:spcAft>
                          <a:spcPts val="0"/>
                        </a:spcAft>
                      </a:pPr>
                      <a:r>
                        <a:rPr lang="en-US" sz="1400" b="1" kern="1200" dirty="0" smtClean="0">
                          <a:gradFill>
                            <a:gsLst>
                              <a:gs pos="0">
                                <a:schemeClr val="tx1"/>
                              </a:gs>
                              <a:gs pos="86000">
                                <a:schemeClr val="tx1"/>
                              </a:gs>
                            </a:gsLst>
                            <a:lin ang="5400000" scaled="0"/>
                          </a:gradFill>
                          <a:effectLst/>
                          <a:latin typeface="+mn-lt"/>
                          <a:ea typeface="+mn-ea"/>
                          <a:cs typeface="+mn-cs"/>
                        </a:rPr>
                        <a:t>IRM Email</a:t>
                      </a:r>
                      <a:endParaRPr lang="en-US" sz="1400" b="1" kern="1200" dirty="0">
                        <a:gradFill>
                          <a:gsLst>
                            <a:gs pos="0">
                              <a:schemeClr val="tx1"/>
                            </a:gs>
                            <a:gs pos="86000">
                              <a:schemeClr val="tx1"/>
                            </a:gs>
                          </a:gsLst>
                          <a:lin ang="5400000" scaled="0"/>
                        </a:gradFill>
                        <a:effectLst/>
                        <a:latin typeface="+mn-lt"/>
                        <a:ea typeface="+mn-ea"/>
                        <a:cs typeface="+mn-cs"/>
                      </a:endParaRPr>
                    </a:p>
                  </a:txBody>
                  <a:tcPr marL="69586" marR="69586" marT="18652" marB="18652">
                    <a:lnR w="12700" cap="flat" cmpd="sng" algn="ctr">
                      <a:solidFill>
                        <a:srgbClr val="FFFFFF"/>
                      </a:solidFill>
                      <a:prstDash val="solid"/>
                      <a:round/>
                      <a:headEnd type="none" w="med" len="med"/>
                      <a:tailEnd type="none" w="med" len="med"/>
                    </a:lnR>
                    <a:solidFill>
                      <a:schemeClr val="accent1">
                        <a:lumMod val="60000"/>
                        <a:lumOff val="40000"/>
                      </a:schemeClr>
                    </a:solidFill>
                  </a:tcPr>
                </a:tc>
                <a:tc>
                  <a:txBody>
                    <a:bodyPr/>
                    <a:lstStyle/>
                    <a:p>
                      <a:pPr marL="0" marR="0" algn="ctr">
                        <a:lnSpc>
                          <a:spcPct val="100000"/>
                        </a:lnSpc>
                        <a:spcBef>
                          <a:spcPts val="0"/>
                        </a:spcBef>
                        <a:spcAft>
                          <a:spcPts val="0"/>
                        </a:spcAft>
                      </a:pPr>
                      <a:endParaRPr lang="en-US" sz="1400" dirty="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L w="12700" cap="flat" cmpd="sng" algn="ctr">
                      <a:solidFill>
                        <a:srgbClr val="FFFFFF"/>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20000"/>
                        <a:lumOff val="80000"/>
                      </a:schemeClr>
                    </a:solidFill>
                  </a:tcPr>
                </a:tc>
                <a:tc>
                  <a:txBody>
                    <a:bodyPr/>
                    <a:lstStyle/>
                    <a:p>
                      <a:pPr marL="0" marR="0" algn="ctr">
                        <a:lnSpc>
                          <a:spcPct val="100000"/>
                        </a:lnSpc>
                        <a:spcBef>
                          <a:spcPts val="0"/>
                        </a:spcBef>
                        <a:spcAft>
                          <a:spcPts val="0"/>
                        </a:spcAft>
                      </a:pPr>
                      <a:endParaRPr lang="en-US" sz="1400" dirty="0">
                        <a:gradFill>
                          <a:gsLst>
                            <a:gs pos="0">
                              <a:schemeClr val="tx1"/>
                            </a:gs>
                            <a:gs pos="86000">
                              <a:schemeClr val="tx1"/>
                            </a:gs>
                          </a:gsLst>
                          <a:lin ang="5400000" scaled="0"/>
                        </a:gra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solidFill>
                      <a:schemeClr val="accent1">
                        <a:lumMod val="20000"/>
                        <a:lumOff val="80000"/>
                      </a:schemeClr>
                    </a:solidFill>
                  </a:tcPr>
                </a:tc>
                <a:tc>
                  <a:txBody>
                    <a:bodyPr/>
                    <a:lstStyle/>
                    <a:p>
                      <a:pPr marL="0" marR="0" algn="ctr">
                        <a:lnSpc>
                          <a:spcPct val="100000"/>
                        </a:lnSpc>
                        <a:spcBef>
                          <a:spcPts val="0"/>
                        </a:spcBef>
                        <a:spcAft>
                          <a:spcPts val="0"/>
                        </a:spcAft>
                      </a:pPr>
                      <a:r>
                        <a:rPr lang="en-US" sz="1400" dirty="0" smtClean="0">
                          <a:solidFill>
                            <a:schemeClr val="accent1">
                              <a:lumMod val="75000"/>
                            </a:schemeClr>
                          </a:solidFill>
                          <a:effectLst/>
                          <a:latin typeface="Calibri"/>
                          <a:ea typeface="Calibri"/>
                          <a:cs typeface="Times New Roman"/>
                        </a:rPr>
                        <a:t>X</a:t>
                      </a:r>
                      <a:endParaRPr lang="en-US" sz="1400" dirty="0">
                        <a:solidFill>
                          <a:schemeClr val="accent1">
                            <a:lumMod val="75000"/>
                          </a:schemeClr>
                        </a:solidFill>
                        <a:effectLst/>
                        <a:latin typeface="Calibri"/>
                        <a:ea typeface="Calibri"/>
                        <a:cs typeface="Times New Roman"/>
                      </a:endParaRPr>
                    </a:p>
                  </a:txBody>
                  <a:tcPr marL="69586" marR="69586" marT="18652" marB="18652">
                    <a:lnL w="12700" cap="flat" cmpd="sng" algn="ctr">
                      <a:solidFill>
                        <a:srgbClr val="FFFFFF">
                          <a:alpha val="50196"/>
                        </a:srgbClr>
                      </a:solidFill>
                      <a:prstDash val="solid"/>
                      <a:round/>
                      <a:headEnd type="none" w="med" len="med"/>
                      <a:tailEnd type="none" w="med" len="med"/>
                    </a:lnL>
                    <a:solidFill>
                      <a:schemeClr val="accent1">
                        <a:lumMod val="20000"/>
                        <a:lumOff val="80000"/>
                      </a:schemeClr>
                    </a:solidFill>
                  </a:tcPr>
                </a:tc>
              </a:tr>
            </a:tbl>
          </a:graphicData>
        </a:graphic>
      </p:graphicFrame>
    </p:spTree>
    <p:extLst>
      <p:ext uri="{BB962C8B-B14F-4D97-AF65-F5344CB8AC3E}">
        <p14:creationId xmlns:p14="http://schemas.microsoft.com/office/powerpoint/2010/main" val="1042998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10075289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542532" y="2076450"/>
            <a:ext cx="2115457" cy="3665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imag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537483" y="2076450"/>
            <a:ext cx="2107806" cy="3677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23" name="Rectangle 22"/>
          <p:cNvSpPr/>
          <p:nvPr/>
        </p:nvSpPr>
        <p:spPr>
          <a:xfrm>
            <a:off x="4728654" y="1480457"/>
            <a:ext cx="7707822" cy="5072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smtClean="0">
              <a:gradFill>
                <a:gsLst>
                  <a:gs pos="51250">
                    <a:schemeClr val="bg1"/>
                  </a:gs>
                  <a:gs pos="35000">
                    <a:schemeClr val="bg1"/>
                  </a:gs>
                </a:gsLst>
                <a:lin ang="5400000" scaled="0"/>
              </a:gradFill>
            </a:endParaRPr>
          </a:p>
        </p:txBody>
      </p:sp>
      <p:sp>
        <p:nvSpPr>
          <p:cNvPr id="28" name="Rectangle 27"/>
          <p:cNvSpPr/>
          <p:nvPr/>
        </p:nvSpPr>
        <p:spPr>
          <a:xfrm>
            <a:off x="4846637" y="1637296"/>
            <a:ext cx="7315201" cy="4450449"/>
          </a:xfrm>
          <a:prstGeom prst="rect">
            <a:avLst/>
          </a:prstGeom>
        </p:spPr>
        <p:txBody>
          <a:bodyPr wrap="square" lIns="182880" tIns="146304" rIns="0" bIns="146304">
            <a:spAutoFit/>
          </a:bodyPr>
          <a:lstStyle/>
          <a:p>
            <a:pPr marL="796571" indent="-571500">
              <a:lnSpc>
                <a:spcPct val="90000"/>
              </a:lnSpc>
              <a:spcBef>
                <a:spcPct val="20000"/>
              </a:spcBef>
              <a:spcAft>
                <a:spcPts val="600"/>
              </a:spcAft>
              <a:buSzPct val="105000"/>
              <a:buBlip>
                <a:blip r:embed="rId5"/>
              </a:buBlip>
            </a:pPr>
            <a:r>
              <a:rPr lang="en-US" sz="3200" dirty="0">
                <a:gradFill>
                  <a:gsLst>
                    <a:gs pos="1250">
                      <a:srgbClr val="FFFFFF"/>
                    </a:gs>
                    <a:gs pos="100000">
                      <a:srgbClr val="FFFFFF"/>
                    </a:gs>
                  </a:gsLst>
                  <a:lin ang="5400000" scaled="0"/>
                </a:gradFill>
                <a:latin typeface="Segoe UI Light"/>
              </a:rPr>
              <a:t>Exchange </a:t>
            </a:r>
            <a:r>
              <a:rPr lang="en-US" sz="3200" dirty="0" smtClean="0">
                <a:gradFill>
                  <a:gsLst>
                    <a:gs pos="1250">
                      <a:srgbClr val="FFFFFF"/>
                    </a:gs>
                    <a:gs pos="100000">
                      <a:srgbClr val="FFFFFF"/>
                    </a:gs>
                  </a:gsLst>
                  <a:lin ang="5400000" scaled="0"/>
                </a:gradFill>
                <a:latin typeface="Segoe UI Light"/>
              </a:rPr>
              <a:t>ActiveSync</a:t>
            </a:r>
          </a:p>
          <a:p>
            <a:pPr marL="225071">
              <a:lnSpc>
                <a:spcPct val="90000"/>
              </a:lnSpc>
              <a:spcBef>
                <a:spcPct val="20000"/>
              </a:spcBef>
              <a:spcAft>
                <a:spcPts val="600"/>
              </a:spcAft>
              <a:buSzPct val="105000"/>
            </a:pPr>
            <a:endParaRPr lang="en-US" sz="3200" dirty="0">
              <a:gradFill>
                <a:gsLst>
                  <a:gs pos="1250">
                    <a:srgbClr val="FFFFFF"/>
                  </a:gs>
                  <a:gs pos="100000">
                    <a:srgbClr val="FFFFFF"/>
                  </a:gs>
                </a:gsLst>
                <a:lin ang="5400000" scaled="0"/>
              </a:gradFill>
              <a:latin typeface="Segoe UI Light"/>
            </a:endParaRPr>
          </a:p>
          <a:p>
            <a:pPr marL="796571" indent="-571500">
              <a:lnSpc>
                <a:spcPct val="90000"/>
              </a:lnSpc>
              <a:spcBef>
                <a:spcPct val="20000"/>
              </a:spcBef>
              <a:spcAft>
                <a:spcPts val="600"/>
              </a:spcAft>
              <a:buSzPct val="105000"/>
              <a:buBlip>
                <a:blip r:embed="rId5"/>
              </a:buBlip>
            </a:pPr>
            <a:r>
              <a:rPr lang="en-US" sz="3200" dirty="0">
                <a:gradFill>
                  <a:gsLst>
                    <a:gs pos="1250">
                      <a:srgbClr val="FFFFFF"/>
                    </a:gs>
                    <a:gs pos="100000">
                      <a:srgbClr val="FFFFFF"/>
                    </a:gs>
                  </a:gsLst>
                  <a:lin ang="5400000" scaled="0"/>
                </a:gradFill>
                <a:latin typeface="Segoe UI Light"/>
              </a:rPr>
              <a:t>Windows Intune</a:t>
            </a:r>
          </a:p>
          <a:p>
            <a:pPr marL="796571" indent="-571500">
              <a:lnSpc>
                <a:spcPct val="90000"/>
              </a:lnSpc>
              <a:spcBef>
                <a:spcPct val="20000"/>
              </a:spcBef>
              <a:spcAft>
                <a:spcPts val="600"/>
              </a:spcAft>
              <a:buSzPct val="105000"/>
              <a:buBlip>
                <a:blip r:embed="rId5"/>
              </a:buBlip>
            </a:pPr>
            <a:r>
              <a:rPr lang="en-US" sz="3200" dirty="0">
                <a:gradFill>
                  <a:gsLst>
                    <a:gs pos="1250">
                      <a:srgbClr val="FFFFFF"/>
                    </a:gs>
                    <a:gs pos="100000">
                      <a:srgbClr val="FFFFFF"/>
                    </a:gs>
                  </a:gsLst>
                  <a:lin ang="5400000" scaled="0"/>
                </a:gradFill>
                <a:latin typeface="Segoe UI Light"/>
              </a:rPr>
              <a:t>Mobile Iron</a:t>
            </a:r>
          </a:p>
          <a:p>
            <a:pPr marL="796571" indent="-571500">
              <a:lnSpc>
                <a:spcPct val="90000"/>
              </a:lnSpc>
              <a:spcBef>
                <a:spcPct val="20000"/>
              </a:spcBef>
              <a:spcAft>
                <a:spcPts val="600"/>
              </a:spcAft>
              <a:buSzPct val="105000"/>
              <a:buBlip>
                <a:blip r:embed="rId5"/>
              </a:buBlip>
            </a:pPr>
            <a:r>
              <a:rPr lang="en-US" sz="3200" dirty="0" smtClean="0">
                <a:gradFill>
                  <a:gsLst>
                    <a:gs pos="1250">
                      <a:srgbClr val="FFFFFF"/>
                    </a:gs>
                    <a:gs pos="100000">
                      <a:srgbClr val="FFFFFF"/>
                    </a:gs>
                  </a:gsLst>
                  <a:lin ang="5400000" scaled="0"/>
                </a:gradFill>
                <a:latin typeface="Segoe UI Light"/>
              </a:rPr>
              <a:t>Airwatch</a:t>
            </a:r>
            <a:endParaRPr lang="en-US" sz="3200" dirty="0">
              <a:gradFill>
                <a:gsLst>
                  <a:gs pos="1250">
                    <a:srgbClr val="FFFFFF"/>
                  </a:gs>
                  <a:gs pos="100000">
                    <a:srgbClr val="FFFFFF"/>
                  </a:gs>
                </a:gsLst>
                <a:lin ang="5400000" scaled="0"/>
              </a:gradFill>
              <a:latin typeface="Segoe UI Light"/>
            </a:endParaRPr>
          </a:p>
          <a:p>
            <a:pPr marL="796571" indent="-571500">
              <a:lnSpc>
                <a:spcPct val="90000"/>
              </a:lnSpc>
              <a:spcBef>
                <a:spcPct val="20000"/>
              </a:spcBef>
              <a:spcAft>
                <a:spcPts val="600"/>
              </a:spcAft>
              <a:buSzPct val="105000"/>
              <a:buBlip>
                <a:blip r:embed="rId5"/>
              </a:buBlip>
            </a:pPr>
            <a:r>
              <a:rPr lang="en-US" sz="3200" dirty="0" smtClean="0">
                <a:gradFill>
                  <a:gsLst>
                    <a:gs pos="1250">
                      <a:srgbClr val="FFFFFF"/>
                    </a:gs>
                    <a:gs pos="100000">
                      <a:srgbClr val="FFFFFF"/>
                    </a:gs>
                  </a:gsLst>
                  <a:lin ang="5400000" scaled="0"/>
                </a:gradFill>
                <a:latin typeface="Segoe UI Light"/>
              </a:rPr>
              <a:t>Citrix </a:t>
            </a:r>
            <a:r>
              <a:rPr lang="en-US" sz="3200" dirty="0" err="1">
                <a:gradFill>
                  <a:gsLst>
                    <a:gs pos="1250">
                      <a:srgbClr val="FFFFFF"/>
                    </a:gs>
                    <a:gs pos="100000">
                      <a:srgbClr val="FFFFFF"/>
                    </a:gs>
                  </a:gsLst>
                  <a:lin ang="5400000" scaled="0"/>
                </a:gradFill>
                <a:latin typeface="Segoe UI Light"/>
              </a:rPr>
              <a:t>XenMobile</a:t>
            </a:r>
            <a:endParaRPr lang="en-US" sz="3200" dirty="0">
              <a:gradFill>
                <a:gsLst>
                  <a:gs pos="1250">
                    <a:srgbClr val="FFFFFF"/>
                  </a:gs>
                  <a:gs pos="100000">
                    <a:srgbClr val="FFFFFF"/>
                  </a:gs>
                </a:gsLst>
                <a:lin ang="5400000" scaled="0"/>
              </a:gradFill>
              <a:latin typeface="Segoe UI Light"/>
            </a:endParaRPr>
          </a:p>
          <a:p>
            <a:pPr marL="796571" indent="-571500">
              <a:lnSpc>
                <a:spcPct val="90000"/>
              </a:lnSpc>
              <a:spcBef>
                <a:spcPct val="20000"/>
              </a:spcBef>
              <a:spcAft>
                <a:spcPts val="600"/>
              </a:spcAft>
              <a:buSzPct val="105000"/>
              <a:buBlip>
                <a:blip r:embed="rId5"/>
              </a:buBlip>
            </a:pPr>
            <a:r>
              <a:rPr lang="en-US" sz="3200" dirty="0" smtClean="0">
                <a:gradFill>
                  <a:gsLst>
                    <a:gs pos="1250">
                      <a:srgbClr val="FFFFFF"/>
                    </a:gs>
                    <a:gs pos="100000">
                      <a:srgbClr val="FFFFFF"/>
                    </a:gs>
                  </a:gsLst>
                  <a:lin ang="5400000" scaled="0"/>
                </a:gradFill>
                <a:latin typeface="Segoe UI Light"/>
              </a:rPr>
              <a:t>and </a:t>
            </a:r>
            <a:r>
              <a:rPr lang="en-US" sz="3200" dirty="0">
                <a:gradFill>
                  <a:gsLst>
                    <a:gs pos="1250">
                      <a:srgbClr val="FFFFFF"/>
                    </a:gs>
                    <a:gs pos="100000">
                      <a:srgbClr val="FFFFFF"/>
                    </a:gs>
                  </a:gsLst>
                  <a:lin ang="5400000" scaled="0"/>
                </a:gradFill>
                <a:latin typeface="Segoe UI Light"/>
              </a:rPr>
              <a:t>others</a:t>
            </a:r>
          </a:p>
        </p:txBody>
      </p:sp>
      <p:pic>
        <p:nvPicPr>
          <p:cNvPr id="31" name="Picture 4"/>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109209" y="1146326"/>
            <a:ext cx="3030366" cy="561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2261937" y="296863"/>
            <a:ext cx="10004676" cy="849463"/>
          </a:xfrm>
        </p:spPr>
        <p:txBody>
          <a:bodyPr vert="horz" wrap="square" lIns="146304" tIns="91440" rIns="146304" bIns="91440" rtlCol="0" anchor="t" anchorCtr="0">
            <a:spAutoFit/>
          </a:bodyPr>
          <a:lstStyle/>
          <a:p>
            <a:pPr defTabSz="932742"/>
            <a:r>
              <a:rPr lang="en-US" sz="4800" spc="-50" dirty="0" smtClean="0">
                <a:gradFill>
                  <a:gsLst>
                    <a:gs pos="0">
                      <a:schemeClr val="tx2"/>
                    </a:gs>
                    <a:gs pos="100000">
                      <a:schemeClr val="tx2"/>
                    </a:gs>
                  </a:gsLst>
                  <a:lin ang="5400000" scaled="0"/>
                </a:gradFill>
              </a:rPr>
              <a:t>Mobile Device Management </a:t>
            </a:r>
            <a:r>
              <a:rPr lang="en-US" sz="4800" spc="-50" dirty="0">
                <a:gradFill>
                  <a:gsLst>
                    <a:gs pos="0">
                      <a:schemeClr val="tx2"/>
                    </a:gs>
                    <a:gs pos="100000">
                      <a:schemeClr val="tx2"/>
                    </a:gs>
                  </a:gsLst>
                  <a:lin ang="5400000" scaled="0"/>
                </a:gradFill>
              </a:rPr>
              <a:t>Choices </a:t>
            </a:r>
          </a:p>
        </p:txBody>
      </p:sp>
    </p:spTree>
    <p:extLst>
      <p:ext uri="{BB962C8B-B14F-4D97-AF65-F5344CB8AC3E}">
        <p14:creationId xmlns:p14="http://schemas.microsoft.com/office/powerpoint/2010/main" val="1912952740"/>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850" fill="hold"/>
                                        <p:tgtEl>
                                          <p:spTgt spid="31"/>
                                        </p:tgtEl>
                                        <p:attrNameLst>
                                          <p:attrName>ppt_x</p:attrName>
                                        </p:attrNameLst>
                                      </p:cBhvr>
                                      <p:tavLst>
                                        <p:tav tm="0">
                                          <p:val>
                                            <p:strVal val="1+#ppt_w/2"/>
                                          </p:val>
                                        </p:tav>
                                        <p:tav tm="100000">
                                          <p:val>
                                            <p:strVal val="#ppt_x"/>
                                          </p:val>
                                        </p:tav>
                                      </p:tavLst>
                                    </p:anim>
                                    <p:anim calcmode="lin" valueType="num">
                                      <p:cBhvr additive="base">
                                        <p:cTn id="8" dur="85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850" fill="hold"/>
                                        <p:tgtEl>
                                          <p:spTgt spid="14"/>
                                        </p:tgtEl>
                                        <p:attrNameLst>
                                          <p:attrName>ppt_x</p:attrName>
                                        </p:attrNameLst>
                                      </p:cBhvr>
                                      <p:tavLst>
                                        <p:tav tm="0">
                                          <p:val>
                                            <p:strVal val="1+#ppt_w/2"/>
                                          </p:val>
                                        </p:tav>
                                        <p:tav tm="100000">
                                          <p:val>
                                            <p:strVal val="#ppt_x"/>
                                          </p:val>
                                        </p:tav>
                                      </p:tavLst>
                                    </p:anim>
                                    <p:anim calcmode="lin" valueType="num">
                                      <p:cBhvr additive="base">
                                        <p:cTn id="12" dur="8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00"/>
                                  </p:stCondLst>
                                  <p:childTnLst>
                                    <p:set>
                                      <p:cBhvr>
                                        <p:cTn id="14" dur="1" fill="hold">
                                          <p:stCondLst>
                                            <p:cond delay="0"/>
                                          </p:stCondLst>
                                        </p:cTn>
                                        <p:tgtEl>
                                          <p:spTgt spid="28">
                                            <p:txEl>
                                              <p:pRg st="0" end="0"/>
                                            </p:txEl>
                                          </p:spTgt>
                                        </p:tgtEl>
                                        <p:attrNameLst>
                                          <p:attrName>style.visibility</p:attrName>
                                        </p:attrNameLst>
                                      </p:cBhvr>
                                      <p:to>
                                        <p:strVal val="visible"/>
                                      </p:to>
                                    </p:set>
                                    <p:anim calcmode="lin" valueType="num">
                                      <p:cBhvr additive="base">
                                        <p:cTn id="15" dur="8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16" dur="800" fill="hold"/>
                                        <p:tgtEl>
                                          <p:spTgt spid="28">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00"/>
                                  </p:stCondLst>
                                  <p:childTnLst>
                                    <p:set>
                                      <p:cBhvr>
                                        <p:cTn id="18" dur="1" fill="hold">
                                          <p:stCondLst>
                                            <p:cond delay="0"/>
                                          </p:stCondLst>
                                        </p:cTn>
                                        <p:tgtEl>
                                          <p:spTgt spid="28">
                                            <p:txEl>
                                              <p:pRg st="2" end="2"/>
                                            </p:txEl>
                                          </p:spTgt>
                                        </p:tgtEl>
                                        <p:attrNameLst>
                                          <p:attrName>style.visibility</p:attrName>
                                        </p:attrNameLst>
                                      </p:cBhvr>
                                      <p:to>
                                        <p:strVal val="visible"/>
                                      </p:to>
                                    </p:set>
                                    <p:anim calcmode="lin" valueType="num">
                                      <p:cBhvr additive="base">
                                        <p:cTn id="19" dur="800" fill="hold"/>
                                        <p:tgtEl>
                                          <p:spTgt spid="28">
                                            <p:txEl>
                                              <p:pRg st="2" end="2"/>
                                            </p:txEl>
                                          </p:spTgt>
                                        </p:tgtEl>
                                        <p:attrNameLst>
                                          <p:attrName>ppt_x</p:attrName>
                                        </p:attrNameLst>
                                      </p:cBhvr>
                                      <p:tavLst>
                                        <p:tav tm="0">
                                          <p:val>
                                            <p:strVal val="1+#ppt_w/2"/>
                                          </p:val>
                                        </p:tav>
                                        <p:tav tm="100000">
                                          <p:val>
                                            <p:strVal val="#ppt_x"/>
                                          </p:val>
                                        </p:tav>
                                      </p:tavLst>
                                    </p:anim>
                                    <p:anim calcmode="lin" valueType="num">
                                      <p:cBhvr additive="base">
                                        <p:cTn id="20" dur="800" fill="hold"/>
                                        <p:tgtEl>
                                          <p:spTgt spid="28">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200"/>
                                  </p:stCondLst>
                                  <p:childTnLst>
                                    <p:set>
                                      <p:cBhvr>
                                        <p:cTn id="22" dur="1" fill="hold">
                                          <p:stCondLst>
                                            <p:cond delay="0"/>
                                          </p:stCondLst>
                                        </p:cTn>
                                        <p:tgtEl>
                                          <p:spTgt spid="28">
                                            <p:txEl>
                                              <p:pRg st="3" end="3"/>
                                            </p:txEl>
                                          </p:spTgt>
                                        </p:tgtEl>
                                        <p:attrNameLst>
                                          <p:attrName>style.visibility</p:attrName>
                                        </p:attrNameLst>
                                      </p:cBhvr>
                                      <p:to>
                                        <p:strVal val="visible"/>
                                      </p:to>
                                    </p:set>
                                    <p:anim calcmode="lin" valueType="num">
                                      <p:cBhvr additive="base">
                                        <p:cTn id="23" dur="800" fill="hold"/>
                                        <p:tgtEl>
                                          <p:spTgt spid="28">
                                            <p:txEl>
                                              <p:pRg st="3" end="3"/>
                                            </p:txEl>
                                          </p:spTgt>
                                        </p:tgtEl>
                                        <p:attrNameLst>
                                          <p:attrName>ppt_x</p:attrName>
                                        </p:attrNameLst>
                                      </p:cBhvr>
                                      <p:tavLst>
                                        <p:tav tm="0">
                                          <p:val>
                                            <p:strVal val="1+#ppt_w/2"/>
                                          </p:val>
                                        </p:tav>
                                        <p:tav tm="100000">
                                          <p:val>
                                            <p:strVal val="#ppt_x"/>
                                          </p:val>
                                        </p:tav>
                                      </p:tavLst>
                                    </p:anim>
                                    <p:anim calcmode="lin" valueType="num">
                                      <p:cBhvr additive="base">
                                        <p:cTn id="24" dur="800" fill="hold"/>
                                        <p:tgtEl>
                                          <p:spTgt spid="28">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00"/>
                                  </p:stCondLst>
                                  <p:childTnLst>
                                    <p:set>
                                      <p:cBhvr>
                                        <p:cTn id="26" dur="1" fill="hold">
                                          <p:stCondLst>
                                            <p:cond delay="0"/>
                                          </p:stCondLst>
                                        </p:cTn>
                                        <p:tgtEl>
                                          <p:spTgt spid="28">
                                            <p:txEl>
                                              <p:pRg st="4" end="4"/>
                                            </p:txEl>
                                          </p:spTgt>
                                        </p:tgtEl>
                                        <p:attrNameLst>
                                          <p:attrName>style.visibility</p:attrName>
                                        </p:attrNameLst>
                                      </p:cBhvr>
                                      <p:to>
                                        <p:strVal val="visible"/>
                                      </p:to>
                                    </p:set>
                                    <p:anim calcmode="lin" valueType="num">
                                      <p:cBhvr additive="base">
                                        <p:cTn id="27" dur="800" fill="hold"/>
                                        <p:tgtEl>
                                          <p:spTgt spid="28">
                                            <p:txEl>
                                              <p:pRg st="4" end="4"/>
                                            </p:txEl>
                                          </p:spTgt>
                                        </p:tgtEl>
                                        <p:attrNameLst>
                                          <p:attrName>ppt_x</p:attrName>
                                        </p:attrNameLst>
                                      </p:cBhvr>
                                      <p:tavLst>
                                        <p:tav tm="0">
                                          <p:val>
                                            <p:strVal val="1+#ppt_w/2"/>
                                          </p:val>
                                        </p:tav>
                                        <p:tav tm="100000">
                                          <p:val>
                                            <p:strVal val="#ppt_x"/>
                                          </p:val>
                                        </p:tav>
                                      </p:tavLst>
                                    </p:anim>
                                    <p:anim calcmode="lin" valueType="num">
                                      <p:cBhvr additive="base">
                                        <p:cTn id="28" dur="800" fill="hold"/>
                                        <p:tgtEl>
                                          <p:spTgt spid="28">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200"/>
                                  </p:stCondLst>
                                  <p:childTnLst>
                                    <p:set>
                                      <p:cBhvr>
                                        <p:cTn id="30" dur="1" fill="hold">
                                          <p:stCondLst>
                                            <p:cond delay="0"/>
                                          </p:stCondLst>
                                        </p:cTn>
                                        <p:tgtEl>
                                          <p:spTgt spid="28">
                                            <p:txEl>
                                              <p:pRg st="5" end="5"/>
                                            </p:txEl>
                                          </p:spTgt>
                                        </p:tgtEl>
                                        <p:attrNameLst>
                                          <p:attrName>style.visibility</p:attrName>
                                        </p:attrNameLst>
                                      </p:cBhvr>
                                      <p:to>
                                        <p:strVal val="visible"/>
                                      </p:to>
                                    </p:set>
                                    <p:anim calcmode="lin" valueType="num">
                                      <p:cBhvr additive="base">
                                        <p:cTn id="31" dur="800" fill="hold"/>
                                        <p:tgtEl>
                                          <p:spTgt spid="28">
                                            <p:txEl>
                                              <p:pRg st="5" end="5"/>
                                            </p:txEl>
                                          </p:spTgt>
                                        </p:tgtEl>
                                        <p:attrNameLst>
                                          <p:attrName>ppt_x</p:attrName>
                                        </p:attrNameLst>
                                      </p:cBhvr>
                                      <p:tavLst>
                                        <p:tav tm="0">
                                          <p:val>
                                            <p:strVal val="1+#ppt_w/2"/>
                                          </p:val>
                                        </p:tav>
                                        <p:tav tm="100000">
                                          <p:val>
                                            <p:strVal val="#ppt_x"/>
                                          </p:val>
                                        </p:tav>
                                      </p:tavLst>
                                    </p:anim>
                                    <p:anim calcmode="lin" valueType="num">
                                      <p:cBhvr additive="base">
                                        <p:cTn id="32" dur="800" fill="hold"/>
                                        <p:tgtEl>
                                          <p:spTgt spid="28">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200"/>
                                  </p:stCondLst>
                                  <p:childTnLst>
                                    <p:set>
                                      <p:cBhvr>
                                        <p:cTn id="34" dur="1" fill="hold">
                                          <p:stCondLst>
                                            <p:cond delay="0"/>
                                          </p:stCondLst>
                                        </p:cTn>
                                        <p:tgtEl>
                                          <p:spTgt spid="28">
                                            <p:txEl>
                                              <p:pRg st="6" end="6"/>
                                            </p:txEl>
                                          </p:spTgt>
                                        </p:tgtEl>
                                        <p:attrNameLst>
                                          <p:attrName>style.visibility</p:attrName>
                                        </p:attrNameLst>
                                      </p:cBhvr>
                                      <p:to>
                                        <p:strVal val="visible"/>
                                      </p:to>
                                    </p:set>
                                    <p:anim calcmode="lin" valueType="num">
                                      <p:cBhvr additive="base">
                                        <p:cTn id="35" dur="800" fill="hold"/>
                                        <p:tgtEl>
                                          <p:spTgt spid="28">
                                            <p:txEl>
                                              <p:pRg st="6" end="6"/>
                                            </p:txEl>
                                          </p:spTgt>
                                        </p:tgtEl>
                                        <p:attrNameLst>
                                          <p:attrName>ppt_x</p:attrName>
                                        </p:attrNameLst>
                                      </p:cBhvr>
                                      <p:tavLst>
                                        <p:tav tm="0">
                                          <p:val>
                                            <p:strVal val="1+#ppt_w/2"/>
                                          </p:val>
                                        </p:tav>
                                        <p:tav tm="100000">
                                          <p:val>
                                            <p:strVal val="#ppt_x"/>
                                          </p:val>
                                        </p:tav>
                                      </p:tavLst>
                                    </p:anim>
                                    <p:anim calcmode="lin" valueType="num">
                                      <p:cBhvr additive="base">
                                        <p:cTn id="36" dur="800" fill="hold"/>
                                        <p:tgtEl>
                                          <p:spTgt spid="28">
                                            <p:txEl>
                                              <p:pRg st="6" end="6"/>
                                            </p:txEl>
                                          </p:spTgt>
                                        </p:tgtEl>
                                        <p:attrNameLst>
                                          <p:attrName>ppt_y</p:attrName>
                                        </p:attrNameLst>
                                      </p:cBhvr>
                                      <p:tavLst>
                                        <p:tav tm="0">
                                          <p:val>
                                            <p:strVal val="#ppt_y"/>
                                          </p:val>
                                        </p:tav>
                                        <p:tav tm="100000">
                                          <p:val>
                                            <p:strVal val="#ppt_y"/>
                                          </p:val>
                                        </p:tav>
                                      </p:tavLst>
                                    </p:anim>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par>
                                <p:cTn id="40" presetID="2" presetClass="entr" presetSubtype="2" decel="100000" fill="hold" nodeType="withEffect">
                                  <p:stCondLst>
                                    <p:cond delay="150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1000" fill="hold"/>
                                        <p:tgtEl>
                                          <p:spTgt spid="15"/>
                                        </p:tgtEl>
                                        <p:attrNameLst>
                                          <p:attrName>ppt_x</p:attrName>
                                        </p:attrNameLst>
                                      </p:cBhvr>
                                      <p:tavLst>
                                        <p:tav tm="0">
                                          <p:val>
                                            <p:strVal val="1+#ppt_w/2"/>
                                          </p:val>
                                        </p:tav>
                                        <p:tav tm="100000">
                                          <p:val>
                                            <p:strVal val="#ppt_x"/>
                                          </p:val>
                                        </p:tav>
                                      </p:tavLst>
                                    </p:anim>
                                    <p:anim calcmode="lin" valueType="num">
                                      <p:cBhvr additive="base">
                                        <p:cTn id="4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4433745" y="1716764"/>
            <a:ext cx="6194272" cy="392528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fontAlgn="ctr"/>
            <a:r>
              <a:rPr lang="en-US" sz="1836" dirty="0"/>
              <a:t>Simple password</a:t>
            </a:r>
          </a:p>
          <a:p>
            <a:pPr fontAlgn="ctr"/>
            <a:r>
              <a:rPr lang="en-US" sz="1836" dirty="0"/>
              <a:t>Alphanumeric password</a:t>
            </a:r>
          </a:p>
          <a:p>
            <a:pPr fontAlgn="ctr"/>
            <a:r>
              <a:rPr lang="en-US" sz="1836" dirty="0"/>
              <a:t>Minimum password length</a:t>
            </a:r>
          </a:p>
          <a:p>
            <a:pPr fontAlgn="ctr"/>
            <a:r>
              <a:rPr lang="en-US" sz="1836" dirty="0"/>
              <a:t>Minimum password complex characters</a:t>
            </a:r>
          </a:p>
          <a:p>
            <a:pPr fontAlgn="ctr"/>
            <a:r>
              <a:rPr lang="en-US" sz="1836" dirty="0"/>
              <a:t>Password expiration</a:t>
            </a:r>
          </a:p>
          <a:p>
            <a:pPr fontAlgn="ctr"/>
            <a:r>
              <a:rPr lang="en-US" sz="1836" dirty="0"/>
              <a:t>Password history</a:t>
            </a:r>
          </a:p>
          <a:p>
            <a:r>
              <a:rPr lang="en-US" sz="1836" dirty="0"/>
              <a:t>Device wipe threshold</a:t>
            </a:r>
          </a:p>
          <a:p>
            <a:pPr fontAlgn="ctr"/>
            <a:r>
              <a:rPr lang="en-US" sz="1836" dirty="0"/>
              <a:t>Inactivity timeout</a:t>
            </a:r>
          </a:p>
          <a:p>
            <a:pPr fontAlgn="ctr"/>
            <a:r>
              <a:rPr lang="en-US" sz="1836" dirty="0"/>
              <a:t>IRM enabled</a:t>
            </a:r>
          </a:p>
          <a:p>
            <a:pPr fontAlgn="ctr"/>
            <a:r>
              <a:rPr lang="en-US" sz="1836" dirty="0"/>
              <a:t>Remote device wipe</a:t>
            </a:r>
          </a:p>
          <a:p>
            <a:pPr fontAlgn="ctr"/>
            <a:r>
              <a:rPr lang="en-US" sz="1836" dirty="0"/>
              <a:t>Device encryption (new)</a:t>
            </a:r>
          </a:p>
          <a:p>
            <a:pPr fontAlgn="ctr"/>
            <a:r>
              <a:rPr lang="en-US" sz="1836" dirty="0"/>
              <a:t>Disable removable storage card (new) </a:t>
            </a:r>
          </a:p>
          <a:p>
            <a:pPr fontAlgn="b"/>
            <a:r>
              <a:rPr lang="en-US" sz="1836" dirty="0"/>
              <a:t>Remote update of business apps (new)</a:t>
            </a:r>
          </a:p>
          <a:p>
            <a:pPr fontAlgn="b"/>
            <a:r>
              <a:rPr lang="en-US" sz="1836" dirty="0"/>
              <a:t>Remote or local un-enroll (new)</a:t>
            </a:r>
          </a:p>
        </p:txBody>
      </p:sp>
      <p:sp>
        <p:nvSpPr>
          <p:cNvPr id="7" name="Rectangle 6"/>
          <p:cNvSpPr/>
          <p:nvPr/>
        </p:nvSpPr>
        <p:spPr bwMode="auto">
          <a:xfrm>
            <a:off x="3434285" y="1728029"/>
            <a:ext cx="839344" cy="3925286"/>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t" anchorCtr="0" forceAA="0" compatLnSpc="1">
            <a:prstTxWarp prst="textNoShape">
              <a:avLst/>
            </a:prstTxWarp>
            <a:noAutofit/>
          </a:bodyPr>
          <a:lstStyle/>
          <a:p>
            <a:pPr lvl="0" algn="ctr" fontAlgn="ctr"/>
            <a:r>
              <a:rPr lang="en-US" sz="1836" dirty="0">
                <a:solidFill>
                  <a:srgbClr val="FFFFFF"/>
                </a:solidFill>
                <a:sym typeface="Wingdings"/>
              </a:rPr>
              <a:t></a:t>
            </a:r>
            <a:endParaRPr lang="en-US" sz="1836" dirty="0">
              <a:solidFill>
                <a:srgbClr val="FFFFFF"/>
              </a:solidFill>
            </a:endParaRPr>
          </a:p>
          <a:p>
            <a:pPr lvl="0" algn="ctr" fontAlgn="ctr"/>
            <a:r>
              <a:rPr lang="en-US" sz="1836" dirty="0">
                <a:solidFill>
                  <a:srgbClr val="FFFFFF"/>
                </a:solidFill>
                <a:sym typeface="Wingdings"/>
              </a:rPr>
              <a:t></a:t>
            </a:r>
            <a:endParaRPr lang="en-US" sz="1836" dirty="0">
              <a:solidFill>
                <a:srgbClr val="FFFFFF"/>
              </a:solidFill>
            </a:endParaRPr>
          </a:p>
          <a:p>
            <a:pPr lvl="0" algn="ctr" fontAlgn="ctr"/>
            <a:r>
              <a:rPr lang="en-US" sz="1836" dirty="0">
                <a:solidFill>
                  <a:srgbClr val="FFFFFF"/>
                </a:solidFill>
                <a:sym typeface="Wingdings"/>
              </a:rPr>
              <a:t></a:t>
            </a:r>
            <a:endParaRPr lang="en-US" sz="1836" dirty="0">
              <a:solidFill>
                <a:srgbClr val="FFFFFF"/>
              </a:solidFill>
            </a:endParaRPr>
          </a:p>
          <a:p>
            <a:pPr lvl="0" algn="ctr" fontAlgn="ctr"/>
            <a:r>
              <a:rPr lang="en-US" sz="1836" dirty="0">
                <a:solidFill>
                  <a:srgbClr val="FFFFFF"/>
                </a:solidFill>
                <a:sym typeface="Wingdings"/>
              </a:rPr>
              <a:t></a:t>
            </a:r>
            <a:endParaRPr lang="en-US" sz="1836" dirty="0">
              <a:solidFill>
                <a:srgbClr val="FFFFFF"/>
              </a:solidFill>
            </a:endParaRPr>
          </a:p>
          <a:p>
            <a:pPr lvl="0" algn="ctr" fontAlgn="ctr"/>
            <a:r>
              <a:rPr lang="en-US" sz="1836" dirty="0">
                <a:solidFill>
                  <a:srgbClr val="FFFFFF"/>
                </a:solidFill>
                <a:sym typeface="Wingdings"/>
              </a:rPr>
              <a:t></a:t>
            </a:r>
            <a:endParaRPr lang="en-US" sz="1836" dirty="0">
              <a:solidFill>
                <a:srgbClr val="FFFFFF"/>
              </a:solidFill>
            </a:endParaRPr>
          </a:p>
          <a:p>
            <a:pPr lvl="0" algn="ctr" fontAlgn="ctr"/>
            <a:r>
              <a:rPr lang="en-US" sz="1836" dirty="0">
                <a:solidFill>
                  <a:srgbClr val="FFFFFF"/>
                </a:solidFill>
                <a:sym typeface="Wingdings"/>
              </a:rPr>
              <a:t></a:t>
            </a:r>
            <a:endParaRPr lang="en-US" sz="1836" dirty="0">
              <a:solidFill>
                <a:srgbClr val="FFFFFF"/>
              </a:solidFill>
            </a:endParaRPr>
          </a:p>
          <a:p>
            <a:pPr lvl="0" algn="ctr" fontAlgn="ctr"/>
            <a:r>
              <a:rPr lang="en-US" sz="1836" dirty="0">
                <a:solidFill>
                  <a:srgbClr val="FFFFFF"/>
                </a:solidFill>
                <a:sym typeface="Wingdings"/>
              </a:rPr>
              <a:t></a:t>
            </a:r>
            <a:endParaRPr lang="en-US" sz="1836" dirty="0">
              <a:solidFill>
                <a:srgbClr val="FFFFFF"/>
              </a:solidFill>
            </a:endParaRPr>
          </a:p>
          <a:p>
            <a:pPr lvl="0" algn="ctr" fontAlgn="ctr"/>
            <a:r>
              <a:rPr lang="en-US" sz="1836" dirty="0">
                <a:solidFill>
                  <a:srgbClr val="FFFFFF"/>
                </a:solidFill>
                <a:sym typeface="Wingdings"/>
              </a:rPr>
              <a:t></a:t>
            </a:r>
            <a:endParaRPr lang="en-US" sz="1836" dirty="0">
              <a:solidFill>
                <a:srgbClr val="FFFFFF"/>
              </a:solidFill>
            </a:endParaRPr>
          </a:p>
          <a:p>
            <a:pPr lvl="0" algn="ctr" fontAlgn="ctr"/>
            <a:r>
              <a:rPr lang="en-US" sz="1836" dirty="0">
                <a:solidFill>
                  <a:srgbClr val="FFFFFF"/>
                </a:solidFill>
              </a:rPr>
              <a:t>(NA)</a:t>
            </a:r>
          </a:p>
          <a:p>
            <a:pPr lvl="0" algn="ctr" fontAlgn="ctr"/>
            <a:r>
              <a:rPr lang="en-US" sz="1836" dirty="0">
                <a:solidFill>
                  <a:srgbClr val="FFFFFF"/>
                </a:solidFill>
                <a:sym typeface="Wingdings"/>
              </a:rPr>
              <a:t></a:t>
            </a:r>
            <a:endParaRPr lang="en-US" sz="1836" dirty="0">
              <a:solidFill>
                <a:srgbClr val="FFFFFF"/>
              </a:solidFill>
            </a:endParaRPr>
          </a:p>
          <a:p>
            <a:pPr lvl="0" algn="ctr" fontAlgn="ctr"/>
            <a:r>
              <a:rPr lang="en-US" sz="1836" dirty="0">
                <a:solidFill>
                  <a:srgbClr val="FFFFFF"/>
                </a:solidFill>
                <a:sym typeface="Wingdings"/>
              </a:rPr>
              <a:t></a:t>
            </a:r>
            <a:endParaRPr lang="en-US" sz="1836" dirty="0">
              <a:solidFill>
                <a:srgbClr val="FFFFFF"/>
              </a:solidFill>
            </a:endParaRPr>
          </a:p>
          <a:p>
            <a:pPr lvl="0" algn="ctr" fontAlgn="ctr"/>
            <a:r>
              <a:rPr lang="en-US" sz="1836" dirty="0">
                <a:solidFill>
                  <a:srgbClr val="FFFFFF"/>
                </a:solidFill>
                <a:sym typeface="Wingdings"/>
              </a:rPr>
              <a:t></a:t>
            </a:r>
          </a:p>
          <a:p>
            <a:pPr algn="ctr" fontAlgn="ctr"/>
            <a:r>
              <a:rPr lang="en-US" sz="1836" dirty="0">
                <a:solidFill>
                  <a:srgbClr val="FFFFFF"/>
                </a:solidFill>
                <a:sym typeface="Wingdings"/>
              </a:rPr>
              <a:t></a:t>
            </a:r>
          </a:p>
          <a:p>
            <a:pPr algn="ctr" fontAlgn="ctr"/>
            <a:r>
              <a:rPr lang="en-US" sz="1836" dirty="0">
                <a:solidFill>
                  <a:srgbClr val="FFFFFF"/>
                </a:solidFill>
                <a:sym typeface="Wingdings"/>
              </a:rPr>
              <a:t></a:t>
            </a:r>
          </a:p>
        </p:txBody>
      </p:sp>
      <p:sp>
        <p:nvSpPr>
          <p:cNvPr id="11" name="Rectangle 10"/>
          <p:cNvSpPr/>
          <p:nvPr/>
        </p:nvSpPr>
        <p:spPr bwMode="auto">
          <a:xfrm>
            <a:off x="2434825" y="1745288"/>
            <a:ext cx="839344" cy="3925286"/>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t" anchorCtr="0" forceAA="0" compatLnSpc="1">
            <a:prstTxWarp prst="textNoShape">
              <a:avLst/>
            </a:prstTxWarp>
            <a:noAutofit/>
          </a:bodyPr>
          <a:lstStyle/>
          <a:p>
            <a:pPr algn="ctr" fontAlgn="ctr"/>
            <a:r>
              <a:rPr lang="en-US" sz="1836" dirty="0">
                <a:sym typeface="Wingdings"/>
              </a:rPr>
              <a:t></a:t>
            </a:r>
            <a:endParaRPr lang="en-US" sz="1836" dirty="0"/>
          </a:p>
          <a:p>
            <a:pPr algn="ctr" fontAlgn="ctr"/>
            <a:r>
              <a:rPr lang="en-US" sz="1836" dirty="0">
                <a:sym typeface="Wingdings"/>
              </a:rPr>
              <a:t></a:t>
            </a:r>
            <a:endParaRPr lang="en-US" sz="1836" dirty="0"/>
          </a:p>
          <a:p>
            <a:pPr algn="ctr" fontAlgn="ctr"/>
            <a:r>
              <a:rPr lang="en-US" sz="1836" dirty="0">
                <a:sym typeface="Wingdings"/>
              </a:rPr>
              <a:t></a:t>
            </a:r>
            <a:endParaRPr lang="en-US" sz="1836" dirty="0"/>
          </a:p>
          <a:p>
            <a:pPr algn="ctr" fontAlgn="ctr"/>
            <a:r>
              <a:rPr lang="en-US" sz="1836" dirty="0">
                <a:sym typeface="Wingdings"/>
              </a:rPr>
              <a:t></a:t>
            </a:r>
            <a:endParaRPr lang="en-US" sz="1836" dirty="0"/>
          </a:p>
          <a:p>
            <a:pPr algn="ctr" fontAlgn="ctr"/>
            <a:r>
              <a:rPr lang="en-US" sz="1836" dirty="0">
                <a:sym typeface="Wingdings"/>
              </a:rPr>
              <a:t></a:t>
            </a:r>
            <a:endParaRPr lang="en-US" sz="1836" dirty="0"/>
          </a:p>
          <a:p>
            <a:pPr algn="ctr" fontAlgn="ctr"/>
            <a:r>
              <a:rPr lang="en-US" sz="1836" dirty="0">
                <a:sym typeface="Wingdings"/>
              </a:rPr>
              <a:t></a:t>
            </a:r>
            <a:endParaRPr lang="en-US" sz="1836" dirty="0"/>
          </a:p>
          <a:p>
            <a:pPr algn="ctr" fontAlgn="ctr"/>
            <a:r>
              <a:rPr lang="en-US" sz="1836" dirty="0">
                <a:sym typeface="Wingdings"/>
              </a:rPr>
              <a:t></a:t>
            </a:r>
            <a:endParaRPr lang="en-US" sz="1836" dirty="0"/>
          </a:p>
          <a:p>
            <a:pPr algn="ctr" fontAlgn="ctr"/>
            <a:r>
              <a:rPr lang="en-US" sz="1836" dirty="0">
                <a:sym typeface="Wingdings"/>
              </a:rPr>
              <a:t></a:t>
            </a:r>
            <a:endParaRPr lang="en-US" sz="1836" dirty="0"/>
          </a:p>
          <a:p>
            <a:pPr algn="ctr" fontAlgn="ctr"/>
            <a:r>
              <a:rPr lang="en-US" sz="1836" dirty="0">
                <a:sym typeface="Wingdings"/>
              </a:rPr>
              <a:t></a:t>
            </a:r>
            <a:endParaRPr lang="en-US" sz="1836" dirty="0"/>
          </a:p>
          <a:p>
            <a:pPr algn="ctr" fontAlgn="ctr"/>
            <a:r>
              <a:rPr lang="en-US" sz="1836" dirty="0">
                <a:sym typeface="Wingdings"/>
              </a:rPr>
              <a:t></a:t>
            </a:r>
            <a:endParaRPr lang="en-US" sz="1836" dirty="0"/>
          </a:p>
          <a:p>
            <a:pPr algn="ctr" fontAlgn="ctr"/>
            <a:r>
              <a:rPr lang="en-US" sz="1836" dirty="0">
                <a:sym typeface="Wingdings"/>
              </a:rPr>
              <a:t></a:t>
            </a:r>
            <a:endParaRPr lang="en-US" sz="1836" dirty="0"/>
          </a:p>
        </p:txBody>
      </p:sp>
      <p:sp>
        <p:nvSpPr>
          <p:cNvPr id="13" name="Rectangle 12"/>
          <p:cNvSpPr/>
          <p:nvPr/>
        </p:nvSpPr>
        <p:spPr bwMode="auto">
          <a:xfrm>
            <a:off x="9394260" y="-1475638"/>
            <a:ext cx="990928" cy="3823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algn="ctr" fontAlgn="ctr"/>
            <a:endParaRPr lang="en-US" sz="1530" spc="-72" dirty="0">
              <a:solidFill>
                <a:schemeClr val="tx1"/>
              </a:solidFill>
            </a:endParaRPr>
          </a:p>
        </p:txBody>
      </p:sp>
      <p:sp>
        <p:nvSpPr>
          <p:cNvPr id="15" name="Rectangle 14"/>
          <p:cNvSpPr/>
          <p:nvPr/>
        </p:nvSpPr>
        <p:spPr bwMode="auto">
          <a:xfrm>
            <a:off x="2402101" y="1360317"/>
            <a:ext cx="839344" cy="3823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algn="ctr" fontAlgn="ctr"/>
            <a:r>
              <a:rPr lang="en-US" sz="2856" dirty="0">
                <a:solidFill>
                  <a:schemeClr val="tx1"/>
                </a:solidFill>
                <a:latin typeface="Segoe UI Light" pitchFamily="34" charset="0"/>
              </a:rPr>
              <a:t>EAS</a:t>
            </a:r>
          </a:p>
        </p:txBody>
      </p:sp>
      <p:sp>
        <p:nvSpPr>
          <p:cNvPr id="10" name="Rectangle 9"/>
          <p:cNvSpPr/>
          <p:nvPr/>
        </p:nvSpPr>
        <p:spPr bwMode="auto">
          <a:xfrm>
            <a:off x="8803236" y="1711014"/>
            <a:ext cx="3657119" cy="39262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fontAlgn="ctr"/>
            <a:r>
              <a:rPr lang="en-US" sz="1836" dirty="0"/>
              <a:t>Server configured policy values</a:t>
            </a:r>
          </a:p>
          <a:p>
            <a:pPr fontAlgn="ctr"/>
            <a:r>
              <a:rPr lang="en-US" sz="1836" dirty="0"/>
              <a:t>Query installed enterprise app Device name </a:t>
            </a:r>
          </a:p>
          <a:p>
            <a:pPr fontAlgn="ctr"/>
            <a:r>
              <a:rPr lang="en-US" sz="1836" dirty="0"/>
              <a:t>Device ID</a:t>
            </a:r>
          </a:p>
          <a:p>
            <a:pPr fontAlgn="ctr"/>
            <a:r>
              <a:rPr lang="en-US" sz="1836" dirty="0"/>
              <a:t>OS platform type</a:t>
            </a:r>
          </a:p>
          <a:p>
            <a:pPr fontAlgn="ctr"/>
            <a:r>
              <a:rPr lang="en-US" sz="1836" dirty="0"/>
              <a:t>Firmware version</a:t>
            </a:r>
          </a:p>
          <a:p>
            <a:pPr fontAlgn="ctr"/>
            <a:r>
              <a:rPr lang="en-US" sz="1836" dirty="0"/>
              <a:t>OS version</a:t>
            </a:r>
          </a:p>
          <a:p>
            <a:pPr fontAlgn="ctr"/>
            <a:r>
              <a:rPr lang="en-US" sz="1836" dirty="0"/>
              <a:t>Device local time</a:t>
            </a:r>
          </a:p>
          <a:p>
            <a:pPr fontAlgn="ctr"/>
            <a:r>
              <a:rPr lang="en-US" sz="1836" dirty="0"/>
              <a:t>Processor type</a:t>
            </a:r>
          </a:p>
          <a:p>
            <a:pPr fontAlgn="ctr"/>
            <a:r>
              <a:rPr lang="en-US" sz="1836" dirty="0"/>
              <a:t>Device model</a:t>
            </a:r>
          </a:p>
          <a:p>
            <a:pPr fontAlgn="ctr"/>
            <a:r>
              <a:rPr lang="en-US" sz="1836" dirty="0"/>
              <a:t>Device manufacturer</a:t>
            </a:r>
          </a:p>
          <a:p>
            <a:pPr fontAlgn="ctr"/>
            <a:r>
              <a:rPr lang="en-US" sz="1836" dirty="0"/>
              <a:t>Device processor architecture</a:t>
            </a:r>
          </a:p>
          <a:p>
            <a:pPr fontAlgn="ctr"/>
            <a:r>
              <a:rPr lang="en-US" sz="1836" dirty="0"/>
              <a:t>Device language</a:t>
            </a:r>
          </a:p>
        </p:txBody>
      </p:sp>
      <p:sp>
        <p:nvSpPr>
          <p:cNvPr id="12" name="TextBox 11"/>
          <p:cNvSpPr txBox="1"/>
          <p:nvPr/>
        </p:nvSpPr>
        <p:spPr>
          <a:xfrm>
            <a:off x="3417655" y="1277301"/>
            <a:ext cx="2745945" cy="439479"/>
          </a:xfrm>
          <a:prstGeom prst="rect">
            <a:avLst/>
          </a:prstGeom>
          <a:noFill/>
        </p:spPr>
        <p:txBody>
          <a:bodyPr wrap="none" lIns="0" tIns="0" rIns="0" bIns="0" rtlCol="0">
            <a:spAutoFit/>
          </a:bodyPr>
          <a:lstStyle/>
          <a:p>
            <a:r>
              <a:rPr lang="en-US" sz="2856" dirty="0">
                <a:latin typeface="Segoe UI Light" pitchFamily="34" charset="0"/>
              </a:rPr>
              <a:t>Enterprise policies</a:t>
            </a:r>
          </a:p>
        </p:txBody>
      </p:sp>
      <p:sp>
        <p:nvSpPr>
          <p:cNvPr id="14" name="TextBox 13"/>
          <p:cNvSpPr txBox="1"/>
          <p:nvPr/>
        </p:nvSpPr>
        <p:spPr>
          <a:xfrm>
            <a:off x="8821113" y="1261259"/>
            <a:ext cx="2111925" cy="439479"/>
          </a:xfrm>
          <a:prstGeom prst="rect">
            <a:avLst/>
          </a:prstGeom>
          <a:noFill/>
        </p:spPr>
        <p:txBody>
          <a:bodyPr wrap="none" lIns="0" tIns="0" rIns="0" bIns="0" rtlCol="0">
            <a:spAutoFit/>
          </a:bodyPr>
          <a:lstStyle/>
          <a:p>
            <a:r>
              <a:rPr lang="en-US" sz="2856" dirty="0">
                <a:latin typeface="Segoe UI Light" pitchFamily="34" charset="0"/>
              </a:rPr>
              <a:t>and reporting</a:t>
            </a:r>
          </a:p>
        </p:txBody>
      </p:sp>
      <p:sp>
        <p:nvSpPr>
          <p:cNvPr id="2" name="Title 1"/>
          <p:cNvSpPr>
            <a:spLocks noGrp="1"/>
          </p:cNvSpPr>
          <p:nvPr>
            <p:ph type="title" idx="4294967295"/>
          </p:nvPr>
        </p:nvSpPr>
        <p:spPr>
          <a:xfrm>
            <a:off x="2198369" y="208887"/>
            <a:ext cx="11191875" cy="762000"/>
          </a:xfrm>
        </p:spPr>
        <p:txBody>
          <a:bodyPr/>
          <a:lstStyle/>
          <a:p>
            <a:r>
              <a:rPr lang="en-US" dirty="0" smtClean="0"/>
              <a:t>Windows Phone policy </a:t>
            </a:r>
            <a:r>
              <a:rPr lang="en-US" dirty="0"/>
              <a:t>and </a:t>
            </a:r>
            <a:r>
              <a:rPr lang="en-US" dirty="0" smtClean="0"/>
              <a:t>reporting</a:t>
            </a:r>
            <a:endParaRPr lang="en-US" dirty="0"/>
          </a:p>
        </p:txBody>
      </p:sp>
    </p:spTree>
    <p:extLst>
      <p:ext uri="{BB962C8B-B14F-4D97-AF65-F5344CB8AC3E}">
        <p14:creationId xmlns:p14="http://schemas.microsoft.com/office/powerpoint/2010/main" val="1675353586"/>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10" presetClass="exit" presetSubtype="0" fill="hold" grpId="0" nodeType="withEffect" nodePh="1">
                                  <p:stCondLst>
                                    <p:cond delay="0"/>
                                  </p:stCondLst>
                                  <p:endCondLst>
                                    <p:cond evt="begin" delay="0">
                                      <p:tn val="11"/>
                                    </p:cond>
                                  </p:end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par>
                                <p:cTn id="14" presetID="2" presetClass="entr" presetSubtype="2"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5" grpId="0"/>
      <p:bldP spid="10"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7572" name="Rectangle 4"/>
          <p:cNvSpPr>
            <a:spLocks noGrp="1" noChangeArrowheads="1"/>
          </p:cNvSpPr>
          <p:nvPr>
            <p:ph type="title" idx="4294967295"/>
          </p:nvPr>
        </p:nvSpPr>
        <p:spPr>
          <a:xfrm>
            <a:off x="2255520" y="147680"/>
            <a:ext cx="10180955" cy="917575"/>
          </a:xfrm>
        </p:spPr>
        <p:txBody>
          <a:bodyPr/>
          <a:lstStyle/>
          <a:p>
            <a:r>
              <a:rPr lang="en-US" dirty="0" smtClean="0"/>
              <a:t>Deployment topography</a:t>
            </a:r>
            <a:endParaRPr lang="en-US" dirty="0"/>
          </a:p>
        </p:txBody>
      </p:sp>
      <p:pic>
        <p:nvPicPr>
          <p:cNvPr id="87" name="Picture 5" descr="Firewall fire wall"/>
          <p:cNvPicPr>
            <a:picLocks noChangeAspect="1" noChangeArrowheads="1"/>
          </p:cNvPicPr>
          <p:nvPr/>
        </p:nvPicPr>
        <p:blipFill>
          <a:blip r:embed="rId3" cstate="print"/>
          <a:srcRect/>
          <a:stretch>
            <a:fillRect/>
          </a:stretch>
        </p:blipFill>
        <p:spPr bwMode="auto">
          <a:xfrm>
            <a:off x="5678856" y="3013006"/>
            <a:ext cx="821872" cy="1179885"/>
          </a:xfrm>
          <a:prstGeom prst="rect">
            <a:avLst/>
          </a:prstGeom>
          <a:noFill/>
        </p:spPr>
      </p:pic>
      <p:pic>
        <p:nvPicPr>
          <p:cNvPr id="92" name="Picture 10" descr="Server - application"/>
          <p:cNvPicPr>
            <a:picLocks noChangeAspect="1" noChangeArrowheads="1"/>
          </p:cNvPicPr>
          <p:nvPr/>
        </p:nvPicPr>
        <p:blipFill>
          <a:blip r:embed="rId4" cstate="print"/>
          <a:srcRect/>
          <a:stretch>
            <a:fillRect/>
          </a:stretch>
        </p:blipFill>
        <p:spPr bwMode="auto">
          <a:xfrm>
            <a:off x="3098164" y="2198658"/>
            <a:ext cx="598136" cy="1077306"/>
          </a:xfrm>
          <a:prstGeom prst="rect">
            <a:avLst/>
          </a:prstGeom>
          <a:noFill/>
        </p:spPr>
      </p:pic>
      <p:pic>
        <p:nvPicPr>
          <p:cNvPr id="93" name="Picture 11" descr="Server - application"/>
          <p:cNvPicPr>
            <a:picLocks noChangeAspect="1" noChangeArrowheads="1"/>
          </p:cNvPicPr>
          <p:nvPr/>
        </p:nvPicPr>
        <p:blipFill>
          <a:blip r:embed="rId4" cstate="print"/>
          <a:srcRect/>
          <a:stretch>
            <a:fillRect/>
          </a:stretch>
        </p:blipFill>
        <p:spPr bwMode="auto">
          <a:xfrm>
            <a:off x="3098164" y="3578523"/>
            <a:ext cx="598136" cy="1077306"/>
          </a:xfrm>
          <a:prstGeom prst="rect">
            <a:avLst/>
          </a:prstGeom>
          <a:noFill/>
        </p:spPr>
      </p:pic>
      <p:sp>
        <p:nvSpPr>
          <p:cNvPr id="94" name="Text Box 12"/>
          <p:cNvSpPr txBox="1">
            <a:spLocks noChangeArrowheads="1"/>
          </p:cNvSpPr>
          <p:nvPr/>
        </p:nvSpPr>
        <p:spPr bwMode="auto">
          <a:xfrm>
            <a:off x="2553286" y="1246365"/>
            <a:ext cx="1687891" cy="923330"/>
          </a:xfrm>
          <a:prstGeom prst="rect">
            <a:avLst/>
          </a:prstGeom>
          <a:noFill/>
          <a:ln w="9525">
            <a:noFill/>
            <a:miter lim="800000"/>
            <a:headEnd/>
            <a:tailEnd/>
          </a:ln>
          <a:effectLst/>
        </p:spPr>
        <p:txBody>
          <a:bodyPr wrap="square">
            <a:spAutoFit/>
          </a:bodyPr>
          <a:lstStyle>
            <a:defPPr>
              <a:defRPr lang="en-US"/>
            </a:defPPr>
            <a:lvl1pPr algn="ctr">
              <a:lnSpc>
                <a:spcPct val="90000"/>
              </a:lnSpc>
              <a:spcBef>
                <a:spcPct val="30000"/>
              </a:spcBef>
              <a:defRPr sz="2000">
                <a:latin typeface="+mj-lt"/>
              </a:defRPr>
            </a:lvl1pPr>
          </a:lstStyle>
          <a:p>
            <a:r>
              <a:rPr lang="en-US" dirty="0"/>
              <a:t>Microsoft Exchange Servers</a:t>
            </a:r>
          </a:p>
        </p:txBody>
      </p:sp>
      <p:sp>
        <p:nvSpPr>
          <p:cNvPr id="95" name="Text Box 13"/>
          <p:cNvSpPr txBox="1">
            <a:spLocks noChangeArrowheads="1"/>
          </p:cNvSpPr>
          <p:nvPr/>
        </p:nvSpPr>
        <p:spPr bwMode="auto">
          <a:xfrm>
            <a:off x="2580380" y="4661772"/>
            <a:ext cx="1687891" cy="923330"/>
          </a:xfrm>
          <a:prstGeom prst="rect">
            <a:avLst/>
          </a:prstGeom>
          <a:noFill/>
          <a:ln w="9525">
            <a:noFill/>
            <a:miter lim="800000"/>
            <a:headEnd/>
            <a:tailEnd/>
          </a:ln>
          <a:effectLst/>
        </p:spPr>
        <p:txBody>
          <a:bodyPr wrap="square">
            <a:spAutoFit/>
          </a:bodyPr>
          <a:lstStyle>
            <a:defPPr>
              <a:defRPr lang="en-US"/>
            </a:defPPr>
            <a:lvl1pPr algn="ctr">
              <a:lnSpc>
                <a:spcPct val="90000"/>
              </a:lnSpc>
              <a:spcBef>
                <a:spcPct val="30000"/>
              </a:spcBef>
              <a:defRPr sz="2000">
                <a:latin typeface="+mj-lt"/>
              </a:defRPr>
            </a:lvl1pPr>
          </a:lstStyle>
          <a:p>
            <a:r>
              <a:rPr lang="en-US" dirty="0"/>
              <a:t>Corporate Application Servers</a:t>
            </a:r>
          </a:p>
        </p:txBody>
      </p:sp>
      <p:sp>
        <p:nvSpPr>
          <p:cNvPr id="97" name="Text Box 15"/>
          <p:cNvSpPr txBox="1">
            <a:spLocks noChangeArrowheads="1"/>
          </p:cNvSpPr>
          <p:nvPr/>
        </p:nvSpPr>
        <p:spPr bwMode="auto">
          <a:xfrm>
            <a:off x="5132095" y="4192891"/>
            <a:ext cx="1687891" cy="923330"/>
          </a:xfrm>
          <a:prstGeom prst="rect">
            <a:avLst/>
          </a:prstGeom>
          <a:noFill/>
          <a:ln w="9525">
            <a:noFill/>
            <a:miter lim="800000"/>
            <a:headEnd/>
            <a:tailEnd/>
          </a:ln>
          <a:effectLst/>
        </p:spPr>
        <p:txBody>
          <a:bodyPr wrap="square">
            <a:spAutoFit/>
          </a:bodyPr>
          <a:lstStyle>
            <a:defPPr>
              <a:defRPr lang="en-US"/>
            </a:defPPr>
            <a:lvl1pPr algn="ctr">
              <a:lnSpc>
                <a:spcPct val="90000"/>
              </a:lnSpc>
              <a:spcBef>
                <a:spcPct val="30000"/>
              </a:spcBef>
              <a:defRPr sz="2000">
                <a:latin typeface="+mj-lt"/>
              </a:defRPr>
            </a:lvl1pPr>
          </a:lstStyle>
          <a:p>
            <a:r>
              <a:rPr lang="en-US" dirty="0"/>
              <a:t>Corporate </a:t>
            </a:r>
            <a:r>
              <a:rPr lang="en-US" dirty="0" smtClean="0"/>
              <a:t>firewall </a:t>
            </a:r>
            <a:r>
              <a:rPr lang="en-US" dirty="0"/>
              <a:t>and reverse proxy</a:t>
            </a:r>
          </a:p>
        </p:txBody>
      </p:sp>
      <p:sp>
        <p:nvSpPr>
          <p:cNvPr id="98" name="Text Box 16"/>
          <p:cNvSpPr txBox="1">
            <a:spLocks noChangeArrowheads="1"/>
          </p:cNvSpPr>
          <p:nvPr/>
        </p:nvSpPr>
        <p:spPr bwMode="auto">
          <a:xfrm>
            <a:off x="6558514" y="2827666"/>
            <a:ext cx="1687891" cy="369332"/>
          </a:xfrm>
          <a:prstGeom prst="rect">
            <a:avLst/>
          </a:prstGeom>
          <a:noFill/>
          <a:ln w="9525">
            <a:noFill/>
            <a:miter lim="800000"/>
            <a:headEnd/>
            <a:tailEnd/>
          </a:ln>
          <a:effectLst/>
        </p:spPr>
        <p:txBody>
          <a:bodyPr wrap="square">
            <a:spAutoFit/>
          </a:bodyPr>
          <a:lstStyle/>
          <a:p>
            <a:pPr algn="ctr">
              <a:lnSpc>
                <a:spcPct val="90000"/>
              </a:lnSpc>
              <a:spcBef>
                <a:spcPct val="30000"/>
              </a:spcBef>
            </a:pPr>
            <a:r>
              <a:rPr lang="en-US" sz="2000" dirty="0">
                <a:latin typeface="+mj-lt"/>
              </a:rPr>
              <a:t>Internet</a:t>
            </a:r>
          </a:p>
        </p:txBody>
      </p:sp>
      <p:sp>
        <p:nvSpPr>
          <p:cNvPr id="99" name="Text Box 17"/>
          <p:cNvSpPr txBox="1">
            <a:spLocks noChangeArrowheads="1"/>
          </p:cNvSpPr>
          <p:nvPr/>
        </p:nvSpPr>
        <p:spPr bwMode="auto">
          <a:xfrm>
            <a:off x="8651995" y="4064144"/>
            <a:ext cx="1687891" cy="646331"/>
          </a:xfrm>
          <a:prstGeom prst="rect">
            <a:avLst/>
          </a:prstGeom>
          <a:noFill/>
          <a:ln w="9525">
            <a:noFill/>
            <a:miter lim="800000"/>
            <a:headEnd/>
            <a:tailEnd/>
          </a:ln>
          <a:effectLst/>
        </p:spPr>
        <p:txBody>
          <a:bodyPr wrap="square">
            <a:spAutoFit/>
          </a:bodyPr>
          <a:lstStyle>
            <a:defPPr>
              <a:defRPr lang="en-US"/>
            </a:defPPr>
            <a:lvl1pPr algn="ctr">
              <a:lnSpc>
                <a:spcPct val="90000"/>
              </a:lnSpc>
              <a:spcBef>
                <a:spcPct val="30000"/>
              </a:spcBef>
              <a:defRPr sz="2000">
                <a:latin typeface="+mj-lt"/>
              </a:defRPr>
            </a:lvl1pPr>
          </a:lstStyle>
          <a:p>
            <a:r>
              <a:rPr lang="en-US" dirty="0"/>
              <a:t>Wireless Networks</a:t>
            </a:r>
          </a:p>
        </p:txBody>
      </p:sp>
      <p:sp>
        <p:nvSpPr>
          <p:cNvPr id="106" name="Text Box 25"/>
          <p:cNvSpPr txBox="1">
            <a:spLocks noChangeArrowheads="1"/>
          </p:cNvSpPr>
          <p:nvPr/>
        </p:nvSpPr>
        <p:spPr bwMode="auto">
          <a:xfrm>
            <a:off x="10283448" y="4654556"/>
            <a:ext cx="1687891" cy="923330"/>
          </a:xfrm>
          <a:prstGeom prst="rect">
            <a:avLst/>
          </a:prstGeom>
          <a:noFill/>
          <a:ln w="9525">
            <a:noFill/>
            <a:miter lim="800000"/>
            <a:headEnd/>
            <a:tailEnd/>
          </a:ln>
          <a:effectLst/>
        </p:spPr>
        <p:txBody>
          <a:bodyPr wrap="square">
            <a:spAutoFit/>
          </a:bodyPr>
          <a:lstStyle>
            <a:defPPr>
              <a:defRPr lang="en-US"/>
            </a:defPPr>
            <a:lvl1pPr algn="ctr">
              <a:lnSpc>
                <a:spcPct val="90000"/>
              </a:lnSpc>
              <a:spcBef>
                <a:spcPct val="30000"/>
              </a:spcBef>
              <a:defRPr sz="2000">
                <a:latin typeface="+mj-lt"/>
              </a:defRPr>
            </a:lvl1pPr>
          </a:lstStyle>
          <a:p>
            <a:r>
              <a:rPr lang="en-US" dirty="0"/>
              <a:t>Windows </a:t>
            </a:r>
            <a:r>
              <a:rPr lang="en-US" dirty="0" smtClean="0"/>
              <a:t>Phone &amp; other devices</a:t>
            </a:r>
            <a:endParaRPr lang="en-US" dirty="0"/>
          </a:p>
        </p:txBody>
      </p:sp>
      <p:cxnSp>
        <p:nvCxnSpPr>
          <p:cNvPr id="107" name="AutoShape 26"/>
          <p:cNvCxnSpPr>
            <a:cxnSpLocks noChangeShapeType="1"/>
          </p:cNvCxnSpPr>
          <p:nvPr/>
        </p:nvCxnSpPr>
        <p:spPr bwMode="auto">
          <a:xfrm>
            <a:off x="3829522" y="2793073"/>
            <a:ext cx="1822719" cy="844732"/>
          </a:xfrm>
          <a:prstGeom prst="bentConnector3">
            <a:avLst>
              <a:gd name="adj1" fmla="val 52091"/>
            </a:avLst>
          </a:prstGeom>
          <a:ln w="38100">
            <a:solidFill>
              <a:schemeClr val="tx2"/>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08" name="AutoShape 27"/>
          <p:cNvCxnSpPr>
            <a:cxnSpLocks noChangeShapeType="1"/>
          </p:cNvCxnSpPr>
          <p:nvPr/>
        </p:nvCxnSpPr>
        <p:spPr bwMode="auto">
          <a:xfrm flipV="1">
            <a:off x="3920191" y="3643748"/>
            <a:ext cx="1732050" cy="626861"/>
          </a:xfrm>
          <a:prstGeom prst="bentConnector3">
            <a:avLst>
              <a:gd name="adj1" fmla="val 50000"/>
            </a:avLst>
          </a:prstGeom>
          <a:ln w="38100">
            <a:solidFill>
              <a:schemeClr val="tx1"/>
            </a:solidFill>
            <a:headEnd/>
            <a:tailEnd type="triangle" w="med" len="med"/>
          </a:ln>
        </p:spPr>
        <p:style>
          <a:lnRef idx="1">
            <a:schemeClr val="dk1"/>
          </a:lnRef>
          <a:fillRef idx="0">
            <a:schemeClr val="dk1"/>
          </a:fillRef>
          <a:effectRef idx="0">
            <a:schemeClr val="dk1"/>
          </a:effectRef>
          <a:fontRef idx="minor">
            <a:schemeClr val="tx1"/>
          </a:fontRef>
        </p:style>
      </p:cxnSp>
      <p:sp>
        <p:nvSpPr>
          <p:cNvPr id="112" name="Line 340"/>
          <p:cNvSpPr>
            <a:spLocks noChangeShapeType="1"/>
          </p:cNvSpPr>
          <p:nvPr/>
        </p:nvSpPr>
        <p:spPr bwMode="auto">
          <a:xfrm>
            <a:off x="6558514" y="3624243"/>
            <a:ext cx="519728" cy="0"/>
          </a:xfrm>
          <a:prstGeom prst="line">
            <a:avLst/>
          </a:prstGeom>
          <a:ln w="38100">
            <a:solidFill>
              <a:schemeClr val="tx1"/>
            </a:solidFill>
            <a:headEnd/>
            <a:tailEnd type="triangle" w="med" len="med"/>
          </a:ln>
        </p:spPr>
        <p:style>
          <a:lnRef idx="1">
            <a:schemeClr val="dk1"/>
          </a:lnRef>
          <a:fillRef idx="0">
            <a:schemeClr val="dk1"/>
          </a:fillRef>
          <a:effectRef idx="0">
            <a:schemeClr val="dk1"/>
          </a:effectRef>
          <a:fontRef idx="minor">
            <a:schemeClr val="tx1"/>
          </a:fontRef>
        </p:style>
        <p:txBody>
          <a:bodyPr wrap="square">
            <a:spAutoFit/>
          </a:bodyPr>
          <a:lstStyle/>
          <a:p>
            <a:endParaRPr lang="en-GB" sz="1836"/>
          </a:p>
        </p:txBody>
      </p:sp>
      <p:sp>
        <p:nvSpPr>
          <p:cNvPr id="139" name="Line 340"/>
          <p:cNvSpPr>
            <a:spLocks noChangeShapeType="1"/>
          </p:cNvSpPr>
          <p:nvPr/>
        </p:nvSpPr>
        <p:spPr bwMode="auto">
          <a:xfrm>
            <a:off x="9961070" y="3648872"/>
            <a:ext cx="589942" cy="0"/>
          </a:xfrm>
          <a:prstGeom prst="line">
            <a:avLst/>
          </a:prstGeom>
          <a:ln w="38100">
            <a:solidFill>
              <a:schemeClr val="tx1"/>
            </a:solidFill>
            <a:headEnd/>
            <a:tailEnd type="triangle" w="med" len="med"/>
          </a:ln>
        </p:spPr>
        <p:style>
          <a:lnRef idx="1">
            <a:schemeClr val="dk1"/>
          </a:lnRef>
          <a:fillRef idx="0">
            <a:schemeClr val="dk1"/>
          </a:fillRef>
          <a:effectRef idx="0">
            <a:schemeClr val="dk1"/>
          </a:effectRef>
          <a:fontRef idx="minor">
            <a:schemeClr val="tx1"/>
          </a:fontRef>
        </p:style>
        <p:txBody>
          <a:bodyPr wrap="square">
            <a:spAutoFit/>
          </a:bodyPr>
          <a:lstStyle/>
          <a:p>
            <a:endParaRPr lang="en-GB" sz="1836"/>
          </a:p>
        </p:txBody>
      </p:sp>
      <p:grpSp>
        <p:nvGrpSpPr>
          <p:cNvPr id="2" name="Group 1"/>
          <p:cNvGrpSpPr/>
          <p:nvPr/>
        </p:nvGrpSpPr>
        <p:grpSpPr>
          <a:xfrm>
            <a:off x="10571588" y="2692416"/>
            <a:ext cx="1111612" cy="1821064"/>
            <a:chOff x="6439286" y="2143321"/>
            <a:chExt cx="1111612" cy="1821064"/>
          </a:xfrm>
        </p:grpSpPr>
        <p:cxnSp>
          <p:nvCxnSpPr>
            <p:cNvPr id="105" name="AutoShape 23"/>
            <p:cNvCxnSpPr>
              <a:cxnSpLocks noChangeShapeType="1"/>
            </p:cNvCxnSpPr>
            <p:nvPr/>
          </p:nvCxnSpPr>
          <p:spPr bwMode="auto">
            <a:xfrm>
              <a:off x="6566793" y="3632681"/>
              <a:ext cx="503983" cy="0"/>
            </a:xfrm>
            <a:prstGeom prst="straightConnector1">
              <a:avLst/>
            </a:prstGeom>
            <a:ln w="38100">
              <a:solidFill>
                <a:schemeClr val="tx1"/>
              </a:solidFill>
              <a:headEnd/>
              <a:tailEnd type="triangle" w="med" len="med"/>
            </a:ln>
          </p:spPr>
          <p:style>
            <a:lnRef idx="1">
              <a:schemeClr val="dk1"/>
            </a:lnRef>
            <a:fillRef idx="0">
              <a:schemeClr val="dk1"/>
            </a:fillRef>
            <a:effectRef idx="0">
              <a:schemeClr val="dk1"/>
            </a:effectRef>
            <a:fontRef idx="minor">
              <a:schemeClr val="tx1"/>
            </a:fontRef>
          </p:style>
        </p:cxnSp>
        <p:pic>
          <p:nvPicPr>
            <p:cNvPr id="28" name="Picture 2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73619" y="2336049"/>
              <a:ext cx="818552" cy="1314367"/>
            </a:xfrm>
            <a:prstGeom prst="rect">
              <a:avLst/>
            </a:prstGeom>
          </p:spPr>
        </p:pic>
        <p:pic>
          <p:nvPicPr>
            <p:cNvPr id="29" name="Picture 4"/>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6439286" y="2143321"/>
              <a:ext cx="1111612" cy="182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Picture 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859809" y="3282869"/>
            <a:ext cx="1057881" cy="59130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834583" y="2838275"/>
            <a:ext cx="666145" cy="130793"/>
          </a:xfrm>
          <a:prstGeom prst="rect">
            <a:avLst/>
          </a:prstGeom>
          <a:noFill/>
        </p:spPr>
        <p:txBody>
          <a:bodyPr wrap="square" lIns="0" tIns="0" rIns="0" bIns="0" rtlCol="0">
            <a:spAutoFit/>
          </a:bodyPr>
          <a:lstStyle/>
          <a:p>
            <a:pPr algn="ctr" defTabSz="932443">
              <a:lnSpc>
                <a:spcPts val="1020"/>
              </a:lnSpc>
            </a:pPr>
            <a:r>
              <a:rPr lang="en-US" sz="1020" b="1" dirty="0">
                <a:solidFill>
                  <a:srgbClr val="FFFFFF"/>
                </a:solidFill>
              </a:rPr>
              <a:t>DMZ</a:t>
            </a:r>
          </a:p>
        </p:txBody>
      </p:sp>
      <p:sp>
        <p:nvSpPr>
          <p:cNvPr id="24" name="TextBox 23"/>
          <p:cNvSpPr txBox="1"/>
          <p:nvPr/>
        </p:nvSpPr>
        <p:spPr>
          <a:xfrm>
            <a:off x="9163232" y="3624243"/>
            <a:ext cx="688351" cy="130793"/>
          </a:xfrm>
          <a:prstGeom prst="rect">
            <a:avLst/>
          </a:prstGeom>
          <a:noFill/>
        </p:spPr>
        <p:txBody>
          <a:bodyPr wrap="square" lIns="0" tIns="0" rIns="0" bIns="0" rtlCol="0">
            <a:spAutoFit/>
          </a:bodyPr>
          <a:lstStyle/>
          <a:p>
            <a:pPr algn="ctr" defTabSz="932443">
              <a:lnSpc>
                <a:spcPts val="1020"/>
              </a:lnSpc>
            </a:pPr>
            <a:r>
              <a:rPr lang="en-US" sz="1020" b="1" dirty="0">
                <a:solidFill>
                  <a:schemeClr val="accent3"/>
                </a:solidFill>
              </a:rPr>
              <a:t>GSM</a:t>
            </a:r>
          </a:p>
        </p:txBody>
      </p:sp>
      <p:sp>
        <p:nvSpPr>
          <p:cNvPr id="25" name="Line 340"/>
          <p:cNvSpPr>
            <a:spLocks noChangeShapeType="1"/>
          </p:cNvSpPr>
          <p:nvPr/>
        </p:nvSpPr>
        <p:spPr bwMode="auto">
          <a:xfrm>
            <a:off x="8169331" y="3637805"/>
            <a:ext cx="589942" cy="0"/>
          </a:xfrm>
          <a:prstGeom prst="line">
            <a:avLst/>
          </a:prstGeom>
          <a:ln w="38100">
            <a:solidFill>
              <a:schemeClr val="tx1"/>
            </a:solidFill>
            <a:headEnd/>
            <a:tailEnd type="triangle" w="med" len="med"/>
          </a:ln>
        </p:spPr>
        <p:style>
          <a:lnRef idx="1">
            <a:schemeClr val="dk1"/>
          </a:lnRef>
          <a:fillRef idx="0">
            <a:schemeClr val="dk1"/>
          </a:fillRef>
          <a:effectRef idx="0">
            <a:schemeClr val="dk1"/>
          </a:effectRef>
          <a:fontRef idx="minor">
            <a:schemeClr val="tx1"/>
          </a:fontRef>
        </p:style>
        <p:txBody>
          <a:bodyPr wrap="square">
            <a:spAutoFit/>
          </a:bodyPr>
          <a:lstStyle/>
          <a:p>
            <a:endParaRPr lang="en-GB" sz="1836"/>
          </a:p>
        </p:txBody>
      </p:sp>
      <p:pic>
        <p:nvPicPr>
          <p:cNvPr id="26" name="Picture 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096210" y="3343829"/>
            <a:ext cx="1057881" cy="591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9787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childTnLst>
                                </p:cTn>
                              </p:par>
                              <p:par>
                                <p:cTn id="8" presetID="10" presetClass="entr" presetSubtype="0" fill="hold"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1000"/>
                                        <p:tgtEl>
                                          <p:spTgt spid="107"/>
                                        </p:tgtEl>
                                      </p:cBhvr>
                                    </p:animEffect>
                                  </p:childTnLst>
                                </p:cTn>
                              </p:par>
                              <p:par>
                                <p:cTn id="11" presetID="10" presetClass="entr" presetSubtype="0" fill="hold" nodeType="with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fade">
                                      <p:cBhvr>
                                        <p:cTn id="13" dur="1000"/>
                                        <p:tgtEl>
                                          <p:spTgt spid="108"/>
                                        </p:tgtEl>
                                      </p:cBhvr>
                                    </p:animEffect>
                                  </p:childTnLst>
                                </p:cTn>
                              </p:par>
                              <p:par>
                                <p:cTn id="14" presetID="10" presetClass="entr" presetSubtype="0" fill="hold" nodeType="with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fade">
                                      <p:cBhvr>
                                        <p:cTn id="16" dur="1000"/>
                                        <p:tgtEl>
                                          <p:spTgt spid="106"/>
                                        </p:tgtEl>
                                      </p:cBhvr>
                                    </p:animEffect>
                                  </p:childTnLst>
                                </p:cTn>
                              </p:par>
                              <p:par>
                                <p:cTn id="17" presetID="10" presetClass="entr" presetSubtype="0" fill="hold" nodeType="withEffect">
                                  <p:stCondLst>
                                    <p:cond delay="0"/>
                                  </p:stCondLst>
                                  <p:childTnLst>
                                    <p:set>
                                      <p:cBhvr>
                                        <p:cTn id="18" dur="1" fill="hold">
                                          <p:stCondLst>
                                            <p:cond delay="0"/>
                                          </p:stCondLst>
                                        </p:cTn>
                                        <p:tgtEl>
                                          <p:spTgt spid="139"/>
                                        </p:tgtEl>
                                        <p:attrNameLst>
                                          <p:attrName>style.visibility</p:attrName>
                                        </p:attrNameLst>
                                      </p:cBhvr>
                                      <p:to>
                                        <p:strVal val="visible"/>
                                      </p:to>
                                    </p:set>
                                    <p:animEffect transition="in" filter="fade">
                                      <p:cBhvr>
                                        <p:cTn id="19" dur="1000"/>
                                        <p:tgtEl>
                                          <p:spTgt spid="139"/>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18430" y="253321"/>
            <a:ext cx="11888787" cy="917575"/>
          </a:xfrm>
        </p:spPr>
        <p:txBody>
          <a:bodyPr/>
          <a:lstStyle/>
          <a:p>
            <a:r>
              <a:rPr lang="en-US" dirty="0" smtClean="0"/>
              <a:t>Benefits of HTTPS Publishing</a:t>
            </a:r>
            <a:endParaRPr lang="en-US" dirty="0"/>
          </a:p>
        </p:txBody>
      </p:sp>
      <p:sp>
        <p:nvSpPr>
          <p:cNvPr id="8" name="Text Placeholder 7"/>
          <p:cNvSpPr>
            <a:spLocks noGrp="1"/>
          </p:cNvSpPr>
          <p:nvPr>
            <p:ph type="body" sz="quarter" idx="4294967295"/>
          </p:nvPr>
        </p:nvSpPr>
        <p:spPr>
          <a:xfrm>
            <a:off x="2565285" y="1170896"/>
            <a:ext cx="11395075" cy="5383012"/>
          </a:xfrm>
        </p:spPr>
        <p:txBody>
          <a:bodyPr/>
          <a:lstStyle/>
          <a:p>
            <a:pPr marL="571500" indent="-571500">
              <a:spcAft>
                <a:spcPts val="600"/>
              </a:spcAft>
              <a:buSzPct val="105000"/>
              <a:buBlip>
                <a:blip r:embed="rId2"/>
              </a:buBlip>
            </a:pPr>
            <a:r>
              <a:rPr lang="en-US" sz="3200" dirty="0">
                <a:gradFill>
                  <a:gsLst>
                    <a:gs pos="1250">
                      <a:srgbClr val="FFFFFF"/>
                    </a:gs>
                    <a:gs pos="100000">
                      <a:srgbClr val="FFFFFF"/>
                    </a:gs>
                  </a:gsLst>
                  <a:lin ang="5400000" scaled="0"/>
                </a:gradFill>
                <a:latin typeface="Segoe UI Light"/>
              </a:rPr>
              <a:t>Efficient </a:t>
            </a:r>
          </a:p>
          <a:p>
            <a:pPr marL="1037871" lvl="1" indent="-571500">
              <a:spcAft>
                <a:spcPts val="600"/>
              </a:spcAft>
              <a:buSzPct val="105000"/>
              <a:buBlip>
                <a:blip r:embed="rId2"/>
              </a:buBlip>
            </a:pPr>
            <a:r>
              <a:rPr lang="en-US" dirty="0">
                <a:gradFill>
                  <a:gsLst>
                    <a:gs pos="1250">
                      <a:srgbClr val="FFFFFF"/>
                    </a:gs>
                    <a:gs pos="100000">
                      <a:srgbClr val="FFFFFF"/>
                    </a:gs>
                  </a:gsLst>
                  <a:lin ang="5400000" scaled="0"/>
                </a:gradFill>
                <a:latin typeface="Segoe UI Light"/>
              </a:rPr>
              <a:t>Bandwidth – Very minimal overhead for most of the applications</a:t>
            </a:r>
          </a:p>
          <a:p>
            <a:pPr marL="1037871" lvl="1" indent="-571500">
              <a:spcAft>
                <a:spcPts val="600"/>
              </a:spcAft>
              <a:buSzPct val="105000"/>
              <a:buBlip>
                <a:blip r:embed="rId2"/>
              </a:buBlip>
            </a:pPr>
            <a:r>
              <a:rPr lang="en-US" dirty="0">
                <a:gradFill>
                  <a:gsLst>
                    <a:gs pos="1250">
                      <a:srgbClr val="FFFFFF"/>
                    </a:gs>
                    <a:gs pos="100000">
                      <a:srgbClr val="FFFFFF"/>
                    </a:gs>
                  </a:gsLst>
                  <a:lin ang="5400000" scaled="0"/>
                </a:gradFill>
                <a:latin typeface="Segoe UI Light"/>
              </a:rPr>
              <a:t>Battery efficient – No need to maintain a connection over time</a:t>
            </a:r>
            <a:endParaRPr lang="en-US" sz="3200" dirty="0">
              <a:gradFill>
                <a:gsLst>
                  <a:gs pos="1250">
                    <a:srgbClr val="FFFFFF"/>
                  </a:gs>
                  <a:gs pos="100000">
                    <a:srgbClr val="FFFFFF"/>
                  </a:gs>
                </a:gsLst>
                <a:lin ang="5400000" scaled="0"/>
              </a:gradFill>
              <a:latin typeface="Segoe UI Light"/>
            </a:endParaRPr>
          </a:p>
          <a:p>
            <a:pPr marL="571500" indent="-571500">
              <a:spcAft>
                <a:spcPts val="600"/>
              </a:spcAft>
              <a:buSzPct val="105000"/>
              <a:buBlip>
                <a:blip r:embed="rId2"/>
              </a:buBlip>
            </a:pPr>
            <a:r>
              <a:rPr lang="en-US" sz="3200" dirty="0">
                <a:gradFill>
                  <a:gsLst>
                    <a:gs pos="1250">
                      <a:srgbClr val="FFFFFF"/>
                    </a:gs>
                    <a:gs pos="100000">
                      <a:srgbClr val="FFFFFF"/>
                    </a:gs>
                  </a:gsLst>
                  <a:lin ang="5400000" scaled="0"/>
                </a:gradFill>
                <a:latin typeface="Segoe UI Light"/>
              </a:rPr>
              <a:t>Seamless &amp; Always-on </a:t>
            </a:r>
          </a:p>
          <a:p>
            <a:pPr marL="1037871" lvl="1" indent="-571500">
              <a:spcAft>
                <a:spcPts val="600"/>
              </a:spcAft>
              <a:buSzPct val="105000"/>
              <a:buBlip>
                <a:blip r:embed="rId2"/>
              </a:buBlip>
            </a:pPr>
            <a:r>
              <a:rPr lang="en-US" dirty="0">
                <a:gradFill>
                  <a:gsLst>
                    <a:gs pos="1250">
                      <a:srgbClr val="FFFFFF"/>
                    </a:gs>
                    <a:gs pos="100000">
                      <a:srgbClr val="FFFFFF"/>
                    </a:gs>
                  </a:gsLst>
                  <a:lin ang="5400000" scaled="0"/>
                </a:gradFill>
                <a:latin typeface="Segoe UI Light"/>
              </a:rPr>
              <a:t>No need to open explicitly, applications get data when requested  </a:t>
            </a:r>
          </a:p>
          <a:p>
            <a:pPr marL="571500" indent="-571500">
              <a:spcAft>
                <a:spcPts val="600"/>
              </a:spcAft>
              <a:buSzPct val="105000"/>
              <a:buBlip>
                <a:blip r:embed="rId2"/>
              </a:buBlip>
            </a:pPr>
            <a:r>
              <a:rPr lang="en-US" sz="3200" dirty="0">
                <a:gradFill>
                  <a:gsLst>
                    <a:gs pos="1250">
                      <a:srgbClr val="FFFFFF"/>
                    </a:gs>
                    <a:gs pos="100000">
                      <a:srgbClr val="FFFFFF"/>
                    </a:gs>
                  </a:gsLst>
                  <a:lin ang="5400000" scaled="0"/>
                </a:gradFill>
                <a:latin typeface="Segoe UI Light"/>
              </a:rPr>
              <a:t>Always Working </a:t>
            </a:r>
          </a:p>
          <a:p>
            <a:pPr marL="1037871" lvl="1" indent="-571500">
              <a:spcAft>
                <a:spcPts val="600"/>
              </a:spcAft>
              <a:buSzPct val="105000"/>
              <a:buBlip>
                <a:blip r:embed="rId2"/>
              </a:buBlip>
            </a:pPr>
            <a:r>
              <a:rPr lang="en-US" dirty="0">
                <a:gradFill>
                  <a:gsLst>
                    <a:gs pos="1250">
                      <a:srgbClr val="FFFFFF"/>
                    </a:gs>
                    <a:gs pos="100000">
                      <a:srgbClr val="FFFFFF"/>
                    </a:gs>
                  </a:gsLst>
                  <a:lin ang="5400000" scaled="0"/>
                </a:gradFill>
                <a:latin typeface="Segoe UI Light"/>
              </a:rPr>
              <a:t>Supported on all cellular data networks (Unlike </a:t>
            </a:r>
            <a:r>
              <a:rPr lang="en-US" dirty="0" err="1">
                <a:gradFill>
                  <a:gsLst>
                    <a:gs pos="1250">
                      <a:srgbClr val="FFFFFF"/>
                    </a:gs>
                    <a:gs pos="100000">
                      <a:srgbClr val="FFFFFF"/>
                    </a:gs>
                  </a:gsLst>
                  <a:lin ang="5400000" scaled="0"/>
                </a:gradFill>
                <a:latin typeface="Segoe UI Light"/>
              </a:rPr>
              <a:t>IPSec</a:t>
            </a:r>
            <a:r>
              <a:rPr lang="en-US" dirty="0">
                <a:gradFill>
                  <a:gsLst>
                    <a:gs pos="1250">
                      <a:srgbClr val="FFFFFF"/>
                    </a:gs>
                    <a:gs pos="100000">
                      <a:srgbClr val="FFFFFF"/>
                    </a:gs>
                  </a:gsLst>
                  <a:lin ang="5400000" scaled="0"/>
                </a:gradFill>
                <a:latin typeface="Segoe UI Light"/>
              </a:rPr>
              <a:t>)</a:t>
            </a:r>
          </a:p>
          <a:p>
            <a:pPr marL="571500" indent="-571500">
              <a:spcAft>
                <a:spcPts val="600"/>
              </a:spcAft>
              <a:buSzPct val="105000"/>
              <a:buBlip>
                <a:blip r:embed="rId2"/>
              </a:buBlip>
            </a:pPr>
            <a:r>
              <a:rPr lang="en-US" sz="3200" dirty="0" smtClean="0">
                <a:gradFill>
                  <a:gsLst>
                    <a:gs pos="1250">
                      <a:srgbClr val="FFFFFF"/>
                    </a:gs>
                    <a:gs pos="100000">
                      <a:srgbClr val="FFFFFF"/>
                    </a:gs>
                  </a:gsLst>
                  <a:lin ang="5400000" scaled="0"/>
                </a:gradFill>
                <a:latin typeface="Segoe UI Light"/>
              </a:rPr>
              <a:t>More </a:t>
            </a:r>
            <a:r>
              <a:rPr lang="en-US" sz="3200" dirty="0">
                <a:gradFill>
                  <a:gsLst>
                    <a:gs pos="1250">
                      <a:srgbClr val="FFFFFF"/>
                    </a:gs>
                    <a:gs pos="100000">
                      <a:srgbClr val="FFFFFF"/>
                    </a:gs>
                  </a:gsLst>
                  <a:lin ang="5400000" scaled="0"/>
                </a:gradFill>
                <a:latin typeface="Segoe UI Light"/>
              </a:rPr>
              <a:t>Control</a:t>
            </a:r>
          </a:p>
          <a:p>
            <a:pPr marL="1037871" lvl="1" indent="-571500">
              <a:spcAft>
                <a:spcPts val="600"/>
              </a:spcAft>
              <a:buSzPct val="105000"/>
              <a:buBlip>
                <a:blip r:embed="rId2"/>
              </a:buBlip>
            </a:pPr>
            <a:r>
              <a:rPr lang="en-US" dirty="0">
                <a:gradFill>
                  <a:gsLst>
                    <a:gs pos="1250">
                      <a:srgbClr val="FFFFFF"/>
                    </a:gs>
                    <a:gs pos="100000">
                      <a:srgbClr val="FFFFFF"/>
                    </a:gs>
                  </a:gsLst>
                  <a:lin ang="5400000" scaled="0"/>
                </a:gradFill>
                <a:latin typeface="Segoe UI Light"/>
              </a:rPr>
              <a:t>Admin has a tight control over what is exposed and what is not</a:t>
            </a:r>
          </a:p>
          <a:p>
            <a:pPr marL="1037871" lvl="1" indent="-571500">
              <a:spcAft>
                <a:spcPts val="600"/>
              </a:spcAft>
              <a:buSzPct val="105000"/>
              <a:buBlip>
                <a:blip r:embed="rId2"/>
              </a:buBlip>
            </a:pPr>
            <a:r>
              <a:rPr lang="en-US" dirty="0">
                <a:gradFill>
                  <a:gsLst>
                    <a:gs pos="1250">
                      <a:srgbClr val="FFFFFF"/>
                    </a:gs>
                    <a:gs pos="100000">
                      <a:srgbClr val="FFFFFF"/>
                    </a:gs>
                  </a:gsLst>
                  <a:lin ang="5400000" scaled="0"/>
                </a:gradFill>
                <a:latin typeface="Segoe UI Light"/>
              </a:rPr>
              <a:t>No need for full network access</a:t>
            </a:r>
          </a:p>
        </p:txBody>
      </p:sp>
    </p:spTree>
    <p:extLst>
      <p:ext uri="{BB962C8B-B14F-4D97-AF65-F5344CB8AC3E}">
        <p14:creationId xmlns:p14="http://schemas.microsoft.com/office/powerpoint/2010/main" val="39772146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 calcmode="lin" valueType="num">
                                      <p:cBhvr additive="base">
                                        <p:cTn id="31" dur="500" fill="hold"/>
                                        <p:tgtEl>
                                          <p:spTgt spid="8">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 calcmode="lin" valueType="num">
                                      <p:cBhvr additive="base">
                                        <p:cTn id="35" dur="500" fill="hold"/>
                                        <p:tgtEl>
                                          <p:spTgt spid="8">
                                            <p:txEl>
                                              <p:pRg st="7" end="7"/>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8">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 calcmode="lin" valueType="num">
                                      <p:cBhvr additive="base">
                                        <p:cTn id="39" dur="500" fill="hold"/>
                                        <p:tgtEl>
                                          <p:spTgt spid="8">
                                            <p:txEl>
                                              <p:pRg st="8" end="8"/>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8">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anim calcmode="lin" valueType="num">
                                      <p:cBhvr additive="base">
                                        <p:cTn id="43" dur="500" fill="hold"/>
                                        <p:tgtEl>
                                          <p:spTgt spid="8">
                                            <p:txEl>
                                              <p:pRg st="9" end="9"/>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idx="4294967295"/>
          </p:nvPr>
        </p:nvSpPr>
        <p:spPr>
          <a:xfrm>
            <a:off x="2391728" y="131508"/>
            <a:ext cx="11888787" cy="917575"/>
          </a:xfrm>
        </p:spPr>
        <p:txBody>
          <a:bodyPr/>
          <a:lstStyle/>
          <a:p>
            <a:r>
              <a:rPr lang="en-US" dirty="0" smtClean="0"/>
              <a:t>Using Certificates with Exchange</a:t>
            </a:r>
            <a:endParaRPr lang="en-US" dirty="0"/>
          </a:p>
        </p:txBody>
      </p:sp>
      <p:sp>
        <p:nvSpPr>
          <p:cNvPr id="13" name="Rectangle 12"/>
          <p:cNvSpPr/>
          <p:nvPr/>
        </p:nvSpPr>
        <p:spPr>
          <a:xfrm>
            <a:off x="2391728" y="1049083"/>
            <a:ext cx="9884766" cy="5709255"/>
          </a:xfrm>
          <a:prstGeom prst="rect">
            <a:avLst/>
          </a:prstGeom>
        </p:spPr>
        <p:txBody>
          <a:bodyPr wrap="square" lIns="182880" tIns="146304" rIns="0" bIns="146304">
            <a:spAutoFit/>
          </a:bodyPr>
          <a:lstStyle/>
          <a:p>
            <a:pPr marL="571500" lvl="0" indent="-571500">
              <a:lnSpc>
                <a:spcPct val="90000"/>
              </a:lnSpc>
              <a:spcAft>
                <a:spcPts val="600"/>
              </a:spcAft>
              <a:buSzPct val="105000"/>
              <a:buBlip>
                <a:blip r:embed="rId3"/>
              </a:buBlip>
            </a:pPr>
            <a:r>
              <a:rPr lang="en-US" sz="3200" dirty="0">
                <a:gradFill>
                  <a:gsLst>
                    <a:gs pos="1250">
                      <a:srgbClr val="FFFFFF"/>
                    </a:gs>
                    <a:gs pos="100000">
                      <a:srgbClr val="FFFFFF"/>
                    </a:gs>
                  </a:gsLst>
                  <a:lin ang="5400000" scaled="0"/>
                </a:gradFill>
                <a:latin typeface="Segoe UI Light"/>
              </a:rPr>
              <a:t>Installing certificates via Windows Internet Explorer®</a:t>
            </a:r>
          </a:p>
          <a:p>
            <a:pPr marL="1037871" lvl="1" indent="-571500">
              <a:lnSpc>
                <a:spcPct val="90000"/>
              </a:lnSpc>
              <a:spcAft>
                <a:spcPts val="600"/>
              </a:spcAft>
              <a:buSzPct val="105000"/>
              <a:buBlip>
                <a:blip r:embed="rId3"/>
              </a:buBlip>
            </a:pPr>
            <a:r>
              <a:rPr lang="en-US" sz="3200" dirty="0">
                <a:gradFill>
                  <a:gsLst>
                    <a:gs pos="1250">
                      <a:srgbClr val="FFFFFF"/>
                    </a:gs>
                    <a:gs pos="100000">
                      <a:srgbClr val="FFFFFF"/>
                    </a:gs>
                  </a:gsLst>
                  <a:lin ang="5400000" scaled="0"/>
                </a:gradFill>
                <a:latin typeface="Segoe UI Light"/>
              </a:rPr>
              <a:t>Any device  accessible URL</a:t>
            </a:r>
          </a:p>
          <a:p>
            <a:pPr marL="1037871" lvl="1" indent="-571500">
              <a:lnSpc>
                <a:spcPct val="90000"/>
              </a:lnSpc>
              <a:spcAft>
                <a:spcPts val="600"/>
              </a:spcAft>
              <a:buSzPct val="105000"/>
              <a:buBlip>
                <a:blip r:embed="rId3"/>
              </a:buBlip>
            </a:pPr>
            <a:r>
              <a:rPr lang="en-US" sz="3200" dirty="0">
                <a:gradFill>
                  <a:gsLst>
                    <a:gs pos="1250">
                      <a:srgbClr val="FFFFFF"/>
                    </a:gs>
                    <a:gs pos="100000">
                      <a:srgbClr val="FFFFFF"/>
                    </a:gs>
                  </a:gsLst>
                  <a:lin ang="5400000" scaled="0"/>
                </a:gradFill>
                <a:latin typeface="Segoe UI Light"/>
              </a:rPr>
              <a:t>User can inspect and optionally choose to install the certificate</a:t>
            </a:r>
          </a:p>
          <a:p>
            <a:pPr marL="571500" lvl="0" indent="-571500">
              <a:lnSpc>
                <a:spcPct val="90000"/>
              </a:lnSpc>
              <a:spcAft>
                <a:spcPts val="600"/>
              </a:spcAft>
              <a:buSzPct val="105000"/>
              <a:buBlip>
                <a:blip r:embed="rId3"/>
              </a:buBlip>
            </a:pPr>
            <a:r>
              <a:rPr lang="en-US" sz="3200" dirty="0">
                <a:gradFill>
                  <a:gsLst>
                    <a:gs pos="1250">
                      <a:srgbClr val="FFFFFF"/>
                    </a:gs>
                    <a:gs pos="100000">
                      <a:srgbClr val="FFFFFF"/>
                    </a:gs>
                  </a:gsLst>
                  <a:lin ang="5400000" scaled="0"/>
                </a:gradFill>
                <a:latin typeface="Segoe UI Light"/>
              </a:rPr>
              <a:t>Installing certificates via e-mail </a:t>
            </a:r>
          </a:p>
          <a:p>
            <a:pPr marL="1037871" lvl="1" indent="-571500">
              <a:lnSpc>
                <a:spcPct val="90000"/>
              </a:lnSpc>
              <a:spcAft>
                <a:spcPts val="600"/>
              </a:spcAft>
              <a:buSzPct val="105000"/>
              <a:buBlip>
                <a:blip r:embed="rId3"/>
              </a:buBlip>
            </a:pPr>
            <a:r>
              <a:rPr lang="en-US" sz="3200" dirty="0">
                <a:gradFill>
                  <a:gsLst>
                    <a:gs pos="1250">
                      <a:srgbClr val="FFFFFF"/>
                    </a:gs>
                    <a:gs pos="100000">
                      <a:srgbClr val="FFFFFF"/>
                    </a:gs>
                  </a:gsLst>
                  <a:lin ang="5400000" scaled="0"/>
                </a:gradFill>
                <a:latin typeface="Segoe UI Light"/>
              </a:rPr>
              <a:t>Certificate installer supports using .</a:t>
            </a:r>
            <a:r>
              <a:rPr lang="en-US" sz="3200" dirty="0" err="1">
                <a:gradFill>
                  <a:gsLst>
                    <a:gs pos="1250">
                      <a:srgbClr val="FFFFFF"/>
                    </a:gs>
                    <a:gs pos="100000">
                      <a:srgbClr val="FFFFFF"/>
                    </a:gs>
                  </a:gsLst>
                  <a:lin ang="5400000" scaled="0"/>
                </a:gradFill>
                <a:latin typeface="Segoe UI Light"/>
              </a:rPr>
              <a:t>cer</a:t>
            </a:r>
            <a:r>
              <a:rPr lang="en-US" sz="3200" dirty="0">
                <a:gradFill>
                  <a:gsLst>
                    <a:gs pos="1250">
                      <a:srgbClr val="FFFFFF"/>
                    </a:gs>
                    <a:gs pos="100000">
                      <a:srgbClr val="FFFFFF"/>
                    </a:gs>
                  </a:gsLst>
                  <a:lin ang="5400000" scaled="0"/>
                </a:gradFill>
                <a:latin typeface="Segoe UI Light"/>
              </a:rPr>
              <a:t>, .p7b and .</a:t>
            </a:r>
            <a:r>
              <a:rPr lang="en-US" sz="3200" dirty="0" err="1">
                <a:gradFill>
                  <a:gsLst>
                    <a:gs pos="1250">
                      <a:srgbClr val="FFFFFF"/>
                    </a:gs>
                    <a:gs pos="100000">
                      <a:srgbClr val="FFFFFF"/>
                    </a:gs>
                  </a:gsLst>
                  <a:lin ang="5400000" scaled="0"/>
                </a:gradFill>
                <a:latin typeface="Segoe UI Light"/>
              </a:rPr>
              <a:t>pfx</a:t>
            </a:r>
            <a:r>
              <a:rPr lang="en-US" sz="3200" dirty="0">
                <a:gradFill>
                  <a:gsLst>
                    <a:gs pos="1250">
                      <a:srgbClr val="FFFFFF"/>
                    </a:gs>
                    <a:gs pos="100000">
                      <a:srgbClr val="FFFFFF"/>
                    </a:gs>
                  </a:gsLst>
                  <a:lin ang="5400000" scaled="0"/>
                </a:gradFill>
                <a:latin typeface="Segoe UI Light"/>
              </a:rPr>
              <a:t> files</a:t>
            </a:r>
          </a:p>
          <a:p>
            <a:pPr marL="571500" lvl="0" indent="-571500">
              <a:lnSpc>
                <a:spcPct val="90000"/>
              </a:lnSpc>
              <a:spcAft>
                <a:spcPts val="600"/>
              </a:spcAft>
              <a:buSzPct val="105000"/>
              <a:buBlip>
                <a:blip r:embed="rId3"/>
              </a:buBlip>
            </a:pPr>
            <a:r>
              <a:rPr lang="en-US" sz="3200" dirty="0">
                <a:gradFill>
                  <a:gsLst>
                    <a:gs pos="1250">
                      <a:srgbClr val="FFFFFF"/>
                    </a:gs>
                    <a:gs pos="100000">
                      <a:srgbClr val="FFFFFF"/>
                    </a:gs>
                  </a:gsLst>
                  <a:lin ang="5400000" scaled="0"/>
                </a:gradFill>
                <a:latin typeface="Segoe UI Light"/>
              </a:rPr>
              <a:t>Root Certificates</a:t>
            </a:r>
          </a:p>
          <a:p>
            <a:pPr marL="1037871" lvl="1" indent="-571500">
              <a:lnSpc>
                <a:spcPct val="90000"/>
              </a:lnSpc>
              <a:spcAft>
                <a:spcPts val="600"/>
              </a:spcAft>
              <a:buSzPct val="105000"/>
              <a:buBlip>
                <a:blip r:embed="rId3"/>
              </a:buBlip>
            </a:pPr>
            <a:r>
              <a:rPr lang="en-US" sz="3200" dirty="0" smtClean="0">
                <a:gradFill>
                  <a:gsLst>
                    <a:gs pos="1250">
                      <a:srgbClr val="FFFFFF"/>
                    </a:gs>
                    <a:gs pos="100000">
                      <a:srgbClr val="FFFFFF"/>
                    </a:gs>
                  </a:gsLst>
                  <a:lin ang="5400000" scaled="0"/>
                </a:gradFill>
                <a:latin typeface="Segoe UI Light"/>
              </a:rPr>
              <a:t>Self-signed </a:t>
            </a:r>
            <a:r>
              <a:rPr lang="en-US" sz="3200" dirty="0">
                <a:gradFill>
                  <a:gsLst>
                    <a:gs pos="1250">
                      <a:srgbClr val="FFFFFF"/>
                    </a:gs>
                    <a:gs pos="100000">
                      <a:srgbClr val="FFFFFF"/>
                    </a:gs>
                  </a:gsLst>
                  <a:lin ang="5400000" scaled="0"/>
                </a:gradFill>
                <a:latin typeface="Segoe UI Light"/>
              </a:rPr>
              <a:t>certs are possible but recommend chaining off </a:t>
            </a:r>
            <a:r>
              <a:rPr lang="en-US" sz="3200" dirty="0" smtClean="0">
                <a:gradFill>
                  <a:gsLst>
                    <a:gs pos="1250">
                      <a:srgbClr val="FFFFFF"/>
                    </a:gs>
                    <a:gs pos="100000">
                      <a:srgbClr val="FFFFFF"/>
                    </a:gs>
                  </a:gsLst>
                  <a:lin ang="5400000" scaled="0"/>
                </a:gradFill>
                <a:latin typeface="Segoe UI Light"/>
              </a:rPr>
              <a:t>an </a:t>
            </a:r>
            <a:r>
              <a:rPr lang="en-US" sz="3200" dirty="0">
                <a:gradFill>
                  <a:gsLst>
                    <a:gs pos="1250">
                      <a:srgbClr val="FFFFFF"/>
                    </a:gs>
                    <a:gs pos="100000">
                      <a:srgbClr val="FFFFFF"/>
                    </a:gs>
                  </a:gsLst>
                  <a:lin ang="5400000" scaled="0"/>
                </a:gradFill>
                <a:latin typeface="Segoe UI Light"/>
              </a:rPr>
              <a:t>existing root </a:t>
            </a:r>
            <a:r>
              <a:rPr lang="en-US" sz="3200" dirty="0" smtClean="0">
                <a:gradFill>
                  <a:gsLst>
                    <a:gs pos="1250">
                      <a:srgbClr val="FFFFFF"/>
                    </a:gs>
                    <a:gs pos="100000">
                      <a:srgbClr val="FFFFFF"/>
                    </a:gs>
                  </a:gsLst>
                  <a:lin ang="5400000" scaled="0"/>
                </a:gradFill>
                <a:latin typeface="Segoe UI Light"/>
              </a:rPr>
              <a:t>certificate</a:t>
            </a:r>
          </a:p>
          <a:p>
            <a:pPr>
              <a:lnSpc>
                <a:spcPct val="90000"/>
              </a:lnSpc>
              <a:spcAft>
                <a:spcPts val="600"/>
              </a:spcAft>
              <a:buSzPct val="105000"/>
            </a:pPr>
            <a:r>
              <a:rPr lang="en-US" sz="3200" dirty="0" smtClean="0">
                <a:gradFill>
                  <a:gsLst>
                    <a:gs pos="1250">
                      <a:srgbClr val="FFFFFF"/>
                    </a:gs>
                    <a:gs pos="100000">
                      <a:srgbClr val="FFFFFF"/>
                    </a:gs>
                  </a:gsLst>
                  <a:lin ang="5400000" scaled="0"/>
                </a:gradFill>
                <a:latin typeface="Segoe UI Light"/>
              </a:rPr>
              <a:t>	</a:t>
            </a:r>
            <a:r>
              <a:rPr lang="en-US" sz="3200" dirty="0" smtClean="0">
                <a:solidFill>
                  <a:schemeClr val="accent1">
                    <a:lumMod val="40000"/>
                    <a:lumOff val="60000"/>
                  </a:schemeClr>
                </a:solidFill>
                <a:latin typeface="Segoe UI Light"/>
              </a:rPr>
              <a:t>http://www.windowsphone.com/business</a:t>
            </a:r>
            <a:endParaRPr lang="en-US" sz="3200" dirty="0">
              <a:solidFill>
                <a:schemeClr val="accent1">
                  <a:lumMod val="40000"/>
                  <a:lumOff val="60000"/>
                </a:schemeClr>
              </a:solidFill>
              <a:latin typeface="Segoe UI Light"/>
            </a:endParaRPr>
          </a:p>
        </p:txBody>
      </p:sp>
    </p:spTree>
    <p:extLst>
      <p:ext uri="{BB962C8B-B14F-4D97-AF65-F5344CB8AC3E}">
        <p14:creationId xmlns:p14="http://schemas.microsoft.com/office/powerpoint/2010/main" val="34971255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8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8" dur="800" fill="hold"/>
                                        <p:tgtEl>
                                          <p:spTgt spid="1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00"/>
                                  </p:stCondLst>
                                  <p:childTnLst>
                                    <p:set>
                                      <p:cBhvr>
                                        <p:cTn id="10" dur="1" fill="hold">
                                          <p:stCondLst>
                                            <p:cond delay="0"/>
                                          </p:stCondLst>
                                        </p:cTn>
                                        <p:tgtEl>
                                          <p:spTgt spid="13">
                                            <p:txEl>
                                              <p:pRg st="1" end="1"/>
                                            </p:txEl>
                                          </p:spTgt>
                                        </p:tgtEl>
                                        <p:attrNameLst>
                                          <p:attrName>style.visibility</p:attrName>
                                        </p:attrNameLst>
                                      </p:cBhvr>
                                      <p:to>
                                        <p:strVal val="visible"/>
                                      </p:to>
                                    </p:set>
                                    <p:anim calcmode="lin" valueType="num">
                                      <p:cBhvr additive="base">
                                        <p:cTn id="11" dur="800" fill="hold"/>
                                        <p:tgtEl>
                                          <p:spTgt spid="13">
                                            <p:txEl>
                                              <p:pRg st="1" end="1"/>
                                            </p:txEl>
                                          </p:spTgt>
                                        </p:tgtEl>
                                        <p:attrNameLst>
                                          <p:attrName>ppt_x</p:attrName>
                                        </p:attrNameLst>
                                      </p:cBhvr>
                                      <p:tavLst>
                                        <p:tav tm="0">
                                          <p:val>
                                            <p:strVal val="1+#ppt_w/2"/>
                                          </p:val>
                                        </p:tav>
                                        <p:tav tm="100000">
                                          <p:val>
                                            <p:strVal val="#ppt_x"/>
                                          </p:val>
                                        </p:tav>
                                      </p:tavLst>
                                    </p:anim>
                                    <p:anim calcmode="lin" valueType="num">
                                      <p:cBhvr additive="base">
                                        <p:cTn id="12" dur="800" fill="hold"/>
                                        <p:tgtEl>
                                          <p:spTgt spid="1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00"/>
                                  </p:stCondLst>
                                  <p:childTnLst>
                                    <p:set>
                                      <p:cBhvr>
                                        <p:cTn id="14" dur="1" fill="hold">
                                          <p:stCondLst>
                                            <p:cond delay="0"/>
                                          </p:stCondLst>
                                        </p:cTn>
                                        <p:tgtEl>
                                          <p:spTgt spid="13">
                                            <p:txEl>
                                              <p:pRg st="2" end="2"/>
                                            </p:txEl>
                                          </p:spTgt>
                                        </p:tgtEl>
                                        <p:attrNameLst>
                                          <p:attrName>style.visibility</p:attrName>
                                        </p:attrNameLst>
                                      </p:cBhvr>
                                      <p:to>
                                        <p:strVal val="visible"/>
                                      </p:to>
                                    </p:set>
                                    <p:anim calcmode="lin" valueType="num">
                                      <p:cBhvr additive="base">
                                        <p:cTn id="15" dur="800" fill="hold"/>
                                        <p:tgtEl>
                                          <p:spTgt spid="13">
                                            <p:txEl>
                                              <p:pRg st="2" end="2"/>
                                            </p:txEl>
                                          </p:spTgt>
                                        </p:tgtEl>
                                        <p:attrNameLst>
                                          <p:attrName>ppt_x</p:attrName>
                                        </p:attrNameLst>
                                      </p:cBhvr>
                                      <p:tavLst>
                                        <p:tav tm="0">
                                          <p:val>
                                            <p:strVal val="1+#ppt_w/2"/>
                                          </p:val>
                                        </p:tav>
                                        <p:tav tm="100000">
                                          <p:val>
                                            <p:strVal val="#ppt_x"/>
                                          </p:val>
                                        </p:tav>
                                      </p:tavLst>
                                    </p:anim>
                                    <p:anim calcmode="lin" valueType="num">
                                      <p:cBhvr additive="base">
                                        <p:cTn id="16" dur="800" fill="hold"/>
                                        <p:tgtEl>
                                          <p:spTgt spid="1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00"/>
                                  </p:stCondLst>
                                  <p:childTnLst>
                                    <p:set>
                                      <p:cBhvr>
                                        <p:cTn id="18" dur="1" fill="hold">
                                          <p:stCondLst>
                                            <p:cond delay="0"/>
                                          </p:stCondLst>
                                        </p:cTn>
                                        <p:tgtEl>
                                          <p:spTgt spid="13">
                                            <p:txEl>
                                              <p:pRg st="3" end="3"/>
                                            </p:txEl>
                                          </p:spTgt>
                                        </p:tgtEl>
                                        <p:attrNameLst>
                                          <p:attrName>style.visibility</p:attrName>
                                        </p:attrNameLst>
                                      </p:cBhvr>
                                      <p:to>
                                        <p:strVal val="visible"/>
                                      </p:to>
                                    </p:set>
                                    <p:anim calcmode="lin" valueType="num">
                                      <p:cBhvr additive="base">
                                        <p:cTn id="19" dur="800" fill="hold"/>
                                        <p:tgtEl>
                                          <p:spTgt spid="13">
                                            <p:txEl>
                                              <p:pRg st="3" end="3"/>
                                            </p:txEl>
                                          </p:spTgt>
                                        </p:tgtEl>
                                        <p:attrNameLst>
                                          <p:attrName>ppt_x</p:attrName>
                                        </p:attrNameLst>
                                      </p:cBhvr>
                                      <p:tavLst>
                                        <p:tav tm="0">
                                          <p:val>
                                            <p:strVal val="1+#ppt_w/2"/>
                                          </p:val>
                                        </p:tav>
                                        <p:tav tm="100000">
                                          <p:val>
                                            <p:strVal val="#ppt_x"/>
                                          </p:val>
                                        </p:tav>
                                      </p:tavLst>
                                    </p:anim>
                                    <p:anim calcmode="lin" valueType="num">
                                      <p:cBhvr additive="base">
                                        <p:cTn id="20" dur="800" fill="hold"/>
                                        <p:tgtEl>
                                          <p:spTgt spid="1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200"/>
                                  </p:stCondLst>
                                  <p:childTnLst>
                                    <p:set>
                                      <p:cBhvr>
                                        <p:cTn id="22" dur="1" fill="hold">
                                          <p:stCondLst>
                                            <p:cond delay="0"/>
                                          </p:stCondLst>
                                        </p:cTn>
                                        <p:tgtEl>
                                          <p:spTgt spid="13">
                                            <p:txEl>
                                              <p:pRg st="4" end="4"/>
                                            </p:txEl>
                                          </p:spTgt>
                                        </p:tgtEl>
                                        <p:attrNameLst>
                                          <p:attrName>style.visibility</p:attrName>
                                        </p:attrNameLst>
                                      </p:cBhvr>
                                      <p:to>
                                        <p:strVal val="visible"/>
                                      </p:to>
                                    </p:set>
                                    <p:anim calcmode="lin" valueType="num">
                                      <p:cBhvr additive="base">
                                        <p:cTn id="23" dur="800" fill="hold"/>
                                        <p:tgtEl>
                                          <p:spTgt spid="13">
                                            <p:txEl>
                                              <p:pRg st="4" end="4"/>
                                            </p:txEl>
                                          </p:spTgt>
                                        </p:tgtEl>
                                        <p:attrNameLst>
                                          <p:attrName>ppt_x</p:attrName>
                                        </p:attrNameLst>
                                      </p:cBhvr>
                                      <p:tavLst>
                                        <p:tav tm="0">
                                          <p:val>
                                            <p:strVal val="1+#ppt_w/2"/>
                                          </p:val>
                                        </p:tav>
                                        <p:tav tm="100000">
                                          <p:val>
                                            <p:strVal val="#ppt_x"/>
                                          </p:val>
                                        </p:tav>
                                      </p:tavLst>
                                    </p:anim>
                                    <p:anim calcmode="lin" valueType="num">
                                      <p:cBhvr additive="base">
                                        <p:cTn id="24" dur="800" fill="hold"/>
                                        <p:tgtEl>
                                          <p:spTgt spid="1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00"/>
                                  </p:stCondLst>
                                  <p:childTnLst>
                                    <p:set>
                                      <p:cBhvr>
                                        <p:cTn id="26" dur="1" fill="hold">
                                          <p:stCondLst>
                                            <p:cond delay="0"/>
                                          </p:stCondLst>
                                        </p:cTn>
                                        <p:tgtEl>
                                          <p:spTgt spid="13">
                                            <p:txEl>
                                              <p:pRg st="5" end="5"/>
                                            </p:txEl>
                                          </p:spTgt>
                                        </p:tgtEl>
                                        <p:attrNameLst>
                                          <p:attrName>style.visibility</p:attrName>
                                        </p:attrNameLst>
                                      </p:cBhvr>
                                      <p:to>
                                        <p:strVal val="visible"/>
                                      </p:to>
                                    </p:set>
                                    <p:anim calcmode="lin" valueType="num">
                                      <p:cBhvr additive="base">
                                        <p:cTn id="27" dur="800" fill="hold"/>
                                        <p:tgtEl>
                                          <p:spTgt spid="13">
                                            <p:txEl>
                                              <p:pRg st="5" end="5"/>
                                            </p:txEl>
                                          </p:spTgt>
                                        </p:tgtEl>
                                        <p:attrNameLst>
                                          <p:attrName>ppt_x</p:attrName>
                                        </p:attrNameLst>
                                      </p:cBhvr>
                                      <p:tavLst>
                                        <p:tav tm="0">
                                          <p:val>
                                            <p:strVal val="1+#ppt_w/2"/>
                                          </p:val>
                                        </p:tav>
                                        <p:tav tm="100000">
                                          <p:val>
                                            <p:strVal val="#ppt_x"/>
                                          </p:val>
                                        </p:tav>
                                      </p:tavLst>
                                    </p:anim>
                                    <p:anim calcmode="lin" valueType="num">
                                      <p:cBhvr additive="base">
                                        <p:cTn id="28" dur="800" fill="hold"/>
                                        <p:tgtEl>
                                          <p:spTgt spid="1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200"/>
                                  </p:stCondLst>
                                  <p:childTnLst>
                                    <p:set>
                                      <p:cBhvr>
                                        <p:cTn id="30" dur="1" fill="hold">
                                          <p:stCondLst>
                                            <p:cond delay="0"/>
                                          </p:stCondLst>
                                        </p:cTn>
                                        <p:tgtEl>
                                          <p:spTgt spid="13">
                                            <p:txEl>
                                              <p:pRg st="6" end="6"/>
                                            </p:txEl>
                                          </p:spTgt>
                                        </p:tgtEl>
                                        <p:attrNameLst>
                                          <p:attrName>style.visibility</p:attrName>
                                        </p:attrNameLst>
                                      </p:cBhvr>
                                      <p:to>
                                        <p:strVal val="visible"/>
                                      </p:to>
                                    </p:set>
                                    <p:anim calcmode="lin" valueType="num">
                                      <p:cBhvr additive="base">
                                        <p:cTn id="31" dur="800" fill="hold"/>
                                        <p:tgtEl>
                                          <p:spTgt spid="13">
                                            <p:txEl>
                                              <p:pRg st="6" end="6"/>
                                            </p:txEl>
                                          </p:spTgt>
                                        </p:tgtEl>
                                        <p:attrNameLst>
                                          <p:attrName>ppt_x</p:attrName>
                                        </p:attrNameLst>
                                      </p:cBhvr>
                                      <p:tavLst>
                                        <p:tav tm="0">
                                          <p:val>
                                            <p:strVal val="1+#ppt_w/2"/>
                                          </p:val>
                                        </p:tav>
                                        <p:tav tm="100000">
                                          <p:val>
                                            <p:strVal val="#ppt_x"/>
                                          </p:val>
                                        </p:tav>
                                      </p:tavLst>
                                    </p:anim>
                                    <p:anim calcmode="lin" valueType="num">
                                      <p:cBhvr additive="base">
                                        <p:cTn id="32" dur="800" fill="hold"/>
                                        <p:tgtEl>
                                          <p:spTgt spid="13">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200"/>
                                  </p:stCondLst>
                                  <p:childTnLst>
                                    <p:set>
                                      <p:cBhvr>
                                        <p:cTn id="34" dur="1" fill="hold">
                                          <p:stCondLst>
                                            <p:cond delay="0"/>
                                          </p:stCondLst>
                                        </p:cTn>
                                        <p:tgtEl>
                                          <p:spTgt spid="13">
                                            <p:txEl>
                                              <p:pRg st="7" end="7"/>
                                            </p:txEl>
                                          </p:spTgt>
                                        </p:tgtEl>
                                        <p:attrNameLst>
                                          <p:attrName>style.visibility</p:attrName>
                                        </p:attrNameLst>
                                      </p:cBhvr>
                                      <p:to>
                                        <p:strVal val="visible"/>
                                      </p:to>
                                    </p:set>
                                    <p:anim calcmode="lin" valueType="num">
                                      <p:cBhvr additive="base">
                                        <p:cTn id="35" dur="800" fill="hold"/>
                                        <p:tgtEl>
                                          <p:spTgt spid="13">
                                            <p:txEl>
                                              <p:pRg st="7" end="7"/>
                                            </p:txEl>
                                          </p:spTgt>
                                        </p:tgtEl>
                                        <p:attrNameLst>
                                          <p:attrName>ppt_x</p:attrName>
                                        </p:attrNameLst>
                                      </p:cBhvr>
                                      <p:tavLst>
                                        <p:tav tm="0">
                                          <p:val>
                                            <p:strVal val="1+#ppt_w/2"/>
                                          </p:val>
                                        </p:tav>
                                        <p:tav tm="100000">
                                          <p:val>
                                            <p:strVal val="#ppt_x"/>
                                          </p:val>
                                        </p:tav>
                                      </p:tavLst>
                                    </p:anim>
                                    <p:anim calcmode="lin" valueType="num">
                                      <p:cBhvr additive="base">
                                        <p:cTn id="36" dur="800" fill="hold"/>
                                        <p:tgtEl>
                                          <p:spTgt spid="1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228570" y="211254"/>
            <a:ext cx="11888787" cy="917575"/>
          </a:xfrm>
        </p:spPr>
        <p:txBody>
          <a:bodyPr/>
          <a:lstStyle/>
          <a:p>
            <a:r>
              <a:rPr lang="en-US" sz="4080" dirty="0"/>
              <a:t>Information Rights Management Requirements</a:t>
            </a:r>
          </a:p>
        </p:txBody>
      </p:sp>
      <p:sp>
        <p:nvSpPr>
          <p:cNvPr id="6" name="Text Placeholder 5"/>
          <p:cNvSpPr>
            <a:spLocks noGrp="1"/>
          </p:cNvSpPr>
          <p:nvPr>
            <p:ph type="body" sz="quarter" idx="4294967295"/>
          </p:nvPr>
        </p:nvSpPr>
        <p:spPr>
          <a:xfrm>
            <a:off x="2228570" y="912080"/>
            <a:ext cx="9975871" cy="5847755"/>
          </a:xfrm>
        </p:spPr>
        <p:txBody>
          <a:bodyPr/>
          <a:lstStyle/>
          <a:p>
            <a:pPr marL="796571" indent="-571500">
              <a:spcAft>
                <a:spcPts val="600"/>
              </a:spcAft>
              <a:buSzPct val="105000"/>
              <a:buBlip>
                <a:blip r:embed="rId2"/>
              </a:buBlip>
            </a:pPr>
            <a:r>
              <a:rPr lang="en-US" sz="3200" dirty="0">
                <a:gradFill>
                  <a:gsLst>
                    <a:gs pos="1250">
                      <a:srgbClr val="FFFFFF"/>
                    </a:gs>
                    <a:gs pos="100000">
                      <a:srgbClr val="FFFFFF"/>
                    </a:gs>
                  </a:gsLst>
                  <a:lin ang="5400000" scaled="0"/>
                </a:gradFill>
                <a:latin typeface="Segoe UI Light"/>
              </a:rPr>
              <a:t>The Client Access servers in your organization must be running Exchange 2010 SP1 </a:t>
            </a:r>
            <a:r>
              <a:rPr lang="en-US" sz="3200" dirty="0" smtClean="0">
                <a:gradFill>
                  <a:gsLst>
                    <a:gs pos="1250">
                      <a:srgbClr val="FFFFFF"/>
                    </a:gs>
                    <a:gs pos="100000">
                      <a:srgbClr val="FFFFFF"/>
                    </a:gs>
                  </a:gsLst>
                  <a:lin ang="5400000" scaled="0"/>
                </a:gradFill>
                <a:latin typeface="Segoe UI Light"/>
              </a:rPr>
              <a:t>or later</a:t>
            </a:r>
            <a:endParaRPr lang="en-US" sz="3200" dirty="0">
              <a:gradFill>
                <a:gsLst>
                  <a:gs pos="1250">
                    <a:srgbClr val="FFFFFF"/>
                  </a:gs>
                  <a:gs pos="100000">
                    <a:srgbClr val="FFFFFF"/>
                  </a:gs>
                </a:gsLst>
                <a:lin ang="5400000" scaled="0"/>
              </a:gradFill>
              <a:latin typeface="Segoe UI Light"/>
            </a:endParaRPr>
          </a:p>
          <a:p>
            <a:pPr marL="796571" lvl="1" indent="-571500">
              <a:spcAft>
                <a:spcPts val="600"/>
              </a:spcAft>
              <a:buSzPct val="105000"/>
              <a:buBlip>
                <a:blip r:embed="rId2"/>
              </a:buBlip>
            </a:pPr>
            <a:r>
              <a:rPr lang="en-US" sz="3200" dirty="0">
                <a:gradFill>
                  <a:gsLst>
                    <a:gs pos="1250">
                      <a:srgbClr val="FFFFFF"/>
                    </a:gs>
                    <a:gs pos="100000">
                      <a:srgbClr val="FFFFFF"/>
                    </a:gs>
                  </a:gsLst>
                  <a:lin ang="5400000" scaled="0"/>
                </a:gradFill>
                <a:latin typeface="Segoe UI Light"/>
              </a:rPr>
              <a:t>An AD RMS server must be deployed in your </a:t>
            </a:r>
            <a:r>
              <a:rPr lang="en-US" sz="3200" dirty="0" smtClean="0">
                <a:gradFill>
                  <a:gsLst>
                    <a:gs pos="1250">
                      <a:srgbClr val="FFFFFF"/>
                    </a:gs>
                    <a:gs pos="100000">
                      <a:srgbClr val="FFFFFF"/>
                    </a:gs>
                  </a:gsLst>
                  <a:lin ang="5400000" scaled="0"/>
                </a:gradFill>
                <a:latin typeface="Segoe UI Light"/>
              </a:rPr>
              <a:t>org</a:t>
            </a:r>
            <a:endParaRPr lang="en-US" sz="3200" dirty="0">
              <a:gradFill>
                <a:gsLst>
                  <a:gs pos="1250">
                    <a:srgbClr val="FFFFFF"/>
                  </a:gs>
                  <a:gs pos="100000">
                    <a:srgbClr val="FFFFFF"/>
                  </a:gs>
                </a:gsLst>
                <a:lin ang="5400000" scaled="0"/>
              </a:gradFill>
              <a:latin typeface="Segoe UI Light"/>
            </a:endParaRPr>
          </a:p>
          <a:p>
            <a:pPr marL="796571" lvl="1" indent="-571500">
              <a:spcAft>
                <a:spcPts val="600"/>
              </a:spcAft>
              <a:buSzPct val="105000"/>
              <a:buBlip>
                <a:blip r:embed="rId2"/>
              </a:buBlip>
            </a:pPr>
            <a:r>
              <a:rPr lang="en-US" sz="3200" dirty="0">
                <a:gradFill>
                  <a:gsLst>
                    <a:gs pos="1250">
                      <a:srgbClr val="FFFFFF"/>
                    </a:gs>
                    <a:gs pos="100000">
                      <a:srgbClr val="FFFFFF"/>
                    </a:gs>
                  </a:gsLst>
                  <a:lin ang="5400000" scaled="0"/>
                </a:gradFill>
                <a:latin typeface="Segoe UI Light"/>
              </a:rPr>
              <a:t>IRM must be enabled for internal messages. This is a prerequisite for all IRM features in Exchange </a:t>
            </a:r>
            <a:r>
              <a:rPr lang="en-US" sz="3200" dirty="0" smtClean="0">
                <a:gradFill>
                  <a:gsLst>
                    <a:gs pos="1250">
                      <a:srgbClr val="FFFFFF"/>
                    </a:gs>
                    <a:gs pos="100000">
                      <a:srgbClr val="FFFFFF"/>
                    </a:gs>
                  </a:gsLst>
                  <a:lin ang="5400000" scaled="0"/>
                </a:gradFill>
                <a:latin typeface="Segoe UI Light"/>
              </a:rPr>
              <a:t>Server. </a:t>
            </a:r>
          </a:p>
          <a:p>
            <a:pPr marL="1012471" lvl="2" indent="-571500">
              <a:spcAft>
                <a:spcPts val="600"/>
              </a:spcAft>
              <a:buSzPct val="105000"/>
              <a:buBlip>
                <a:blip r:embed="rId2"/>
              </a:buBlip>
            </a:pPr>
            <a:r>
              <a:rPr lang="en-US" dirty="0" smtClean="0">
                <a:gradFill>
                  <a:gsLst>
                    <a:gs pos="1250">
                      <a:srgbClr val="FFFFFF"/>
                    </a:gs>
                    <a:gs pos="100000">
                      <a:srgbClr val="FFFFFF"/>
                    </a:gs>
                  </a:gsLst>
                  <a:lin ang="5400000" scaled="0"/>
                </a:gradFill>
                <a:latin typeface="Segoe UI Light"/>
              </a:rPr>
              <a:t>For </a:t>
            </a:r>
            <a:r>
              <a:rPr lang="en-US" dirty="0">
                <a:gradFill>
                  <a:gsLst>
                    <a:gs pos="1250">
                      <a:srgbClr val="FFFFFF"/>
                    </a:gs>
                    <a:gs pos="100000">
                      <a:srgbClr val="FFFFFF"/>
                    </a:gs>
                  </a:gsLst>
                  <a:lin ang="5400000" scaled="0"/>
                </a:gradFill>
                <a:latin typeface="Segoe UI Light"/>
              </a:rPr>
              <a:t>details, see </a:t>
            </a:r>
            <a:r>
              <a:rPr lang="en-US" dirty="0">
                <a:solidFill>
                  <a:schemeClr val="accent1"/>
                </a:solidFill>
                <a:latin typeface="Segoe UI Light"/>
              </a:rPr>
              <a:t>Enable or Disable IRM for </a:t>
            </a:r>
            <a:br>
              <a:rPr lang="en-US" dirty="0">
                <a:solidFill>
                  <a:schemeClr val="accent1"/>
                </a:solidFill>
                <a:latin typeface="Segoe UI Light"/>
              </a:rPr>
            </a:br>
            <a:r>
              <a:rPr lang="en-US" dirty="0">
                <a:solidFill>
                  <a:schemeClr val="accent1"/>
                </a:solidFill>
                <a:latin typeface="Segoe UI Light"/>
              </a:rPr>
              <a:t>Internal </a:t>
            </a:r>
            <a:r>
              <a:rPr lang="en-US" dirty="0" smtClean="0">
                <a:solidFill>
                  <a:schemeClr val="accent1"/>
                </a:solidFill>
                <a:latin typeface="Segoe UI Light"/>
              </a:rPr>
              <a:t>Messages </a:t>
            </a:r>
            <a:r>
              <a:rPr lang="en-US" dirty="0">
                <a:latin typeface="+mj-lt"/>
                <a:hlinkClick r:id="rId3"/>
              </a:rPr>
              <a:t>http://technet.microsoft.com/en-us/library/bb124077.aspx</a:t>
            </a:r>
            <a:endParaRPr lang="en-US" dirty="0">
              <a:solidFill>
                <a:schemeClr val="accent1"/>
              </a:solidFill>
              <a:latin typeface="+mj-lt"/>
            </a:endParaRPr>
          </a:p>
          <a:p>
            <a:pPr marL="796571" lvl="1" indent="-571500">
              <a:spcAft>
                <a:spcPts val="600"/>
              </a:spcAft>
              <a:buSzPct val="105000"/>
              <a:buBlip>
                <a:blip r:embed="rId2"/>
              </a:buBlip>
            </a:pPr>
            <a:r>
              <a:rPr lang="en-US" sz="3200" dirty="0">
                <a:gradFill>
                  <a:gsLst>
                    <a:gs pos="1250">
                      <a:srgbClr val="FFFFFF"/>
                    </a:gs>
                    <a:gs pos="100000">
                      <a:srgbClr val="FFFFFF"/>
                    </a:gs>
                  </a:gsLst>
                  <a:lin ang="5400000" scaled="0"/>
                </a:gradFill>
                <a:latin typeface="Segoe UI Light"/>
              </a:rPr>
              <a:t>IRM must be enabled in the Exchange ActiveSync mailbox policy. You can enable or disable IRM for different sets of users using different Exchange ActiveSync mailbox </a:t>
            </a:r>
            <a:r>
              <a:rPr lang="en-US" sz="3200" dirty="0" smtClean="0">
                <a:gradFill>
                  <a:gsLst>
                    <a:gs pos="1250">
                      <a:srgbClr val="FFFFFF"/>
                    </a:gs>
                    <a:gs pos="100000">
                      <a:srgbClr val="FFFFFF"/>
                    </a:gs>
                  </a:gsLst>
                  <a:lin ang="5400000" scaled="0"/>
                </a:gradFill>
                <a:latin typeface="Segoe UI Light"/>
              </a:rPr>
              <a:t>policies.</a:t>
            </a:r>
            <a:endParaRPr lang="en-US" sz="3200" dirty="0">
              <a:gradFill>
                <a:gsLst>
                  <a:gs pos="1250">
                    <a:srgbClr val="FFFFFF"/>
                  </a:gs>
                  <a:gs pos="100000">
                    <a:srgbClr val="FFFFFF"/>
                  </a:gs>
                </a:gsLst>
                <a:lin ang="5400000" scaled="0"/>
              </a:gradFill>
              <a:latin typeface="Segoe UI Light"/>
            </a:endParaRPr>
          </a:p>
        </p:txBody>
      </p:sp>
    </p:spTree>
    <p:extLst>
      <p:ext uri="{BB962C8B-B14F-4D97-AF65-F5344CB8AC3E}">
        <p14:creationId xmlns:p14="http://schemas.microsoft.com/office/powerpoint/2010/main" val="25655604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8807969" y="1486593"/>
            <a:ext cx="3355470" cy="2589768"/>
            <a:chOff x="8826451" y="2336800"/>
            <a:chExt cx="3355946" cy="2730936"/>
          </a:xfrm>
        </p:grpSpPr>
        <p:sp>
          <p:nvSpPr>
            <p:cNvPr id="60" name="Rectangle 59"/>
            <p:cNvSpPr/>
            <p:nvPr/>
          </p:nvSpPr>
          <p:spPr>
            <a:xfrm>
              <a:off x="9203599" y="2336800"/>
              <a:ext cx="2978798" cy="2730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0" rIns="0" bIns="0" rtlCol="0" anchor="ctr"/>
            <a:lstStyle/>
            <a:p>
              <a:pPr algn="ctr" defTabSz="1243543"/>
              <a:endParaRPr lang="en-US" sz="2400" dirty="0">
                <a:solidFill>
                  <a:srgbClr val="FFFFFF"/>
                </a:solidFill>
              </a:endParaRPr>
            </a:p>
          </p:txBody>
        </p:sp>
        <p:grpSp>
          <p:nvGrpSpPr>
            <p:cNvPr id="14" name="Group 13"/>
            <p:cNvGrpSpPr/>
            <p:nvPr/>
          </p:nvGrpSpPr>
          <p:grpSpPr>
            <a:xfrm>
              <a:off x="9457766" y="3476186"/>
              <a:ext cx="2248826" cy="256395"/>
              <a:chOff x="9728728" y="3585502"/>
              <a:chExt cx="5350556" cy="610031"/>
            </a:xfrm>
          </p:grpSpPr>
          <p:grpSp>
            <p:nvGrpSpPr>
              <p:cNvPr id="67" name="Group 10"/>
              <p:cNvGrpSpPr>
                <a:grpSpLocks noChangeAspect="1"/>
              </p:cNvGrpSpPr>
              <p:nvPr/>
            </p:nvGrpSpPr>
            <p:grpSpPr bwMode="auto">
              <a:xfrm>
                <a:off x="9728728" y="3613069"/>
                <a:ext cx="655162" cy="582464"/>
                <a:chOff x="3470" y="1856"/>
                <a:chExt cx="739" cy="657"/>
              </a:xfrm>
              <a:solidFill>
                <a:srgbClr val="FFFFFF"/>
              </a:solidFill>
            </p:grpSpPr>
            <p:sp>
              <p:nvSpPr>
                <p:cNvPr id="68" name="Freeform 11"/>
                <p:cNvSpPr>
                  <a:spLocks/>
                </p:cNvSpPr>
                <p:nvPr/>
              </p:nvSpPr>
              <p:spPr bwMode="auto">
                <a:xfrm>
                  <a:off x="4141" y="2449"/>
                  <a:ext cx="28" cy="37"/>
                </a:xfrm>
                <a:custGeom>
                  <a:avLst/>
                  <a:gdLst>
                    <a:gd name="T0" fmla="*/ 28 w 28"/>
                    <a:gd name="T1" fmla="*/ 2 h 37"/>
                    <a:gd name="T2" fmla="*/ 16 w 28"/>
                    <a:gd name="T3" fmla="*/ 2 h 37"/>
                    <a:gd name="T4" fmla="*/ 16 w 28"/>
                    <a:gd name="T5" fmla="*/ 37 h 37"/>
                    <a:gd name="T6" fmla="*/ 12 w 28"/>
                    <a:gd name="T7" fmla="*/ 37 h 37"/>
                    <a:gd name="T8" fmla="*/ 12 w 28"/>
                    <a:gd name="T9" fmla="*/ 2 h 37"/>
                    <a:gd name="T10" fmla="*/ 0 w 28"/>
                    <a:gd name="T11" fmla="*/ 2 h 37"/>
                    <a:gd name="T12" fmla="*/ 0 w 28"/>
                    <a:gd name="T13" fmla="*/ 0 h 37"/>
                    <a:gd name="T14" fmla="*/ 28 w 28"/>
                    <a:gd name="T15" fmla="*/ 0 h 37"/>
                    <a:gd name="T16" fmla="*/ 28 w 28"/>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7">
                      <a:moveTo>
                        <a:pt x="28" y="2"/>
                      </a:moveTo>
                      <a:lnTo>
                        <a:pt x="16" y="2"/>
                      </a:lnTo>
                      <a:lnTo>
                        <a:pt x="16" y="37"/>
                      </a:lnTo>
                      <a:lnTo>
                        <a:pt x="12" y="37"/>
                      </a:lnTo>
                      <a:lnTo>
                        <a:pt x="12" y="2"/>
                      </a:lnTo>
                      <a:lnTo>
                        <a:pt x="0" y="2"/>
                      </a:lnTo>
                      <a:lnTo>
                        <a:pt x="0" y="0"/>
                      </a:lnTo>
                      <a:lnTo>
                        <a:pt x="28" y="0"/>
                      </a:lnTo>
                      <a:lnTo>
                        <a:pt x="28"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3" tIns="60951" rIns="121903" bIns="60951" numCol="1" anchor="t" anchorCtr="0" compatLnSpc="1">
                  <a:prstTxWarp prst="textNoShape">
                    <a:avLst/>
                  </a:prstTxWarp>
                </a:bodyPr>
                <a:lstStyle/>
                <a:p>
                  <a:pPr defTabSz="1219089"/>
                  <a:endParaRPr lang="en-US" sz="2400">
                    <a:solidFill>
                      <a:srgbClr val="FFFFFF"/>
                    </a:solidFill>
                    <a:latin typeface="Segoe Light"/>
                  </a:endParaRPr>
                </a:p>
              </p:txBody>
            </p:sp>
            <p:sp>
              <p:nvSpPr>
                <p:cNvPr id="69" name="Freeform 12"/>
                <p:cNvSpPr>
                  <a:spLocks/>
                </p:cNvSpPr>
                <p:nvPr/>
              </p:nvSpPr>
              <p:spPr bwMode="auto">
                <a:xfrm>
                  <a:off x="4171" y="2449"/>
                  <a:ext cx="38" cy="37"/>
                </a:xfrm>
                <a:custGeom>
                  <a:avLst/>
                  <a:gdLst>
                    <a:gd name="T0" fmla="*/ 16 w 16"/>
                    <a:gd name="T1" fmla="*/ 16 h 16"/>
                    <a:gd name="T2" fmla="*/ 14 w 16"/>
                    <a:gd name="T3" fmla="*/ 16 h 16"/>
                    <a:gd name="T4" fmla="*/ 14 w 16"/>
                    <a:gd name="T5" fmla="*/ 5 h 16"/>
                    <a:gd name="T6" fmla="*/ 15 w 16"/>
                    <a:gd name="T7" fmla="*/ 2 h 16"/>
                    <a:gd name="T8" fmla="*/ 15 w 16"/>
                    <a:gd name="T9" fmla="*/ 2 h 16"/>
                    <a:gd name="T10" fmla="*/ 14 w 16"/>
                    <a:gd name="T11" fmla="*/ 3 h 16"/>
                    <a:gd name="T12" fmla="*/ 9 w 16"/>
                    <a:gd name="T13" fmla="*/ 16 h 16"/>
                    <a:gd name="T14" fmla="*/ 8 w 16"/>
                    <a:gd name="T15" fmla="*/ 16 h 16"/>
                    <a:gd name="T16" fmla="*/ 2 w 16"/>
                    <a:gd name="T17" fmla="*/ 4 h 16"/>
                    <a:gd name="T18" fmla="*/ 2 w 16"/>
                    <a:gd name="T19" fmla="*/ 2 h 16"/>
                    <a:gd name="T20" fmla="*/ 2 w 16"/>
                    <a:gd name="T21" fmla="*/ 2 h 16"/>
                    <a:gd name="T22" fmla="*/ 2 w 16"/>
                    <a:gd name="T23" fmla="*/ 5 h 16"/>
                    <a:gd name="T24" fmla="*/ 2 w 16"/>
                    <a:gd name="T25" fmla="*/ 16 h 16"/>
                    <a:gd name="T26" fmla="*/ 0 w 16"/>
                    <a:gd name="T27" fmla="*/ 16 h 16"/>
                    <a:gd name="T28" fmla="*/ 0 w 16"/>
                    <a:gd name="T29" fmla="*/ 0 h 16"/>
                    <a:gd name="T30" fmla="*/ 2 w 16"/>
                    <a:gd name="T31" fmla="*/ 0 h 16"/>
                    <a:gd name="T32" fmla="*/ 7 w 16"/>
                    <a:gd name="T33" fmla="*/ 11 h 16"/>
                    <a:gd name="T34" fmla="*/ 8 w 16"/>
                    <a:gd name="T35" fmla="*/ 13 h 16"/>
                    <a:gd name="T36" fmla="*/ 8 w 16"/>
                    <a:gd name="T37" fmla="*/ 13 h 16"/>
                    <a:gd name="T38" fmla="*/ 9 w 16"/>
                    <a:gd name="T39" fmla="*/ 11 h 16"/>
                    <a:gd name="T40" fmla="*/ 14 w 16"/>
                    <a:gd name="T41" fmla="*/ 0 h 16"/>
                    <a:gd name="T42" fmla="*/ 16 w 16"/>
                    <a:gd name="T43" fmla="*/ 0 h 16"/>
                    <a:gd name="T44" fmla="*/ 16 w 16"/>
                    <a:gd name="T4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6">
                      <a:moveTo>
                        <a:pt x="16" y="16"/>
                      </a:moveTo>
                      <a:cubicBezTo>
                        <a:pt x="14" y="16"/>
                        <a:pt x="14" y="16"/>
                        <a:pt x="14" y="16"/>
                      </a:cubicBezTo>
                      <a:cubicBezTo>
                        <a:pt x="14" y="5"/>
                        <a:pt x="14" y="5"/>
                        <a:pt x="14" y="5"/>
                      </a:cubicBezTo>
                      <a:cubicBezTo>
                        <a:pt x="14" y="4"/>
                        <a:pt x="15" y="3"/>
                        <a:pt x="15" y="2"/>
                      </a:cubicBezTo>
                      <a:cubicBezTo>
                        <a:pt x="15" y="2"/>
                        <a:pt x="15" y="2"/>
                        <a:pt x="15" y="2"/>
                      </a:cubicBezTo>
                      <a:cubicBezTo>
                        <a:pt x="14" y="3"/>
                        <a:pt x="14" y="3"/>
                        <a:pt x="14" y="3"/>
                      </a:cubicBezTo>
                      <a:cubicBezTo>
                        <a:pt x="9" y="16"/>
                        <a:pt x="9" y="16"/>
                        <a:pt x="9" y="16"/>
                      </a:cubicBezTo>
                      <a:cubicBezTo>
                        <a:pt x="8" y="16"/>
                        <a:pt x="8" y="16"/>
                        <a:pt x="8" y="16"/>
                      </a:cubicBezTo>
                      <a:cubicBezTo>
                        <a:pt x="2" y="4"/>
                        <a:pt x="2" y="4"/>
                        <a:pt x="2" y="4"/>
                      </a:cubicBezTo>
                      <a:cubicBezTo>
                        <a:pt x="2" y="3"/>
                        <a:pt x="2" y="3"/>
                        <a:pt x="2" y="2"/>
                      </a:cubicBezTo>
                      <a:cubicBezTo>
                        <a:pt x="2" y="2"/>
                        <a:pt x="2" y="2"/>
                        <a:pt x="2" y="2"/>
                      </a:cubicBezTo>
                      <a:cubicBezTo>
                        <a:pt x="2" y="3"/>
                        <a:pt x="2" y="4"/>
                        <a:pt x="2" y="5"/>
                      </a:cubicBezTo>
                      <a:cubicBezTo>
                        <a:pt x="2" y="16"/>
                        <a:pt x="2" y="16"/>
                        <a:pt x="2" y="16"/>
                      </a:cubicBezTo>
                      <a:cubicBezTo>
                        <a:pt x="0" y="16"/>
                        <a:pt x="0" y="16"/>
                        <a:pt x="0" y="16"/>
                      </a:cubicBezTo>
                      <a:cubicBezTo>
                        <a:pt x="0" y="0"/>
                        <a:pt x="0" y="0"/>
                        <a:pt x="0" y="0"/>
                      </a:cubicBezTo>
                      <a:cubicBezTo>
                        <a:pt x="2" y="0"/>
                        <a:pt x="2" y="0"/>
                        <a:pt x="2" y="0"/>
                      </a:cubicBezTo>
                      <a:cubicBezTo>
                        <a:pt x="7" y="11"/>
                        <a:pt x="7" y="11"/>
                        <a:pt x="7" y="11"/>
                      </a:cubicBezTo>
                      <a:cubicBezTo>
                        <a:pt x="8" y="12"/>
                        <a:pt x="8" y="12"/>
                        <a:pt x="8" y="13"/>
                      </a:cubicBezTo>
                      <a:cubicBezTo>
                        <a:pt x="8" y="13"/>
                        <a:pt x="8" y="13"/>
                        <a:pt x="8" y="13"/>
                      </a:cubicBezTo>
                      <a:cubicBezTo>
                        <a:pt x="8" y="12"/>
                        <a:pt x="9" y="11"/>
                        <a:pt x="9" y="11"/>
                      </a:cubicBezTo>
                      <a:cubicBezTo>
                        <a:pt x="14" y="0"/>
                        <a:pt x="14" y="0"/>
                        <a:pt x="14" y="0"/>
                      </a:cubicBezTo>
                      <a:cubicBezTo>
                        <a:pt x="16" y="0"/>
                        <a:pt x="16" y="0"/>
                        <a:pt x="16" y="0"/>
                      </a:cubicBezTo>
                      <a:lnTo>
                        <a:pt x="16"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3" tIns="60951" rIns="121903" bIns="60951" numCol="1" anchor="t" anchorCtr="0" compatLnSpc="1">
                  <a:prstTxWarp prst="textNoShape">
                    <a:avLst/>
                  </a:prstTxWarp>
                </a:bodyPr>
                <a:lstStyle/>
                <a:p>
                  <a:pPr defTabSz="1219089"/>
                  <a:endParaRPr lang="en-US" sz="2400">
                    <a:solidFill>
                      <a:srgbClr val="FFFFFF"/>
                    </a:solidFill>
                    <a:latin typeface="Segoe Light"/>
                  </a:endParaRPr>
                </a:p>
              </p:txBody>
            </p:sp>
            <p:sp>
              <p:nvSpPr>
                <p:cNvPr id="72" name="Freeform 71"/>
                <p:cNvSpPr>
                  <a:spLocks noEditPoints="1"/>
                </p:cNvSpPr>
                <p:nvPr/>
              </p:nvSpPr>
              <p:spPr bwMode="auto">
                <a:xfrm>
                  <a:off x="3470" y="1856"/>
                  <a:ext cx="647" cy="657"/>
                </a:xfrm>
                <a:custGeom>
                  <a:avLst/>
                  <a:gdLst>
                    <a:gd name="T0" fmla="*/ 288 w 647"/>
                    <a:gd name="T1" fmla="*/ 314 h 657"/>
                    <a:gd name="T2" fmla="*/ 288 w 647"/>
                    <a:gd name="T3" fmla="*/ 52 h 657"/>
                    <a:gd name="T4" fmla="*/ 647 w 647"/>
                    <a:gd name="T5" fmla="*/ 0 h 657"/>
                    <a:gd name="T6" fmla="*/ 647 w 647"/>
                    <a:gd name="T7" fmla="*/ 314 h 657"/>
                    <a:gd name="T8" fmla="*/ 288 w 647"/>
                    <a:gd name="T9" fmla="*/ 314 h 657"/>
                    <a:gd name="T10" fmla="*/ 262 w 647"/>
                    <a:gd name="T11" fmla="*/ 57 h 657"/>
                    <a:gd name="T12" fmla="*/ 0 w 647"/>
                    <a:gd name="T13" fmla="*/ 95 h 657"/>
                    <a:gd name="T14" fmla="*/ 0 w 647"/>
                    <a:gd name="T15" fmla="*/ 314 h 657"/>
                    <a:gd name="T16" fmla="*/ 262 w 647"/>
                    <a:gd name="T17" fmla="*/ 314 h 657"/>
                    <a:gd name="T18" fmla="*/ 262 w 647"/>
                    <a:gd name="T19" fmla="*/ 57 h 657"/>
                    <a:gd name="T20" fmla="*/ 0 w 647"/>
                    <a:gd name="T21" fmla="*/ 338 h 657"/>
                    <a:gd name="T22" fmla="*/ 0 w 647"/>
                    <a:gd name="T23" fmla="*/ 560 h 657"/>
                    <a:gd name="T24" fmla="*/ 262 w 647"/>
                    <a:gd name="T25" fmla="*/ 600 h 657"/>
                    <a:gd name="T26" fmla="*/ 262 w 647"/>
                    <a:gd name="T27" fmla="*/ 338 h 657"/>
                    <a:gd name="T28" fmla="*/ 0 w 647"/>
                    <a:gd name="T29" fmla="*/ 338 h 657"/>
                    <a:gd name="T30" fmla="*/ 288 w 647"/>
                    <a:gd name="T31" fmla="*/ 602 h 657"/>
                    <a:gd name="T32" fmla="*/ 647 w 647"/>
                    <a:gd name="T33" fmla="*/ 657 h 657"/>
                    <a:gd name="T34" fmla="*/ 647 w 647"/>
                    <a:gd name="T35" fmla="*/ 338 h 657"/>
                    <a:gd name="T36" fmla="*/ 288 w 647"/>
                    <a:gd name="T37" fmla="*/ 338 h 657"/>
                    <a:gd name="T38" fmla="*/ 288 w 647"/>
                    <a:gd name="T39" fmla="*/ 602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7" h="657">
                      <a:moveTo>
                        <a:pt x="288" y="314"/>
                      </a:moveTo>
                      <a:lnTo>
                        <a:pt x="288" y="52"/>
                      </a:lnTo>
                      <a:lnTo>
                        <a:pt x="647" y="0"/>
                      </a:lnTo>
                      <a:lnTo>
                        <a:pt x="647" y="314"/>
                      </a:lnTo>
                      <a:lnTo>
                        <a:pt x="288" y="314"/>
                      </a:lnTo>
                      <a:close/>
                      <a:moveTo>
                        <a:pt x="262" y="57"/>
                      </a:moveTo>
                      <a:lnTo>
                        <a:pt x="0" y="95"/>
                      </a:lnTo>
                      <a:lnTo>
                        <a:pt x="0" y="314"/>
                      </a:lnTo>
                      <a:lnTo>
                        <a:pt x="262" y="314"/>
                      </a:lnTo>
                      <a:lnTo>
                        <a:pt x="262" y="57"/>
                      </a:lnTo>
                      <a:close/>
                      <a:moveTo>
                        <a:pt x="0" y="338"/>
                      </a:moveTo>
                      <a:lnTo>
                        <a:pt x="0" y="560"/>
                      </a:lnTo>
                      <a:lnTo>
                        <a:pt x="262" y="600"/>
                      </a:lnTo>
                      <a:lnTo>
                        <a:pt x="262" y="338"/>
                      </a:lnTo>
                      <a:lnTo>
                        <a:pt x="0" y="338"/>
                      </a:lnTo>
                      <a:close/>
                      <a:moveTo>
                        <a:pt x="288" y="602"/>
                      </a:moveTo>
                      <a:lnTo>
                        <a:pt x="647" y="657"/>
                      </a:lnTo>
                      <a:lnTo>
                        <a:pt x="647" y="338"/>
                      </a:lnTo>
                      <a:lnTo>
                        <a:pt x="288" y="338"/>
                      </a:lnTo>
                      <a:lnTo>
                        <a:pt x="288" y="6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3" tIns="60951" rIns="121903" bIns="60951" numCol="1" anchor="t" anchorCtr="0" compatLnSpc="1">
                  <a:prstTxWarp prst="textNoShape">
                    <a:avLst/>
                  </a:prstTxWarp>
                </a:bodyPr>
                <a:lstStyle/>
                <a:p>
                  <a:pPr defTabSz="1219089"/>
                  <a:endParaRPr lang="en-US" sz="2400">
                    <a:solidFill>
                      <a:srgbClr val="FFFFFF"/>
                    </a:solidFill>
                    <a:latin typeface="Segoe Light"/>
                  </a:endParaRPr>
                </a:p>
              </p:txBody>
            </p:sp>
          </p:gr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l="14540"/>
              <a:stretch/>
            </p:blipFill>
            <p:spPr>
              <a:xfrm>
                <a:off x="10519251" y="3585502"/>
                <a:ext cx="4560033" cy="586093"/>
              </a:xfrm>
              <a:prstGeom prst="rect">
                <a:avLst/>
              </a:prstGeom>
            </p:spPr>
          </p:pic>
        </p:grpSp>
        <p:grpSp>
          <p:nvGrpSpPr>
            <p:cNvPr id="18" name="Group 17"/>
            <p:cNvGrpSpPr/>
            <p:nvPr/>
          </p:nvGrpSpPr>
          <p:grpSpPr>
            <a:xfrm>
              <a:off x="9457766" y="2593006"/>
              <a:ext cx="2333513" cy="619692"/>
              <a:chOff x="9655206" y="3014150"/>
              <a:chExt cx="1965335" cy="521918"/>
            </a:xfrm>
          </p:grpSpPr>
          <p:sp>
            <p:nvSpPr>
              <p:cNvPr id="74" name="Freeform 6"/>
              <p:cNvSpPr>
                <a:spLocks noChangeAspect="1" noEditPoints="1"/>
              </p:cNvSpPr>
              <p:nvPr/>
            </p:nvSpPr>
            <p:spPr bwMode="auto">
              <a:xfrm>
                <a:off x="9655206" y="3014150"/>
                <a:ext cx="1965335" cy="345999"/>
              </a:xfrm>
              <a:custGeom>
                <a:avLst/>
                <a:gdLst>
                  <a:gd name="T0" fmla="*/ 136 w 2517"/>
                  <a:gd name="T1" fmla="*/ 247 h 443"/>
                  <a:gd name="T2" fmla="*/ 74 w 2517"/>
                  <a:gd name="T3" fmla="*/ 293 h 443"/>
                  <a:gd name="T4" fmla="*/ 200 w 2517"/>
                  <a:gd name="T5" fmla="*/ 430 h 443"/>
                  <a:gd name="T6" fmla="*/ 98 w 2517"/>
                  <a:gd name="T7" fmla="*/ 323 h 443"/>
                  <a:gd name="T8" fmla="*/ 103 w 2517"/>
                  <a:gd name="T9" fmla="*/ 413 h 443"/>
                  <a:gd name="T10" fmla="*/ 108 w 2517"/>
                  <a:gd name="T11" fmla="*/ 414 h 443"/>
                  <a:gd name="T12" fmla="*/ 231 w 2517"/>
                  <a:gd name="T13" fmla="*/ 318 h 443"/>
                  <a:gd name="T14" fmla="*/ 103 w 2517"/>
                  <a:gd name="T15" fmla="*/ 33 h 443"/>
                  <a:gd name="T16" fmla="*/ 175 w 2517"/>
                  <a:gd name="T17" fmla="*/ 42 h 443"/>
                  <a:gd name="T18" fmla="*/ 400 w 2517"/>
                  <a:gd name="T19" fmla="*/ 174 h 443"/>
                  <a:gd name="T20" fmla="*/ 220 w 2517"/>
                  <a:gd name="T21" fmla="*/ 155 h 443"/>
                  <a:gd name="T22" fmla="*/ 151 w 2517"/>
                  <a:gd name="T23" fmla="*/ 196 h 443"/>
                  <a:gd name="T24" fmla="*/ 159 w 2517"/>
                  <a:gd name="T25" fmla="*/ 203 h 443"/>
                  <a:gd name="T26" fmla="*/ 277 w 2517"/>
                  <a:gd name="T27" fmla="*/ 191 h 443"/>
                  <a:gd name="T28" fmla="*/ 173 w 2517"/>
                  <a:gd name="T29" fmla="*/ 81 h 443"/>
                  <a:gd name="T30" fmla="*/ 286 w 2517"/>
                  <a:gd name="T31" fmla="*/ 189 h 443"/>
                  <a:gd name="T32" fmla="*/ 251 w 2517"/>
                  <a:gd name="T33" fmla="*/ 419 h 443"/>
                  <a:gd name="T34" fmla="*/ 234 w 2517"/>
                  <a:gd name="T35" fmla="*/ 413 h 443"/>
                  <a:gd name="T36" fmla="*/ 457 w 2517"/>
                  <a:gd name="T37" fmla="*/ 375 h 443"/>
                  <a:gd name="T38" fmla="*/ 540 w 2517"/>
                  <a:gd name="T39" fmla="*/ 178 h 443"/>
                  <a:gd name="T40" fmla="*/ 561 w 2517"/>
                  <a:gd name="T41" fmla="*/ 441 h 443"/>
                  <a:gd name="T42" fmla="*/ 692 w 2517"/>
                  <a:gd name="T43" fmla="*/ 231 h 443"/>
                  <a:gd name="T44" fmla="*/ 713 w 2517"/>
                  <a:gd name="T45" fmla="*/ 240 h 443"/>
                  <a:gd name="T46" fmla="*/ 857 w 2517"/>
                  <a:gd name="T47" fmla="*/ 379 h 443"/>
                  <a:gd name="T48" fmla="*/ 842 w 2517"/>
                  <a:gd name="T49" fmla="*/ 332 h 443"/>
                  <a:gd name="T50" fmla="*/ 908 w 2517"/>
                  <a:gd name="T51" fmla="*/ 360 h 443"/>
                  <a:gd name="T52" fmla="*/ 992 w 2517"/>
                  <a:gd name="T53" fmla="*/ 290 h 443"/>
                  <a:gd name="T54" fmla="*/ 1074 w 2517"/>
                  <a:gd name="T55" fmla="*/ 260 h 443"/>
                  <a:gd name="T56" fmla="*/ 1245 w 2517"/>
                  <a:gd name="T57" fmla="*/ 287 h 443"/>
                  <a:gd name="T58" fmla="*/ 1343 w 2517"/>
                  <a:gd name="T59" fmla="*/ 277 h 443"/>
                  <a:gd name="T60" fmla="*/ 1506 w 2517"/>
                  <a:gd name="T61" fmla="*/ 360 h 443"/>
                  <a:gd name="T62" fmla="*/ 1589 w 2517"/>
                  <a:gd name="T63" fmla="*/ 290 h 443"/>
                  <a:gd name="T64" fmla="*/ 1661 w 2517"/>
                  <a:gd name="T65" fmla="*/ 255 h 443"/>
                  <a:gd name="T66" fmla="*/ 1799 w 2517"/>
                  <a:gd name="T67" fmla="*/ 196 h 443"/>
                  <a:gd name="T68" fmla="*/ 1894 w 2517"/>
                  <a:gd name="T69" fmla="*/ 309 h 443"/>
                  <a:gd name="T70" fmla="*/ 1996 w 2517"/>
                  <a:gd name="T71" fmla="*/ 309 h 443"/>
                  <a:gd name="T72" fmla="*/ 2021 w 2517"/>
                  <a:gd name="T73" fmla="*/ 375 h 443"/>
                  <a:gd name="T74" fmla="*/ 512 w 2517"/>
                  <a:gd name="T75" fmla="*/ 87 h 443"/>
                  <a:gd name="T76" fmla="*/ 457 w 2517"/>
                  <a:gd name="T77" fmla="*/ 77 h 443"/>
                  <a:gd name="T78" fmla="*/ 537 w 2517"/>
                  <a:gd name="T79" fmla="*/ 79 h 443"/>
                  <a:gd name="T80" fmla="*/ 566 w 2517"/>
                  <a:gd name="T81" fmla="*/ 144 h 443"/>
                  <a:gd name="T82" fmla="*/ 598 w 2517"/>
                  <a:gd name="T83" fmla="*/ 148 h 443"/>
                  <a:gd name="T84" fmla="*/ 633 w 2517"/>
                  <a:gd name="T85" fmla="*/ 97 h 443"/>
                  <a:gd name="T86" fmla="*/ 684 w 2517"/>
                  <a:gd name="T87" fmla="*/ 124 h 443"/>
                  <a:gd name="T88" fmla="*/ 702 w 2517"/>
                  <a:gd name="T89" fmla="*/ 148 h 443"/>
                  <a:gd name="T90" fmla="*/ 720 w 2517"/>
                  <a:gd name="T91" fmla="*/ 104 h 443"/>
                  <a:gd name="T92" fmla="*/ 750 w 2517"/>
                  <a:gd name="T93" fmla="*/ 104 h 443"/>
                  <a:gd name="T94" fmla="*/ 785 w 2517"/>
                  <a:gd name="T95" fmla="*/ 124 h 443"/>
                  <a:gd name="T96" fmla="*/ 799 w 2517"/>
                  <a:gd name="T97" fmla="*/ 98 h 443"/>
                  <a:gd name="T98" fmla="*/ 833 w 2517"/>
                  <a:gd name="T99" fmla="*/ 98 h 443"/>
                  <a:gd name="T100" fmla="*/ 863 w 2517"/>
                  <a:gd name="T101" fmla="*/ 149 h 443"/>
                  <a:gd name="T102" fmla="*/ 884 w 2517"/>
                  <a:gd name="T103" fmla="*/ 89 h 443"/>
                  <a:gd name="T104" fmla="*/ 881 w 2517"/>
                  <a:gd name="T105" fmla="*/ 111 h 443"/>
                  <a:gd name="T106" fmla="*/ 887 w 2517"/>
                  <a:gd name="T107" fmla="*/ 95 h 443"/>
                  <a:gd name="T108" fmla="*/ 2173 w 2517"/>
                  <a:gd name="T109" fmla="*/ 236 h 443"/>
                  <a:gd name="T110" fmla="*/ 2130 w 2517"/>
                  <a:gd name="T111" fmla="*/ 375 h 443"/>
                  <a:gd name="T112" fmla="*/ 2255 w 2517"/>
                  <a:gd name="T113" fmla="*/ 353 h 443"/>
                  <a:gd name="T114" fmla="*/ 2387 w 2517"/>
                  <a:gd name="T115" fmla="*/ 367 h 443"/>
                  <a:gd name="T116" fmla="*/ 2441 w 2517"/>
                  <a:gd name="T117" fmla="*/ 24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7" h="443">
                    <a:moveTo>
                      <a:pt x="241" y="208"/>
                    </a:moveTo>
                    <a:cubicBezTo>
                      <a:pt x="241" y="206"/>
                      <a:pt x="234" y="210"/>
                      <a:pt x="232" y="211"/>
                    </a:cubicBezTo>
                    <a:cubicBezTo>
                      <a:pt x="234" y="225"/>
                      <a:pt x="235" y="239"/>
                      <a:pt x="236" y="252"/>
                    </a:cubicBezTo>
                    <a:cubicBezTo>
                      <a:pt x="223" y="246"/>
                      <a:pt x="198" y="229"/>
                      <a:pt x="191" y="224"/>
                    </a:cubicBezTo>
                    <a:cubicBezTo>
                      <a:pt x="187" y="226"/>
                      <a:pt x="187" y="226"/>
                      <a:pt x="187" y="226"/>
                    </a:cubicBezTo>
                    <a:cubicBezTo>
                      <a:pt x="187" y="225"/>
                      <a:pt x="187" y="225"/>
                      <a:pt x="187" y="224"/>
                    </a:cubicBezTo>
                    <a:cubicBezTo>
                      <a:pt x="180" y="226"/>
                      <a:pt x="180" y="226"/>
                      <a:pt x="180" y="226"/>
                    </a:cubicBezTo>
                    <a:cubicBezTo>
                      <a:pt x="178" y="228"/>
                      <a:pt x="179" y="226"/>
                      <a:pt x="179" y="229"/>
                    </a:cubicBezTo>
                    <a:cubicBezTo>
                      <a:pt x="181" y="246"/>
                      <a:pt x="178" y="265"/>
                      <a:pt x="171" y="285"/>
                    </a:cubicBezTo>
                    <a:cubicBezTo>
                      <a:pt x="158" y="274"/>
                      <a:pt x="146" y="258"/>
                      <a:pt x="143" y="243"/>
                    </a:cubicBezTo>
                    <a:cubicBezTo>
                      <a:pt x="141" y="244"/>
                      <a:pt x="140" y="244"/>
                      <a:pt x="138" y="245"/>
                    </a:cubicBezTo>
                    <a:cubicBezTo>
                      <a:pt x="137" y="245"/>
                      <a:pt x="136" y="245"/>
                      <a:pt x="136" y="247"/>
                    </a:cubicBezTo>
                    <a:cubicBezTo>
                      <a:pt x="142" y="266"/>
                      <a:pt x="157" y="282"/>
                      <a:pt x="167" y="291"/>
                    </a:cubicBezTo>
                    <a:cubicBezTo>
                      <a:pt x="155" y="295"/>
                      <a:pt x="141" y="301"/>
                      <a:pt x="125" y="306"/>
                    </a:cubicBezTo>
                    <a:cubicBezTo>
                      <a:pt x="120" y="308"/>
                      <a:pt x="112" y="310"/>
                      <a:pt x="104" y="313"/>
                    </a:cubicBezTo>
                    <a:cubicBezTo>
                      <a:pt x="112" y="302"/>
                      <a:pt x="130" y="267"/>
                      <a:pt x="136" y="245"/>
                    </a:cubicBezTo>
                    <a:cubicBezTo>
                      <a:pt x="126" y="249"/>
                      <a:pt x="126" y="249"/>
                      <a:pt x="126" y="249"/>
                    </a:cubicBezTo>
                    <a:cubicBezTo>
                      <a:pt x="116" y="274"/>
                      <a:pt x="99" y="301"/>
                      <a:pt x="92" y="312"/>
                    </a:cubicBezTo>
                    <a:cubicBezTo>
                      <a:pt x="92" y="312"/>
                      <a:pt x="92" y="313"/>
                      <a:pt x="91" y="313"/>
                    </a:cubicBezTo>
                    <a:cubicBezTo>
                      <a:pt x="84" y="301"/>
                      <a:pt x="82" y="286"/>
                      <a:pt x="87" y="270"/>
                    </a:cubicBezTo>
                    <a:cubicBezTo>
                      <a:pt x="87" y="270"/>
                      <a:pt x="87" y="270"/>
                      <a:pt x="87" y="270"/>
                    </a:cubicBezTo>
                    <a:cubicBezTo>
                      <a:pt x="88" y="267"/>
                      <a:pt x="79" y="274"/>
                      <a:pt x="78" y="275"/>
                    </a:cubicBezTo>
                    <a:cubicBezTo>
                      <a:pt x="75" y="276"/>
                      <a:pt x="75" y="278"/>
                      <a:pt x="75" y="280"/>
                    </a:cubicBezTo>
                    <a:cubicBezTo>
                      <a:pt x="74" y="284"/>
                      <a:pt x="74" y="289"/>
                      <a:pt x="74" y="293"/>
                    </a:cubicBezTo>
                    <a:cubicBezTo>
                      <a:pt x="74" y="302"/>
                      <a:pt x="77" y="311"/>
                      <a:pt x="82" y="320"/>
                    </a:cubicBezTo>
                    <a:cubicBezTo>
                      <a:pt x="62" y="326"/>
                      <a:pt x="38" y="333"/>
                      <a:pt x="16" y="339"/>
                    </a:cubicBezTo>
                    <a:cubicBezTo>
                      <a:pt x="16" y="338"/>
                      <a:pt x="16" y="337"/>
                      <a:pt x="17" y="336"/>
                    </a:cubicBezTo>
                    <a:cubicBezTo>
                      <a:pt x="20" y="320"/>
                      <a:pt x="36" y="300"/>
                      <a:pt x="54" y="290"/>
                    </a:cubicBezTo>
                    <a:cubicBezTo>
                      <a:pt x="59" y="284"/>
                      <a:pt x="59" y="284"/>
                      <a:pt x="59" y="284"/>
                    </a:cubicBezTo>
                    <a:cubicBezTo>
                      <a:pt x="34" y="302"/>
                      <a:pt x="34" y="302"/>
                      <a:pt x="34" y="302"/>
                    </a:cubicBezTo>
                    <a:cubicBezTo>
                      <a:pt x="22" y="312"/>
                      <a:pt x="8" y="328"/>
                      <a:pt x="5" y="342"/>
                    </a:cubicBezTo>
                    <a:cubicBezTo>
                      <a:pt x="0" y="363"/>
                      <a:pt x="16" y="380"/>
                      <a:pt x="33" y="392"/>
                    </a:cubicBezTo>
                    <a:cubicBezTo>
                      <a:pt x="52" y="405"/>
                      <a:pt x="71" y="412"/>
                      <a:pt x="94" y="418"/>
                    </a:cubicBezTo>
                    <a:cubicBezTo>
                      <a:pt x="119" y="425"/>
                      <a:pt x="169" y="432"/>
                      <a:pt x="194" y="432"/>
                    </a:cubicBezTo>
                    <a:cubicBezTo>
                      <a:pt x="196" y="432"/>
                      <a:pt x="199" y="432"/>
                      <a:pt x="199" y="432"/>
                    </a:cubicBezTo>
                    <a:cubicBezTo>
                      <a:pt x="199" y="432"/>
                      <a:pt x="200" y="430"/>
                      <a:pt x="200" y="430"/>
                    </a:cubicBezTo>
                    <a:cubicBezTo>
                      <a:pt x="202" y="426"/>
                      <a:pt x="232" y="370"/>
                      <a:pt x="240" y="323"/>
                    </a:cubicBezTo>
                    <a:cubicBezTo>
                      <a:pt x="245" y="292"/>
                      <a:pt x="249" y="249"/>
                      <a:pt x="241" y="208"/>
                    </a:cubicBezTo>
                    <a:close/>
                    <a:moveTo>
                      <a:pt x="187" y="228"/>
                    </a:moveTo>
                    <a:cubicBezTo>
                      <a:pt x="198" y="235"/>
                      <a:pt x="226" y="252"/>
                      <a:pt x="235" y="255"/>
                    </a:cubicBezTo>
                    <a:cubicBezTo>
                      <a:pt x="223" y="265"/>
                      <a:pt x="205" y="275"/>
                      <a:pt x="179" y="286"/>
                    </a:cubicBezTo>
                    <a:cubicBezTo>
                      <a:pt x="187" y="260"/>
                      <a:pt x="188" y="240"/>
                      <a:pt x="187" y="228"/>
                    </a:cubicBezTo>
                    <a:close/>
                    <a:moveTo>
                      <a:pt x="133" y="313"/>
                    </a:moveTo>
                    <a:cubicBezTo>
                      <a:pt x="145" y="309"/>
                      <a:pt x="156" y="304"/>
                      <a:pt x="166" y="300"/>
                    </a:cubicBezTo>
                    <a:cubicBezTo>
                      <a:pt x="158" y="320"/>
                      <a:pt x="148" y="339"/>
                      <a:pt x="138" y="356"/>
                    </a:cubicBezTo>
                    <a:cubicBezTo>
                      <a:pt x="138" y="356"/>
                      <a:pt x="137" y="356"/>
                      <a:pt x="137" y="356"/>
                    </a:cubicBezTo>
                    <a:cubicBezTo>
                      <a:pt x="132" y="354"/>
                      <a:pt x="128" y="351"/>
                      <a:pt x="123" y="347"/>
                    </a:cubicBezTo>
                    <a:cubicBezTo>
                      <a:pt x="113" y="340"/>
                      <a:pt x="105" y="332"/>
                      <a:pt x="98" y="323"/>
                    </a:cubicBezTo>
                    <a:cubicBezTo>
                      <a:pt x="110" y="320"/>
                      <a:pt x="121" y="317"/>
                      <a:pt x="133" y="313"/>
                    </a:cubicBezTo>
                    <a:close/>
                    <a:moveTo>
                      <a:pt x="16" y="343"/>
                    </a:moveTo>
                    <a:cubicBezTo>
                      <a:pt x="37" y="338"/>
                      <a:pt x="60" y="333"/>
                      <a:pt x="82" y="327"/>
                    </a:cubicBezTo>
                    <a:cubicBezTo>
                      <a:pt x="66" y="352"/>
                      <a:pt x="51" y="370"/>
                      <a:pt x="43" y="384"/>
                    </a:cubicBezTo>
                    <a:cubicBezTo>
                      <a:pt x="30" y="374"/>
                      <a:pt x="17" y="358"/>
                      <a:pt x="16" y="343"/>
                    </a:cubicBezTo>
                    <a:close/>
                    <a:moveTo>
                      <a:pt x="46" y="386"/>
                    </a:moveTo>
                    <a:cubicBezTo>
                      <a:pt x="59" y="366"/>
                      <a:pt x="75" y="349"/>
                      <a:pt x="90" y="331"/>
                    </a:cubicBezTo>
                    <a:cubicBezTo>
                      <a:pt x="94" y="335"/>
                      <a:pt x="98" y="339"/>
                      <a:pt x="102" y="343"/>
                    </a:cubicBezTo>
                    <a:cubicBezTo>
                      <a:pt x="109" y="350"/>
                      <a:pt x="118" y="356"/>
                      <a:pt x="127" y="360"/>
                    </a:cubicBezTo>
                    <a:cubicBezTo>
                      <a:pt x="101" y="370"/>
                      <a:pt x="74" y="379"/>
                      <a:pt x="49" y="388"/>
                    </a:cubicBezTo>
                    <a:cubicBezTo>
                      <a:pt x="48" y="387"/>
                      <a:pt x="47" y="387"/>
                      <a:pt x="46" y="386"/>
                    </a:cubicBezTo>
                    <a:close/>
                    <a:moveTo>
                      <a:pt x="103" y="413"/>
                    </a:moveTo>
                    <a:cubicBezTo>
                      <a:pt x="101" y="412"/>
                      <a:pt x="100" y="412"/>
                      <a:pt x="99" y="411"/>
                    </a:cubicBezTo>
                    <a:cubicBezTo>
                      <a:pt x="76" y="404"/>
                      <a:pt x="66" y="399"/>
                      <a:pt x="52" y="390"/>
                    </a:cubicBezTo>
                    <a:cubicBezTo>
                      <a:pt x="62" y="387"/>
                      <a:pt x="108" y="375"/>
                      <a:pt x="131" y="368"/>
                    </a:cubicBezTo>
                    <a:cubicBezTo>
                      <a:pt x="118" y="388"/>
                      <a:pt x="107" y="405"/>
                      <a:pt x="103" y="413"/>
                    </a:cubicBezTo>
                    <a:cubicBezTo>
                      <a:pt x="103" y="413"/>
                      <a:pt x="103" y="413"/>
                      <a:pt x="103" y="413"/>
                    </a:cubicBezTo>
                    <a:close/>
                    <a:moveTo>
                      <a:pt x="196" y="429"/>
                    </a:moveTo>
                    <a:cubicBezTo>
                      <a:pt x="178" y="427"/>
                      <a:pt x="142" y="421"/>
                      <a:pt x="118" y="416"/>
                    </a:cubicBezTo>
                    <a:cubicBezTo>
                      <a:pt x="151" y="408"/>
                      <a:pt x="174" y="405"/>
                      <a:pt x="212" y="387"/>
                    </a:cubicBezTo>
                    <a:cubicBezTo>
                      <a:pt x="206" y="405"/>
                      <a:pt x="199" y="422"/>
                      <a:pt x="196" y="429"/>
                    </a:cubicBezTo>
                    <a:close/>
                    <a:moveTo>
                      <a:pt x="111" y="414"/>
                    </a:moveTo>
                    <a:cubicBezTo>
                      <a:pt x="111" y="415"/>
                      <a:pt x="111" y="415"/>
                      <a:pt x="111" y="415"/>
                    </a:cubicBezTo>
                    <a:cubicBezTo>
                      <a:pt x="110" y="414"/>
                      <a:pt x="109" y="414"/>
                      <a:pt x="108" y="414"/>
                    </a:cubicBezTo>
                    <a:cubicBezTo>
                      <a:pt x="121" y="398"/>
                      <a:pt x="132" y="383"/>
                      <a:pt x="142" y="368"/>
                    </a:cubicBezTo>
                    <a:cubicBezTo>
                      <a:pt x="175" y="381"/>
                      <a:pt x="208" y="384"/>
                      <a:pt x="212" y="384"/>
                    </a:cubicBezTo>
                    <a:cubicBezTo>
                      <a:pt x="196" y="390"/>
                      <a:pt x="115" y="413"/>
                      <a:pt x="111" y="414"/>
                    </a:cubicBezTo>
                    <a:close/>
                    <a:moveTo>
                      <a:pt x="229" y="328"/>
                    </a:moveTo>
                    <a:cubicBezTo>
                      <a:pt x="226" y="341"/>
                      <a:pt x="220" y="362"/>
                      <a:pt x="213" y="382"/>
                    </a:cubicBezTo>
                    <a:cubicBezTo>
                      <a:pt x="192" y="378"/>
                      <a:pt x="168" y="372"/>
                      <a:pt x="147" y="362"/>
                    </a:cubicBezTo>
                    <a:cubicBezTo>
                      <a:pt x="170" y="352"/>
                      <a:pt x="217" y="331"/>
                      <a:pt x="230" y="322"/>
                    </a:cubicBezTo>
                    <a:cubicBezTo>
                      <a:pt x="230" y="324"/>
                      <a:pt x="229" y="326"/>
                      <a:pt x="229" y="328"/>
                    </a:cubicBezTo>
                    <a:close/>
                    <a:moveTo>
                      <a:pt x="231" y="318"/>
                    </a:moveTo>
                    <a:cubicBezTo>
                      <a:pt x="217" y="326"/>
                      <a:pt x="173" y="344"/>
                      <a:pt x="152" y="351"/>
                    </a:cubicBezTo>
                    <a:cubicBezTo>
                      <a:pt x="163" y="332"/>
                      <a:pt x="170" y="313"/>
                      <a:pt x="176" y="297"/>
                    </a:cubicBezTo>
                    <a:cubicBezTo>
                      <a:pt x="199" y="311"/>
                      <a:pt x="223" y="317"/>
                      <a:pt x="231" y="318"/>
                    </a:cubicBezTo>
                    <a:cubicBezTo>
                      <a:pt x="231" y="318"/>
                      <a:pt x="231" y="318"/>
                      <a:pt x="231" y="318"/>
                    </a:cubicBezTo>
                    <a:close/>
                    <a:moveTo>
                      <a:pt x="231" y="316"/>
                    </a:moveTo>
                    <a:cubicBezTo>
                      <a:pt x="213" y="311"/>
                      <a:pt x="197" y="302"/>
                      <a:pt x="182" y="292"/>
                    </a:cubicBezTo>
                    <a:cubicBezTo>
                      <a:pt x="213" y="277"/>
                      <a:pt x="233" y="262"/>
                      <a:pt x="236" y="259"/>
                    </a:cubicBezTo>
                    <a:cubicBezTo>
                      <a:pt x="236" y="280"/>
                      <a:pt x="234" y="300"/>
                      <a:pt x="231" y="316"/>
                    </a:cubicBezTo>
                    <a:close/>
                    <a:moveTo>
                      <a:pt x="87" y="60"/>
                    </a:moveTo>
                    <a:cubicBezTo>
                      <a:pt x="79" y="53"/>
                      <a:pt x="88" y="44"/>
                      <a:pt x="93" y="40"/>
                    </a:cubicBezTo>
                    <a:cubicBezTo>
                      <a:pt x="95" y="38"/>
                      <a:pt x="98" y="36"/>
                      <a:pt x="100" y="35"/>
                    </a:cubicBezTo>
                    <a:cubicBezTo>
                      <a:pt x="107" y="43"/>
                      <a:pt x="123" y="64"/>
                      <a:pt x="130" y="71"/>
                    </a:cubicBezTo>
                    <a:cubicBezTo>
                      <a:pt x="141" y="70"/>
                      <a:pt x="141" y="70"/>
                      <a:pt x="141" y="70"/>
                    </a:cubicBezTo>
                    <a:cubicBezTo>
                      <a:pt x="135" y="65"/>
                      <a:pt x="110" y="40"/>
                      <a:pt x="103" y="33"/>
                    </a:cubicBezTo>
                    <a:cubicBezTo>
                      <a:pt x="103" y="33"/>
                      <a:pt x="103" y="33"/>
                      <a:pt x="103" y="33"/>
                    </a:cubicBezTo>
                    <a:cubicBezTo>
                      <a:pt x="115" y="38"/>
                      <a:pt x="155" y="46"/>
                      <a:pt x="177" y="47"/>
                    </a:cubicBezTo>
                    <a:cubicBezTo>
                      <a:pt x="177" y="47"/>
                      <a:pt x="177" y="47"/>
                      <a:pt x="177" y="47"/>
                    </a:cubicBezTo>
                    <a:cubicBezTo>
                      <a:pt x="169" y="51"/>
                      <a:pt x="156" y="58"/>
                      <a:pt x="141" y="67"/>
                    </a:cubicBezTo>
                    <a:cubicBezTo>
                      <a:pt x="150" y="69"/>
                      <a:pt x="150" y="69"/>
                      <a:pt x="150" y="69"/>
                    </a:cubicBezTo>
                    <a:cubicBezTo>
                      <a:pt x="162" y="63"/>
                      <a:pt x="170" y="58"/>
                      <a:pt x="178" y="50"/>
                    </a:cubicBezTo>
                    <a:cubicBezTo>
                      <a:pt x="182" y="59"/>
                      <a:pt x="187" y="68"/>
                      <a:pt x="193" y="78"/>
                    </a:cubicBezTo>
                    <a:cubicBezTo>
                      <a:pt x="202" y="79"/>
                      <a:pt x="202" y="79"/>
                      <a:pt x="202" y="79"/>
                    </a:cubicBezTo>
                    <a:cubicBezTo>
                      <a:pt x="185" y="49"/>
                      <a:pt x="172" y="23"/>
                      <a:pt x="167" y="0"/>
                    </a:cubicBezTo>
                    <a:cubicBezTo>
                      <a:pt x="154" y="4"/>
                      <a:pt x="86" y="28"/>
                      <a:pt x="74" y="45"/>
                    </a:cubicBezTo>
                    <a:cubicBezTo>
                      <a:pt x="69" y="51"/>
                      <a:pt x="83" y="57"/>
                      <a:pt x="87" y="60"/>
                    </a:cubicBezTo>
                    <a:close/>
                    <a:moveTo>
                      <a:pt x="165" y="4"/>
                    </a:moveTo>
                    <a:cubicBezTo>
                      <a:pt x="167" y="16"/>
                      <a:pt x="170" y="29"/>
                      <a:pt x="175" y="42"/>
                    </a:cubicBezTo>
                    <a:cubicBezTo>
                      <a:pt x="159" y="38"/>
                      <a:pt x="120" y="32"/>
                      <a:pt x="107" y="30"/>
                    </a:cubicBezTo>
                    <a:cubicBezTo>
                      <a:pt x="130" y="17"/>
                      <a:pt x="162" y="5"/>
                      <a:pt x="165" y="4"/>
                    </a:cubicBezTo>
                    <a:close/>
                    <a:moveTo>
                      <a:pt x="398" y="172"/>
                    </a:moveTo>
                    <a:cubicBezTo>
                      <a:pt x="374" y="135"/>
                      <a:pt x="338" y="101"/>
                      <a:pt x="231" y="81"/>
                    </a:cubicBezTo>
                    <a:cubicBezTo>
                      <a:pt x="208" y="77"/>
                      <a:pt x="181" y="73"/>
                      <a:pt x="134" y="65"/>
                    </a:cubicBezTo>
                    <a:cubicBezTo>
                      <a:pt x="117" y="62"/>
                      <a:pt x="68" y="55"/>
                      <a:pt x="74" y="44"/>
                    </a:cubicBezTo>
                    <a:cubicBezTo>
                      <a:pt x="71" y="48"/>
                      <a:pt x="73" y="52"/>
                      <a:pt x="76" y="54"/>
                    </a:cubicBezTo>
                    <a:cubicBezTo>
                      <a:pt x="100" y="82"/>
                      <a:pt x="135" y="99"/>
                      <a:pt x="135" y="156"/>
                    </a:cubicBezTo>
                    <a:cubicBezTo>
                      <a:pt x="135" y="208"/>
                      <a:pt x="88" y="257"/>
                      <a:pt x="41" y="296"/>
                    </a:cubicBezTo>
                    <a:cubicBezTo>
                      <a:pt x="39" y="298"/>
                      <a:pt x="36" y="300"/>
                      <a:pt x="33" y="302"/>
                    </a:cubicBezTo>
                    <a:cubicBezTo>
                      <a:pt x="90" y="267"/>
                      <a:pt x="126" y="253"/>
                      <a:pt x="170" y="236"/>
                    </a:cubicBezTo>
                    <a:cubicBezTo>
                      <a:pt x="226" y="214"/>
                      <a:pt x="336" y="183"/>
                      <a:pt x="400" y="174"/>
                    </a:cubicBezTo>
                    <a:lnTo>
                      <a:pt x="398" y="172"/>
                    </a:lnTo>
                    <a:close/>
                    <a:moveTo>
                      <a:pt x="173" y="225"/>
                    </a:moveTo>
                    <a:cubicBezTo>
                      <a:pt x="173" y="212"/>
                      <a:pt x="170" y="203"/>
                      <a:pt x="165" y="195"/>
                    </a:cubicBezTo>
                    <a:cubicBezTo>
                      <a:pt x="181" y="186"/>
                      <a:pt x="199" y="176"/>
                      <a:pt x="219" y="166"/>
                    </a:cubicBezTo>
                    <a:cubicBezTo>
                      <a:pt x="207" y="183"/>
                      <a:pt x="192" y="203"/>
                      <a:pt x="173" y="225"/>
                    </a:cubicBezTo>
                    <a:cubicBezTo>
                      <a:pt x="173" y="225"/>
                      <a:pt x="173" y="225"/>
                      <a:pt x="173" y="225"/>
                    </a:cubicBezTo>
                    <a:close/>
                    <a:moveTo>
                      <a:pt x="178" y="81"/>
                    </a:moveTo>
                    <a:cubicBezTo>
                      <a:pt x="178" y="81"/>
                      <a:pt x="178" y="81"/>
                      <a:pt x="179" y="81"/>
                    </a:cubicBezTo>
                    <a:cubicBezTo>
                      <a:pt x="183" y="95"/>
                      <a:pt x="185" y="110"/>
                      <a:pt x="183" y="125"/>
                    </a:cubicBezTo>
                    <a:cubicBezTo>
                      <a:pt x="169" y="120"/>
                      <a:pt x="155" y="116"/>
                      <a:pt x="142" y="113"/>
                    </a:cubicBezTo>
                    <a:cubicBezTo>
                      <a:pt x="151" y="102"/>
                      <a:pt x="164" y="92"/>
                      <a:pt x="178" y="81"/>
                    </a:cubicBezTo>
                    <a:close/>
                    <a:moveTo>
                      <a:pt x="220" y="155"/>
                    </a:moveTo>
                    <a:cubicBezTo>
                      <a:pt x="203" y="163"/>
                      <a:pt x="188" y="172"/>
                      <a:pt x="174" y="181"/>
                    </a:cubicBezTo>
                    <a:cubicBezTo>
                      <a:pt x="182" y="167"/>
                      <a:pt x="187" y="153"/>
                      <a:pt x="189" y="140"/>
                    </a:cubicBezTo>
                    <a:cubicBezTo>
                      <a:pt x="199" y="144"/>
                      <a:pt x="210" y="149"/>
                      <a:pt x="220" y="155"/>
                    </a:cubicBezTo>
                    <a:close/>
                    <a:moveTo>
                      <a:pt x="197" y="130"/>
                    </a:moveTo>
                    <a:cubicBezTo>
                      <a:pt x="213" y="118"/>
                      <a:pt x="231" y="107"/>
                      <a:pt x="252" y="96"/>
                    </a:cubicBezTo>
                    <a:cubicBezTo>
                      <a:pt x="251" y="108"/>
                      <a:pt x="244" y="125"/>
                      <a:pt x="231" y="146"/>
                    </a:cubicBezTo>
                    <a:cubicBezTo>
                      <a:pt x="220" y="140"/>
                      <a:pt x="209" y="134"/>
                      <a:pt x="197" y="130"/>
                    </a:cubicBezTo>
                    <a:close/>
                    <a:moveTo>
                      <a:pt x="142" y="175"/>
                    </a:moveTo>
                    <a:cubicBezTo>
                      <a:pt x="149" y="168"/>
                      <a:pt x="162" y="156"/>
                      <a:pt x="181" y="141"/>
                    </a:cubicBezTo>
                    <a:cubicBezTo>
                      <a:pt x="177" y="157"/>
                      <a:pt x="170" y="173"/>
                      <a:pt x="161" y="189"/>
                    </a:cubicBezTo>
                    <a:cubicBezTo>
                      <a:pt x="154" y="181"/>
                      <a:pt x="147" y="177"/>
                      <a:pt x="142" y="175"/>
                    </a:cubicBezTo>
                    <a:close/>
                    <a:moveTo>
                      <a:pt x="151" y="196"/>
                    </a:moveTo>
                    <a:cubicBezTo>
                      <a:pt x="140" y="204"/>
                      <a:pt x="130" y="212"/>
                      <a:pt x="121" y="219"/>
                    </a:cubicBezTo>
                    <a:cubicBezTo>
                      <a:pt x="128" y="208"/>
                      <a:pt x="133" y="197"/>
                      <a:pt x="137" y="186"/>
                    </a:cubicBezTo>
                    <a:cubicBezTo>
                      <a:pt x="142" y="189"/>
                      <a:pt x="147" y="192"/>
                      <a:pt x="151" y="196"/>
                    </a:cubicBezTo>
                    <a:close/>
                    <a:moveTo>
                      <a:pt x="176" y="135"/>
                    </a:moveTo>
                    <a:cubicBezTo>
                      <a:pt x="166" y="143"/>
                      <a:pt x="154" y="154"/>
                      <a:pt x="140" y="167"/>
                    </a:cubicBezTo>
                    <a:cubicBezTo>
                      <a:pt x="142" y="152"/>
                      <a:pt x="141" y="137"/>
                      <a:pt x="139" y="124"/>
                    </a:cubicBezTo>
                    <a:cubicBezTo>
                      <a:pt x="149" y="125"/>
                      <a:pt x="162" y="129"/>
                      <a:pt x="176" y="135"/>
                    </a:cubicBezTo>
                    <a:close/>
                    <a:moveTo>
                      <a:pt x="149" y="206"/>
                    </a:moveTo>
                    <a:cubicBezTo>
                      <a:pt x="134" y="224"/>
                      <a:pt x="115" y="241"/>
                      <a:pt x="92" y="255"/>
                    </a:cubicBezTo>
                    <a:cubicBezTo>
                      <a:pt x="100" y="247"/>
                      <a:pt x="107" y="238"/>
                      <a:pt x="113" y="230"/>
                    </a:cubicBezTo>
                    <a:cubicBezTo>
                      <a:pt x="121" y="224"/>
                      <a:pt x="134" y="215"/>
                      <a:pt x="149" y="206"/>
                    </a:cubicBezTo>
                    <a:close/>
                    <a:moveTo>
                      <a:pt x="159" y="203"/>
                    </a:moveTo>
                    <a:cubicBezTo>
                      <a:pt x="165" y="211"/>
                      <a:pt x="168" y="219"/>
                      <a:pt x="168" y="227"/>
                    </a:cubicBezTo>
                    <a:cubicBezTo>
                      <a:pt x="143" y="237"/>
                      <a:pt x="122" y="245"/>
                      <a:pt x="102" y="255"/>
                    </a:cubicBezTo>
                    <a:cubicBezTo>
                      <a:pt x="126" y="238"/>
                      <a:pt x="145" y="221"/>
                      <a:pt x="159" y="203"/>
                    </a:cubicBezTo>
                    <a:close/>
                    <a:moveTo>
                      <a:pt x="232" y="163"/>
                    </a:moveTo>
                    <a:cubicBezTo>
                      <a:pt x="246" y="172"/>
                      <a:pt x="259" y="182"/>
                      <a:pt x="271" y="193"/>
                    </a:cubicBezTo>
                    <a:cubicBezTo>
                      <a:pt x="244" y="200"/>
                      <a:pt x="214" y="210"/>
                      <a:pt x="180" y="222"/>
                    </a:cubicBezTo>
                    <a:cubicBezTo>
                      <a:pt x="204" y="201"/>
                      <a:pt x="221" y="181"/>
                      <a:pt x="232" y="163"/>
                    </a:cubicBezTo>
                    <a:close/>
                    <a:moveTo>
                      <a:pt x="243" y="154"/>
                    </a:moveTo>
                    <a:cubicBezTo>
                      <a:pt x="269" y="143"/>
                      <a:pt x="298" y="132"/>
                      <a:pt x="329" y="124"/>
                    </a:cubicBezTo>
                    <a:cubicBezTo>
                      <a:pt x="319" y="141"/>
                      <a:pt x="302" y="159"/>
                      <a:pt x="278" y="191"/>
                    </a:cubicBezTo>
                    <a:cubicBezTo>
                      <a:pt x="278" y="191"/>
                      <a:pt x="278" y="191"/>
                      <a:pt x="278" y="191"/>
                    </a:cubicBezTo>
                    <a:cubicBezTo>
                      <a:pt x="278" y="191"/>
                      <a:pt x="277" y="191"/>
                      <a:pt x="277" y="191"/>
                    </a:cubicBezTo>
                    <a:cubicBezTo>
                      <a:pt x="278" y="191"/>
                      <a:pt x="278" y="191"/>
                      <a:pt x="278" y="191"/>
                    </a:cubicBezTo>
                    <a:cubicBezTo>
                      <a:pt x="268" y="176"/>
                      <a:pt x="256" y="164"/>
                      <a:pt x="243" y="154"/>
                    </a:cubicBezTo>
                    <a:close/>
                    <a:moveTo>
                      <a:pt x="324" y="120"/>
                    </a:moveTo>
                    <a:cubicBezTo>
                      <a:pt x="294" y="126"/>
                      <a:pt x="267" y="135"/>
                      <a:pt x="242" y="145"/>
                    </a:cubicBezTo>
                    <a:cubicBezTo>
                      <a:pt x="251" y="127"/>
                      <a:pt x="256" y="110"/>
                      <a:pt x="257" y="96"/>
                    </a:cubicBezTo>
                    <a:cubicBezTo>
                      <a:pt x="273" y="101"/>
                      <a:pt x="290" y="106"/>
                      <a:pt x="306" y="112"/>
                    </a:cubicBezTo>
                    <a:cubicBezTo>
                      <a:pt x="312" y="114"/>
                      <a:pt x="318" y="117"/>
                      <a:pt x="324" y="120"/>
                    </a:cubicBezTo>
                    <a:close/>
                    <a:moveTo>
                      <a:pt x="245" y="94"/>
                    </a:moveTo>
                    <a:cubicBezTo>
                      <a:pt x="226" y="102"/>
                      <a:pt x="209" y="111"/>
                      <a:pt x="191" y="124"/>
                    </a:cubicBezTo>
                    <a:cubicBezTo>
                      <a:pt x="191" y="108"/>
                      <a:pt x="188" y="94"/>
                      <a:pt x="183" y="82"/>
                    </a:cubicBezTo>
                    <a:cubicBezTo>
                      <a:pt x="204" y="86"/>
                      <a:pt x="225" y="89"/>
                      <a:pt x="245" y="94"/>
                    </a:cubicBezTo>
                    <a:close/>
                    <a:moveTo>
                      <a:pt x="173" y="81"/>
                    </a:moveTo>
                    <a:cubicBezTo>
                      <a:pt x="165" y="85"/>
                      <a:pt x="145" y="97"/>
                      <a:pt x="136" y="108"/>
                    </a:cubicBezTo>
                    <a:cubicBezTo>
                      <a:pt x="131" y="91"/>
                      <a:pt x="125" y="77"/>
                      <a:pt x="122" y="71"/>
                    </a:cubicBezTo>
                    <a:cubicBezTo>
                      <a:pt x="141" y="75"/>
                      <a:pt x="161" y="79"/>
                      <a:pt x="173" y="81"/>
                    </a:cubicBezTo>
                    <a:close/>
                    <a:moveTo>
                      <a:pt x="90" y="62"/>
                    </a:moveTo>
                    <a:cubicBezTo>
                      <a:pt x="98" y="65"/>
                      <a:pt x="107" y="67"/>
                      <a:pt x="118" y="70"/>
                    </a:cubicBezTo>
                    <a:cubicBezTo>
                      <a:pt x="122" y="83"/>
                      <a:pt x="126" y="94"/>
                      <a:pt x="129" y="105"/>
                    </a:cubicBezTo>
                    <a:cubicBezTo>
                      <a:pt x="120" y="89"/>
                      <a:pt x="106" y="74"/>
                      <a:pt x="90" y="62"/>
                    </a:cubicBezTo>
                    <a:close/>
                    <a:moveTo>
                      <a:pt x="286" y="189"/>
                    </a:moveTo>
                    <a:cubicBezTo>
                      <a:pt x="309" y="167"/>
                      <a:pt x="321" y="153"/>
                      <a:pt x="334" y="125"/>
                    </a:cubicBezTo>
                    <a:cubicBezTo>
                      <a:pt x="361" y="140"/>
                      <a:pt x="381" y="158"/>
                      <a:pt x="390" y="170"/>
                    </a:cubicBezTo>
                    <a:cubicBezTo>
                      <a:pt x="391" y="170"/>
                      <a:pt x="392" y="171"/>
                      <a:pt x="393" y="172"/>
                    </a:cubicBezTo>
                    <a:cubicBezTo>
                      <a:pt x="380" y="172"/>
                      <a:pt x="342" y="175"/>
                      <a:pt x="286" y="189"/>
                    </a:cubicBezTo>
                    <a:close/>
                    <a:moveTo>
                      <a:pt x="230" y="415"/>
                    </a:moveTo>
                    <a:cubicBezTo>
                      <a:pt x="225" y="415"/>
                      <a:pt x="225" y="415"/>
                      <a:pt x="225" y="415"/>
                    </a:cubicBezTo>
                    <a:cubicBezTo>
                      <a:pt x="225" y="432"/>
                      <a:pt x="225" y="432"/>
                      <a:pt x="225" y="432"/>
                    </a:cubicBezTo>
                    <a:cubicBezTo>
                      <a:pt x="222" y="432"/>
                      <a:pt x="222" y="432"/>
                      <a:pt x="222" y="432"/>
                    </a:cubicBezTo>
                    <a:cubicBezTo>
                      <a:pt x="222" y="415"/>
                      <a:pt x="222" y="415"/>
                      <a:pt x="222" y="415"/>
                    </a:cubicBezTo>
                    <a:cubicBezTo>
                      <a:pt x="217" y="415"/>
                      <a:pt x="217" y="415"/>
                      <a:pt x="217" y="415"/>
                    </a:cubicBezTo>
                    <a:cubicBezTo>
                      <a:pt x="217" y="413"/>
                      <a:pt x="217" y="413"/>
                      <a:pt x="217" y="413"/>
                    </a:cubicBezTo>
                    <a:cubicBezTo>
                      <a:pt x="230" y="413"/>
                      <a:pt x="230" y="413"/>
                      <a:pt x="230" y="413"/>
                    </a:cubicBezTo>
                    <a:lnTo>
                      <a:pt x="230" y="415"/>
                    </a:lnTo>
                    <a:close/>
                    <a:moveTo>
                      <a:pt x="254" y="432"/>
                    </a:moveTo>
                    <a:cubicBezTo>
                      <a:pt x="251" y="432"/>
                      <a:pt x="251" y="432"/>
                      <a:pt x="251" y="432"/>
                    </a:cubicBezTo>
                    <a:cubicBezTo>
                      <a:pt x="251" y="419"/>
                      <a:pt x="251" y="419"/>
                      <a:pt x="251" y="419"/>
                    </a:cubicBezTo>
                    <a:cubicBezTo>
                      <a:pt x="251" y="418"/>
                      <a:pt x="251" y="417"/>
                      <a:pt x="251" y="415"/>
                    </a:cubicBezTo>
                    <a:cubicBezTo>
                      <a:pt x="251" y="415"/>
                      <a:pt x="251" y="415"/>
                      <a:pt x="251" y="415"/>
                    </a:cubicBezTo>
                    <a:cubicBezTo>
                      <a:pt x="251" y="416"/>
                      <a:pt x="251" y="417"/>
                      <a:pt x="251" y="417"/>
                    </a:cubicBezTo>
                    <a:cubicBezTo>
                      <a:pt x="244" y="432"/>
                      <a:pt x="244" y="432"/>
                      <a:pt x="244" y="432"/>
                    </a:cubicBezTo>
                    <a:cubicBezTo>
                      <a:pt x="243" y="432"/>
                      <a:pt x="243" y="432"/>
                      <a:pt x="243" y="432"/>
                    </a:cubicBezTo>
                    <a:cubicBezTo>
                      <a:pt x="236" y="417"/>
                      <a:pt x="236" y="417"/>
                      <a:pt x="236" y="417"/>
                    </a:cubicBezTo>
                    <a:cubicBezTo>
                      <a:pt x="236" y="417"/>
                      <a:pt x="236" y="416"/>
                      <a:pt x="236" y="415"/>
                    </a:cubicBezTo>
                    <a:cubicBezTo>
                      <a:pt x="236" y="415"/>
                      <a:pt x="236" y="415"/>
                      <a:pt x="236" y="415"/>
                    </a:cubicBezTo>
                    <a:cubicBezTo>
                      <a:pt x="236" y="416"/>
                      <a:pt x="236" y="417"/>
                      <a:pt x="236" y="419"/>
                    </a:cubicBezTo>
                    <a:cubicBezTo>
                      <a:pt x="236" y="432"/>
                      <a:pt x="236" y="432"/>
                      <a:pt x="236" y="432"/>
                    </a:cubicBezTo>
                    <a:cubicBezTo>
                      <a:pt x="234" y="432"/>
                      <a:pt x="234" y="432"/>
                      <a:pt x="234" y="432"/>
                    </a:cubicBezTo>
                    <a:cubicBezTo>
                      <a:pt x="234" y="413"/>
                      <a:pt x="234" y="413"/>
                      <a:pt x="234" y="413"/>
                    </a:cubicBezTo>
                    <a:cubicBezTo>
                      <a:pt x="237" y="413"/>
                      <a:pt x="237" y="413"/>
                      <a:pt x="237" y="413"/>
                    </a:cubicBezTo>
                    <a:cubicBezTo>
                      <a:pt x="243" y="426"/>
                      <a:pt x="243" y="426"/>
                      <a:pt x="243" y="426"/>
                    </a:cubicBezTo>
                    <a:cubicBezTo>
                      <a:pt x="243" y="427"/>
                      <a:pt x="243" y="428"/>
                      <a:pt x="243" y="429"/>
                    </a:cubicBezTo>
                    <a:cubicBezTo>
                      <a:pt x="244" y="429"/>
                      <a:pt x="244" y="429"/>
                      <a:pt x="244" y="429"/>
                    </a:cubicBezTo>
                    <a:cubicBezTo>
                      <a:pt x="244" y="427"/>
                      <a:pt x="244" y="427"/>
                      <a:pt x="244" y="426"/>
                    </a:cubicBezTo>
                    <a:cubicBezTo>
                      <a:pt x="251" y="413"/>
                      <a:pt x="251" y="413"/>
                      <a:pt x="251" y="413"/>
                    </a:cubicBezTo>
                    <a:cubicBezTo>
                      <a:pt x="254" y="413"/>
                      <a:pt x="254" y="413"/>
                      <a:pt x="254" y="413"/>
                    </a:cubicBezTo>
                    <a:lnTo>
                      <a:pt x="254" y="432"/>
                    </a:lnTo>
                    <a:close/>
                    <a:moveTo>
                      <a:pt x="549" y="325"/>
                    </a:moveTo>
                    <a:cubicBezTo>
                      <a:pt x="549" y="340"/>
                      <a:pt x="544" y="353"/>
                      <a:pt x="533" y="363"/>
                    </a:cubicBezTo>
                    <a:cubicBezTo>
                      <a:pt x="521" y="374"/>
                      <a:pt x="504" y="379"/>
                      <a:pt x="482" y="379"/>
                    </a:cubicBezTo>
                    <a:cubicBezTo>
                      <a:pt x="474" y="379"/>
                      <a:pt x="466" y="378"/>
                      <a:pt x="457" y="375"/>
                    </a:cubicBezTo>
                    <a:cubicBezTo>
                      <a:pt x="448" y="373"/>
                      <a:pt x="441" y="370"/>
                      <a:pt x="436" y="367"/>
                    </a:cubicBezTo>
                    <a:cubicBezTo>
                      <a:pt x="436" y="339"/>
                      <a:pt x="436" y="339"/>
                      <a:pt x="436" y="339"/>
                    </a:cubicBezTo>
                    <a:cubicBezTo>
                      <a:pt x="443" y="345"/>
                      <a:pt x="451" y="350"/>
                      <a:pt x="460" y="353"/>
                    </a:cubicBezTo>
                    <a:cubicBezTo>
                      <a:pt x="469" y="356"/>
                      <a:pt x="477" y="358"/>
                      <a:pt x="485" y="358"/>
                    </a:cubicBezTo>
                    <a:cubicBezTo>
                      <a:pt x="511" y="358"/>
                      <a:pt x="524" y="348"/>
                      <a:pt x="524" y="327"/>
                    </a:cubicBezTo>
                    <a:cubicBezTo>
                      <a:pt x="524" y="319"/>
                      <a:pt x="521" y="311"/>
                      <a:pt x="514" y="304"/>
                    </a:cubicBezTo>
                    <a:cubicBezTo>
                      <a:pt x="508" y="298"/>
                      <a:pt x="497" y="291"/>
                      <a:pt x="482" y="282"/>
                    </a:cubicBezTo>
                    <a:cubicBezTo>
                      <a:pt x="465" y="272"/>
                      <a:pt x="453" y="263"/>
                      <a:pt x="447" y="255"/>
                    </a:cubicBezTo>
                    <a:cubicBezTo>
                      <a:pt x="440" y="246"/>
                      <a:pt x="437" y="236"/>
                      <a:pt x="437" y="224"/>
                    </a:cubicBezTo>
                    <a:cubicBezTo>
                      <a:pt x="437" y="209"/>
                      <a:pt x="442" y="196"/>
                      <a:pt x="454" y="186"/>
                    </a:cubicBezTo>
                    <a:cubicBezTo>
                      <a:pt x="466" y="176"/>
                      <a:pt x="481" y="170"/>
                      <a:pt x="501" y="170"/>
                    </a:cubicBezTo>
                    <a:cubicBezTo>
                      <a:pt x="519" y="170"/>
                      <a:pt x="532" y="173"/>
                      <a:pt x="540" y="178"/>
                    </a:cubicBezTo>
                    <a:cubicBezTo>
                      <a:pt x="540" y="204"/>
                      <a:pt x="540" y="204"/>
                      <a:pt x="540" y="204"/>
                    </a:cubicBezTo>
                    <a:cubicBezTo>
                      <a:pt x="530" y="196"/>
                      <a:pt x="516" y="192"/>
                      <a:pt x="499" y="192"/>
                    </a:cubicBezTo>
                    <a:cubicBezTo>
                      <a:pt x="488" y="192"/>
                      <a:pt x="478" y="195"/>
                      <a:pt x="471" y="201"/>
                    </a:cubicBezTo>
                    <a:cubicBezTo>
                      <a:pt x="465" y="206"/>
                      <a:pt x="461" y="213"/>
                      <a:pt x="461" y="222"/>
                    </a:cubicBezTo>
                    <a:cubicBezTo>
                      <a:pt x="461" y="232"/>
                      <a:pt x="464" y="239"/>
                      <a:pt x="470" y="246"/>
                    </a:cubicBezTo>
                    <a:cubicBezTo>
                      <a:pt x="476" y="251"/>
                      <a:pt x="486" y="258"/>
                      <a:pt x="501" y="266"/>
                    </a:cubicBezTo>
                    <a:cubicBezTo>
                      <a:pt x="517" y="275"/>
                      <a:pt x="529" y="284"/>
                      <a:pt x="536" y="292"/>
                    </a:cubicBezTo>
                    <a:cubicBezTo>
                      <a:pt x="545" y="302"/>
                      <a:pt x="549" y="313"/>
                      <a:pt x="549" y="325"/>
                    </a:cubicBezTo>
                    <a:close/>
                    <a:moveTo>
                      <a:pt x="692" y="231"/>
                    </a:moveTo>
                    <a:cubicBezTo>
                      <a:pt x="626" y="399"/>
                      <a:pt x="626" y="399"/>
                      <a:pt x="626" y="399"/>
                    </a:cubicBezTo>
                    <a:cubicBezTo>
                      <a:pt x="614" y="428"/>
                      <a:pt x="597" y="443"/>
                      <a:pt x="576" y="443"/>
                    </a:cubicBezTo>
                    <a:cubicBezTo>
                      <a:pt x="570" y="443"/>
                      <a:pt x="565" y="443"/>
                      <a:pt x="561" y="441"/>
                    </a:cubicBezTo>
                    <a:cubicBezTo>
                      <a:pt x="561" y="421"/>
                      <a:pt x="561" y="421"/>
                      <a:pt x="561" y="421"/>
                    </a:cubicBezTo>
                    <a:cubicBezTo>
                      <a:pt x="566" y="422"/>
                      <a:pt x="570" y="423"/>
                      <a:pt x="574" y="423"/>
                    </a:cubicBezTo>
                    <a:cubicBezTo>
                      <a:pt x="586" y="423"/>
                      <a:pt x="595" y="416"/>
                      <a:pt x="601" y="403"/>
                    </a:cubicBezTo>
                    <a:cubicBezTo>
                      <a:pt x="612" y="375"/>
                      <a:pt x="612" y="375"/>
                      <a:pt x="612" y="375"/>
                    </a:cubicBezTo>
                    <a:cubicBezTo>
                      <a:pt x="556" y="231"/>
                      <a:pt x="556" y="231"/>
                      <a:pt x="556" y="231"/>
                    </a:cubicBezTo>
                    <a:cubicBezTo>
                      <a:pt x="582" y="231"/>
                      <a:pt x="582" y="231"/>
                      <a:pt x="582" y="231"/>
                    </a:cubicBezTo>
                    <a:cubicBezTo>
                      <a:pt x="620" y="342"/>
                      <a:pt x="620" y="342"/>
                      <a:pt x="620" y="342"/>
                    </a:cubicBezTo>
                    <a:cubicBezTo>
                      <a:pt x="621" y="344"/>
                      <a:pt x="622" y="348"/>
                      <a:pt x="623" y="353"/>
                    </a:cubicBezTo>
                    <a:cubicBezTo>
                      <a:pt x="624" y="353"/>
                      <a:pt x="624" y="353"/>
                      <a:pt x="624" y="353"/>
                    </a:cubicBezTo>
                    <a:cubicBezTo>
                      <a:pt x="625" y="351"/>
                      <a:pt x="626" y="347"/>
                      <a:pt x="627" y="343"/>
                    </a:cubicBezTo>
                    <a:cubicBezTo>
                      <a:pt x="668" y="231"/>
                      <a:pt x="668" y="231"/>
                      <a:pt x="668" y="231"/>
                    </a:cubicBezTo>
                    <a:lnTo>
                      <a:pt x="692" y="231"/>
                    </a:lnTo>
                    <a:close/>
                    <a:moveTo>
                      <a:pt x="787" y="337"/>
                    </a:moveTo>
                    <a:cubicBezTo>
                      <a:pt x="787" y="349"/>
                      <a:pt x="782" y="359"/>
                      <a:pt x="773" y="366"/>
                    </a:cubicBezTo>
                    <a:cubicBezTo>
                      <a:pt x="764" y="375"/>
                      <a:pt x="751" y="379"/>
                      <a:pt x="734" y="379"/>
                    </a:cubicBezTo>
                    <a:cubicBezTo>
                      <a:pt x="720" y="379"/>
                      <a:pt x="708" y="376"/>
                      <a:pt x="698" y="370"/>
                    </a:cubicBezTo>
                    <a:cubicBezTo>
                      <a:pt x="698" y="346"/>
                      <a:pt x="698" y="346"/>
                      <a:pt x="698" y="346"/>
                    </a:cubicBezTo>
                    <a:cubicBezTo>
                      <a:pt x="709" y="355"/>
                      <a:pt x="722" y="359"/>
                      <a:pt x="736" y="359"/>
                    </a:cubicBezTo>
                    <a:cubicBezTo>
                      <a:pt x="754" y="359"/>
                      <a:pt x="763" y="353"/>
                      <a:pt x="763" y="339"/>
                    </a:cubicBezTo>
                    <a:cubicBezTo>
                      <a:pt x="763" y="334"/>
                      <a:pt x="761" y="329"/>
                      <a:pt x="757" y="325"/>
                    </a:cubicBezTo>
                    <a:cubicBezTo>
                      <a:pt x="753" y="322"/>
                      <a:pt x="745" y="317"/>
                      <a:pt x="733" y="312"/>
                    </a:cubicBezTo>
                    <a:cubicBezTo>
                      <a:pt x="721" y="307"/>
                      <a:pt x="713" y="301"/>
                      <a:pt x="708" y="296"/>
                    </a:cubicBezTo>
                    <a:cubicBezTo>
                      <a:pt x="701" y="289"/>
                      <a:pt x="698" y="280"/>
                      <a:pt x="698" y="270"/>
                    </a:cubicBezTo>
                    <a:cubicBezTo>
                      <a:pt x="698" y="258"/>
                      <a:pt x="703" y="248"/>
                      <a:pt x="713" y="240"/>
                    </a:cubicBezTo>
                    <a:cubicBezTo>
                      <a:pt x="722" y="232"/>
                      <a:pt x="734" y="228"/>
                      <a:pt x="749" y="228"/>
                    </a:cubicBezTo>
                    <a:cubicBezTo>
                      <a:pt x="761" y="228"/>
                      <a:pt x="771" y="230"/>
                      <a:pt x="780" y="235"/>
                    </a:cubicBezTo>
                    <a:cubicBezTo>
                      <a:pt x="780" y="258"/>
                      <a:pt x="780" y="258"/>
                      <a:pt x="780" y="258"/>
                    </a:cubicBezTo>
                    <a:cubicBezTo>
                      <a:pt x="771" y="251"/>
                      <a:pt x="760" y="248"/>
                      <a:pt x="747" y="248"/>
                    </a:cubicBezTo>
                    <a:cubicBezTo>
                      <a:pt x="740" y="248"/>
                      <a:pt x="734" y="250"/>
                      <a:pt x="729" y="253"/>
                    </a:cubicBezTo>
                    <a:cubicBezTo>
                      <a:pt x="724" y="257"/>
                      <a:pt x="722" y="262"/>
                      <a:pt x="722" y="268"/>
                    </a:cubicBezTo>
                    <a:cubicBezTo>
                      <a:pt x="722" y="274"/>
                      <a:pt x="724" y="279"/>
                      <a:pt x="728" y="283"/>
                    </a:cubicBezTo>
                    <a:cubicBezTo>
                      <a:pt x="731" y="286"/>
                      <a:pt x="738" y="290"/>
                      <a:pt x="749" y="295"/>
                    </a:cubicBezTo>
                    <a:cubicBezTo>
                      <a:pt x="762" y="300"/>
                      <a:pt x="771" y="305"/>
                      <a:pt x="776" y="311"/>
                    </a:cubicBezTo>
                    <a:cubicBezTo>
                      <a:pt x="783" y="317"/>
                      <a:pt x="787" y="326"/>
                      <a:pt x="787" y="337"/>
                    </a:cubicBezTo>
                    <a:close/>
                    <a:moveTo>
                      <a:pt x="878" y="374"/>
                    </a:moveTo>
                    <a:cubicBezTo>
                      <a:pt x="873" y="377"/>
                      <a:pt x="866" y="379"/>
                      <a:pt x="857" y="379"/>
                    </a:cubicBezTo>
                    <a:cubicBezTo>
                      <a:pt x="832" y="379"/>
                      <a:pt x="819" y="365"/>
                      <a:pt x="819" y="336"/>
                    </a:cubicBezTo>
                    <a:cubicBezTo>
                      <a:pt x="819" y="251"/>
                      <a:pt x="819" y="251"/>
                      <a:pt x="819" y="251"/>
                    </a:cubicBezTo>
                    <a:cubicBezTo>
                      <a:pt x="794" y="251"/>
                      <a:pt x="794" y="251"/>
                      <a:pt x="794" y="251"/>
                    </a:cubicBezTo>
                    <a:cubicBezTo>
                      <a:pt x="794" y="231"/>
                      <a:pt x="794" y="231"/>
                      <a:pt x="794" y="231"/>
                    </a:cubicBezTo>
                    <a:cubicBezTo>
                      <a:pt x="819" y="231"/>
                      <a:pt x="819" y="231"/>
                      <a:pt x="819" y="231"/>
                    </a:cubicBezTo>
                    <a:cubicBezTo>
                      <a:pt x="819" y="196"/>
                      <a:pt x="819" y="196"/>
                      <a:pt x="819" y="196"/>
                    </a:cubicBezTo>
                    <a:cubicBezTo>
                      <a:pt x="826" y="194"/>
                      <a:pt x="834" y="191"/>
                      <a:pt x="842" y="189"/>
                    </a:cubicBezTo>
                    <a:cubicBezTo>
                      <a:pt x="842" y="231"/>
                      <a:pt x="842" y="231"/>
                      <a:pt x="842" y="231"/>
                    </a:cubicBezTo>
                    <a:cubicBezTo>
                      <a:pt x="878" y="231"/>
                      <a:pt x="878" y="231"/>
                      <a:pt x="878" y="231"/>
                    </a:cubicBezTo>
                    <a:cubicBezTo>
                      <a:pt x="878" y="251"/>
                      <a:pt x="878" y="251"/>
                      <a:pt x="878" y="251"/>
                    </a:cubicBezTo>
                    <a:cubicBezTo>
                      <a:pt x="842" y="251"/>
                      <a:pt x="842" y="251"/>
                      <a:pt x="842" y="251"/>
                    </a:cubicBezTo>
                    <a:cubicBezTo>
                      <a:pt x="842" y="332"/>
                      <a:pt x="842" y="332"/>
                      <a:pt x="842" y="332"/>
                    </a:cubicBezTo>
                    <a:cubicBezTo>
                      <a:pt x="842" y="342"/>
                      <a:pt x="844" y="349"/>
                      <a:pt x="847" y="353"/>
                    </a:cubicBezTo>
                    <a:cubicBezTo>
                      <a:pt x="850" y="357"/>
                      <a:pt x="856" y="359"/>
                      <a:pt x="864" y="359"/>
                    </a:cubicBezTo>
                    <a:cubicBezTo>
                      <a:pt x="869" y="359"/>
                      <a:pt x="874" y="357"/>
                      <a:pt x="878" y="354"/>
                    </a:cubicBezTo>
                    <a:lnTo>
                      <a:pt x="878" y="374"/>
                    </a:lnTo>
                    <a:close/>
                    <a:moveTo>
                      <a:pt x="1015" y="309"/>
                    </a:moveTo>
                    <a:cubicBezTo>
                      <a:pt x="914" y="309"/>
                      <a:pt x="914" y="309"/>
                      <a:pt x="914" y="309"/>
                    </a:cubicBezTo>
                    <a:cubicBezTo>
                      <a:pt x="914" y="325"/>
                      <a:pt x="918" y="338"/>
                      <a:pt x="927" y="346"/>
                    </a:cubicBezTo>
                    <a:cubicBezTo>
                      <a:pt x="935" y="355"/>
                      <a:pt x="946" y="359"/>
                      <a:pt x="961" y="359"/>
                    </a:cubicBezTo>
                    <a:cubicBezTo>
                      <a:pt x="977" y="359"/>
                      <a:pt x="992" y="354"/>
                      <a:pt x="1005" y="344"/>
                    </a:cubicBezTo>
                    <a:cubicBezTo>
                      <a:pt x="1005" y="365"/>
                      <a:pt x="1005" y="365"/>
                      <a:pt x="1005" y="365"/>
                    </a:cubicBezTo>
                    <a:cubicBezTo>
                      <a:pt x="993" y="374"/>
                      <a:pt x="976" y="379"/>
                      <a:pt x="955" y="379"/>
                    </a:cubicBezTo>
                    <a:cubicBezTo>
                      <a:pt x="935" y="379"/>
                      <a:pt x="920" y="373"/>
                      <a:pt x="908" y="360"/>
                    </a:cubicBezTo>
                    <a:cubicBezTo>
                      <a:pt x="896" y="347"/>
                      <a:pt x="890" y="329"/>
                      <a:pt x="890" y="304"/>
                    </a:cubicBezTo>
                    <a:cubicBezTo>
                      <a:pt x="890" y="281"/>
                      <a:pt x="896" y="262"/>
                      <a:pt x="910" y="248"/>
                    </a:cubicBezTo>
                    <a:cubicBezTo>
                      <a:pt x="922" y="235"/>
                      <a:pt x="938" y="228"/>
                      <a:pt x="956" y="228"/>
                    </a:cubicBezTo>
                    <a:cubicBezTo>
                      <a:pt x="975" y="228"/>
                      <a:pt x="990" y="234"/>
                      <a:pt x="1001" y="248"/>
                    </a:cubicBezTo>
                    <a:cubicBezTo>
                      <a:pt x="1010" y="260"/>
                      <a:pt x="1015" y="276"/>
                      <a:pt x="1015" y="297"/>
                    </a:cubicBezTo>
                    <a:lnTo>
                      <a:pt x="1015" y="309"/>
                    </a:lnTo>
                    <a:close/>
                    <a:moveTo>
                      <a:pt x="992" y="290"/>
                    </a:moveTo>
                    <a:cubicBezTo>
                      <a:pt x="991" y="277"/>
                      <a:pt x="988" y="266"/>
                      <a:pt x="982" y="259"/>
                    </a:cubicBezTo>
                    <a:cubicBezTo>
                      <a:pt x="976" y="251"/>
                      <a:pt x="967" y="248"/>
                      <a:pt x="956" y="248"/>
                    </a:cubicBezTo>
                    <a:cubicBezTo>
                      <a:pt x="945" y="248"/>
                      <a:pt x="936" y="252"/>
                      <a:pt x="928" y="259"/>
                    </a:cubicBezTo>
                    <a:cubicBezTo>
                      <a:pt x="920" y="267"/>
                      <a:pt x="916" y="277"/>
                      <a:pt x="914" y="290"/>
                    </a:cubicBezTo>
                    <a:lnTo>
                      <a:pt x="992" y="290"/>
                    </a:lnTo>
                    <a:close/>
                    <a:moveTo>
                      <a:pt x="1245" y="375"/>
                    </a:moveTo>
                    <a:cubicBezTo>
                      <a:pt x="1222" y="375"/>
                      <a:pt x="1222" y="375"/>
                      <a:pt x="1222" y="375"/>
                    </a:cubicBezTo>
                    <a:cubicBezTo>
                      <a:pt x="1222" y="293"/>
                      <a:pt x="1222" y="293"/>
                      <a:pt x="1222" y="293"/>
                    </a:cubicBezTo>
                    <a:cubicBezTo>
                      <a:pt x="1222" y="276"/>
                      <a:pt x="1219" y="264"/>
                      <a:pt x="1214" y="257"/>
                    </a:cubicBezTo>
                    <a:cubicBezTo>
                      <a:pt x="1209" y="251"/>
                      <a:pt x="1201" y="248"/>
                      <a:pt x="1190" y="248"/>
                    </a:cubicBezTo>
                    <a:cubicBezTo>
                      <a:pt x="1180" y="248"/>
                      <a:pt x="1171" y="252"/>
                      <a:pt x="1164" y="261"/>
                    </a:cubicBezTo>
                    <a:cubicBezTo>
                      <a:pt x="1158" y="270"/>
                      <a:pt x="1154" y="281"/>
                      <a:pt x="1154" y="293"/>
                    </a:cubicBezTo>
                    <a:cubicBezTo>
                      <a:pt x="1154" y="375"/>
                      <a:pt x="1154" y="375"/>
                      <a:pt x="1154" y="375"/>
                    </a:cubicBezTo>
                    <a:cubicBezTo>
                      <a:pt x="1131" y="375"/>
                      <a:pt x="1131" y="375"/>
                      <a:pt x="1131" y="375"/>
                    </a:cubicBezTo>
                    <a:cubicBezTo>
                      <a:pt x="1131" y="290"/>
                      <a:pt x="1131" y="290"/>
                      <a:pt x="1131" y="290"/>
                    </a:cubicBezTo>
                    <a:cubicBezTo>
                      <a:pt x="1131" y="262"/>
                      <a:pt x="1120" y="248"/>
                      <a:pt x="1098" y="248"/>
                    </a:cubicBezTo>
                    <a:cubicBezTo>
                      <a:pt x="1088" y="248"/>
                      <a:pt x="1080" y="252"/>
                      <a:pt x="1074" y="260"/>
                    </a:cubicBezTo>
                    <a:cubicBezTo>
                      <a:pt x="1067" y="269"/>
                      <a:pt x="1063" y="280"/>
                      <a:pt x="1063" y="293"/>
                    </a:cubicBezTo>
                    <a:cubicBezTo>
                      <a:pt x="1063" y="375"/>
                      <a:pt x="1063" y="375"/>
                      <a:pt x="1063" y="375"/>
                    </a:cubicBezTo>
                    <a:cubicBezTo>
                      <a:pt x="1040" y="375"/>
                      <a:pt x="1040" y="375"/>
                      <a:pt x="1040" y="375"/>
                    </a:cubicBezTo>
                    <a:cubicBezTo>
                      <a:pt x="1040" y="231"/>
                      <a:pt x="1040" y="231"/>
                      <a:pt x="1040" y="231"/>
                    </a:cubicBezTo>
                    <a:cubicBezTo>
                      <a:pt x="1063" y="231"/>
                      <a:pt x="1063" y="231"/>
                      <a:pt x="1063" y="231"/>
                    </a:cubicBezTo>
                    <a:cubicBezTo>
                      <a:pt x="1063" y="254"/>
                      <a:pt x="1063" y="254"/>
                      <a:pt x="1063" y="254"/>
                    </a:cubicBezTo>
                    <a:cubicBezTo>
                      <a:pt x="1064" y="254"/>
                      <a:pt x="1064" y="254"/>
                      <a:pt x="1064" y="254"/>
                    </a:cubicBezTo>
                    <a:cubicBezTo>
                      <a:pt x="1074" y="237"/>
                      <a:pt x="1089" y="228"/>
                      <a:pt x="1109" y="228"/>
                    </a:cubicBezTo>
                    <a:cubicBezTo>
                      <a:pt x="1119" y="228"/>
                      <a:pt x="1127" y="231"/>
                      <a:pt x="1135" y="236"/>
                    </a:cubicBezTo>
                    <a:cubicBezTo>
                      <a:pt x="1142" y="242"/>
                      <a:pt x="1147" y="249"/>
                      <a:pt x="1149" y="258"/>
                    </a:cubicBezTo>
                    <a:cubicBezTo>
                      <a:pt x="1160" y="238"/>
                      <a:pt x="1176" y="228"/>
                      <a:pt x="1197" y="228"/>
                    </a:cubicBezTo>
                    <a:cubicBezTo>
                      <a:pt x="1229" y="228"/>
                      <a:pt x="1245" y="248"/>
                      <a:pt x="1245" y="287"/>
                    </a:cubicBezTo>
                    <a:lnTo>
                      <a:pt x="1245" y="375"/>
                    </a:lnTo>
                    <a:close/>
                    <a:moveTo>
                      <a:pt x="1469" y="367"/>
                    </a:moveTo>
                    <a:cubicBezTo>
                      <a:pt x="1454" y="375"/>
                      <a:pt x="1435" y="379"/>
                      <a:pt x="1413" y="379"/>
                    </a:cubicBezTo>
                    <a:cubicBezTo>
                      <a:pt x="1384" y="379"/>
                      <a:pt x="1361" y="370"/>
                      <a:pt x="1344" y="351"/>
                    </a:cubicBezTo>
                    <a:cubicBezTo>
                      <a:pt x="1327" y="332"/>
                      <a:pt x="1318" y="308"/>
                      <a:pt x="1318" y="278"/>
                    </a:cubicBezTo>
                    <a:cubicBezTo>
                      <a:pt x="1318" y="246"/>
                      <a:pt x="1328" y="219"/>
                      <a:pt x="1349" y="199"/>
                    </a:cubicBezTo>
                    <a:cubicBezTo>
                      <a:pt x="1368" y="180"/>
                      <a:pt x="1392" y="170"/>
                      <a:pt x="1421" y="170"/>
                    </a:cubicBezTo>
                    <a:cubicBezTo>
                      <a:pt x="1440" y="170"/>
                      <a:pt x="1456" y="173"/>
                      <a:pt x="1469" y="179"/>
                    </a:cubicBezTo>
                    <a:cubicBezTo>
                      <a:pt x="1469" y="204"/>
                      <a:pt x="1469" y="204"/>
                      <a:pt x="1469" y="204"/>
                    </a:cubicBezTo>
                    <a:cubicBezTo>
                      <a:pt x="1454" y="196"/>
                      <a:pt x="1438" y="192"/>
                      <a:pt x="1421" y="192"/>
                    </a:cubicBezTo>
                    <a:cubicBezTo>
                      <a:pt x="1398" y="192"/>
                      <a:pt x="1380" y="199"/>
                      <a:pt x="1365" y="214"/>
                    </a:cubicBezTo>
                    <a:cubicBezTo>
                      <a:pt x="1350" y="230"/>
                      <a:pt x="1343" y="251"/>
                      <a:pt x="1343" y="277"/>
                    </a:cubicBezTo>
                    <a:cubicBezTo>
                      <a:pt x="1343" y="302"/>
                      <a:pt x="1350" y="322"/>
                      <a:pt x="1364" y="337"/>
                    </a:cubicBezTo>
                    <a:cubicBezTo>
                      <a:pt x="1377" y="351"/>
                      <a:pt x="1395" y="358"/>
                      <a:pt x="1416" y="358"/>
                    </a:cubicBezTo>
                    <a:cubicBezTo>
                      <a:pt x="1436" y="358"/>
                      <a:pt x="1454" y="353"/>
                      <a:pt x="1469" y="344"/>
                    </a:cubicBezTo>
                    <a:lnTo>
                      <a:pt x="1469" y="367"/>
                    </a:lnTo>
                    <a:close/>
                    <a:moveTo>
                      <a:pt x="1613" y="309"/>
                    </a:moveTo>
                    <a:cubicBezTo>
                      <a:pt x="1511" y="309"/>
                      <a:pt x="1511" y="309"/>
                      <a:pt x="1511" y="309"/>
                    </a:cubicBezTo>
                    <a:cubicBezTo>
                      <a:pt x="1511" y="325"/>
                      <a:pt x="1516" y="338"/>
                      <a:pt x="1524" y="346"/>
                    </a:cubicBezTo>
                    <a:cubicBezTo>
                      <a:pt x="1532" y="355"/>
                      <a:pt x="1543" y="359"/>
                      <a:pt x="1558" y="359"/>
                    </a:cubicBezTo>
                    <a:cubicBezTo>
                      <a:pt x="1574" y="359"/>
                      <a:pt x="1589" y="354"/>
                      <a:pt x="1602" y="344"/>
                    </a:cubicBezTo>
                    <a:cubicBezTo>
                      <a:pt x="1602" y="365"/>
                      <a:pt x="1602" y="365"/>
                      <a:pt x="1602" y="365"/>
                    </a:cubicBezTo>
                    <a:cubicBezTo>
                      <a:pt x="1590" y="374"/>
                      <a:pt x="1573" y="379"/>
                      <a:pt x="1552" y="379"/>
                    </a:cubicBezTo>
                    <a:cubicBezTo>
                      <a:pt x="1533" y="379"/>
                      <a:pt x="1517" y="373"/>
                      <a:pt x="1506" y="360"/>
                    </a:cubicBezTo>
                    <a:cubicBezTo>
                      <a:pt x="1493" y="347"/>
                      <a:pt x="1487" y="329"/>
                      <a:pt x="1487" y="304"/>
                    </a:cubicBezTo>
                    <a:cubicBezTo>
                      <a:pt x="1487" y="281"/>
                      <a:pt x="1494" y="262"/>
                      <a:pt x="1507" y="248"/>
                    </a:cubicBezTo>
                    <a:cubicBezTo>
                      <a:pt x="1520" y="235"/>
                      <a:pt x="1535" y="228"/>
                      <a:pt x="1553" y="228"/>
                    </a:cubicBezTo>
                    <a:cubicBezTo>
                      <a:pt x="1573" y="228"/>
                      <a:pt x="1588" y="234"/>
                      <a:pt x="1598" y="248"/>
                    </a:cubicBezTo>
                    <a:cubicBezTo>
                      <a:pt x="1608" y="260"/>
                      <a:pt x="1613" y="276"/>
                      <a:pt x="1613" y="297"/>
                    </a:cubicBezTo>
                    <a:lnTo>
                      <a:pt x="1613" y="309"/>
                    </a:lnTo>
                    <a:close/>
                    <a:moveTo>
                      <a:pt x="1589" y="290"/>
                    </a:moveTo>
                    <a:cubicBezTo>
                      <a:pt x="1589" y="277"/>
                      <a:pt x="1586" y="266"/>
                      <a:pt x="1580" y="259"/>
                    </a:cubicBezTo>
                    <a:cubicBezTo>
                      <a:pt x="1573" y="251"/>
                      <a:pt x="1564" y="248"/>
                      <a:pt x="1553" y="248"/>
                    </a:cubicBezTo>
                    <a:cubicBezTo>
                      <a:pt x="1542" y="248"/>
                      <a:pt x="1533" y="252"/>
                      <a:pt x="1525" y="259"/>
                    </a:cubicBezTo>
                    <a:cubicBezTo>
                      <a:pt x="1518" y="267"/>
                      <a:pt x="1513" y="277"/>
                      <a:pt x="1511" y="290"/>
                    </a:cubicBezTo>
                    <a:lnTo>
                      <a:pt x="1589" y="290"/>
                    </a:lnTo>
                    <a:close/>
                    <a:moveTo>
                      <a:pt x="1757" y="375"/>
                    </a:moveTo>
                    <a:cubicBezTo>
                      <a:pt x="1734" y="375"/>
                      <a:pt x="1734" y="375"/>
                      <a:pt x="1734" y="375"/>
                    </a:cubicBezTo>
                    <a:cubicBezTo>
                      <a:pt x="1734" y="293"/>
                      <a:pt x="1734" y="293"/>
                      <a:pt x="1734" y="293"/>
                    </a:cubicBezTo>
                    <a:cubicBezTo>
                      <a:pt x="1734" y="263"/>
                      <a:pt x="1723" y="248"/>
                      <a:pt x="1701" y="248"/>
                    </a:cubicBezTo>
                    <a:cubicBezTo>
                      <a:pt x="1689" y="248"/>
                      <a:pt x="1680" y="252"/>
                      <a:pt x="1672" y="261"/>
                    </a:cubicBezTo>
                    <a:cubicBezTo>
                      <a:pt x="1665" y="269"/>
                      <a:pt x="1661" y="280"/>
                      <a:pt x="1661" y="293"/>
                    </a:cubicBezTo>
                    <a:cubicBezTo>
                      <a:pt x="1661" y="375"/>
                      <a:pt x="1661" y="375"/>
                      <a:pt x="1661" y="375"/>
                    </a:cubicBezTo>
                    <a:cubicBezTo>
                      <a:pt x="1638" y="375"/>
                      <a:pt x="1638" y="375"/>
                      <a:pt x="1638" y="375"/>
                    </a:cubicBezTo>
                    <a:cubicBezTo>
                      <a:pt x="1638" y="231"/>
                      <a:pt x="1638" y="231"/>
                      <a:pt x="1638" y="231"/>
                    </a:cubicBezTo>
                    <a:cubicBezTo>
                      <a:pt x="1661" y="231"/>
                      <a:pt x="1661" y="231"/>
                      <a:pt x="1661" y="231"/>
                    </a:cubicBezTo>
                    <a:cubicBezTo>
                      <a:pt x="1661" y="255"/>
                      <a:pt x="1661" y="255"/>
                      <a:pt x="1661" y="255"/>
                    </a:cubicBezTo>
                    <a:cubicBezTo>
                      <a:pt x="1661" y="255"/>
                      <a:pt x="1661" y="255"/>
                      <a:pt x="1661" y="255"/>
                    </a:cubicBezTo>
                    <a:cubicBezTo>
                      <a:pt x="1672" y="237"/>
                      <a:pt x="1688" y="228"/>
                      <a:pt x="1709" y="228"/>
                    </a:cubicBezTo>
                    <a:cubicBezTo>
                      <a:pt x="1724" y="228"/>
                      <a:pt x="1736" y="233"/>
                      <a:pt x="1745" y="243"/>
                    </a:cubicBezTo>
                    <a:cubicBezTo>
                      <a:pt x="1753" y="254"/>
                      <a:pt x="1757" y="268"/>
                      <a:pt x="1757" y="287"/>
                    </a:cubicBezTo>
                    <a:lnTo>
                      <a:pt x="1757" y="375"/>
                    </a:lnTo>
                    <a:close/>
                    <a:moveTo>
                      <a:pt x="1859" y="374"/>
                    </a:moveTo>
                    <a:cubicBezTo>
                      <a:pt x="1853" y="377"/>
                      <a:pt x="1846" y="379"/>
                      <a:pt x="1837" y="379"/>
                    </a:cubicBezTo>
                    <a:cubicBezTo>
                      <a:pt x="1812" y="379"/>
                      <a:pt x="1799" y="365"/>
                      <a:pt x="1799" y="336"/>
                    </a:cubicBezTo>
                    <a:cubicBezTo>
                      <a:pt x="1799" y="251"/>
                      <a:pt x="1799" y="251"/>
                      <a:pt x="1799" y="251"/>
                    </a:cubicBezTo>
                    <a:cubicBezTo>
                      <a:pt x="1775" y="251"/>
                      <a:pt x="1775" y="251"/>
                      <a:pt x="1775" y="251"/>
                    </a:cubicBezTo>
                    <a:cubicBezTo>
                      <a:pt x="1775" y="231"/>
                      <a:pt x="1775" y="231"/>
                      <a:pt x="1775" y="231"/>
                    </a:cubicBezTo>
                    <a:cubicBezTo>
                      <a:pt x="1799" y="231"/>
                      <a:pt x="1799" y="231"/>
                      <a:pt x="1799" y="231"/>
                    </a:cubicBezTo>
                    <a:cubicBezTo>
                      <a:pt x="1799" y="196"/>
                      <a:pt x="1799" y="196"/>
                      <a:pt x="1799" y="196"/>
                    </a:cubicBezTo>
                    <a:cubicBezTo>
                      <a:pt x="1807" y="194"/>
                      <a:pt x="1814" y="191"/>
                      <a:pt x="1823" y="189"/>
                    </a:cubicBezTo>
                    <a:cubicBezTo>
                      <a:pt x="1823" y="231"/>
                      <a:pt x="1823" y="231"/>
                      <a:pt x="1823" y="231"/>
                    </a:cubicBezTo>
                    <a:cubicBezTo>
                      <a:pt x="1859" y="231"/>
                      <a:pt x="1859" y="231"/>
                      <a:pt x="1859" y="231"/>
                    </a:cubicBezTo>
                    <a:cubicBezTo>
                      <a:pt x="1859" y="251"/>
                      <a:pt x="1859" y="251"/>
                      <a:pt x="1859" y="251"/>
                    </a:cubicBezTo>
                    <a:cubicBezTo>
                      <a:pt x="1823" y="251"/>
                      <a:pt x="1823" y="251"/>
                      <a:pt x="1823" y="251"/>
                    </a:cubicBezTo>
                    <a:cubicBezTo>
                      <a:pt x="1823" y="332"/>
                      <a:pt x="1823" y="332"/>
                      <a:pt x="1823" y="332"/>
                    </a:cubicBezTo>
                    <a:cubicBezTo>
                      <a:pt x="1823" y="342"/>
                      <a:pt x="1824" y="349"/>
                      <a:pt x="1827" y="353"/>
                    </a:cubicBezTo>
                    <a:cubicBezTo>
                      <a:pt x="1831" y="357"/>
                      <a:pt x="1836" y="359"/>
                      <a:pt x="1844" y="359"/>
                    </a:cubicBezTo>
                    <a:cubicBezTo>
                      <a:pt x="1850" y="359"/>
                      <a:pt x="1855" y="357"/>
                      <a:pt x="1859" y="354"/>
                    </a:cubicBezTo>
                    <a:lnTo>
                      <a:pt x="1859" y="374"/>
                    </a:lnTo>
                    <a:close/>
                    <a:moveTo>
                      <a:pt x="1996" y="309"/>
                    </a:moveTo>
                    <a:cubicBezTo>
                      <a:pt x="1894" y="309"/>
                      <a:pt x="1894" y="309"/>
                      <a:pt x="1894" y="309"/>
                    </a:cubicBezTo>
                    <a:cubicBezTo>
                      <a:pt x="1894" y="325"/>
                      <a:pt x="1899" y="338"/>
                      <a:pt x="1907" y="346"/>
                    </a:cubicBezTo>
                    <a:cubicBezTo>
                      <a:pt x="1915" y="355"/>
                      <a:pt x="1926" y="359"/>
                      <a:pt x="1941" y="359"/>
                    </a:cubicBezTo>
                    <a:cubicBezTo>
                      <a:pt x="1957" y="359"/>
                      <a:pt x="1972" y="354"/>
                      <a:pt x="1985" y="344"/>
                    </a:cubicBezTo>
                    <a:cubicBezTo>
                      <a:pt x="1985" y="365"/>
                      <a:pt x="1985" y="365"/>
                      <a:pt x="1985" y="365"/>
                    </a:cubicBezTo>
                    <a:cubicBezTo>
                      <a:pt x="1973" y="374"/>
                      <a:pt x="1956" y="379"/>
                      <a:pt x="1935" y="379"/>
                    </a:cubicBezTo>
                    <a:cubicBezTo>
                      <a:pt x="1916" y="379"/>
                      <a:pt x="1900" y="373"/>
                      <a:pt x="1889" y="360"/>
                    </a:cubicBezTo>
                    <a:cubicBezTo>
                      <a:pt x="1876" y="347"/>
                      <a:pt x="1870" y="329"/>
                      <a:pt x="1870" y="304"/>
                    </a:cubicBezTo>
                    <a:cubicBezTo>
                      <a:pt x="1870" y="281"/>
                      <a:pt x="1877" y="262"/>
                      <a:pt x="1890" y="248"/>
                    </a:cubicBezTo>
                    <a:cubicBezTo>
                      <a:pt x="1903" y="235"/>
                      <a:pt x="1918" y="228"/>
                      <a:pt x="1936" y="228"/>
                    </a:cubicBezTo>
                    <a:cubicBezTo>
                      <a:pt x="1956" y="228"/>
                      <a:pt x="1971" y="234"/>
                      <a:pt x="1981" y="248"/>
                    </a:cubicBezTo>
                    <a:cubicBezTo>
                      <a:pt x="1991" y="260"/>
                      <a:pt x="1996" y="276"/>
                      <a:pt x="1996" y="297"/>
                    </a:cubicBezTo>
                    <a:lnTo>
                      <a:pt x="1996" y="309"/>
                    </a:lnTo>
                    <a:close/>
                    <a:moveTo>
                      <a:pt x="1972" y="290"/>
                    </a:moveTo>
                    <a:cubicBezTo>
                      <a:pt x="1972" y="277"/>
                      <a:pt x="1969" y="266"/>
                      <a:pt x="1963" y="259"/>
                    </a:cubicBezTo>
                    <a:cubicBezTo>
                      <a:pt x="1956" y="251"/>
                      <a:pt x="1948" y="248"/>
                      <a:pt x="1936" y="248"/>
                    </a:cubicBezTo>
                    <a:cubicBezTo>
                      <a:pt x="1925" y="248"/>
                      <a:pt x="1916" y="252"/>
                      <a:pt x="1908" y="259"/>
                    </a:cubicBezTo>
                    <a:cubicBezTo>
                      <a:pt x="1901" y="267"/>
                      <a:pt x="1896" y="277"/>
                      <a:pt x="1894" y="290"/>
                    </a:cubicBezTo>
                    <a:lnTo>
                      <a:pt x="1972" y="290"/>
                    </a:lnTo>
                    <a:close/>
                    <a:moveTo>
                      <a:pt x="2096" y="255"/>
                    </a:moveTo>
                    <a:cubicBezTo>
                      <a:pt x="2092" y="252"/>
                      <a:pt x="2086" y="250"/>
                      <a:pt x="2078" y="250"/>
                    </a:cubicBezTo>
                    <a:cubicBezTo>
                      <a:pt x="2069" y="250"/>
                      <a:pt x="2061" y="254"/>
                      <a:pt x="2055" y="263"/>
                    </a:cubicBezTo>
                    <a:cubicBezTo>
                      <a:pt x="2047" y="272"/>
                      <a:pt x="2044" y="285"/>
                      <a:pt x="2044" y="302"/>
                    </a:cubicBezTo>
                    <a:cubicBezTo>
                      <a:pt x="2044" y="375"/>
                      <a:pt x="2044" y="375"/>
                      <a:pt x="2044" y="375"/>
                    </a:cubicBezTo>
                    <a:cubicBezTo>
                      <a:pt x="2021" y="375"/>
                      <a:pt x="2021" y="375"/>
                      <a:pt x="2021" y="375"/>
                    </a:cubicBezTo>
                    <a:cubicBezTo>
                      <a:pt x="2021" y="231"/>
                      <a:pt x="2021" y="231"/>
                      <a:pt x="2021" y="231"/>
                    </a:cubicBezTo>
                    <a:cubicBezTo>
                      <a:pt x="2044" y="231"/>
                      <a:pt x="2044" y="231"/>
                      <a:pt x="2044" y="231"/>
                    </a:cubicBezTo>
                    <a:cubicBezTo>
                      <a:pt x="2044" y="261"/>
                      <a:pt x="2044" y="261"/>
                      <a:pt x="2044" y="261"/>
                    </a:cubicBezTo>
                    <a:cubicBezTo>
                      <a:pt x="2044" y="261"/>
                      <a:pt x="2044" y="261"/>
                      <a:pt x="2044" y="261"/>
                    </a:cubicBezTo>
                    <a:cubicBezTo>
                      <a:pt x="2048" y="251"/>
                      <a:pt x="2053" y="243"/>
                      <a:pt x="2060" y="237"/>
                    </a:cubicBezTo>
                    <a:cubicBezTo>
                      <a:pt x="2067" y="232"/>
                      <a:pt x="2074" y="229"/>
                      <a:pt x="2082" y="229"/>
                    </a:cubicBezTo>
                    <a:cubicBezTo>
                      <a:pt x="2088" y="229"/>
                      <a:pt x="2093" y="230"/>
                      <a:pt x="2096" y="231"/>
                    </a:cubicBezTo>
                    <a:lnTo>
                      <a:pt x="2096" y="255"/>
                    </a:lnTo>
                    <a:close/>
                    <a:moveTo>
                      <a:pt x="520" y="150"/>
                    </a:moveTo>
                    <a:cubicBezTo>
                      <a:pt x="512" y="150"/>
                      <a:pt x="512" y="150"/>
                      <a:pt x="512" y="150"/>
                    </a:cubicBezTo>
                    <a:cubicBezTo>
                      <a:pt x="512" y="101"/>
                      <a:pt x="512" y="101"/>
                      <a:pt x="512" y="101"/>
                    </a:cubicBezTo>
                    <a:cubicBezTo>
                      <a:pt x="512" y="97"/>
                      <a:pt x="512" y="92"/>
                      <a:pt x="512" y="87"/>
                    </a:cubicBezTo>
                    <a:cubicBezTo>
                      <a:pt x="512" y="87"/>
                      <a:pt x="512" y="87"/>
                      <a:pt x="512" y="87"/>
                    </a:cubicBezTo>
                    <a:cubicBezTo>
                      <a:pt x="511" y="90"/>
                      <a:pt x="511" y="93"/>
                      <a:pt x="510" y="94"/>
                    </a:cubicBezTo>
                    <a:cubicBezTo>
                      <a:pt x="485" y="150"/>
                      <a:pt x="485" y="150"/>
                      <a:pt x="485" y="150"/>
                    </a:cubicBezTo>
                    <a:cubicBezTo>
                      <a:pt x="481" y="150"/>
                      <a:pt x="481" y="150"/>
                      <a:pt x="481" y="150"/>
                    </a:cubicBezTo>
                    <a:cubicBezTo>
                      <a:pt x="456" y="94"/>
                      <a:pt x="456" y="94"/>
                      <a:pt x="456" y="94"/>
                    </a:cubicBezTo>
                    <a:cubicBezTo>
                      <a:pt x="455" y="93"/>
                      <a:pt x="455" y="90"/>
                      <a:pt x="454" y="87"/>
                    </a:cubicBezTo>
                    <a:cubicBezTo>
                      <a:pt x="454" y="87"/>
                      <a:pt x="454" y="87"/>
                      <a:pt x="454" y="87"/>
                    </a:cubicBezTo>
                    <a:cubicBezTo>
                      <a:pt x="454" y="90"/>
                      <a:pt x="454" y="95"/>
                      <a:pt x="454" y="101"/>
                    </a:cubicBezTo>
                    <a:cubicBezTo>
                      <a:pt x="454" y="150"/>
                      <a:pt x="454" y="150"/>
                      <a:pt x="454" y="150"/>
                    </a:cubicBezTo>
                    <a:cubicBezTo>
                      <a:pt x="446" y="150"/>
                      <a:pt x="446" y="150"/>
                      <a:pt x="446" y="150"/>
                    </a:cubicBezTo>
                    <a:cubicBezTo>
                      <a:pt x="446" y="77"/>
                      <a:pt x="446" y="77"/>
                      <a:pt x="446" y="77"/>
                    </a:cubicBezTo>
                    <a:cubicBezTo>
                      <a:pt x="457" y="77"/>
                      <a:pt x="457" y="77"/>
                      <a:pt x="457" y="77"/>
                    </a:cubicBezTo>
                    <a:cubicBezTo>
                      <a:pt x="479" y="128"/>
                      <a:pt x="479" y="128"/>
                      <a:pt x="479" y="128"/>
                    </a:cubicBezTo>
                    <a:cubicBezTo>
                      <a:pt x="481" y="132"/>
                      <a:pt x="482" y="135"/>
                      <a:pt x="483" y="137"/>
                    </a:cubicBezTo>
                    <a:cubicBezTo>
                      <a:pt x="483" y="137"/>
                      <a:pt x="483" y="137"/>
                      <a:pt x="483" y="137"/>
                    </a:cubicBezTo>
                    <a:cubicBezTo>
                      <a:pt x="485" y="133"/>
                      <a:pt x="486" y="130"/>
                      <a:pt x="487" y="128"/>
                    </a:cubicBezTo>
                    <a:cubicBezTo>
                      <a:pt x="509" y="77"/>
                      <a:pt x="509" y="77"/>
                      <a:pt x="509" y="77"/>
                    </a:cubicBezTo>
                    <a:cubicBezTo>
                      <a:pt x="520" y="77"/>
                      <a:pt x="520" y="77"/>
                      <a:pt x="520" y="77"/>
                    </a:cubicBezTo>
                    <a:lnTo>
                      <a:pt x="520" y="150"/>
                    </a:lnTo>
                    <a:close/>
                    <a:moveTo>
                      <a:pt x="548" y="79"/>
                    </a:moveTo>
                    <a:cubicBezTo>
                      <a:pt x="548" y="81"/>
                      <a:pt x="547" y="82"/>
                      <a:pt x="546" y="83"/>
                    </a:cubicBezTo>
                    <a:cubicBezTo>
                      <a:pt x="545" y="84"/>
                      <a:pt x="544" y="85"/>
                      <a:pt x="542" y="85"/>
                    </a:cubicBezTo>
                    <a:cubicBezTo>
                      <a:pt x="541" y="85"/>
                      <a:pt x="540" y="84"/>
                      <a:pt x="539" y="83"/>
                    </a:cubicBezTo>
                    <a:cubicBezTo>
                      <a:pt x="537" y="82"/>
                      <a:pt x="537" y="81"/>
                      <a:pt x="537" y="79"/>
                    </a:cubicBezTo>
                    <a:cubicBezTo>
                      <a:pt x="537" y="78"/>
                      <a:pt x="537" y="77"/>
                      <a:pt x="539" y="75"/>
                    </a:cubicBezTo>
                    <a:cubicBezTo>
                      <a:pt x="540" y="74"/>
                      <a:pt x="541" y="74"/>
                      <a:pt x="542" y="74"/>
                    </a:cubicBezTo>
                    <a:cubicBezTo>
                      <a:pt x="544" y="74"/>
                      <a:pt x="545" y="74"/>
                      <a:pt x="546" y="75"/>
                    </a:cubicBezTo>
                    <a:cubicBezTo>
                      <a:pt x="547" y="77"/>
                      <a:pt x="548" y="78"/>
                      <a:pt x="548" y="79"/>
                    </a:cubicBezTo>
                    <a:close/>
                    <a:moveTo>
                      <a:pt x="546" y="150"/>
                    </a:moveTo>
                    <a:cubicBezTo>
                      <a:pt x="538" y="150"/>
                      <a:pt x="538" y="150"/>
                      <a:pt x="538" y="150"/>
                    </a:cubicBezTo>
                    <a:cubicBezTo>
                      <a:pt x="538" y="98"/>
                      <a:pt x="538" y="98"/>
                      <a:pt x="538" y="98"/>
                    </a:cubicBezTo>
                    <a:cubicBezTo>
                      <a:pt x="546" y="98"/>
                      <a:pt x="546" y="98"/>
                      <a:pt x="546" y="98"/>
                    </a:cubicBezTo>
                    <a:lnTo>
                      <a:pt x="546" y="150"/>
                    </a:lnTo>
                    <a:close/>
                    <a:moveTo>
                      <a:pt x="598" y="148"/>
                    </a:moveTo>
                    <a:cubicBezTo>
                      <a:pt x="594" y="150"/>
                      <a:pt x="590" y="151"/>
                      <a:pt x="584" y="151"/>
                    </a:cubicBezTo>
                    <a:cubicBezTo>
                      <a:pt x="577" y="151"/>
                      <a:pt x="571" y="149"/>
                      <a:pt x="566" y="144"/>
                    </a:cubicBezTo>
                    <a:cubicBezTo>
                      <a:pt x="562" y="139"/>
                      <a:pt x="559" y="133"/>
                      <a:pt x="559" y="125"/>
                    </a:cubicBezTo>
                    <a:cubicBezTo>
                      <a:pt x="559" y="117"/>
                      <a:pt x="562" y="110"/>
                      <a:pt x="567" y="105"/>
                    </a:cubicBezTo>
                    <a:cubicBezTo>
                      <a:pt x="572" y="99"/>
                      <a:pt x="578" y="97"/>
                      <a:pt x="586" y="97"/>
                    </a:cubicBezTo>
                    <a:cubicBezTo>
                      <a:pt x="591" y="97"/>
                      <a:pt x="595" y="98"/>
                      <a:pt x="598" y="99"/>
                    </a:cubicBezTo>
                    <a:cubicBezTo>
                      <a:pt x="598" y="108"/>
                      <a:pt x="598" y="108"/>
                      <a:pt x="598" y="108"/>
                    </a:cubicBezTo>
                    <a:cubicBezTo>
                      <a:pt x="595" y="105"/>
                      <a:pt x="590" y="104"/>
                      <a:pt x="586" y="104"/>
                    </a:cubicBezTo>
                    <a:cubicBezTo>
                      <a:pt x="581" y="104"/>
                      <a:pt x="576" y="106"/>
                      <a:pt x="573" y="109"/>
                    </a:cubicBezTo>
                    <a:cubicBezTo>
                      <a:pt x="570" y="113"/>
                      <a:pt x="568" y="118"/>
                      <a:pt x="568" y="124"/>
                    </a:cubicBezTo>
                    <a:cubicBezTo>
                      <a:pt x="568" y="131"/>
                      <a:pt x="569" y="135"/>
                      <a:pt x="573" y="139"/>
                    </a:cubicBezTo>
                    <a:cubicBezTo>
                      <a:pt x="576" y="142"/>
                      <a:pt x="580" y="144"/>
                      <a:pt x="586" y="144"/>
                    </a:cubicBezTo>
                    <a:cubicBezTo>
                      <a:pt x="590" y="144"/>
                      <a:pt x="594" y="143"/>
                      <a:pt x="598" y="140"/>
                    </a:cubicBezTo>
                    <a:lnTo>
                      <a:pt x="598" y="148"/>
                    </a:lnTo>
                    <a:close/>
                    <a:moveTo>
                      <a:pt x="638" y="106"/>
                    </a:moveTo>
                    <a:cubicBezTo>
                      <a:pt x="637" y="105"/>
                      <a:pt x="634" y="105"/>
                      <a:pt x="632" y="105"/>
                    </a:cubicBezTo>
                    <a:cubicBezTo>
                      <a:pt x="628" y="105"/>
                      <a:pt x="625" y="106"/>
                      <a:pt x="623" y="109"/>
                    </a:cubicBezTo>
                    <a:cubicBezTo>
                      <a:pt x="621" y="113"/>
                      <a:pt x="619" y="117"/>
                      <a:pt x="619" y="123"/>
                    </a:cubicBezTo>
                    <a:cubicBezTo>
                      <a:pt x="619" y="150"/>
                      <a:pt x="619" y="150"/>
                      <a:pt x="619" y="150"/>
                    </a:cubicBezTo>
                    <a:cubicBezTo>
                      <a:pt x="611" y="150"/>
                      <a:pt x="611" y="150"/>
                      <a:pt x="611" y="150"/>
                    </a:cubicBezTo>
                    <a:cubicBezTo>
                      <a:pt x="611" y="98"/>
                      <a:pt x="611" y="98"/>
                      <a:pt x="611" y="98"/>
                    </a:cubicBezTo>
                    <a:cubicBezTo>
                      <a:pt x="619" y="98"/>
                      <a:pt x="619" y="98"/>
                      <a:pt x="619" y="98"/>
                    </a:cubicBezTo>
                    <a:cubicBezTo>
                      <a:pt x="619" y="109"/>
                      <a:pt x="619" y="109"/>
                      <a:pt x="619" y="109"/>
                    </a:cubicBezTo>
                    <a:cubicBezTo>
                      <a:pt x="619" y="109"/>
                      <a:pt x="619" y="109"/>
                      <a:pt x="619" y="109"/>
                    </a:cubicBezTo>
                    <a:cubicBezTo>
                      <a:pt x="621" y="105"/>
                      <a:pt x="623" y="102"/>
                      <a:pt x="625" y="100"/>
                    </a:cubicBezTo>
                    <a:cubicBezTo>
                      <a:pt x="627" y="98"/>
                      <a:pt x="630" y="97"/>
                      <a:pt x="633" y="97"/>
                    </a:cubicBezTo>
                    <a:cubicBezTo>
                      <a:pt x="635" y="97"/>
                      <a:pt x="637" y="97"/>
                      <a:pt x="638" y="98"/>
                    </a:cubicBezTo>
                    <a:lnTo>
                      <a:pt x="638" y="106"/>
                    </a:lnTo>
                    <a:close/>
                    <a:moveTo>
                      <a:pt x="693" y="124"/>
                    </a:moveTo>
                    <a:cubicBezTo>
                      <a:pt x="693" y="132"/>
                      <a:pt x="691" y="139"/>
                      <a:pt x="686" y="144"/>
                    </a:cubicBezTo>
                    <a:cubicBezTo>
                      <a:pt x="681" y="149"/>
                      <a:pt x="675" y="151"/>
                      <a:pt x="667" y="151"/>
                    </a:cubicBezTo>
                    <a:cubicBezTo>
                      <a:pt x="659" y="151"/>
                      <a:pt x="653" y="149"/>
                      <a:pt x="648" y="144"/>
                    </a:cubicBezTo>
                    <a:cubicBezTo>
                      <a:pt x="644" y="139"/>
                      <a:pt x="642" y="132"/>
                      <a:pt x="642" y="125"/>
                    </a:cubicBezTo>
                    <a:cubicBezTo>
                      <a:pt x="642" y="116"/>
                      <a:pt x="644" y="109"/>
                      <a:pt x="649" y="104"/>
                    </a:cubicBezTo>
                    <a:cubicBezTo>
                      <a:pt x="654" y="99"/>
                      <a:pt x="660" y="97"/>
                      <a:pt x="668" y="97"/>
                    </a:cubicBezTo>
                    <a:cubicBezTo>
                      <a:pt x="676" y="97"/>
                      <a:pt x="682" y="99"/>
                      <a:pt x="686" y="104"/>
                    </a:cubicBezTo>
                    <a:cubicBezTo>
                      <a:pt x="691" y="109"/>
                      <a:pt x="693" y="115"/>
                      <a:pt x="693" y="124"/>
                    </a:cubicBezTo>
                    <a:close/>
                    <a:moveTo>
                      <a:pt x="684" y="124"/>
                    </a:moveTo>
                    <a:cubicBezTo>
                      <a:pt x="684" y="117"/>
                      <a:pt x="683" y="112"/>
                      <a:pt x="680" y="109"/>
                    </a:cubicBezTo>
                    <a:cubicBezTo>
                      <a:pt x="677" y="105"/>
                      <a:pt x="673" y="104"/>
                      <a:pt x="668" y="104"/>
                    </a:cubicBezTo>
                    <a:cubicBezTo>
                      <a:pt x="662" y="104"/>
                      <a:pt x="658" y="105"/>
                      <a:pt x="655" y="109"/>
                    </a:cubicBezTo>
                    <a:cubicBezTo>
                      <a:pt x="652" y="112"/>
                      <a:pt x="650" y="118"/>
                      <a:pt x="650" y="124"/>
                    </a:cubicBezTo>
                    <a:cubicBezTo>
                      <a:pt x="650" y="130"/>
                      <a:pt x="652" y="135"/>
                      <a:pt x="655" y="139"/>
                    </a:cubicBezTo>
                    <a:cubicBezTo>
                      <a:pt x="658" y="142"/>
                      <a:pt x="662" y="144"/>
                      <a:pt x="668" y="144"/>
                    </a:cubicBezTo>
                    <a:cubicBezTo>
                      <a:pt x="673" y="144"/>
                      <a:pt x="677" y="142"/>
                      <a:pt x="680" y="139"/>
                    </a:cubicBezTo>
                    <a:cubicBezTo>
                      <a:pt x="683" y="135"/>
                      <a:pt x="684" y="130"/>
                      <a:pt x="684" y="124"/>
                    </a:cubicBezTo>
                    <a:close/>
                    <a:moveTo>
                      <a:pt x="734" y="136"/>
                    </a:moveTo>
                    <a:cubicBezTo>
                      <a:pt x="734" y="140"/>
                      <a:pt x="733" y="144"/>
                      <a:pt x="729" y="147"/>
                    </a:cubicBezTo>
                    <a:cubicBezTo>
                      <a:pt x="726" y="150"/>
                      <a:pt x="721" y="151"/>
                      <a:pt x="715" y="151"/>
                    </a:cubicBezTo>
                    <a:cubicBezTo>
                      <a:pt x="710" y="151"/>
                      <a:pt x="706" y="150"/>
                      <a:pt x="702" y="148"/>
                    </a:cubicBezTo>
                    <a:cubicBezTo>
                      <a:pt x="702" y="139"/>
                      <a:pt x="702" y="139"/>
                      <a:pt x="702" y="139"/>
                    </a:cubicBezTo>
                    <a:cubicBezTo>
                      <a:pt x="706" y="142"/>
                      <a:pt x="711" y="144"/>
                      <a:pt x="716" y="144"/>
                    </a:cubicBezTo>
                    <a:cubicBezTo>
                      <a:pt x="722" y="144"/>
                      <a:pt x="726" y="142"/>
                      <a:pt x="726" y="137"/>
                    </a:cubicBezTo>
                    <a:cubicBezTo>
                      <a:pt x="726" y="135"/>
                      <a:pt x="725" y="133"/>
                      <a:pt x="724" y="132"/>
                    </a:cubicBezTo>
                    <a:cubicBezTo>
                      <a:pt x="722" y="130"/>
                      <a:pt x="719" y="129"/>
                      <a:pt x="715" y="127"/>
                    </a:cubicBezTo>
                    <a:cubicBezTo>
                      <a:pt x="711" y="125"/>
                      <a:pt x="708" y="123"/>
                      <a:pt x="706" y="121"/>
                    </a:cubicBezTo>
                    <a:cubicBezTo>
                      <a:pt x="704" y="119"/>
                      <a:pt x="702" y="116"/>
                      <a:pt x="702" y="112"/>
                    </a:cubicBezTo>
                    <a:cubicBezTo>
                      <a:pt x="702" y="107"/>
                      <a:pt x="704" y="104"/>
                      <a:pt x="708" y="101"/>
                    </a:cubicBezTo>
                    <a:cubicBezTo>
                      <a:pt x="711" y="98"/>
                      <a:pt x="715" y="97"/>
                      <a:pt x="721" y="97"/>
                    </a:cubicBezTo>
                    <a:cubicBezTo>
                      <a:pt x="725" y="97"/>
                      <a:pt x="729" y="97"/>
                      <a:pt x="732" y="99"/>
                    </a:cubicBezTo>
                    <a:cubicBezTo>
                      <a:pt x="732" y="107"/>
                      <a:pt x="732" y="107"/>
                      <a:pt x="732" y="107"/>
                    </a:cubicBezTo>
                    <a:cubicBezTo>
                      <a:pt x="728" y="105"/>
                      <a:pt x="725" y="104"/>
                      <a:pt x="720" y="104"/>
                    </a:cubicBezTo>
                    <a:cubicBezTo>
                      <a:pt x="717" y="104"/>
                      <a:pt x="715" y="104"/>
                      <a:pt x="713" y="106"/>
                    </a:cubicBezTo>
                    <a:cubicBezTo>
                      <a:pt x="712" y="107"/>
                      <a:pt x="711" y="109"/>
                      <a:pt x="711" y="111"/>
                    </a:cubicBezTo>
                    <a:cubicBezTo>
                      <a:pt x="711" y="113"/>
                      <a:pt x="712" y="115"/>
                      <a:pt x="713" y="116"/>
                    </a:cubicBezTo>
                    <a:cubicBezTo>
                      <a:pt x="714" y="118"/>
                      <a:pt x="717" y="119"/>
                      <a:pt x="721" y="121"/>
                    </a:cubicBezTo>
                    <a:cubicBezTo>
                      <a:pt x="725" y="123"/>
                      <a:pt x="728" y="125"/>
                      <a:pt x="730" y="126"/>
                    </a:cubicBezTo>
                    <a:cubicBezTo>
                      <a:pt x="733" y="129"/>
                      <a:pt x="734" y="132"/>
                      <a:pt x="734" y="136"/>
                    </a:cubicBezTo>
                    <a:close/>
                    <a:moveTo>
                      <a:pt x="794" y="124"/>
                    </a:moveTo>
                    <a:cubicBezTo>
                      <a:pt x="794" y="132"/>
                      <a:pt x="791" y="139"/>
                      <a:pt x="787" y="144"/>
                    </a:cubicBezTo>
                    <a:cubicBezTo>
                      <a:pt x="782" y="149"/>
                      <a:pt x="776" y="151"/>
                      <a:pt x="768" y="151"/>
                    </a:cubicBezTo>
                    <a:cubicBezTo>
                      <a:pt x="760" y="151"/>
                      <a:pt x="754" y="149"/>
                      <a:pt x="749" y="144"/>
                    </a:cubicBezTo>
                    <a:cubicBezTo>
                      <a:pt x="745" y="139"/>
                      <a:pt x="742" y="132"/>
                      <a:pt x="742" y="125"/>
                    </a:cubicBezTo>
                    <a:cubicBezTo>
                      <a:pt x="742" y="116"/>
                      <a:pt x="745" y="109"/>
                      <a:pt x="750" y="104"/>
                    </a:cubicBezTo>
                    <a:cubicBezTo>
                      <a:pt x="755" y="99"/>
                      <a:pt x="761" y="97"/>
                      <a:pt x="769" y="97"/>
                    </a:cubicBezTo>
                    <a:cubicBezTo>
                      <a:pt x="777" y="97"/>
                      <a:pt x="783" y="99"/>
                      <a:pt x="787" y="104"/>
                    </a:cubicBezTo>
                    <a:cubicBezTo>
                      <a:pt x="791" y="109"/>
                      <a:pt x="794" y="115"/>
                      <a:pt x="794" y="124"/>
                    </a:cubicBezTo>
                    <a:close/>
                    <a:moveTo>
                      <a:pt x="785" y="124"/>
                    </a:moveTo>
                    <a:cubicBezTo>
                      <a:pt x="785" y="117"/>
                      <a:pt x="784" y="112"/>
                      <a:pt x="781" y="109"/>
                    </a:cubicBezTo>
                    <a:cubicBezTo>
                      <a:pt x="778" y="105"/>
                      <a:pt x="774" y="104"/>
                      <a:pt x="768" y="104"/>
                    </a:cubicBezTo>
                    <a:cubicBezTo>
                      <a:pt x="763" y="104"/>
                      <a:pt x="759" y="105"/>
                      <a:pt x="756" y="109"/>
                    </a:cubicBezTo>
                    <a:cubicBezTo>
                      <a:pt x="753" y="112"/>
                      <a:pt x="751" y="118"/>
                      <a:pt x="751" y="124"/>
                    </a:cubicBezTo>
                    <a:cubicBezTo>
                      <a:pt x="751" y="130"/>
                      <a:pt x="753" y="135"/>
                      <a:pt x="756" y="139"/>
                    </a:cubicBezTo>
                    <a:cubicBezTo>
                      <a:pt x="759" y="142"/>
                      <a:pt x="763" y="144"/>
                      <a:pt x="768" y="144"/>
                    </a:cubicBezTo>
                    <a:cubicBezTo>
                      <a:pt x="774" y="144"/>
                      <a:pt x="778" y="142"/>
                      <a:pt x="781" y="139"/>
                    </a:cubicBezTo>
                    <a:cubicBezTo>
                      <a:pt x="784" y="135"/>
                      <a:pt x="785" y="130"/>
                      <a:pt x="785" y="124"/>
                    </a:cubicBezTo>
                    <a:close/>
                    <a:moveTo>
                      <a:pt x="830" y="80"/>
                    </a:moveTo>
                    <a:cubicBezTo>
                      <a:pt x="829" y="79"/>
                      <a:pt x="827" y="79"/>
                      <a:pt x="825" y="79"/>
                    </a:cubicBezTo>
                    <a:cubicBezTo>
                      <a:pt x="819" y="79"/>
                      <a:pt x="816" y="83"/>
                      <a:pt x="816" y="90"/>
                    </a:cubicBezTo>
                    <a:cubicBezTo>
                      <a:pt x="816" y="98"/>
                      <a:pt x="816" y="98"/>
                      <a:pt x="816" y="98"/>
                    </a:cubicBezTo>
                    <a:cubicBezTo>
                      <a:pt x="828" y="98"/>
                      <a:pt x="828" y="98"/>
                      <a:pt x="828" y="98"/>
                    </a:cubicBezTo>
                    <a:cubicBezTo>
                      <a:pt x="828" y="105"/>
                      <a:pt x="828" y="105"/>
                      <a:pt x="828" y="105"/>
                    </a:cubicBezTo>
                    <a:cubicBezTo>
                      <a:pt x="816" y="105"/>
                      <a:pt x="816" y="105"/>
                      <a:pt x="816" y="105"/>
                    </a:cubicBezTo>
                    <a:cubicBezTo>
                      <a:pt x="816" y="150"/>
                      <a:pt x="816" y="150"/>
                      <a:pt x="816" y="150"/>
                    </a:cubicBezTo>
                    <a:cubicBezTo>
                      <a:pt x="808" y="150"/>
                      <a:pt x="808" y="150"/>
                      <a:pt x="808" y="150"/>
                    </a:cubicBezTo>
                    <a:cubicBezTo>
                      <a:pt x="808" y="105"/>
                      <a:pt x="808" y="105"/>
                      <a:pt x="808" y="105"/>
                    </a:cubicBezTo>
                    <a:cubicBezTo>
                      <a:pt x="799" y="105"/>
                      <a:pt x="799" y="105"/>
                      <a:pt x="799" y="105"/>
                    </a:cubicBezTo>
                    <a:cubicBezTo>
                      <a:pt x="799" y="98"/>
                      <a:pt x="799" y="98"/>
                      <a:pt x="799" y="98"/>
                    </a:cubicBezTo>
                    <a:cubicBezTo>
                      <a:pt x="808" y="98"/>
                      <a:pt x="808" y="98"/>
                      <a:pt x="808" y="98"/>
                    </a:cubicBezTo>
                    <a:cubicBezTo>
                      <a:pt x="808" y="90"/>
                      <a:pt x="808" y="90"/>
                      <a:pt x="808" y="90"/>
                    </a:cubicBezTo>
                    <a:cubicBezTo>
                      <a:pt x="808" y="84"/>
                      <a:pt x="810" y="79"/>
                      <a:pt x="813" y="76"/>
                    </a:cubicBezTo>
                    <a:cubicBezTo>
                      <a:pt x="816" y="73"/>
                      <a:pt x="820" y="72"/>
                      <a:pt x="824" y="72"/>
                    </a:cubicBezTo>
                    <a:cubicBezTo>
                      <a:pt x="827" y="72"/>
                      <a:pt x="829" y="72"/>
                      <a:pt x="830" y="73"/>
                    </a:cubicBezTo>
                    <a:lnTo>
                      <a:pt x="830" y="80"/>
                    </a:lnTo>
                    <a:close/>
                    <a:moveTo>
                      <a:pt x="863" y="149"/>
                    </a:moveTo>
                    <a:cubicBezTo>
                      <a:pt x="861" y="151"/>
                      <a:pt x="859" y="151"/>
                      <a:pt x="855" y="151"/>
                    </a:cubicBezTo>
                    <a:cubicBezTo>
                      <a:pt x="846" y="151"/>
                      <a:pt x="842" y="146"/>
                      <a:pt x="842" y="136"/>
                    </a:cubicBezTo>
                    <a:cubicBezTo>
                      <a:pt x="842" y="105"/>
                      <a:pt x="842" y="105"/>
                      <a:pt x="842" y="105"/>
                    </a:cubicBezTo>
                    <a:cubicBezTo>
                      <a:pt x="833" y="105"/>
                      <a:pt x="833" y="105"/>
                      <a:pt x="833" y="105"/>
                    </a:cubicBezTo>
                    <a:cubicBezTo>
                      <a:pt x="833" y="98"/>
                      <a:pt x="833" y="98"/>
                      <a:pt x="833" y="98"/>
                    </a:cubicBezTo>
                    <a:cubicBezTo>
                      <a:pt x="842" y="98"/>
                      <a:pt x="842" y="98"/>
                      <a:pt x="842" y="98"/>
                    </a:cubicBezTo>
                    <a:cubicBezTo>
                      <a:pt x="842" y="85"/>
                      <a:pt x="842" y="85"/>
                      <a:pt x="842" y="85"/>
                    </a:cubicBezTo>
                    <a:cubicBezTo>
                      <a:pt x="844" y="84"/>
                      <a:pt x="847" y="84"/>
                      <a:pt x="850" y="83"/>
                    </a:cubicBezTo>
                    <a:cubicBezTo>
                      <a:pt x="850" y="98"/>
                      <a:pt x="850" y="98"/>
                      <a:pt x="850" y="98"/>
                    </a:cubicBezTo>
                    <a:cubicBezTo>
                      <a:pt x="863" y="98"/>
                      <a:pt x="863" y="98"/>
                      <a:pt x="863" y="98"/>
                    </a:cubicBezTo>
                    <a:cubicBezTo>
                      <a:pt x="863" y="105"/>
                      <a:pt x="863" y="105"/>
                      <a:pt x="863" y="105"/>
                    </a:cubicBezTo>
                    <a:cubicBezTo>
                      <a:pt x="850" y="105"/>
                      <a:pt x="850" y="105"/>
                      <a:pt x="850" y="105"/>
                    </a:cubicBezTo>
                    <a:cubicBezTo>
                      <a:pt x="850" y="134"/>
                      <a:pt x="850" y="134"/>
                      <a:pt x="850" y="134"/>
                    </a:cubicBezTo>
                    <a:cubicBezTo>
                      <a:pt x="850" y="138"/>
                      <a:pt x="851" y="140"/>
                      <a:pt x="852" y="142"/>
                    </a:cubicBezTo>
                    <a:cubicBezTo>
                      <a:pt x="853" y="143"/>
                      <a:pt x="855" y="144"/>
                      <a:pt x="858" y="144"/>
                    </a:cubicBezTo>
                    <a:cubicBezTo>
                      <a:pt x="860" y="144"/>
                      <a:pt x="862" y="143"/>
                      <a:pt x="863" y="142"/>
                    </a:cubicBezTo>
                    <a:lnTo>
                      <a:pt x="863" y="149"/>
                    </a:lnTo>
                    <a:close/>
                    <a:moveTo>
                      <a:pt x="899" y="101"/>
                    </a:moveTo>
                    <a:cubicBezTo>
                      <a:pt x="899" y="106"/>
                      <a:pt x="898" y="109"/>
                      <a:pt x="895" y="112"/>
                    </a:cubicBezTo>
                    <a:cubicBezTo>
                      <a:pt x="892" y="115"/>
                      <a:pt x="888" y="116"/>
                      <a:pt x="884" y="116"/>
                    </a:cubicBezTo>
                    <a:cubicBezTo>
                      <a:pt x="880" y="116"/>
                      <a:pt x="877" y="115"/>
                      <a:pt x="874" y="112"/>
                    </a:cubicBezTo>
                    <a:cubicBezTo>
                      <a:pt x="871" y="109"/>
                      <a:pt x="870" y="106"/>
                      <a:pt x="870" y="102"/>
                    </a:cubicBezTo>
                    <a:cubicBezTo>
                      <a:pt x="870" y="97"/>
                      <a:pt x="871" y="94"/>
                      <a:pt x="874" y="91"/>
                    </a:cubicBezTo>
                    <a:cubicBezTo>
                      <a:pt x="877" y="88"/>
                      <a:pt x="880" y="87"/>
                      <a:pt x="884" y="87"/>
                    </a:cubicBezTo>
                    <a:cubicBezTo>
                      <a:pt x="889" y="87"/>
                      <a:pt x="892" y="88"/>
                      <a:pt x="895" y="91"/>
                    </a:cubicBezTo>
                    <a:cubicBezTo>
                      <a:pt x="898" y="94"/>
                      <a:pt x="899" y="97"/>
                      <a:pt x="899" y="101"/>
                    </a:cubicBezTo>
                    <a:close/>
                    <a:moveTo>
                      <a:pt x="897" y="102"/>
                    </a:moveTo>
                    <a:cubicBezTo>
                      <a:pt x="897" y="98"/>
                      <a:pt x="896" y="95"/>
                      <a:pt x="894" y="92"/>
                    </a:cubicBezTo>
                    <a:cubicBezTo>
                      <a:pt x="891" y="90"/>
                      <a:pt x="888" y="89"/>
                      <a:pt x="884" y="89"/>
                    </a:cubicBezTo>
                    <a:cubicBezTo>
                      <a:pt x="881" y="89"/>
                      <a:pt x="878" y="90"/>
                      <a:pt x="875" y="92"/>
                    </a:cubicBezTo>
                    <a:cubicBezTo>
                      <a:pt x="873" y="95"/>
                      <a:pt x="871" y="98"/>
                      <a:pt x="871" y="102"/>
                    </a:cubicBezTo>
                    <a:cubicBezTo>
                      <a:pt x="871" y="105"/>
                      <a:pt x="873" y="108"/>
                      <a:pt x="875" y="111"/>
                    </a:cubicBezTo>
                    <a:cubicBezTo>
                      <a:pt x="878" y="113"/>
                      <a:pt x="881" y="114"/>
                      <a:pt x="884" y="114"/>
                    </a:cubicBezTo>
                    <a:cubicBezTo>
                      <a:pt x="888" y="114"/>
                      <a:pt x="891" y="113"/>
                      <a:pt x="894" y="111"/>
                    </a:cubicBezTo>
                    <a:cubicBezTo>
                      <a:pt x="896" y="108"/>
                      <a:pt x="897" y="105"/>
                      <a:pt x="897" y="102"/>
                    </a:cubicBezTo>
                    <a:close/>
                    <a:moveTo>
                      <a:pt x="892" y="111"/>
                    </a:moveTo>
                    <a:cubicBezTo>
                      <a:pt x="888" y="111"/>
                      <a:pt x="888" y="111"/>
                      <a:pt x="888" y="111"/>
                    </a:cubicBezTo>
                    <a:cubicBezTo>
                      <a:pt x="886" y="106"/>
                      <a:pt x="886" y="106"/>
                      <a:pt x="886" y="106"/>
                    </a:cubicBezTo>
                    <a:cubicBezTo>
                      <a:pt x="885" y="104"/>
                      <a:pt x="884" y="103"/>
                      <a:pt x="883" y="103"/>
                    </a:cubicBezTo>
                    <a:cubicBezTo>
                      <a:pt x="881" y="103"/>
                      <a:pt x="881" y="103"/>
                      <a:pt x="881" y="103"/>
                    </a:cubicBezTo>
                    <a:cubicBezTo>
                      <a:pt x="881" y="111"/>
                      <a:pt x="881" y="111"/>
                      <a:pt x="881" y="111"/>
                    </a:cubicBezTo>
                    <a:cubicBezTo>
                      <a:pt x="879" y="111"/>
                      <a:pt x="879" y="111"/>
                      <a:pt x="879" y="111"/>
                    </a:cubicBezTo>
                    <a:cubicBezTo>
                      <a:pt x="879" y="92"/>
                      <a:pt x="879" y="92"/>
                      <a:pt x="879" y="92"/>
                    </a:cubicBezTo>
                    <a:cubicBezTo>
                      <a:pt x="884" y="92"/>
                      <a:pt x="884" y="92"/>
                      <a:pt x="884" y="92"/>
                    </a:cubicBezTo>
                    <a:cubicBezTo>
                      <a:pt x="886" y="92"/>
                      <a:pt x="888" y="93"/>
                      <a:pt x="889" y="94"/>
                    </a:cubicBezTo>
                    <a:cubicBezTo>
                      <a:pt x="890" y="94"/>
                      <a:pt x="891" y="96"/>
                      <a:pt x="891" y="97"/>
                    </a:cubicBezTo>
                    <a:cubicBezTo>
                      <a:pt x="891" y="98"/>
                      <a:pt x="890" y="99"/>
                      <a:pt x="889" y="100"/>
                    </a:cubicBezTo>
                    <a:cubicBezTo>
                      <a:pt x="889" y="101"/>
                      <a:pt x="887" y="102"/>
                      <a:pt x="886" y="102"/>
                    </a:cubicBezTo>
                    <a:cubicBezTo>
                      <a:pt x="886" y="102"/>
                      <a:pt x="886" y="102"/>
                      <a:pt x="886" y="102"/>
                    </a:cubicBezTo>
                    <a:cubicBezTo>
                      <a:pt x="887" y="102"/>
                      <a:pt x="888" y="104"/>
                      <a:pt x="889" y="106"/>
                    </a:cubicBezTo>
                    <a:lnTo>
                      <a:pt x="892" y="111"/>
                    </a:lnTo>
                    <a:close/>
                    <a:moveTo>
                      <a:pt x="888" y="97"/>
                    </a:moveTo>
                    <a:cubicBezTo>
                      <a:pt x="888" y="96"/>
                      <a:pt x="888" y="96"/>
                      <a:pt x="887" y="95"/>
                    </a:cubicBezTo>
                    <a:cubicBezTo>
                      <a:pt x="886" y="95"/>
                      <a:pt x="885" y="94"/>
                      <a:pt x="884" y="94"/>
                    </a:cubicBezTo>
                    <a:cubicBezTo>
                      <a:pt x="881" y="94"/>
                      <a:pt x="881" y="94"/>
                      <a:pt x="881" y="94"/>
                    </a:cubicBezTo>
                    <a:cubicBezTo>
                      <a:pt x="881" y="101"/>
                      <a:pt x="881" y="101"/>
                      <a:pt x="881" y="101"/>
                    </a:cubicBezTo>
                    <a:cubicBezTo>
                      <a:pt x="884" y="101"/>
                      <a:pt x="884" y="101"/>
                      <a:pt x="884" y="101"/>
                    </a:cubicBezTo>
                    <a:cubicBezTo>
                      <a:pt x="887" y="101"/>
                      <a:pt x="888" y="100"/>
                      <a:pt x="888" y="97"/>
                    </a:cubicBezTo>
                    <a:close/>
                    <a:moveTo>
                      <a:pt x="2130" y="375"/>
                    </a:moveTo>
                    <a:cubicBezTo>
                      <a:pt x="2130" y="366"/>
                      <a:pt x="2130" y="366"/>
                      <a:pt x="2130" y="366"/>
                    </a:cubicBezTo>
                    <a:cubicBezTo>
                      <a:pt x="2169" y="323"/>
                      <a:pt x="2169" y="323"/>
                      <a:pt x="2169" y="323"/>
                    </a:cubicBezTo>
                    <a:cubicBezTo>
                      <a:pt x="2183" y="308"/>
                      <a:pt x="2193" y="297"/>
                      <a:pt x="2197" y="290"/>
                    </a:cubicBezTo>
                    <a:cubicBezTo>
                      <a:pt x="2202" y="283"/>
                      <a:pt x="2204" y="275"/>
                      <a:pt x="2204" y="266"/>
                    </a:cubicBezTo>
                    <a:cubicBezTo>
                      <a:pt x="2204" y="256"/>
                      <a:pt x="2201" y="249"/>
                      <a:pt x="2196" y="244"/>
                    </a:cubicBezTo>
                    <a:cubicBezTo>
                      <a:pt x="2191" y="239"/>
                      <a:pt x="2183" y="236"/>
                      <a:pt x="2173" y="236"/>
                    </a:cubicBezTo>
                    <a:cubicBezTo>
                      <a:pt x="2161" y="236"/>
                      <a:pt x="2148" y="241"/>
                      <a:pt x="2137" y="251"/>
                    </a:cubicBezTo>
                    <a:cubicBezTo>
                      <a:pt x="2137" y="240"/>
                      <a:pt x="2137" y="240"/>
                      <a:pt x="2137" y="240"/>
                    </a:cubicBezTo>
                    <a:cubicBezTo>
                      <a:pt x="2148" y="232"/>
                      <a:pt x="2161" y="227"/>
                      <a:pt x="2175" y="227"/>
                    </a:cubicBezTo>
                    <a:cubicBezTo>
                      <a:pt x="2187" y="227"/>
                      <a:pt x="2197" y="231"/>
                      <a:pt x="2203" y="237"/>
                    </a:cubicBezTo>
                    <a:cubicBezTo>
                      <a:pt x="2210" y="244"/>
                      <a:pt x="2214" y="253"/>
                      <a:pt x="2214" y="264"/>
                    </a:cubicBezTo>
                    <a:cubicBezTo>
                      <a:pt x="2214" y="274"/>
                      <a:pt x="2211" y="283"/>
                      <a:pt x="2206" y="292"/>
                    </a:cubicBezTo>
                    <a:cubicBezTo>
                      <a:pt x="2202" y="300"/>
                      <a:pt x="2191" y="312"/>
                      <a:pt x="2176" y="329"/>
                    </a:cubicBezTo>
                    <a:cubicBezTo>
                      <a:pt x="2140" y="367"/>
                      <a:pt x="2140" y="367"/>
                      <a:pt x="2140" y="367"/>
                    </a:cubicBezTo>
                    <a:cubicBezTo>
                      <a:pt x="2140" y="367"/>
                      <a:pt x="2140" y="367"/>
                      <a:pt x="2140" y="367"/>
                    </a:cubicBezTo>
                    <a:cubicBezTo>
                      <a:pt x="2213" y="367"/>
                      <a:pt x="2213" y="367"/>
                      <a:pt x="2213" y="367"/>
                    </a:cubicBezTo>
                    <a:cubicBezTo>
                      <a:pt x="2213" y="375"/>
                      <a:pt x="2213" y="375"/>
                      <a:pt x="2213" y="375"/>
                    </a:cubicBezTo>
                    <a:lnTo>
                      <a:pt x="2130" y="375"/>
                    </a:lnTo>
                    <a:close/>
                    <a:moveTo>
                      <a:pt x="2279" y="378"/>
                    </a:moveTo>
                    <a:cubicBezTo>
                      <a:pt x="2265" y="378"/>
                      <a:pt x="2255" y="372"/>
                      <a:pt x="2247" y="360"/>
                    </a:cubicBezTo>
                    <a:cubicBezTo>
                      <a:pt x="2240" y="347"/>
                      <a:pt x="2236" y="329"/>
                      <a:pt x="2236" y="306"/>
                    </a:cubicBezTo>
                    <a:cubicBezTo>
                      <a:pt x="2236" y="280"/>
                      <a:pt x="2240" y="260"/>
                      <a:pt x="2248" y="247"/>
                    </a:cubicBezTo>
                    <a:cubicBezTo>
                      <a:pt x="2256" y="234"/>
                      <a:pt x="2267" y="227"/>
                      <a:pt x="2282" y="227"/>
                    </a:cubicBezTo>
                    <a:cubicBezTo>
                      <a:pt x="2310" y="227"/>
                      <a:pt x="2324" y="252"/>
                      <a:pt x="2324" y="302"/>
                    </a:cubicBezTo>
                    <a:cubicBezTo>
                      <a:pt x="2324" y="327"/>
                      <a:pt x="2320" y="346"/>
                      <a:pt x="2312" y="359"/>
                    </a:cubicBezTo>
                    <a:cubicBezTo>
                      <a:pt x="2304" y="372"/>
                      <a:pt x="2293" y="378"/>
                      <a:pt x="2279" y="378"/>
                    </a:cubicBezTo>
                    <a:close/>
                    <a:moveTo>
                      <a:pt x="2281" y="236"/>
                    </a:moveTo>
                    <a:cubicBezTo>
                      <a:pt x="2270" y="236"/>
                      <a:pt x="2261" y="242"/>
                      <a:pt x="2255" y="253"/>
                    </a:cubicBezTo>
                    <a:cubicBezTo>
                      <a:pt x="2249" y="265"/>
                      <a:pt x="2246" y="282"/>
                      <a:pt x="2246" y="305"/>
                    </a:cubicBezTo>
                    <a:cubicBezTo>
                      <a:pt x="2246" y="325"/>
                      <a:pt x="2249" y="341"/>
                      <a:pt x="2255" y="353"/>
                    </a:cubicBezTo>
                    <a:cubicBezTo>
                      <a:pt x="2260" y="364"/>
                      <a:pt x="2269" y="370"/>
                      <a:pt x="2280" y="370"/>
                    </a:cubicBezTo>
                    <a:cubicBezTo>
                      <a:pt x="2291" y="370"/>
                      <a:pt x="2299" y="364"/>
                      <a:pt x="2305" y="352"/>
                    </a:cubicBezTo>
                    <a:cubicBezTo>
                      <a:pt x="2311" y="341"/>
                      <a:pt x="2314" y="325"/>
                      <a:pt x="2314" y="303"/>
                    </a:cubicBezTo>
                    <a:cubicBezTo>
                      <a:pt x="2314" y="258"/>
                      <a:pt x="2303" y="236"/>
                      <a:pt x="2281" y="236"/>
                    </a:cubicBezTo>
                    <a:close/>
                    <a:moveTo>
                      <a:pt x="2344" y="375"/>
                    </a:moveTo>
                    <a:cubicBezTo>
                      <a:pt x="2344" y="367"/>
                      <a:pt x="2344" y="367"/>
                      <a:pt x="2344" y="367"/>
                    </a:cubicBezTo>
                    <a:cubicBezTo>
                      <a:pt x="2378" y="367"/>
                      <a:pt x="2378" y="367"/>
                      <a:pt x="2378" y="367"/>
                    </a:cubicBezTo>
                    <a:cubicBezTo>
                      <a:pt x="2378" y="237"/>
                      <a:pt x="2378" y="237"/>
                      <a:pt x="2378" y="237"/>
                    </a:cubicBezTo>
                    <a:cubicBezTo>
                      <a:pt x="2342" y="250"/>
                      <a:pt x="2342" y="250"/>
                      <a:pt x="2342" y="250"/>
                    </a:cubicBezTo>
                    <a:cubicBezTo>
                      <a:pt x="2342" y="240"/>
                      <a:pt x="2342" y="240"/>
                      <a:pt x="2342" y="240"/>
                    </a:cubicBezTo>
                    <a:cubicBezTo>
                      <a:pt x="2387" y="225"/>
                      <a:pt x="2387" y="225"/>
                      <a:pt x="2387" y="225"/>
                    </a:cubicBezTo>
                    <a:cubicBezTo>
                      <a:pt x="2387" y="367"/>
                      <a:pt x="2387" y="367"/>
                      <a:pt x="2387" y="367"/>
                    </a:cubicBezTo>
                    <a:cubicBezTo>
                      <a:pt x="2420" y="367"/>
                      <a:pt x="2420" y="367"/>
                      <a:pt x="2420" y="367"/>
                    </a:cubicBezTo>
                    <a:cubicBezTo>
                      <a:pt x="2420" y="375"/>
                      <a:pt x="2420" y="375"/>
                      <a:pt x="2420" y="375"/>
                    </a:cubicBezTo>
                    <a:lnTo>
                      <a:pt x="2344" y="375"/>
                    </a:lnTo>
                    <a:close/>
                    <a:moveTo>
                      <a:pt x="2433" y="375"/>
                    </a:moveTo>
                    <a:cubicBezTo>
                      <a:pt x="2433" y="366"/>
                      <a:pt x="2433" y="366"/>
                      <a:pt x="2433" y="366"/>
                    </a:cubicBezTo>
                    <a:cubicBezTo>
                      <a:pt x="2473" y="323"/>
                      <a:pt x="2473" y="323"/>
                      <a:pt x="2473" y="323"/>
                    </a:cubicBezTo>
                    <a:cubicBezTo>
                      <a:pt x="2487" y="308"/>
                      <a:pt x="2496" y="297"/>
                      <a:pt x="2501" y="290"/>
                    </a:cubicBezTo>
                    <a:cubicBezTo>
                      <a:pt x="2505" y="283"/>
                      <a:pt x="2508" y="275"/>
                      <a:pt x="2508" y="266"/>
                    </a:cubicBezTo>
                    <a:cubicBezTo>
                      <a:pt x="2508" y="256"/>
                      <a:pt x="2505" y="249"/>
                      <a:pt x="2500" y="244"/>
                    </a:cubicBezTo>
                    <a:cubicBezTo>
                      <a:pt x="2494" y="239"/>
                      <a:pt x="2487" y="236"/>
                      <a:pt x="2477" y="236"/>
                    </a:cubicBezTo>
                    <a:cubicBezTo>
                      <a:pt x="2464" y="236"/>
                      <a:pt x="2452" y="241"/>
                      <a:pt x="2441" y="251"/>
                    </a:cubicBezTo>
                    <a:cubicBezTo>
                      <a:pt x="2441" y="240"/>
                      <a:pt x="2441" y="240"/>
                      <a:pt x="2441" y="240"/>
                    </a:cubicBezTo>
                    <a:cubicBezTo>
                      <a:pt x="2452" y="232"/>
                      <a:pt x="2464" y="227"/>
                      <a:pt x="2478" y="227"/>
                    </a:cubicBezTo>
                    <a:cubicBezTo>
                      <a:pt x="2491" y="227"/>
                      <a:pt x="2500" y="231"/>
                      <a:pt x="2507" y="237"/>
                    </a:cubicBezTo>
                    <a:cubicBezTo>
                      <a:pt x="2514" y="244"/>
                      <a:pt x="2517" y="253"/>
                      <a:pt x="2517" y="264"/>
                    </a:cubicBezTo>
                    <a:cubicBezTo>
                      <a:pt x="2517" y="274"/>
                      <a:pt x="2515" y="283"/>
                      <a:pt x="2510" y="292"/>
                    </a:cubicBezTo>
                    <a:cubicBezTo>
                      <a:pt x="2505" y="300"/>
                      <a:pt x="2495" y="312"/>
                      <a:pt x="2479" y="329"/>
                    </a:cubicBezTo>
                    <a:cubicBezTo>
                      <a:pt x="2444" y="367"/>
                      <a:pt x="2444" y="367"/>
                      <a:pt x="2444" y="367"/>
                    </a:cubicBezTo>
                    <a:cubicBezTo>
                      <a:pt x="2444" y="367"/>
                      <a:pt x="2444" y="367"/>
                      <a:pt x="2444" y="367"/>
                    </a:cubicBezTo>
                    <a:cubicBezTo>
                      <a:pt x="2516" y="367"/>
                      <a:pt x="2516" y="367"/>
                      <a:pt x="2516" y="367"/>
                    </a:cubicBezTo>
                    <a:cubicBezTo>
                      <a:pt x="2516" y="375"/>
                      <a:pt x="2516" y="375"/>
                      <a:pt x="2516" y="375"/>
                    </a:cubicBezTo>
                    <a:lnTo>
                      <a:pt x="2433" y="3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3" tIns="60951" rIns="121903" bIns="60951" numCol="1" anchor="t" anchorCtr="0" compatLnSpc="1">
                <a:prstTxWarp prst="textNoShape">
                  <a:avLst/>
                </a:prstTxWarp>
              </a:bodyPr>
              <a:lstStyle/>
              <a:p>
                <a:pPr defTabSz="1219089"/>
                <a:endParaRPr lang="en-US" sz="2400">
                  <a:solidFill>
                    <a:srgbClr val="FFFFFF"/>
                  </a:solidFill>
                  <a:latin typeface="Segoe Light"/>
                </a:endParaRPr>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83602" y="3381751"/>
                <a:ext cx="1503548" cy="154317"/>
              </a:xfrm>
              <a:prstGeom prst="rect">
                <a:avLst/>
              </a:prstGeom>
            </p:spPr>
          </p:pic>
        </p:grpSp>
        <p:sp>
          <p:nvSpPr>
            <p:cNvPr id="35" name="Oval 49"/>
            <p:cNvSpPr>
              <a:spLocks noChangeAspect="1"/>
            </p:cNvSpPr>
            <p:nvPr/>
          </p:nvSpPr>
          <p:spPr>
            <a:xfrm>
              <a:off x="8826451" y="3920982"/>
              <a:ext cx="2078781" cy="1028673"/>
            </a:xfrm>
            <a:custGeom>
              <a:avLst/>
              <a:gdLst/>
              <a:ahLst/>
              <a:cxnLst/>
              <a:rect l="l" t="t" r="r" b="b"/>
              <a:pathLst>
                <a:path w="1136230" h="562257">
                  <a:moveTo>
                    <a:pt x="680434" y="0"/>
                  </a:moveTo>
                  <a:cubicBezTo>
                    <a:pt x="816399" y="0"/>
                    <a:pt x="930050" y="95532"/>
                    <a:pt x="957588" y="223209"/>
                  </a:cubicBezTo>
                  <a:cubicBezTo>
                    <a:pt x="970298" y="218397"/>
                    <a:pt x="984238" y="216627"/>
                    <a:pt x="998700" y="216627"/>
                  </a:cubicBezTo>
                  <a:cubicBezTo>
                    <a:pt x="1074656" y="216627"/>
                    <a:pt x="1136230" y="265456"/>
                    <a:pt x="1136230" y="325690"/>
                  </a:cubicBezTo>
                  <a:cubicBezTo>
                    <a:pt x="1136230" y="385924"/>
                    <a:pt x="1074656" y="434753"/>
                    <a:pt x="998700" y="434753"/>
                  </a:cubicBezTo>
                  <a:cubicBezTo>
                    <a:pt x="980733" y="434753"/>
                    <a:pt x="963571" y="432021"/>
                    <a:pt x="947960" y="426798"/>
                  </a:cubicBezTo>
                  <a:cubicBezTo>
                    <a:pt x="930628" y="459819"/>
                    <a:pt x="895717" y="481363"/>
                    <a:pt x="855774" y="481363"/>
                  </a:cubicBezTo>
                  <a:cubicBezTo>
                    <a:pt x="836572" y="481363"/>
                    <a:pt x="818534" y="476384"/>
                    <a:pt x="803674" y="466221"/>
                  </a:cubicBezTo>
                  <a:cubicBezTo>
                    <a:pt x="773602" y="516041"/>
                    <a:pt x="718460" y="547473"/>
                    <a:pt x="655977" y="547473"/>
                  </a:cubicBezTo>
                  <a:cubicBezTo>
                    <a:pt x="609564" y="547473"/>
                    <a:pt x="567201" y="530130"/>
                    <a:pt x="536200" y="500237"/>
                  </a:cubicBezTo>
                  <a:cubicBezTo>
                    <a:pt x="500610" y="538789"/>
                    <a:pt x="447044" y="562257"/>
                    <a:pt x="387424" y="562257"/>
                  </a:cubicBezTo>
                  <a:cubicBezTo>
                    <a:pt x="295201" y="562257"/>
                    <a:pt x="217461" y="506102"/>
                    <a:pt x="194487" y="429220"/>
                  </a:cubicBezTo>
                  <a:cubicBezTo>
                    <a:pt x="175006" y="445023"/>
                    <a:pt x="149217" y="453542"/>
                    <a:pt x="121209" y="453542"/>
                  </a:cubicBezTo>
                  <a:cubicBezTo>
                    <a:pt x="54267" y="453542"/>
                    <a:pt x="0" y="404876"/>
                    <a:pt x="0" y="344843"/>
                  </a:cubicBezTo>
                  <a:cubicBezTo>
                    <a:pt x="0" y="284810"/>
                    <a:pt x="54267" y="236144"/>
                    <a:pt x="121209" y="236144"/>
                  </a:cubicBezTo>
                  <a:lnTo>
                    <a:pt x="147397" y="240886"/>
                  </a:lnTo>
                  <a:cubicBezTo>
                    <a:pt x="144263" y="235880"/>
                    <a:pt x="143963" y="230515"/>
                    <a:pt x="143963" y="225084"/>
                  </a:cubicBezTo>
                  <a:cubicBezTo>
                    <a:pt x="143963" y="138912"/>
                    <a:pt x="219422" y="69055"/>
                    <a:pt x="312505" y="69055"/>
                  </a:cubicBezTo>
                  <a:cubicBezTo>
                    <a:pt x="366750" y="69055"/>
                    <a:pt x="415010" y="92779"/>
                    <a:pt x="443774" y="131357"/>
                  </a:cubicBezTo>
                  <a:cubicBezTo>
                    <a:pt x="492192" y="51860"/>
                    <a:pt x="580257" y="0"/>
                    <a:pt x="680434" y="0"/>
                  </a:cubicBezTo>
                  <a:close/>
                </a:path>
              </a:pathLst>
            </a:custGeom>
            <a:solidFill>
              <a:schemeClr val="tx1"/>
            </a:solidFill>
            <a:ln w="31750" cap="flat" cmpd="sng" algn="ctr">
              <a:noFill/>
              <a:prstDash val="solid"/>
              <a:miter lim="800000"/>
            </a:ln>
            <a:effectLst/>
          </p:spPr>
          <p:txBody>
            <a:bodyPr rtlCol="0" anchor="ctr"/>
            <a:lstStyle/>
            <a:p>
              <a:pPr algn="ctr" defTabSz="1218933">
                <a:defRPr/>
              </a:pPr>
              <a:endParaRPr lang="en-US" sz="2400" kern="0" dirty="0">
                <a:solidFill>
                  <a:sysClr val="window" lastClr="FFFFFF"/>
                </a:solidFill>
                <a:latin typeface="Segoe"/>
              </a:endParaRPr>
            </a:p>
          </p:txBody>
        </p:sp>
      </p:grpSp>
      <p:sp>
        <p:nvSpPr>
          <p:cNvPr id="30" name="Rectangle 29"/>
          <p:cNvSpPr/>
          <p:nvPr/>
        </p:nvSpPr>
        <p:spPr>
          <a:xfrm>
            <a:off x="274371" y="5290969"/>
            <a:ext cx="11868509" cy="935141"/>
          </a:xfrm>
          <a:prstGeom prst="rect">
            <a:avLst/>
          </a:prstGeom>
          <a:solidFill>
            <a:schemeClr val="accent1">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243805" tIns="121903" rIns="243805" bIns="195044" numCol="1" rtlCol="0" anchor="ctr" anchorCtr="0" compatLnSpc="1">
            <a:prstTxWarp prst="textNoShape">
              <a:avLst/>
            </a:prstTxWarp>
            <a:noAutofit/>
          </a:bodyPr>
          <a:lstStyle/>
          <a:p>
            <a:pPr algn="ctr" defTabSz="1243184" fontAlgn="base">
              <a:lnSpc>
                <a:spcPct val="90000"/>
              </a:lnSpc>
              <a:spcBef>
                <a:spcPct val="0"/>
              </a:spcBef>
              <a:spcAft>
                <a:spcPct val="0"/>
              </a:spcAft>
            </a:pPr>
            <a:r>
              <a:rPr lang="en-US" sz="4266" spc="-159" dirty="0">
                <a:gradFill>
                  <a:gsLst>
                    <a:gs pos="0">
                      <a:srgbClr val="FFFFFF"/>
                    </a:gs>
                    <a:gs pos="100000">
                      <a:srgbClr val="FFFFFF"/>
                    </a:gs>
                  </a:gsLst>
                  <a:lin ang="5400000" scaled="0"/>
                </a:gradFill>
                <a:latin typeface="Segoe UI Light" pitchFamily="34" charset="0"/>
              </a:rPr>
              <a:t>Common core and security architecture</a:t>
            </a:r>
          </a:p>
        </p:txBody>
      </p:sp>
      <p:sp>
        <p:nvSpPr>
          <p:cNvPr id="70" name="TextBox 69"/>
          <p:cNvSpPr txBox="1"/>
          <p:nvPr/>
        </p:nvSpPr>
        <p:spPr>
          <a:xfrm>
            <a:off x="274364" y="4076371"/>
            <a:ext cx="2895391" cy="997709"/>
          </a:xfrm>
          <a:prstGeom prst="rect">
            <a:avLst/>
          </a:prstGeom>
          <a:solidFill>
            <a:schemeClr val="tx1">
              <a:lumMod val="20000"/>
              <a:lumOff val="8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903" tIns="60951" rIns="121903" bIns="121903" numCol="1" rtlCol="0" anchor="t" anchorCtr="0" compatLnSpc="1">
            <a:prstTxWarp prst="textNoShape">
              <a:avLst/>
            </a:prstTxWarp>
            <a:noAutofit/>
          </a:bodyPr>
          <a:lstStyle>
            <a:defPPr>
              <a:defRPr lang="en-US"/>
            </a:defPPr>
            <a:lvl1pPr defTabSz="932356" fontAlgn="base">
              <a:spcBef>
                <a:spcPct val="0"/>
              </a:spcBef>
              <a:spcAft>
                <a:spcPct val="0"/>
              </a:spcAft>
              <a:defRPr sz="2000" spc="-30">
                <a:solidFill>
                  <a:schemeClr val="accent1"/>
                </a:solidFill>
                <a:latin typeface="+mj-lt"/>
              </a:defRPr>
            </a:lvl1pPr>
          </a:lstStyle>
          <a:p>
            <a:pPr>
              <a:lnSpc>
                <a:spcPct val="87000"/>
              </a:lnSpc>
              <a:spcBef>
                <a:spcPts val="0"/>
              </a:spcBef>
              <a:spcAft>
                <a:spcPts val="0"/>
              </a:spcAft>
            </a:pPr>
            <a:r>
              <a:rPr lang="en-US" sz="2200" dirty="0">
                <a:gradFill>
                  <a:gsLst>
                    <a:gs pos="0">
                      <a:srgbClr val="505151"/>
                    </a:gs>
                    <a:gs pos="100000">
                      <a:srgbClr val="505151"/>
                    </a:gs>
                  </a:gsLst>
                  <a:lin ang="5400000" scaled="0"/>
                </a:gradFill>
              </a:rPr>
              <a:t>Great, consistent experience across devices</a:t>
            </a:r>
          </a:p>
        </p:txBody>
      </p:sp>
      <p:sp>
        <p:nvSpPr>
          <p:cNvPr id="71" name="TextBox 70"/>
          <p:cNvSpPr txBox="1"/>
          <p:nvPr/>
        </p:nvSpPr>
        <p:spPr>
          <a:xfrm>
            <a:off x="3208903" y="4076371"/>
            <a:ext cx="2909565" cy="997709"/>
          </a:xfrm>
          <a:prstGeom prst="rect">
            <a:avLst/>
          </a:prstGeom>
          <a:solidFill>
            <a:schemeClr val="tx1">
              <a:lumMod val="20000"/>
              <a:lumOff val="8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903" tIns="60951" rIns="121903" bIns="121903" numCol="1" rtlCol="0" anchor="t" anchorCtr="0" compatLnSpc="1">
            <a:prstTxWarp prst="textNoShape">
              <a:avLst/>
            </a:prstTxWarp>
            <a:noAutofit/>
          </a:bodyPr>
          <a:lstStyle>
            <a:defPPr>
              <a:defRPr lang="en-US"/>
            </a:defPPr>
            <a:lvl1pPr defTabSz="932356" fontAlgn="base">
              <a:lnSpc>
                <a:spcPct val="90000"/>
              </a:lnSpc>
              <a:spcBef>
                <a:spcPts val="0"/>
              </a:spcBef>
              <a:spcAft>
                <a:spcPts val="0"/>
              </a:spcAft>
              <a:defRPr sz="2000" spc="-30">
                <a:gradFill>
                  <a:gsLst>
                    <a:gs pos="0">
                      <a:schemeClr val="tx2"/>
                    </a:gs>
                    <a:gs pos="100000">
                      <a:schemeClr val="tx2"/>
                    </a:gs>
                  </a:gsLst>
                  <a:lin ang="5400000" scaled="0"/>
                </a:gradFill>
                <a:latin typeface="+mj-lt"/>
              </a:defRPr>
            </a:lvl1pPr>
          </a:lstStyle>
          <a:p>
            <a:pPr>
              <a:lnSpc>
                <a:spcPct val="87000"/>
              </a:lnSpc>
            </a:pPr>
            <a:r>
              <a:rPr lang="en-US" sz="2200" dirty="0" smtClean="0">
                <a:gradFill>
                  <a:gsLst>
                    <a:gs pos="0">
                      <a:srgbClr val="505151"/>
                    </a:gs>
                    <a:gs pos="100000">
                      <a:srgbClr val="505151"/>
                    </a:gs>
                  </a:gsLst>
                  <a:lin ang="5400000" scaled="0"/>
                </a:gradFill>
              </a:rPr>
              <a:t>Built-in communication </a:t>
            </a:r>
            <a:r>
              <a:rPr lang="en-US" sz="2200" dirty="0">
                <a:gradFill>
                  <a:gsLst>
                    <a:gs pos="0">
                      <a:srgbClr val="505151"/>
                    </a:gs>
                    <a:gs pos="100000">
                      <a:srgbClr val="505151"/>
                    </a:gs>
                  </a:gsLst>
                  <a:lin ang="5400000" scaled="0"/>
                </a:gradFill>
              </a:rPr>
              <a:t>and </a:t>
            </a:r>
            <a:r>
              <a:rPr lang="en-US" sz="2200" dirty="0" smtClean="0">
                <a:gradFill>
                  <a:gsLst>
                    <a:gs pos="0">
                      <a:srgbClr val="505151"/>
                    </a:gs>
                    <a:gs pos="100000">
                      <a:srgbClr val="505151"/>
                    </a:gs>
                  </a:gsLst>
                  <a:lin ang="5400000" scaled="0"/>
                </a:gradFill>
              </a:rPr>
              <a:t>collaboration</a:t>
            </a:r>
            <a:endParaRPr lang="en-US" sz="2200" dirty="0">
              <a:gradFill>
                <a:gsLst>
                  <a:gs pos="0">
                    <a:srgbClr val="505151"/>
                  </a:gs>
                  <a:gs pos="100000">
                    <a:srgbClr val="505151"/>
                  </a:gs>
                </a:gsLst>
                <a:lin ang="5400000" scaled="0"/>
              </a:gradFill>
            </a:endParaRPr>
          </a:p>
        </p:txBody>
      </p:sp>
      <p:sp>
        <p:nvSpPr>
          <p:cNvPr id="29" name="TextBox 28"/>
          <p:cNvSpPr txBox="1"/>
          <p:nvPr/>
        </p:nvSpPr>
        <p:spPr>
          <a:xfrm>
            <a:off x="6157588" y="4076371"/>
            <a:ext cx="2978376" cy="997709"/>
          </a:xfrm>
          <a:prstGeom prst="rect">
            <a:avLst/>
          </a:prstGeom>
          <a:solidFill>
            <a:schemeClr val="tx1">
              <a:lumMod val="20000"/>
              <a:lumOff val="8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903" tIns="60951" rIns="121903" bIns="121903" numCol="1" rtlCol="0" anchor="t" anchorCtr="0" compatLnSpc="1">
            <a:prstTxWarp prst="textNoShape">
              <a:avLst/>
            </a:prstTxWarp>
            <a:noAutofit/>
          </a:bodyPr>
          <a:lstStyle>
            <a:defPPr>
              <a:defRPr lang="en-US"/>
            </a:defPPr>
            <a:lvl1pPr defTabSz="932356" fontAlgn="base">
              <a:lnSpc>
                <a:spcPct val="90000"/>
              </a:lnSpc>
              <a:spcBef>
                <a:spcPts val="0"/>
              </a:spcBef>
              <a:spcAft>
                <a:spcPts val="0"/>
              </a:spcAft>
              <a:defRPr sz="2000" spc="-30">
                <a:gradFill>
                  <a:gsLst>
                    <a:gs pos="0">
                      <a:schemeClr val="tx2"/>
                    </a:gs>
                    <a:gs pos="100000">
                      <a:schemeClr val="tx2"/>
                    </a:gs>
                  </a:gsLst>
                  <a:lin ang="5400000" scaled="0"/>
                </a:gradFill>
                <a:latin typeface="+mj-lt"/>
              </a:defRPr>
            </a:lvl1pPr>
          </a:lstStyle>
          <a:p>
            <a:pPr>
              <a:lnSpc>
                <a:spcPct val="87000"/>
              </a:lnSpc>
            </a:pPr>
            <a:r>
              <a:rPr lang="en-US" sz="2200" dirty="0">
                <a:gradFill>
                  <a:gsLst>
                    <a:gs pos="0">
                      <a:srgbClr val="505151"/>
                    </a:gs>
                    <a:gs pos="100000">
                      <a:srgbClr val="505151"/>
                    </a:gs>
                  </a:gsLst>
                  <a:lin ang="5400000" scaled="0"/>
                </a:gradFill>
              </a:rPr>
              <a:t>Robust platform for </a:t>
            </a:r>
            <a:br>
              <a:rPr lang="en-US" sz="2200" dirty="0">
                <a:gradFill>
                  <a:gsLst>
                    <a:gs pos="0">
                      <a:srgbClr val="505151"/>
                    </a:gs>
                    <a:gs pos="100000">
                      <a:srgbClr val="505151"/>
                    </a:gs>
                  </a:gsLst>
                  <a:lin ang="5400000" scaled="0"/>
                </a:gradFill>
              </a:rPr>
            </a:br>
            <a:r>
              <a:rPr lang="en-US" sz="2200" dirty="0">
                <a:gradFill>
                  <a:gsLst>
                    <a:gs pos="0">
                      <a:srgbClr val="505151"/>
                    </a:gs>
                    <a:gs pos="100000">
                      <a:srgbClr val="505151"/>
                    </a:gs>
                  </a:gsLst>
                  <a:lin ang="5400000" scaled="0"/>
                </a:gradFill>
              </a:rPr>
              <a:t>mobile apps</a:t>
            </a:r>
          </a:p>
        </p:txBody>
      </p:sp>
      <p:grpSp>
        <p:nvGrpSpPr>
          <p:cNvPr id="7" name="Group 6"/>
          <p:cNvGrpSpPr/>
          <p:nvPr/>
        </p:nvGrpSpPr>
        <p:grpSpPr>
          <a:xfrm>
            <a:off x="6157588" y="1486593"/>
            <a:ext cx="2978376" cy="2589768"/>
            <a:chOff x="6175692" y="1749158"/>
            <a:chExt cx="2978798" cy="2730936"/>
          </a:xfrm>
        </p:grpSpPr>
        <p:sp>
          <p:nvSpPr>
            <p:cNvPr id="24" name="Rectangle 23"/>
            <p:cNvSpPr/>
            <p:nvPr/>
          </p:nvSpPr>
          <p:spPr>
            <a:xfrm>
              <a:off x="6175692" y="1749158"/>
              <a:ext cx="2978798" cy="27309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0" rIns="0" bIns="0" rtlCol="0" anchor="ctr"/>
            <a:lstStyle/>
            <a:p>
              <a:pPr algn="ctr" defTabSz="1243543"/>
              <a:endParaRPr lang="en-US" sz="2400" dirty="0">
                <a:solidFill>
                  <a:srgbClr val="FFFFFF"/>
                </a:solidFill>
              </a:endParaRPr>
            </a:p>
          </p:txBody>
        </p:sp>
        <p:grpSp>
          <p:nvGrpSpPr>
            <p:cNvPr id="22" name="Group 21"/>
            <p:cNvGrpSpPr/>
            <p:nvPr/>
          </p:nvGrpSpPr>
          <p:grpSpPr>
            <a:xfrm>
              <a:off x="6915930" y="2154178"/>
              <a:ext cx="2238559" cy="1950780"/>
              <a:chOff x="5866301" y="7748041"/>
              <a:chExt cx="4523186" cy="3941706"/>
            </a:xfrm>
          </p:grpSpPr>
          <p:pic>
            <p:nvPicPr>
              <p:cNvPr id="21" name="Picture 2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354111" y="8096470"/>
                <a:ext cx="4035374" cy="3274981"/>
              </a:xfrm>
              <a:prstGeom prst="rect">
                <a:avLst/>
              </a:prstGeom>
            </p:spPr>
          </p:pic>
          <p:pic>
            <p:nvPicPr>
              <p:cNvPr id="78" name="Picture 2" descr="C:\Users\alyssaj\Desktop\UPLOAD_EXEC_TIER_ARCHIVE\GoogleTablet_noscreen.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866301" y="7748041"/>
                <a:ext cx="4523186" cy="3941706"/>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91782" y="2644918"/>
              <a:ext cx="818668" cy="1386013"/>
            </a:xfrm>
            <a:prstGeom prst="rect">
              <a:avLst/>
            </a:prstGeom>
          </p:spPr>
        </p:pic>
        <p:pic>
          <p:nvPicPr>
            <p:cNvPr id="81" name="Picture 4"/>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6457430" y="2441684"/>
              <a:ext cx="1111770" cy="192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useBgFill="1">
        <p:nvSpPr>
          <p:cNvPr id="103" name="Rectangle 102"/>
          <p:cNvSpPr/>
          <p:nvPr/>
        </p:nvSpPr>
        <p:spPr>
          <a:xfrm>
            <a:off x="12142885" y="772867"/>
            <a:ext cx="274599" cy="57991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21903" rIns="182854" bIns="121903" numCol="1" spcCol="0" rtlCol="0" fromWordArt="0" anchor="t" anchorCtr="0" forceAA="0" compatLnSpc="1">
            <a:prstTxWarp prst="textNoShape">
              <a:avLst/>
            </a:prstTxWarp>
            <a:noAutofit/>
          </a:bodyPr>
          <a:lstStyle/>
          <a:p>
            <a:pPr algn="ctr" defTabSz="1243543">
              <a:lnSpc>
                <a:spcPct val="90000"/>
              </a:lnSpc>
            </a:pPr>
            <a:endParaRPr lang="en-US" sz="2400" dirty="0">
              <a:gradFill>
                <a:gsLst>
                  <a:gs pos="51250">
                    <a:srgbClr val="FFFFFF"/>
                  </a:gs>
                  <a:gs pos="35000">
                    <a:srgbClr val="FFFFFF"/>
                  </a:gs>
                </a:gsLst>
                <a:lin ang="5400000" scaled="0"/>
              </a:gradFill>
            </a:endParaRPr>
          </a:p>
        </p:txBody>
      </p:sp>
      <p:sp>
        <p:nvSpPr>
          <p:cNvPr id="59" name="TextBox 58"/>
          <p:cNvSpPr txBox="1"/>
          <p:nvPr/>
        </p:nvSpPr>
        <p:spPr>
          <a:xfrm>
            <a:off x="9185066" y="4076371"/>
            <a:ext cx="2978376" cy="997709"/>
          </a:xfrm>
          <a:prstGeom prst="rect">
            <a:avLst/>
          </a:prstGeom>
          <a:solidFill>
            <a:schemeClr val="tx1">
              <a:lumMod val="20000"/>
              <a:lumOff val="8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21903" tIns="60951" rIns="121903" bIns="121903" numCol="1" rtlCol="0" anchor="t" anchorCtr="0" compatLnSpc="1">
            <a:prstTxWarp prst="textNoShape">
              <a:avLst/>
            </a:prstTxWarp>
            <a:noAutofit/>
          </a:bodyPr>
          <a:lstStyle>
            <a:defPPr>
              <a:defRPr lang="en-US"/>
            </a:defPPr>
            <a:lvl1pPr defTabSz="932356" fontAlgn="base">
              <a:lnSpc>
                <a:spcPct val="90000"/>
              </a:lnSpc>
              <a:spcBef>
                <a:spcPts val="0"/>
              </a:spcBef>
              <a:spcAft>
                <a:spcPts val="0"/>
              </a:spcAft>
              <a:defRPr sz="2000" spc="-30">
                <a:gradFill>
                  <a:gsLst>
                    <a:gs pos="0">
                      <a:schemeClr val="tx2"/>
                    </a:gs>
                    <a:gs pos="100000">
                      <a:schemeClr val="tx2"/>
                    </a:gs>
                  </a:gsLst>
                  <a:lin ang="5400000" scaled="0"/>
                </a:gradFill>
                <a:latin typeface="+mj-lt"/>
              </a:defRPr>
            </a:lvl1pPr>
          </a:lstStyle>
          <a:p>
            <a:pPr>
              <a:lnSpc>
                <a:spcPct val="87000"/>
              </a:lnSpc>
            </a:pPr>
            <a:r>
              <a:rPr lang="en-US" sz="2200" dirty="0">
                <a:gradFill>
                  <a:gsLst>
                    <a:gs pos="0">
                      <a:srgbClr val="505151"/>
                    </a:gs>
                    <a:gs pos="100000">
                      <a:srgbClr val="505151"/>
                    </a:gs>
                  </a:gsLst>
                  <a:lin ang="5400000" scaled="0"/>
                </a:gradFill>
              </a:rPr>
              <a:t>Unified app and </a:t>
            </a:r>
            <a:br>
              <a:rPr lang="en-US" sz="2200" dirty="0">
                <a:gradFill>
                  <a:gsLst>
                    <a:gs pos="0">
                      <a:srgbClr val="505151"/>
                    </a:gs>
                    <a:gs pos="100000">
                      <a:srgbClr val="505151"/>
                    </a:gs>
                  </a:gsLst>
                  <a:lin ang="5400000" scaled="0"/>
                </a:gradFill>
              </a:rPr>
            </a:br>
            <a:r>
              <a:rPr lang="en-US" sz="2200" dirty="0">
                <a:gradFill>
                  <a:gsLst>
                    <a:gs pos="0">
                      <a:srgbClr val="505151"/>
                    </a:gs>
                    <a:gs pos="100000">
                      <a:srgbClr val="505151"/>
                    </a:gs>
                  </a:gsLst>
                  <a:lin ang="5400000" scaled="0"/>
                </a:gradFill>
              </a:rPr>
              <a:t>device management </a:t>
            </a:r>
          </a:p>
        </p:txBody>
      </p:sp>
      <p:grpSp>
        <p:nvGrpSpPr>
          <p:cNvPr id="15" name="Group 14"/>
          <p:cNvGrpSpPr/>
          <p:nvPr/>
        </p:nvGrpSpPr>
        <p:grpSpPr>
          <a:xfrm>
            <a:off x="274320" y="1486755"/>
            <a:ext cx="2895433" cy="2592727"/>
            <a:chOff x="291601" y="1754400"/>
            <a:chExt cx="2895842" cy="2734056"/>
          </a:xfrm>
        </p:grpSpPr>
        <p:sp>
          <p:nvSpPr>
            <p:cNvPr id="62" name="Rectangle 61"/>
            <p:cNvSpPr/>
            <p:nvPr/>
          </p:nvSpPr>
          <p:spPr>
            <a:xfrm>
              <a:off x="291601" y="1754400"/>
              <a:ext cx="2895842" cy="2734056"/>
            </a:xfrm>
            <a:prstGeom prst="rect">
              <a:avLst/>
            </a:prstGeom>
            <a:solidFill>
              <a:srgbClr val="9B4F96"/>
            </a:solidFill>
            <a:ln w="25400" cap="flat" cmpd="sng" algn="ctr">
              <a:noFill/>
              <a:prstDash val="solid"/>
            </a:ln>
            <a:effectLst/>
          </p:spPr>
          <p:txBody>
            <a:bodyPr rtlCol="0" anchor="ctr"/>
            <a:lstStyle/>
            <a:p>
              <a:pPr algn="ctr" defTabSz="1657379">
                <a:defRPr/>
              </a:pPr>
              <a:endParaRPr lang="en-US" sz="3200" kern="0" dirty="0">
                <a:solidFill>
                  <a:srgbClr val="FFFFFF"/>
                </a:solidFill>
              </a:endParaRPr>
            </a:p>
          </p:txBody>
        </p:sp>
        <p:pic>
          <p:nvPicPr>
            <p:cNvPr id="63" name="Picture 62"/>
            <p:cNvPicPr>
              <a:picLocks noChangeAspect="1"/>
            </p:cNvPicPr>
            <p:nvPr/>
          </p:nvPicPr>
          <p:blipFill rotWithShape="1">
            <a:blip r:embed="rId9" cstate="screen">
              <a:extLst>
                <a:ext uri="{28A0092B-C50C-407E-A947-70E740481C1C}">
                  <a14:useLocalDpi xmlns:a14="http://schemas.microsoft.com/office/drawing/2010/main"/>
                </a:ext>
              </a:extLst>
            </a:blip>
            <a:srcRect b="-1399"/>
            <a:stretch/>
          </p:blipFill>
          <p:spPr>
            <a:xfrm>
              <a:off x="1097484" y="2059708"/>
              <a:ext cx="2089959" cy="2070034"/>
            </a:xfrm>
            <a:prstGeom prst="rect">
              <a:avLst/>
            </a:prstGeom>
            <a:noFill/>
            <a:ln>
              <a:noFill/>
            </a:ln>
          </p:spPr>
        </p:pic>
        <p:pic>
          <p:nvPicPr>
            <p:cNvPr id="64" name="Picture 5"/>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291601" y="2221166"/>
              <a:ext cx="1479061" cy="1768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478479" y="2946381"/>
              <a:ext cx="1148291" cy="1542075"/>
              <a:chOff x="1478478" y="2946381"/>
              <a:chExt cx="1148291" cy="1542075"/>
            </a:xfrm>
          </p:grpSpPr>
          <p:pic>
            <p:nvPicPr>
              <p:cNvPr id="65" name="Picture 64"/>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566527" y="3066957"/>
                <a:ext cx="971509" cy="1421499"/>
              </a:xfrm>
              <a:prstGeom prst="rect">
                <a:avLst/>
              </a:prstGeom>
              <a:noFill/>
              <a:ln>
                <a:noFill/>
              </a:ln>
            </p:spPr>
          </p:pic>
          <p:pic>
            <p:nvPicPr>
              <p:cNvPr id="2" name="Picture 1"/>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478478" y="2946381"/>
                <a:ext cx="1148291" cy="1542075"/>
              </a:xfrm>
              <a:prstGeom prst="rect">
                <a:avLst/>
              </a:prstGeom>
            </p:spPr>
          </p:pic>
        </p:grpSp>
      </p:grpSp>
      <p:grpSp>
        <p:nvGrpSpPr>
          <p:cNvPr id="13" name="Group 12"/>
          <p:cNvGrpSpPr/>
          <p:nvPr/>
        </p:nvGrpSpPr>
        <p:grpSpPr>
          <a:xfrm>
            <a:off x="3208906" y="1486885"/>
            <a:ext cx="2909521" cy="2595037"/>
            <a:chOff x="3226602" y="1749158"/>
            <a:chExt cx="2909934" cy="2736493"/>
          </a:xfrm>
        </p:grpSpPr>
        <p:sp>
          <p:nvSpPr>
            <p:cNvPr id="5" name="Rectangle 4"/>
            <p:cNvSpPr/>
            <p:nvPr/>
          </p:nvSpPr>
          <p:spPr>
            <a:xfrm>
              <a:off x="3226602" y="1749158"/>
              <a:ext cx="2909934" cy="2730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43543"/>
              <a:endParaRPr lang="en-US" sz="2400" dirty="0">
                <a:solidFill>
                  <a:srgbClr val="FFFFFF"/>
                </a:solidFill>
              </a:endParaRPr>
            </a:p>
          </p:txBody>
        </p:sp>
        <p:sp>
          <p:nvSpPr>
            <p:cNvPr id="66" name="Freeform 26"/>
            <p:cNvSpPr>
              <a:spLocks noChangeAspect="1" noEditPoints="1"/>
            </p:cNvSpPr>
            <p:nvPr/>
          </p:nvSpPr>
          <p:spPr bwMode="auto">
            <a:xfrm>
              <a:off x="3729662" y="2005364"/>
              <a:ext cx="1674923" cy="369441"/>
            </a:xfrm>
            <a:custGeom>
              <a:avLst/>
              <a:gdLst>
                <a:gd name="T0" fmla="*/ 1225 w 3933"/>
                <a:gd name="T1" fmla="*/ 701 h 865"/>
                <a:gd name="T2" fmla="*/ 1013 w 3933"/>
                <a:gd name="T3" fmla="*/ 295 h 865"/>
                <a:gd name="T4" fmla="*/ 1442 w 3933"/>
                <a:gd name="T5" fmla="*/ 291 h 865"/>
                <a:gd name="T6" fmla="*/ 1229 w 3933"/>
                <a:gd name="T7" fmla="*/ 220 h 865"/>
                <a:gd name="T8" fmla="*/ 1068 w 3933"/>
                <a:gd name="T9" fmla="*/ 545 h 865"/>
                <a:gd name="T10" fmla="*/ 1409 w 3933"/>
                <a:gd name="T11" fmla="*/ 435 h 865"/>
                <a:gd name="T12" fmla="*/ 1633 w 3933"/>
                <a:gd name="T13" fmla="*/ 322 h 865"/>
                <a:gd name="T14" fmla="*/ 1633 w 3933"/>
                <a:gd name="T15" fmla="*/ 692 h 865"/>
                <a:gd name="T16" fmla="*/ 1511 w 3933"/>
                <a:gd name="T17" fmla="*/ 322 h 865"/>
                <a:gd name="T18" fmla="*/ 1692 w 3933"/>
                <a:gd name="T19" fmla="*/ 136 h 865"/>
                <a:gd name="T20" fmla="*/ 1899 w 3933"/>
                <a:gd name="T21" fmla="*/ 186 h 865"/>
                <a:gd name="T22" fmla="*/ 1924 w 3933"/>
                <a:gd name="T23" fmla="*/ 372 h 865"/>
                <a:gd name="T24" fmla="*/ 1777 w 3933"/>
                <a:gd name="T25" fmla="*/ 372 h 865"/>
                <a:gd name="T26" fmla="*/ 1777 w 3933"/>
                <a:gd name="T27" fmla="*/ 262 h 865"/>
                <a:gd name="T28" fmla="*/ 1938 w 3933"/>
                <a:gd name="T29" fmla="*/ 196 h 865"/>
                <a:gd name="T30" fmla="*/ 1981 w 3933"/>
                <a:gd name="T31" fmla="*/ 217 h 865"/>
                <a:gd name="T32" fmla="*/ 2037 w 3933"/>
                <a:gd name="T33" fmla="*/ 162 h 865"/>
                <a:gd name="T34" fmla="*/ 1978 w 3933"/>
                <a:gd name="T35" fmla="*/ 322 h 865"/>
                <a:gd name="T36" fmla="*/ 2275 w 3933"/>
                <a:gd name="T37" fmla="*/ 701 h 865"/>
                <a:gd name="T38" fmla="*/ 2151 w 3933"/>
                <a:gd name="T39" fmla="*/ 369 h 865"/>
                <a:gd name="T40" fmla="*/ 2289 w 3933"/>
                <a:gd name="T41" fmla="*/ 364 h 865"/>
                <a:gd name="T42" fmla="*/ 2285 w 3933"/>
                <a:gd name="T43" fmla="*/ 651 h 865"/>
                <a:gd name="T44" fmla="*/ 2480 w 3933"/>
                <a:gd name="T45" fmla="*/ 522 h 865"/>
                <a:gd name="T46" fmla="*/ 2716 w 3933"/>
                <a:gd name="T47" fmla="*/ 666 h 865"/>
                <a:gd name="T48" fmla="*/ 2441 w 3933"/>
                <a:gd name="T49" fmla="*/ 408 h 865"/>
                <a:gd name="T50" fmla="*/ 2742 w 3933"/>
                <a:gd name="T51" fmla="*/ 491 h 865"/>
                <a:gd name="T52" fmla="*/ 2588 w 3933"/>
                <a:gd name="T53" fmla="*/ 364 h 865"/>
                <a:gd name="T54" fmla="*/ 3193 w 3933"/>
                <a:gd name="T55" fmla="*/ 546 h 865"/>
                <a:gd name="T56" fmla="*/ 2892 w 3933"/>
                <a:gd name="T57" fmla="*/ 610 h 865"/>
                <a:gd name="T58" fmla="*/ 2987 w 3933"/>
                <a:gd name="T59" fmla="*/ 449 h 865"/>
                <a:gd name="T60" fmla="*/ 3113 w 3933"/>
                <a:gd name="T61" fmla="*/ 304 h 865"/>
                <a:gd name="T62" fmla="*/ 3030 w 3933"/>
                <a:gd name="T63" fmla="*/ 165 h 865"/>
                <a:gd name="T64" fmla="*/ 3070 w 3933"/>
                <a:gd name="T65" fmla="*/ 422 h 865"/>
                <a:gd name="T66" fmla="*/ 3563 w 3933"/>
                <a:gd name="T67" fmla="*/ 617 h 865"/>
                <a:gd name="T68" fmla="*/ 3254 w 3933"/>
                <a:gd name="T69" fmla="*/ 464 h 865"/>
                <a:gd name="T70" fmla="*/ 3552 w 3933"/>
                <a:gd name="T71" fmla="*/ 180 h 865"/>
                <a:gd name="T72" fmla="*/ 3316 w 3933"/>
                <a:gd name="T73" fmla="*/ 441 h 865"/>
                <a:gd name="T74" fmla="*/ 3584 w 3933"/>
                <a:gd name="T75" fmla="*/ 528 h 865"/>
                <a:gd name="T76" fmla="*/ 3349 w 3933"/>
                <a:gd name="T77" fmla="*/ 449 h 865"/>
                <a:gd name="T78" fmla="*/ 3495 w 3933"/>
                <a:gd name="T79" fmla="*/ 619 h 865"/>
                <a:gd name="T80" fmla="*/ 3749 w 3933"/>
                <a:gd name="T81" fmla="*/ 701 h 865"/>
                <a:gd name="T82" fmla="*/ 3838 w 3933"/>
                <a:gd name="T83" fmla="*/ 620 h 865"/>
                <a:gd name="T84" fmla="*/ 3651 w 3933"/>
                <a:gd name="T85" fmla="*/ 434 h 865"/>
                <a:gd name="T86" fmla="*/ 3721 w 3933"/>
                <a:gd name="T87" fmla="*/ 227 h 865"/>
                <a:gd name="T88" fmla="*/ 3933 w 3933"/>
                <a:gd name="T89" fmla="*/ 534 h 865"/>
                <a:gd name="T90" fmla="*/ 464 w 3933"/>
                <a:gd name="T91" fmla="*/ 0 h 865"/>
                <a:gd name="T92" fmla="*/ 158 w 3933"/>
                <a:gd name="T93" fmla="*/ 632 h 865"/>
                <a:gd name="T94" fmla="*/ 1 w 3933"/>
                <a:gd name="T95" fmla="*/ 694 h 865"/>
                <a:gd name="T96" fmla="*/ 722 w 3933"/>
                <a:gd name="T97" fmla="*/ 793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33" h="865">
                  <a:moveTo>
                    <a:pt x="1472" y="427"/>
                  </a:moveTo>
                  <a:cubicBezTo>
                    <a:pt x="1472" y="482"/>
                    <a:pt x="1462" y="530"/>
                    <a:pt x="1442" y="572"/>
                  </a:cubicBezTo>
                  <a:cubicBezTo>
                    <a:pt x="1422" y="613"/>
                    <a:pt x="1393" y="645"/>
                    <a:pt x="1355" y="668"/>
                  </a:cubicBezTo>
                  <a:cubicBezTo>
                    <a:pt x="1318" y="690"/>
                    <a:pt x="1274" y="701"/>
                    <a:pt x="1225" y="701"/>
                  </a:cubicBezTo>
                  <a:cubicBezTo>
                    <a:pt x="1177" y="701"/>
                    <a:pt x="1135" y="691"/>
                    <a:pt x="1098" y="669"/>
                  </a:cubicBezTo>
                  <a:cubicBezTo>
                    <a:pt x="1061" y="647"/>
                    <a:pt x="1033" y="616"/>
                    <a:pt x="1012" y="576"/>
                  </a:cubicBezTo>
                  <a:cubicBezTo>
                    <a:pt x="992" y="536"/>
                    <a:pt x="982" y="490"/>
                    <a:pt x="982" y="439"/>
                  </a:cubicBezTo>
                  <a:cubicBezTo>
                    <a:pt x="982" y="384"/>
                    <a:pt x="992" y="336"/>
                    <a:pt x="1013" y="295"/>
                  </a:cubicBezTo>
                  <a:cubicBezTo>
                    <a:pt x="1033" y="253"/>
                    <a:pt x="1063" y="221"/>
                    <a:pt x="1101" y="199"/>
                  </a:cubicBezTo>
                  <a:cubicBezTo>
                    <a:pt x="1139" y="176"/>
                    <a:pt x="1184" y="165"/>
                    <a:pt x="1234" y="165"/>
                  </a:cubicBezTo>
                  <a:cubicBezTo>
                    <a:pt x="1280" y="165"/>
                    <a:pt x="1321" y="176"/>
                    <a:pt x="1358" y="198"/>
                  </a:cubicBezTo>
                  <a:cubicBezTo>
                    <a:pt x="1394" y="220"/>
                    <a:pt x="1423" y="251"/>
                    <a:pt x="1442" y="291"/>
                  </a:cubicBezTo>
                  <a:cubicBezTo>
                    <a:pt x="1462" y="330"/>
                    <a:pt x="1472" y="376"/>
                    <a:pt x="1472" y="427"/>
                  </a:cubicBezTo>
                  <a:close/>
                  <a:moveTo>
                    <a:pt x="1409" y="435"/>
                  </a:moveTo>
                  <a:cubicBezTo>
                    <a:pt x="1409" y="367"/>
                    <a:pt x="1393" y="314"/>
                    <a:pt x="1361" y="276"/>
                  </a:cubicBezTo>
                  <a:cubicBezTo>
                    <a:pt x="1330" y="239"/>
                    <a:pt x="1286" y="220"/>
                    <a:pt x="1229" y="220"/>
                  </a:cubicBezTo>
                  <a:cubicBezTo>
                    <a:pt x="1194" y="220"/>
                    <a:pt x="1162" y="229"/>
                    <a:pt x="1134" y="247"/>
                  </a:cubicBezTo>
                  <a:cubicBezTo>
                    <a:pt x="1106" y="265"/>
                    <a:pt x="1084" y="290"/>
                    <a:pt x="1069" y="323"/>
                  </a:cubicBezTo>
                  <a:cubicBezTo>
                    <a:pt x="1053" y="356"/>
                    <a:pt x="1046" y="393"/>
                    <a:pt x="1046" y="434"/>
                  </a:cubicBezTo>
                  <a:cubicBezTo>
                    <a:pt x="1046" y="475"/>
                    <a:pt x="1053" y="512"/>
                    <a:pt x="1068" y="545"/>
                  </a:cubicBezTo>
                  <a:cubicBezTo>
                    <a:pt x="1083" y="577"/>
                    <a:pt x="1104" y="602"/>
                    <a:pt x="1131" y="620"/>
                  </a:cubicBezTo>
                  <a:cubicBezTo>
                    <a:pt x="1159" y="638"/>
                    <a:pt x="1190" y="646"/>
                    <a:pt x="1225" y="646"/>
                  </a:cubicBezTo>
                  <a:cubicBezTo>
                    <a:pt x="1282" y="646"/>
                    <a:pt x="1327" y="628"/>
                    <a:pt x="1360" y="590"/>
                  </a:cubicBezTo>
                  <a:cubicBezTo>
                    <a:pt x="1392" y="552"/>
                    <a:pt x="1409" y="501"/>
                    <a:pt x="1409" y="435"/>
                  </a:cubicBezTo>
                  <a:close/>
                  <a:moveTo>
                    <a:pt x="1735" y="196"/>
                  </a:moveTo>
                  <a:cubicBezTo>
                    <a:pt x="1723" y="190"/>
                    <a:pt x="1710" y="186"/>
                    <a:pt x="1695" y="186"/>
                  </a:cubicBezTo>
                  <a:cubicBezTo>
                    <a:pt x="1654" y="186"/>
                    <a:pt x="1633" y="213"/>
                    <a:pt x="1633" y="265"/>
                  </a:cubicBezTo>
                  <a:cubicBezTo>
                    <a:pt x="1633" y="322"/>
                    <a:pt x="1633" y="322"/>
                    <a:pt x="1633" y="322"/>
                  </a:cubicBezTo>
                  <a:cubicBezTo>
                    <a:pt x="1720" y="322"/>
                    <a:pt x="1720" y="322"/>
                    <a:pt x="1720" y="322"/>
                  </a:cubicBezTo>
                  <a:cubicBezTo>
                    <a:pt x="1720" y="372"/>
                    <a:pt x="1720" y="372"/>
                    <a:pt x="1720" y="372"/>
                  </a:cubicBezTo>
                  <a:cubicBezTo>
                    <a:pt x="1633" y="372"/>
                    <a:pt x="1633" y="372"/>
                    <a:pt x="1633" y="372"/>
                  </a:cubicBezTo>
                  <a:cubicBezTo>
                    <a:pt x="1633" y="692"/>
                    <a:pt x="1633" y="692"/>
                    <a:pt x="1633" y="692"/>
                  </a:cubicBezTo>
                  <a:cubicBezTo>
                    <a:pt x="1574" y="692"/>
                    <a:pt x="1574" y="692"/>
                    <a:pt x="1574" y="692"/>
                  </a:cubicBezTo>
                  <a:cubicBezTo>
                    <a:pt x="1574" y="372"/>
                    <a:pt x="1574" y="372"/>
                    <a:pt x="1574" y="372"/>
                  </a:cubicBezTo>
                  <a:cubicBezTo>
                    <a:pt x="1511" y="372"/>
                    <a:pt x="1511" y="372"/>
                    <a:pt x="1511" y="372"/>
                  </a:cubicBezTo>
                  <a:cubicBezTo>
                    <a:pt x="1511" y="322"/>
                    <a:pt x="1511" y="322"/>
                    <a:pt x="1511" y="322"/>
                  </a:cubicBezTo>
                  <a:cubicBezTo>
                    <a:pt x="1574" y="322"/>
                    <a:pt x="1574" y="322"/>
                    <a:pt x="1574" y="322"/>
                  </a:cubicBezTo>
                  <a:cubicBezTo>
                    <a:pt x="1574" y="262"/>
                    <a:pt x="1574" y="262"/>
                    <a:pt x="1574" y="262"/>
                  </a:cubicBezTo>
                  <a:cubicBezTo>
                    <a:pt x="1574" y="224"/>
                    <a:pt x="1585" y="194"/>
                    <a:pt x="1607" y="171"/>
                  </a:cubicBezTo>
                  <a:cubicBezTo>
                    <a:pt x="1629" y="148"/>
                    <a:pt x="1657" y="136"/>
                    <a:pt x="1692" y="136"/>
                  </a:cubicBezTo>
                  <a:cubicBezTo>
                    <a:pt x="1710" y="136"/>
                    <a:pt x="1724" y="138"/>
                    <a:pt x="1735" y="143"/>
                  </a:cubicBezTo>
                  <a:lnTo>
                    <a:pt x="1735" y="196"/>
                  </a:lnTo>
                  <a:close/>
                  <a:moveTo>
                    <a:pt x="1938" y="196"/>
                  </a:moveTo>
                  <a:cubicBezTo>
                    <a:pt x="1927" y="190"/>
                    <a:pt x="1914" y="186"/>
                    <a:pt x="1899" y="186"/>
                  </a:cubicBezTo>
                  <a:cubicBezTo>
                    <a:pt x="1858" y="186"/>
                    <a:pt x="1837" y="213"/>
                    <a:pt x="1837" y="265"/>
                  </a:cubicBezTo>
                  <a:cubicBezTo>
                    <a:pt x="1837" y="322"/>
                    <a:pt x="1837" y="322"/>
                    <a:pt x="1837" y="322"/>
                  </a:cubicBezTo>
                  <a:cubicBezTo>
                    <a:pt x="1924" y="322"/>
                    <a:pt x="1924" y="322"/>
                    <a:pt x="1924" y="322"/>
                  </a:cubicBezTo>
                  <a:cubicBezTo>
                    <a:pt x="1924" y="372"/>
                    <a:pt x="1924" y="372"/>
                    <a:pt x="1924" y="372"/>
                  </a:cubicBezTo>
                  <a:cubicBezTo>
                    <a:pt x="1837" y="372"/>
                    <a:pt x="1837" y="372"/>
                    <a:pt x="1837" y="372"/>
                  </a:cubicBezTo>
                  <a:cubicBezTo>
                    <a:pt x="1837" y="692"/>
                    <a:pt x="1837" y="692"/>
                    <a:pt x="1837" y="692"/>
                  </a:cubicBezTo>
                  <a:cubicBezTo>
                    <a:pt x="1777" y="692"/>
                    <a:pt x="1777" y="692"/>
                    <a:pt x="1777" y="692"/>
                  </a:cubicBezTo>
                  <a:cubicBezTo>
                    <a:pt x="1777" y="372"/>
                    <a:pt x="1777" y="372"/>
                    <a:pt x="1777" y="372"/>
                  </a:cubicBezTo>
                  <a:cubicBezTo>
                    <a:pt x="1715" y="372"/>
                    <a:pt x="1715" y="372"/>
                    <a:pt x="1715" y="372"/>
                  </a:cubicBezTo>
                  <a:cubicBezTo>
                    <a:pt x="1715" y="322"/>
                    <a:pt x="1715" y="322"/>
                    <a:pt x="1715" y="322"/>
                  </a:cubicBezTo>
                  <a:cubicBezTo>
                    <a:pt x="1777" y="322"/>
                    <a:pt x="1777" y="322"/>
                    <a:pt x="1777" y="322"/>
                  </a:cubicBezTo>
                  <a:cubicBezTo>
                    <a:pt x="1777" y="262"/>
                    <a:pt x="1777" y="262"/>
                    <a:pt x="1777" y="262"/>
                  </a:cubicBezTo>
                  <a:cubicBezTo>
                    <a:pt x="1777" y="224"/>
                    <a:pt x="1789" y="194"/>
                    <a:pt x="1811" y="171"/>
                  </a:cubicBezTo>
                  <a:cubicBezTo>
                    <a:pt x="1833" y="148"/>
                    <a:pt x="1861" y="136"/>
                    <a:pt x="1895" y="136"/>
                  </a:cubicBezTo>
                  <a:cubicBezTo>
                    <a:pt x="1913" y="136"/>
                    <a:pt x="1928" y="138"/>
                    <a:pt x="1938" y="143"/>
                  </a:cubicBezTo>
                  <a:lnTo>
                    <a:pt x="1938" y="196"/>
                  </a:lnTo>
                  <a:close/>
                  <a:moveTo>
                    <a:pt x="2048" y="189"/>
                  </a:moveTo>
                  <a:cubicBezTo>
                    <a:pt x="2048" y="200"/>
                    <a:pt x="2044" y="210"/>
                    <a:pt x="2036" y="217"/>
                  </a:cubicBezTo>
                  <a:cubicBezTo>
                    <a:pt x="2029" y="224"/>
                    <a:pt x="2019" y="228"/>
                    <a:pt x="2009" y="228"/>
                  </a:cubicBezTo>
                  <a:cubicBezTo>
                    <a:pt x="1998" y="228"/>
                    <a:pt x="1989" y="224"/>
                    <a:pt x="1981" y="217"/>
                  </a:cubicBezTo>
                  <a:cubicBezTo>
                    <a:pt x="1974" y="210"/>
                    <a:pt x="1970" y="201"/>
                    <a:pt x="1970" y="189"/>
                  </a:cubicBezTo>
                  <a:cubicBezTo>
                    <a:pt x="1970" y="179"/>
                    <a:pt x="1974" y="170"/>
                    <a:pt x="1981" y="162"/>
                  </a:cubicBezTo>
                  <a:cubicBezTo>
                    <a:pt x="1988" y="155"/>
                    <a:pt x="1998" y="151"/>
                    <a:pt x="2009" y="151"/>
                  </a:cubicBezTo>
                  <a:cubicBezTo>
                    <a:pt x="2020" y="151"/>
                    <a:pt x="2029" y="155"/>
                    <a:pt x="2037" y="162"/>
                  </a:cubicBezTo>
                  <a:cubicBezTo>
                    <a:pt x="2044" y="170"/>
                    <a:pt x="2048" y="179"/>
                    <a:pt x="2048" y="189"/>
                  </a:cubicBezTo>
                  <a:close/>
                  <a:moveTo>
                    <a:pt x="2038" y="692"/>
                  </a:moveTo>
                  <a:cubicBezTo>
                    <a:pt x="1978" y="692"/>
                    <a:pt x="1978" y="692"/>
                    <a:pt x="1978" y="692"/>
                  </a:cubicBezTo>
                  <a:cubicBezTo>
                    <a:pt x="1978" y="322"/>
                    <a:pt x="1978" y="322"/>
                    <a:pt x="1978" y="322"/>
                  </a:cubicBezTo>
                  <a:cubicBezTo>
                    <a:pt x="2038" y="322"/>
                    <a:pt x="2038" y="322"/>
                    <a:pt x="2038" y="322"/>
                  </a:cubicBezTo>
                  <a:lnTo>
                    <a:pt x="2038" y="692"/>
                  </a:lnTo>
                  <a:close/>
                  <a:moveTo>
                    <a:pt x="2376" y="675"/>
                  </a:moveTo>
                  <a:cubicBezTo>
                    <a:pt x="2348" y="693"/>
                    <a:pt x="2314" y="701"/>
                    <a:pt x="2275" y="701"/>
                  </a:cubicBezTo>
                  <a:cubicBezTo>
                    <a:pt x="2241" y="701"/>
                    <a:pt x="2211" y="694"/>
                    <a:pt x="2184" y="678"/>
                  </a:cubicBezTo>
                  <a:cubicBezTo>
                    <a:pt x="2157" y="663"/>
                    <a:pt x="2136" y="641"/>
                    <a:pt x="2121" y="612"/>
                  </a:cubicBezTo>
                  <a:cubicBezTo>
                    <a:pt x="2106" y="584"/>
                    <a:pt x="2099" y="552"/>
                    <a:pt x="2099" y="516"/>
                  </a:cubicBezTo>
                  <a:cubicBezTo>
                    <a:pt x="2099" y="455"/>
                    <a:pt x="2116" y="406"/>
                    <a:pt x="2151" y="369"/>
                  </a:cubicBezTo>
                  <a:cubicBezTo>
                    <a:pt x="2186" y="332"/>
                    <a:pt x="2233" y="313"/>
                    <a:pt x="2291" y="313"/>
                  </a:cubicBezTo>
                  <a:cubicBezTo>
                    <a:pt x="2324" y="313"/>
                    <a:pt x="2352" y="319"/>
                    <a:pt x="2377" y="332"/>
                  </a:cubicBezTo>
                  <a:cubicBezTo>
                    <a:pt x="2377" y="393"/>
                    <a:pt x="2377" y="393"/>
                    <a:pt x="2377" y="393"/>
                  </a:cubicBezTo>
                  <a:cubicBezTo>
                    <a:pt x="2349" y="373"/>
                    <a:pt x="2320" y="364"/>
                    <a:pt x="2289" y="364"/>
                  </a:cubicBezTo>
                  <a:cubicBezTo>
                    <a:pt x="2250" y="364"/>
                    <a:pt x="2219" y="377"/>
                    <a:pt x="2195" y="405"/>
                  </a:cubicBezTo>
                  <a:cubicBezTo>
                    <a:pt x="2171" y="432"/>
                    <a:pt x="2159" y="467"/>
                    <a:pt x="2159" y="511"/>
                  </a:cubicBezTo>
                  <a:cubicBezTo>
                    <a:pt x="2159" y="554"/>
                    <a:pt x="2171" y="588"/>
                    <a:pt x="2193" y="613"/>
                  </a:cubicBezTo>
                  <a:cubicBezTo>
                    <a:pt x="2216" y="638"/>
                    <a:pt x="2247" y="651"/>
                    <a:pt x="2285" y="651"/>
                  </a:cubicBezTo>
                  <a:cubicBezTo>
                    <a:pt x="2317" y="651"/>
                    <a:pt x="2348" y="640"/>
                    <a:pt x="2376" y="619"/>
                  </a:cubicBezTo>
                  <a:lnTo>
                    <a:pt x="2376" y="675"/>
                  </a:lnTo>
                  <a:close/>
                  <a:moveTo>
                    <a:pt x="2742" y="522"/>
                  </a:moveTo>
                  <a:cubicBezTo>
                    <a:pt x="2480" y="522"/>
                    <a:pt x="2480" y="522"/>
                    <a:pt x="2480" y="522"/>
                  </a:cubicBezTo>
                  <a:cubicBezTo>
                    <a:pt x="2481" y="564"/>
                    <a:pt x="2492" y="596"/>
                    <a:pt x="2513" y="618"/>
                  </a:cubicBezTo>
                  <a:cubicBezTo>
                    <a:pt x="2534" y="640"/>
                    <a:pt x="2564" y="651"/>
                    <a:pt x="2601" y="651"/>
                  </a:cubicBezTo>
                  <a:cubicBezTo>
                    <a:pt x="2643" y="651"/>
                    <a:pt x="2681" y="637"/>
                    <a:pt x="2716" y="610"/>
                  </a:cubicBezTo>
                  <a:cubicBezTo>
                    <a:pt x="2716" y="666"/>
                    <a:pt x="2716" y="666"/>
                    <a:pt x="2716" y="666"/>
                  </a:cubicBezTo>
                  <a:cubicBezTo>
                    <a:pt x="2683" y="689"/>
                    <a:pt x="2640" y="701"/>
                    <a:pt x="2587" y="701"/>
                  </a:cubicBezTo>
                  <a:cubicBezTo>
                    <a:pt x="2534" y="701"/>
                    <a:pt x="2493" y="684"/>
                    <a:pt x="2463" y="650"/>
                  </a:cubicBezTo>
                  <a:cubicBezTo>
                    <a:pt x="2433" y="616"/>
                    <a:pt x="2419" y="569"/>
                    <a:pt x="2419" y="509"/>
                  </a:cubicBezTo>
                  <a:cubicBezTo>
                    <a:pt x="2419" y="472"/>
                    <a:pt x="2426" y="439"/>
                    <a:pt x="2441" y="408"/>
                  </a:cubicBezTo>
                  <a:cubicBezTo>
                    <a:pt x="2456" y="378"/>
                    <a:pt x="2476" y="355"/>
                    <a:pt x="2502" y="338"/>
                  </a:cubicBezTo>
                  <a:cubicBezTo>
                    <a:pt x="2528" y="321"/>
                    <a:pt x="2557" y="313"/>
                    <a:pt x="2589" y="313"/>
                  </a:cubicBezTo>
                  <a:cubicBezTo>
                    <a:pt x="2637" y="313"/>
                    <a:pt x="2674" y="329"/>
                    <a:pt x="2701" y="360"/>
                  </a:cubicBezTo>
                  <a:cubicBezTo>
                    <a:pt x="2728" y="391"/>
                    <a:pt x="2742" y="435"/>
                    <a:pt x="2742" y="491"/>
                  </a:cubicBezTo>
                  <a:lnTo>
                    <a:pt x="2742" y="522"/>
                  </a:lnTo>
                  <a:close/>
                  <a:moveTo>
                    <a:pt x="2681" y="472"/>
                  </a:moveTo>
                  <a:cubicBezTo>
                    <a:pt x="2680" y="438"/>
                    <a:pt x="2672" y="411"/>
                    <a:pt x="2656" y="392"/>
                  </a:cubicBezTo>
                  <a:cubicBezTo>
                    <a:pt x="2640" y="373"/>
                    <a:pt x="2617" y="364"/>
                    <a:pt x="2588" y="364"/>
                  </a:cubicBezTo>
                  <a:cubicBezTo>
                    <a:pt x="2561" y="364"/>
                    <a:pt x="2537" y="374"/>
                    <a:pt x="2518" y="393"/>
                  </a:cubicBezTo>
                  <a:cubicBezTo>
                    <a:pt x="2498" y="413"/>
                    <a:pt x="2486" y="439"/>
                    <a:pt x="2481" y="472"/>
                  </a:cubicBezTo>
                  <a:lnTo>
                    <a:pt x="2681" y="472"/>
                  </a:lnTo>
                  <a:close/>
                  <a:moveTo>
                    <a:pt x="3193" y="546"/>
                  </a:moveTo>
                  <a:cubicBezTo>
                    <a:pt x="3193" y="592"/>
                    <a:pt x="3176" y="630"/>
                    <a:pt x="3142" y="659"/>
                  </a:cubicBezTo>
                  <a:cubicBezTo>
                    <a:pt x="3109" y="687"/>
                    <a:pt x="3065" y="701"/>
                    <a:pt x="3010" y="701"/>
                  </a:cubicBezTo>
                  <a:cubicBezTo>
                    <a:pt x="2961" y="701"/>
                    <a:pt x="2922" y="692"/>
                    <a:pt x="2892" y="673"/>
                  </a:cubicBezTo>
                  <a:cubicBezTo>
                    <a:pt x="2892" y="610"/>
                    <a:pt x="2892" y="610"/>
                    <a:pt x="2892" y="610"/>
                  </a:cubicBezTo>
                  <a:cubicBezTo>
                    <a:pt x="2927" y="637"/>
                    <a:pt x="2967" y="651"/>
                    <a:pt x="3013" y="651"/>
                  </a:cubicBezTo>
                  <a:cubicBezTo>
                    <a:pt x="3049" y="651"/>
                    <a:pt x="3078" y="642"/>
                    <a:pt x="3100" y="624"/>
                  </a:cubicBezTo>
                  <a:cubicBezTo>
                    <a:pt x="3121" y="606"/>
                    <a:pt x="3132" y="582"/>
                    <a:pt x="3132" y="551"/>
                  </a:cubicBezTo>
                  <a:cubicBezTo>
                    <a:pt x="3132" y="483"/>
                    <a:pt x="3084" y="449"/>
                    <a:pt x="2987" y="449"/>
                  </a:cubicBezTo>
                  <a:cubicBezTo>
                    <a:pt x="2944" y="449"/>
                    <a:pt x="2944" y="449"/>
                    <a:pt x="2944" y="449"/>
                  </a:cubicBezTo>
                  <a:cubicBezTo>
                    <a:pt x="2944" y="399"/>
                    <a:pt x="2944" y="399"/>
                    <a:pt x="2944" y="399"/>
                  </a:cubicBezTo>
                  <a:cubicBezTo>
                    <a:pt x="2985" y="399"/>
                    <a:pt x="2985" y="399"/>
                    <a:pt x="2985" y="399"/>
                  </a:cubicBezTo>
                  <a:cubicBezTo>
                    <a:pt x="3070" y="399"/>
                    <a:pt x="3113" y="367"/>
                    <a:pt x="3113" y="304"/>
                  </a:cubicBezTo>
                  <a:cubicBezTo>
                    <a:pt x="3113" y="245"/>
                    <a:pt x="3081" y="215"/>
                    <a:pt x="3015" y="215"/>
                  </a:cubicBezTo>
                  <a:cubicBezTo>
                    <a:pt x="2979" y="215"/>
                    <a:pt x="2944" y="228"/>
                    <a:pt x="2912" y="252"/>
                  </a:cubicBezTo>
                  <a:cubicBezTo>
                    <a:pt x="2912" y="195"/>
                    <a:pt x="2912" y="195"/>
                    <a:pt x="2912" y="195"/>
                  </a:cubicBezTo>
                  <a:cubicBezTo>
                    <a:pt x="2945" y="175"/>
                    <a:pt x="2985" y="165"/>
                    <a:pt x="3030" y="165"/>
                  </a:cubicBezTo>
                  <a:cubicBezTo>
                    <a:pt x="3073" y="165"/>
                    <a:pt x="3108" y="176"/>
                    <a:pt x="3134" y="199"/>
                  </a:cubicBezTo>
                  <a:cubicBezTo>
                    <a:pt x="3161" y="222"/>
                    <a:pt x="3174" y="252"/>
                    <a:pt x="3174" y="289"/>
                  </a:cubicBezTo>
                  <a:cubicBezTo>
                    <a:pt x="3174" y="357"/>
                    <a:pt x="3139" y="401"/>
                    <a:pt x="3070" y="420"/>
                  </a:cubicBezTo>
                  <a:cubicBezTo>
                    <a:pt x="3070" y="422"/>
                    <a:pt x="3070" y="422"/>
                    <a:pt x="3070" y="422"/>
                  </a:cubicBezTo>
                  <a:cubicBezTo>
                    <a:pt x="3107" y="426"/>
                    <a:pt x="3137" y="439"/>
                    <a:pt x="3159" y="462"/>
                  </a:cubicBezTo>
                  <a:cubicBezTo>
                    <a:pt x="3181" y="484"/>
                    <a:pt x="3193" y="512"/>
                    <a:pt x="3193" y="546"/>
                  </a:cubicBezTo>
                  <a:close/>
                  <a:moveTo>
                    <a:pt x="3584" y="528"/>
                  </a:moveTo>
                  <a:cubicBezTo>
                    <a:pt x="3584" y="561"/>
                    <a:pt x="3577" y="590"/>
                    <a:pt x="3563" y="617"/>
                  </a:cubicBezTo>
                  <a:cubicBezTo>
                    <a:pt x="3548" y="644"/>
                    <a:pt x="3529" y="665"/>
                    <a:pt x="3504" y="679"/>
                  </a:cubicBezTo>
                  <a:cubicBezTo>
                    <a:pt x="3479" y="694"/>
                    <a:pt x="3451" y="701"/>
                    <a:pt x="3421" y="701"/>
                  </a:cubicBezTo>
                  <a:cubicBezTo>
                    <a:pt x="3369" y="701"/>
                    <a:pt x="3328" y="681"/>
                    <a:pt x="3299" y="639"/>
                  </a:cubicBezTo>
                  <a:cubicBezTo>
                    <a:pt x="3269" y="597"/>
                    <a:pt x="3254" y="539"/>
                    <a:pt x="3254" y="464"/>
                  </a:cubicBezTo>
                  <a:cubicBezTo>
                    <a:pt x="3254" y="405"/>
                    <a:pt x="3263" y="352"/>
                    <a:pt x="3280" y="307"/>
                  </a:cubicBezTo>
                  <a:cubicBezTo>
                    <a:pt x="3298" y="262"/>
                    <a:pt x="3323" y="227"/>
                    <a:pt x="3355" y="202"/>
                  </a:cubicBezTo>
                  <a:cubicBezTo>
                    <a:pt x="3387" y="177"/>
                    <a:pt x="3424" y="165"/>
                    <a:pt x="3466" y="165"/>
                  </a:cubicBezTo>
                  <a:cubicBezTo>
                    <a:pt x="3502" y="165"/>
                    <a:pt x="3530" y="170"/>
                    <a:pt x="3552" y="180"/>
                  </a:cubicBezTo>
                  <a:cubicBezTo>
                    <a:pt x="3552" y="236"/>
                    <a:pt x="3552" y="236"/>
                    <a:pt x="3552" y="236"/>
                  </a:cubicBezTo>
                  <a:cubicBezTo>
                    <a:pt x="3525" y="222"/>
                    <a:pt x="3497" y="215"/>
                    <a:pt x="3467" y="215"/>
                  </a:cubicBezTo>
                  <a:cubicBezTo>
                    <a:pt x="3421" y="215"/>
                    <a:pt x="3385" y="236"/>
                    <a:pt x="3357" y="277"/>
                  </a:cubicBezTo>
                  <a:cubicBezTo>
                    <a:pt x="3330" y="318"/>
                    <a:pt x="3316" y="373"/>
                    <a:pt x="3316" y="441"/>
                  </a:cubicBezTo>
                  <a:cubicBezTo>
                    <a:pt x="3317" y="441"/>
                    <a:pt x="3317" y="441"/>
                    <a:pt x="3317" y="441"/>
                  </a:cubicBezTo>
                  <a:cubicBezTo>
                    <a:pt x="3341" y="392"/>
                    <a:pt x="3380" y="368"/>
                    <a:pt x="3435" y="368"/>
                  </a:cubicBezTo>
                  <a:cubicBezTo>
                    <a:pt x="3480" y="368"/>
                    <a:pt x="3516" y="383"/>
                    <a:pt x="3543" y="412"/>
                  </a:cubicBezTo>
                  <a:cubicBezTo>
                    <a:pt x="3570" y="441"/>
                    <a:pt x="3584" y="480"/>
                    <a:pt x="3584" y="528"/>
                  </a:cubicBezTo>
                  <a:close/>
                  <a:moveTo>
                    <a:pt x="3523" y="535"/>
                  </a:moveTo>
                  <a:cubicBezTo>
                    <a:pt x="3523" y="499"/>
                    <a:pt x="3514" y="471"/>
                    <a:pt x="3496" y="450"/>
                  </a:cubicBezTo>
                  <a:cubicBezTo>
                    <a:pt x="3479" y="429"/>
                    <a:pt x="3454" y="418"/>
                    <a:pt x="3422" y="418"/>
                  </a:cubicBezTo>
                  <a:cubicBezTo>
                    <a:pt x="3393" y="418"/>
                    <a:pt x="3369" y="428"/>
                    <a:pt x="3349" y="449"/>
                  </a:cubicBezTo>
                  <a:cubicBezTo>
                    <a:pt x="3329" y="469"/>
                    <a:pt x="3319" y="494"/>
                    <a:pt x="3319" y="523"/>
                  </a:cubicBezTo>
                  <a:cubicBezTo>
                    <a:pt x="3319" y="559"/>
                    <a:pt x="3329" y="590"/>
                    <a:pt x="3349" y="614"/>
                  </a:cubicBezTo>
                  <a:cubicBezTo>
                    <a:pt x="3368" y="639"/>
                    <a:pt x="3393" y="651"/>
                    <a:pt x="3423" y="651"/>
                  </a:cubicBezTo>
                  <a:cubicBezTo>
                    <a:pt x="3453" y="651"/>
                    <a:pt x="3477" y="640"/>
                    <a:pt x="3495" y="619"/>
                  </a:cubicBezTo>
                  <a:cubicBezTo>
                    <a:pt x="3514" y="597"/>
                    <a:pt x="3523" y="570"/>
                    <a:pt x="3523" y="535"/>
                  </a:cubicBezTo>
                  <a:close/>
                  <a:moveTo>
                    <a:pt x="3933" y="534"/>
                  </a:moveTo>
                  <a:cubicBezTo>
                    <a:pt x="3933" y="584"/>
                    <a:pt x="3916" y="625"/>
                    <a:pt x="3883" y="655"/>
                  </a:cubicBezTo>
                  <a:cubicBezTo>
                    <a:pt x="3849" y="686"/>
                    <a:pt x="3805" y="701"/>
                    <a:pt x="3749" y="701"/>
                  </a:cubicBezTo>
                  <a:cubicBezTo>
                    <a:pt x="3701" y="701"/>
                    <a:pt x="3665" y="694"/>
                    <a:pt x="3642" y="680"/>
                  </a:cubicBezTo>
                  <a:cubicBezTo>
                    <a:pt x="3642" y="617"/>
                    <a:pt x="3642" y="617"/>
                    <a:pt x="3642" y="617"/>
                  </a:cubicBezTo>
                  <a:cubicBezTo>
                    <a:pt x="3677" y="639"/>
                    <a:pt x="3713" y="651"/>
                    <a:pt x="3750" y="651"/>
                  </a:cubicBezTo>
                  <a:cubicBezTo>
                    <a:pt x="3786" y="651"/>
                    <a:pt x="3816" y="641"/>
                    <a:pt x="3838" y="620"/>
                  </a:cubicBezTo>
                  <a:cubicBezTo>
                    <a:pt x="3861" y="600"/>
                    <a:pt x="3872" y="572"/>
                    <a:pt x="3872" y="538"/>
                  </a:cubicBezTo>
                  <a:cubicBezTo>
                    <a:pt x="3872" y="504"/>
                    <a:pt x="3861" y="477"/>
                    <a:pt x="3838" y="458"/>
                  </a:cubicBezTo>
                  <a:cubicBezTo>
                    <a:pt x="3815" y="439"/>
                    <a:pt x="3782" y="429"/>
                    <a:pt x="3739" y="429"/>
                  </a:cubicBezTo>
                  <a:cubicBezTo>
                    <a:pt x="3705" y="429"/>
                    <a:pt x="3676" y="431"/>
                    <a:pt x="3651" y="434"/>
                  </a:cubicBezTo>
                  <a:cubicBezTo>
                    <a:pt x="3669" y="174"/>
                    <a:pt x="3669" y="174"/>
                    <a:pt x="3669" y="174"/>
                  </a:cubicBezTo>
                  <a:cubicBezTo>
                    <a:pt x="3909" y="174"/>
                    <a:pt x="3909" y="174"/>
                    <a:pt x="3909" y="174"/>
                  </a:cubicBezTo>
                  <a:cubicBezTo>
                    <a:pt x="3909" y="227"/>
                    <a:pt x="3909" y="227"/>
                    <a:pt x="3909" y="227"/>
                  </a:cubicBezTo>
                  <a:cubicBezTo>
                    <a:pt x="3721" y="227"/>
                    <a:pt x="3721" y="227"/>
                    <a:pt x="3721" y="227"/>
                  </a:cubicBezTo>
                  <a:cubicBezTo>
                    <a:pt x="3710" y="380"/>
                    <a:pt x="3710" y="380"/>
                    <a:pt x="3710" y="380"/>
                  </a:cubicBezTo>
                  <a:cubicBezTo>
                    <a:pt x="3758" y="378"/>
                    <a:pt x="3758" y="378"/>
                    <a:pt x="3758" y="378"/>
                  </a:cubicBezTo>
                  <a:cubicBezTo>
                    <a:pt x="3812" y="378"/>
                    <a:pt x="3854" y="391"/>
                    <a:pt x="3886" y="419"/>
                  </a:cubicBezTo>
                  <a:cubicBezTo>
                    <a:pt x="3917" y="446"/>
                    <a:pt x="3933" y="484"/>
                    <a:pt x="3933" y="534"/>
                  </a:cubicBezTo>
                  <a:close/>
                  <a:moveTo>
                    <a:pt x="722" y="793"/>
                  </a:moveTo>
                  <a:cubicBezTo>
                    <a:pt x="722" y="793"/>
                    <a:pt x="722" y="793"/>
                    <a:pt x="722" y="793"/>
                  </a:cubicBezTo>
                  <a:cubicBezTo>
                    <a:pt x="722" y="74"/>
                    <a:pt x="722" y="74"/>
                    <a:pt x="722" y="74"/>
                  </a:cubicBezTo>
                  <a:cubicBezTo>
                    <a:pt x="464" y="0"/>
                    <a:pt x="464" y="0"/>
                    <a:pt x="464" y="0"/>
                  </a:cubicBezTo>
                  <a:cubicBezTo>
                    <a:pt x="2" y="174"/>
                    <a:pt x="2" y="174"/>
                    <a:pt x="2" y="174"/>
                  </a:cubicBezTo>
                  <a:cubicBezTo>
                    <a:pt x="0" y="174"/>
                    <a:pt x="0" y="174"/>
                    <a:pt x="0" y="174"/>
                  </a:cubicBezTo>
                  <a:cubicBezTo>
                    <a:pt x="0" y="694"/>
                    <a:pt x="0" y="694"/>
                    <a:pt x="0" y="694"/>
                  </a:cubicBezTo>
                  <a:cubicBezTo>
                    <a:pt x="158" y="632"/>
                    <a:pt x="158" y="632"/>
                    <a:pt x="158" y="632"/>
                  </a:cubicBezTo>
                  <a:cubicBezTo>
                    <a:pt x="158" y="209"/>
                    <a:pt x="158" y="209"/>
                    <a:pt x="158" y="209"/>
                  </a:cubicBezTo>
                  <a:cubicBezTo>
                    <a:pt x="464" y="136"/>
                    <a:pt x="464" y="136"/>
                    <a:pt x="464" y="136"/>
                  </a:cubicBezTo>
                  <a:cubicBezTo>
                    <a:pt x="464" y="758"/>
                    <a:pt x="464" y="758"/>
                    <a:pt x="464" y="758"/>
                  </a:cubicBezTo>
                  <a:cubicBezTo>
                    <a:pt x="1" y="694"/>
                    <a:pt x="1" y="694"/>
                    <a:pt x="1" y="694"/>
                  </a:cubicBezTo>
                  <a:cubicBezTo>
                    <a:pt x="464" y="865"/>
                    <a:pt x="464" y="865"/>
                    <a:pt x="464" y="865"/>
                  </a:cubicBezTo>
                  <a:cubicBezTo>
                    <a:pt x="464" y="865"/>
                    <a:pt x="464" y="865"/>
                    <a:pt x="464" y="865"/>
                  </a:cubicBezTo>
                  <a:cubicBezTo>
                    <a:pt x="722" y="794"/>
                    <a:pt x="722" y="794"/>
                    <a:pt x="722" y="794"/>
                  </a:cubicBezTo>
                  <a:cubicBezTo>
                    <a:pt x="722" y="793"/>
                    <a:pt x="722" y="793"/>
                    <a:pt x="722" y="793"/>
                  </a:cubicBezTo>
                  <a:close/>
                </a:path>
              </a:pathLst>
            </a:custGeom>
            <a:solidFill>
              <a:srgbClr val="FFFFFF"/>
            </a:solidFill>
            <a:ln>
              <a:noFill/>
            </a:ln>
          </p:spPr>
          <p:txBody>
            <a:bodyPr vert="horz" wrap="square" lIns="121903" tIns="60951" rIns="121903" bIns="60951" numCol="1" anchor="t" anchorCtr="0" compatLnSpc="1">
              <a:prstTxWarp prst="textNoShape">
                <a:avLst/>
              </a:prstTxWarp>
            </a:bodyPr>
            <a:lstStyle/>
            <a:p>
              <a:pPr defTabSz="1219089">
                <a:defRPr/>
              </a:pPr>
              <a:endParaRPr lang="en-US" sz="2400" kern="0">
                <a:solidFill>
                  <a:srgbClr val="FFFFFF"/>
                </a:solidFill>
                <a:latin typeface="Segoe Light"/>
              </a:endParaRPr>
            </a:p>
          </p:txBody>
        </p:sp>
        <p:pic>
          <p:nvPicPr>
            <p:cNvPr id="12" name="Picture 11"/>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428866" y="2573497"/>
              <a:ext cx="2602591" cy="1912154"/>
            </a:xfrm>
            <a:prstGeom prst="rect">
              <a:avLst/>
            </a:prstGeom>
          </p:spPr>
        </p:pic>
      </p:grpSp>
      <p:sp>
        <p:nvSpPr>
          <p:cNvPr id="6" name="Title 5"/>
          <p:cNvSpPr>
            <a:spLocks noGrp="1"/>
          </p:cNvSpPr>
          <p:nvPr>
            <p:ph type="title"/>
          </p:nvPr>
        </p:nvSpPr>
        <p:spPr/>
        <p:txBody>
          <a:bodyPr/>
          <a:lstStyle/>
          <a:p>
            <a:r>
              <a:rPr lang="en-US" dirty="0" smtClean="0"/>
              <a:t>Windows the right choice for business</a:t>
            </a:r>
            <a:endParaRPr lang="en-US" dirty="0"/>
          </a:p>
        </p:txBody>
      </p:sp>
      <p:sp>
        <p:nvSpPr>
          <p:cNvPr id="4" name="Rectangle 3"/>
          <p:cNvSpPr/>
          <p:nvPr/>
        </p:nvSpPr>
        <p:spPr>
          <a:xfrm>
            <a:off x="3169753" y="6454922"/>
            <a:ext cx="5302157" cy="341632"/>
          </a:xfrm>
          <a:prstGeom prst="rect">
            <a:avLst/>
          </a:prstGeom>
        </p:spPr>
        <p:txBody>
          <a:bodyPr wrap="none">
            <a:spAutoFit/>
          </a:bodyPr>
          <a:lstStyle/>
          <a:p>
            <a:pPr lvl="0">
              <a:lnSpc>
                <a:spcPct val="90000"/>
              </a:lnSpc>
              <a:spcBef>
                <a:spcPct val="20000"/>
              </a:spcBef>
              <a:buSzPct val="105000"/>
            </a:pPr>
            <a:r>
              <a:rPr lang="en-US" dirty="0">
                <a:gradFill>
                  <a:gsLst>
                    <a:gs pos="1250">
                      <a:schemeClr val="tx1"/>
                    </a:gs>
                    <a:gs pos="100000">
                      <a:schemeClr val="tx1"/>
                    </a:gs>
                  </a:gsLst>
                  <a:lin ang="5400000" scaled="0"/>
                </a:gradFill>
              </a:rPr>
              <a:t>	http://www.windowsphone.com/business</a:t>
            </a:r>
          </a:p>
        </p:txBody>
      </p:sp>
    </p:spTree>
    <p:extLst>
      <p:ext uri="{BB962C8B-B14F-4D97-AF65-F5344CB8AC3E}">
        <p14:creationId xmlns:p14="http://schemas.microsoft.com/office/powerpoint/2010/main" val="3728408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2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850" fill="hold"/>
                                        <p:tgtEl>
                                          <p:spTgt spid="15"/>
                                        </p:tgtEl>
                                        <p:attrNameLst>
                                          <p:attrName>ppt_x</p:attrName>
                                        </p:attrNameLst>
                                      </p:cBhvr>
                                      <p:tavLst>
                                        <p:tav tm="0">
                                          <p:val>
                                            <p:strVal val="1+#ppt_w/2"/>
                                          </p:val>
                                        </p:tav>
                                        <p:tav tm="100000">
                                          <p:val>
                                            <p:strVal val="#ppt_x"/>
                                          </p:val>
                                        </p:tav>
                                      </p:tavLst>
                                    </p:anim>
                                    <p:anim calcmode="lin" valueType="num">
                                      <p:cBhvr additive="base">
                                        <p:cTn id="8" dur="850" fill="hold"/>
                                        <p:tgtEl>
                                          <p:spTgt spid="1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20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750"/>
                                        <p:tgtEl>
                                          <p:spTgt spid="70"/>
                                        </p:tgtEl>
                                      </p:cBhvr>
                                    </p:animEffect>
                                  </p:childTnLst>
                                </p:cTn>
                              </p:par>
                              <p:par>
                                <p:cTn id="12" presetID="63" presetClass="path" presetSubtype="0" decel="100000" fill="hold" grpId="1" nodeType="withEffect">
                                  <p:stCondLst>
                                    <p:cond delay="200"/>
                                  </p:stCondLst>
                                  <p:childTnLst>
                                    <p:animMotion origin="layout" path="M -0.02412 -1.47526E-6 L -2.98698E-6 -1.47526E-6 " pathEditMode="relative" rAng="0" ptsTypes="AA">
                                      <p:cBhvr>
                                        <p:cTn id="13" dur="1000" fill="hold"/>
                                        <p:tgtEl>
                                          <p:spTgt spid="70"/>
                                        </p:tgtEl>
                                        <p:attrNameLst>
                                          <p:attrName>ppt_x</p:attrName>
                                          <p:attrName>ppt_y</p:attrName>
                                        </p:attrNameLst>
                                      </p:cBhvr>
                                      <p:rCtr x="1200" y="0"/>
                                    </p:animMotion>
                                  </p:childTnLst>
                                </p:cTn>
                              </p:par>
                            </p:childTnLst>
                          </p:cTn>
                        </p:par>
                        <p:par>
                          <p:cTn id="14" fill="hold">
                            <p:stCondLst>
                              <p:cond delay="1200"/>
                            </p:stCondLst>
                            <p:childTnLst>
                              <p:par>
                                <p:cTn id="15" presetID="2" presetClass="entr" presetSubtype="2" decel="10000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850" fill="hold"/>
                                        <p:tgtEl>
                                          <p:spTgt spid="13"/>
                                        </p:tgtEl>
                                        <p:attrNameLst>
                                          <p:attrName>ppt_x</p:attrName>
                                        </p:attrNameLst>
                                      </p:cBhvr>
                                      <p:tavLst>
                                        <p:tav tm="0">
                                          <p:val>
                                            <p:strVal val="1+#ppt_w/2"/>
                                          </p:val>
                                        </p:tav>
                                        <p:tav tm="100000">
                                          <p:val>
                                            <p:strVal val="#ppt_x"/>
                                          </p:val>
                                        </p:tav>
                                      </p:tavLst>
                                    </p:anim>
                                    <p:anim calcmode="lin" valueType="num">
                                      <p:cBhvr additive="base">
                                        <p:cTn id="18" dur="850" fill="hold"/>
                                        <p:tgtEl>
                                          <p:spTgt spid="13"/>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750"/>
                                        <p:tgtEl>
                                          <p:spTgt spid="71"/>
                                        </p:tgtEl>
                                      </p:cBhvr>
                                    </p:animEffect>
                                  </p:childTnLst>
                                </p:cTn>
                              </p:par>
                              <p:par>
                                <p:cTn id="22" presetID="63" presetClass="path" presetSubtype="0" decel="100000" fill="hold" grpId="1" nodeType="withEffect">
                                  <p:stCondLst>
                                    <p:cond delay="0"/>
                                  </p:stCondLst>
                                  <p:childTnLst>
                                    <p:animMotion origin="layout" path="M -0.02413 -1.47526E-6 L 3.952E-6 -1.47526E-6 " pathEditMode="relative" rAng="0" ptsTypes="AA">
                                      <p:cBhvr>
                                        <p:cTn id="23" dur="500" fill="hold"/>
                                        <p:tgtEl>
                                          <p:spTgt spid="71"/>
                                        </p:tgtEl>
                                        <p:attrNameLst>
                                          <p:attrName>ppt_x</p:attrName>
                                          <p:attrName>ppt_y</p:attrName>
                                        </p:attrNameLst>
                                      </p:cBhvr>
                                      <p:rCtr x="1200" y="0"/>
                                    </p:animMotion>
                                  </p:childTnLst>
                                </p:cTn>
                              </p:par>
                            </p:childTnLst>
                          </p:cTn>
                        </p:par>
                        <p:par>
                          <p:cTn id="24" fill="hold">
                            <p:stCondLst>
                              <p:cond delay="2050"/>
                            </p:stCondLst>
                            <p:childTnLst>
                              <p:par>
                                <p:cTn id="25" presetID="2" presetClass="entr" presetSubtype="2" decel="10000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850" fill="hold"/>
                                        <p:tgtEl>
                                          <p:spTgt spid="7"/>
                                        </p:tgtEl>
                                        <p:attrNameLst>
                                          <p:attrName>ppt_x</p:attrName>
                                        </p:attrNameLst>
                                      </p:cBhvr>
                                      <p:tavLst>
                                        <p:tav tm="0">
                                          <p:val>
                                            <p:strVal val="1+#ppt_w/2"/>
                                          </p:val>
                                        </p:tav>
                                        <p:tav tm="100000">
                                          <p:val>
                                            <p:strVal val="#ppt_x"/>
                                          </p:val>
                                        </p:tav>
                                      </p:tavLst>
                                    </p:anim>
                                    <p:anim calcmode="lin" valueType="num">
                                      <p:cBhvr additive="base">
                                        <p:cTn id="28" dur="850" fill="hold"/>
                                        <p:tgtEl>
                                          <p:spTgt spid="7"/>
                                        </p:tgtEl>
                                        <p:attrNameLst>
                                          <p:attrName>ppt_y</p:attrName>
                                        </p:attrNameLst>
                                      </p:cBhvr>
                                      <p:tavLst>
                                        <p:tav tm="0">
                                          <p:val>
                                            <p:strVal val="#ppt_y"/>
                                          </p:val>
                                        </p:tav>
                                        <p:tav tm="100000">
                                          <p:val>
                                            <p:strVal val="#ppt_y"/>
                                          </p:val>
                                        </p:tav>
                                      </p:tavLst>
                                    </p:anim>
                                  </p:childTnLst>
                                </p:cTn>
                              </p:par>
                              <p:par>
                                <p:cTn id="29" presetID="10"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750"/>
                                        <p:tgtEl>
                                          <p:spTgt spid="29"/>
                                        </p:tgtEl>
                                      </p:cBhvr>
                                    </p:animEffect>
                                  </p:childTnLst>
                                </p:cTn>
                              </p:par>
                              <p:par>
                                <p:cTn id="32" presetID="63" presetClass="path" presetSubtype="0" decel="100000" fill="hold" grpId="1" nodeType="withEffect">
                                  <p:stCondLst>
                                    <p:cond delay="0"/>
                                  </p:stCondLst>
                                  <p:childTnLst>
                                    <p:animMotion origin="layout" path="M -0.02413 -1.47526E-6 L 2.02451E-6 -1.47526E-6 " pathEditMode="relative" rAng="0" ptsTypes="AA">
                                      <p:cBhvr>
                                        <p:cTn id="33" dur="500" fill="hold"/>
                                        <p:tgtEl>
                                          <p:spTgt spid="29"/>
                                        </p:tgtEl>
                                        <p:attrNameLst>
                                          <p:attrName>ppt_x</p:attrName>
                                          <p:attrName>ppt_y</p:attrName>
                                        </p:attrNameLst>
                                      </p:cBhvr>
                                      <p:rCtr x="1200" y="0"/>
                                    </p:animMotion>
                                  </p:childTnLst>
                                </p:cTn>
                              </p:par>
                            </p:childTnLst>
                          </p:cTn>
                        </p:par>
                        <p:par>
                          <p:cTn id="34" fill="hold">
                            <p:stCondLst>
                              <p:cond delay="2900"/>
                            </p:stCondLst>
                            <p:childTnLst>
                              <p:par>
                                <p:cTn id="35" presetID="2" presetClass="entr" presetSubtype="2" decel="10000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850" fill="hold"/>
                                        <p:tgtEl>
                                          <p:spTgt spid="20"/>
                                        </p:tgtEl>
                                        <p:attrNameLst>
                                          <p:attrName>ppt_x</p:attrName>
                                        </p:attrNameLst>
                                      </p:cBhvr>
                                      <p:tavLst>
                                        <p:tav tm="0">
                                          <p:val>
                                            <p:strVal val="1+#ppt_w/2"/>
                                          </p:val>
                                        </p:tav>
                                        <p:tav tm="100000">
                                          <p:val>
                                            <p:strVal val="#ppt_x"/>
                                          </p:val>
                                        </p:tav>
                                      </p:tavLst>
                                    </p:anim>
                                    <p:anim calcmode="lin" valueType="num">
                                      <p:cBhvr additive="base">
                                        <p:cTn id="38" dur="850" fill="hold"/>
                                        <p:tgtEl>
                                          <p:spTgt spid="20"/>
                                        </p:tgtEl>
                                        <p:attrNameLst>
                                          <p:attrName>ppt_y</p:attrName>
                                        </p:attrNameLst>
                                      </p:cBhvr>
                                      <p:tavLst>
                                        <p:tav tm="0">
                                          <p:val>
                                            <p:strVal val="#ppt_y"/>
                                          </p:val>
                                        </p:tav>
                                        <p:tav tm="100000">
                                          <p:val>
                                            <p:strVal val="#ppt_y"/>
                                          </p:val>
                                        </p:tav>
                                      </p:tavLst>
                                    </p:anim>
                                  </p:childTnLst>
                                </p:cTn>
                              </p:par>
                              <p:par>
                                <p:cTn id="39" presetID="10"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750"/>
                                        <p:tgtEl>
                                          <p:spTgt spid="59"/>
                                        </p:tgtEl>
                                      </p:cBhvr>
                                    </p:animEffect>
                                  </p:childTnLst>
                                </p:cTn>
                              </p:par>
                              <p:par>
                                <p:cTn id="42" presetID="63" presetClass="path" presetSubtype="0" decel="100000" fill="hold" grpId="1" nodeType="withEffect">
                                  <p:stCondLst>
                                    <p:cond delay="0"/>
                                  </p:stCondLst>
                                  <p:childTnLst>
                                    <p:animMotion origin="layout" path="M -0.02412 -1.47526E-6 L -1.7156E-6 -1.47526E-6 " pathEditMode="relative" rAng="0" ptsTypes="AA">
                                      <p:cBhvr>
                                        <p:cTn id="43" dur="500" fill="hold"/>
                                        <p:tgtEl>
                                          <p:spTgt spid="59"/>
                                        </p:tgtEl>
                                        <p:attrNameLst>
                                          <p:attrName>ppt_x</p:attrName>
                                          <p:attrName>ppt_y</p:attrName>
                                        </p:attrNameLst>
                                      </p:cBhvr>
                                      <p:rCtr x="1200" y="0"/>
                                    </p:animMotion>
                                  </p:childTnLst>
                                </p:cTn>
                              </p:par>
                            </p:childTnLst>
                          </p:cTn>
                        </p:par>
                        <p:par>
                          <p:cTn id="44" fill="hold">
                            <p:stCondLst>
                              <p:cond delay="3750"/>
                            </p:stCondLst>
                            <p:childTnLst>
                              <p:par>
                                <p:cTn id="45" presetID="2" presetClass="entr" presetSubtype="8"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0-#ppt_w/2"/>
                                          </p:val>
                                        </p:tav>
                                        <p:tav tm="100000">
                                          <p:val>
                                            <p:strVal val="#ppt_x"/>
                                          </p:val>
                                        </p:tav>
                                      </p:tavLst>
                                    </p:anim>
                                    <p:anim calcmode="lin" valueType="num">
                                      <p:cBhvr additive="base">
                                        <p:cTn id="48"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0" grpId="0" animBg="1"/>
      <p:bldP spid="70" grpId="1" animBg="1"/>
      <p:bldP spid="71" grpId="0" animBg="1"/>
      <p:bldP spid="71" grpId="1" animBg="1"/>
      <p:bldP spid="29" grpId="0" animBg="1"/>
      <p:bldP spid="29" grpId="1" animBg="1"/>
      <p:bldP spid="59" grpId="0" animBg="1"/>
      <p:bldP spid="59"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idx="4294967295"/>
          </p:nvPr>
        </p:nvSpPr>
        <p:spPr>
          <a:xfrm>
            <a:off x="2391728" y="131508"/>
            <a:ext cx="11888787" cy="917575"/>
          </a:xfrm>
        </p:spPr>
        <p:txBody>
          <a:bodyPr/>
          <a:lstStyle/>
          <a:p>
            <a:r>
              <a:rPr lang="en-US" dirty="0"/>
              <a:t>SharePoint Integration</a:t>
            </a:r>
          </a:p>
        </p:txBody>
      </p:sp>
      <p:sp>
        <p:nvSpPr>
          <p:cNvPr id="13" name="Rectangle 12"/>
          <p:cNvSpPr/>
          <p:nvPr/>
        </p:nvSpPr>
        <p:spPr>
          <a:xfrm>
            <a:off x="2551709" y="1887283"/>
            <a:ext cx="9884766" cy="2963888"/>
          </a:xfrm>
          <a:prstGeom prst="rect">
            <a:avLst/>
          </a:prstGeom>
        </p:spPr>
        <p:txBody>
          <a:bodyPr wrap="square" lIns="182880" tIns="146304" rIns="0" bIns="146304">
            <a:spAutoFit/>
          </a:bodyPr>
          <a:lstStyle/>
          <a:p>
            <a:pPr marL="571500" lvl="0" indent="-571500">
              <a:lnSpc>
                <a:spcPct val="90000"/>
              </a:lnSpc>
              <a:spcAft>
                <a:spcPts val="600"/>
              </a:spcAft>
              <a:buSzPct val="105000"/>
              <a:buBlip>
                <a:blip r:embed="rId3"/>
              </a:buBlip>
            </a:pPr>
            <a:r>
              <a:rPr lang="en-US" sz="4400" dirty="0">
                <a:gradFill>
                  <a:gsLst>
                    <a:gs pos="1250">
                      <a:srgbClr val="FFFFFF"/>
                    </a:gs>
                    <a:gs pos="100000">
                      <a:srgbClr val="FFFFFF"/>
                    </a:gs>
                  </a:gsLst>
                  <a:lin ang="5400000" scaled="0"/>
                </a:gradFill>
                <a:latin typeface="Segoe UI Light"/>
              </a:rPr>
              <a:t>SharePoint Server </a:t>
            </a:r>
            <a:r>
              <a:rPr lang="en-US" sz="4400" dirty="0" smtClean="0">
                <a:gradFill>
                  <a:gsLst>
                    <a:gs pos="1250">
                      <a:srgbClr val="FFFFFF"/>
                    </a:gs>
                    <a:gs pos="100000">
                      <a:srgbClr val="FFFFFF"/>
                    </a:gs>
                  </a:gsLst>
                  <a:lin ang="5400000" scaled="0"/>
                </a:gradFill>
                <a:latin typeface="Segoe UI Light"/>
              </a:rPr>
              <a:t>2010 or later</a:t>
            </a:r>
            <a:endParaRPr lang="en-US" sz="4400" dirty="0">
              <a:gradFill>
                <a:gsLst>
                  <a:gs pos="1250">
                    <a:srgbClr val="FFFFFF"/>
                  </a:gs>
                  <a:gs pos="100000">
                    <a:srgbClr val="FFFFFF"/>
                  </a:gs>
                </a:gsLst>
                <a:lin ang="5400000" scaled="0"/>
              </a:gradFill>
              <a:latin typeface="Segoe UI Light"/>
            </a:endParaRPr>
          </a:p>
          <a:p>
            <a:pPr marL="571500" indent="-571500">
              <a:lnSpc>
                <a:spcPct val="90000"/>
              </a:lnSpc>
              <a:spcAft>
                <a:spcPts val="600"/>
              </a:spcAft>
              <a:buSzPct val="105000"/>
              <a:buBlip>
                <a:blip r:embed="rId3"/>
              </a:buBlip>
            </a:pPr>
            <a:r>
              <a:rPr lang="en-US" sz="4400" dirty="0">
                <a:gradFill>
                  <a:gsLst>
                    <a:gs pos="1250">
                      <a:srgbClr val="FFFFFF"/>
                    </a:gs>
                    <a:gs pos="100000">
                      <a:srgbClr val="FFFFFF"/>
                    </a:gs>
                  </a:gsLst>
                  <a:lin ang="5400000" scaled="0"/>
                </a:gradFill>
                <a:latin typeface="Segoe UI Light"/>
              </a:rPr>
              <a:t>On-premises or hosted</a:t>
            </a:r>
          </a:p>
          <a:p>
            <a:pPr marL="571500" indent="-571500">
              <a:lnSpc>
                <a:spcPct val="90000"/>
              </a:lnSpc>
              <a:spcAft>
                <a:spcPts val="600"/>
              </a:spcAft>
              <a:buSzPct val="105000"/>
              <a:buBlip>
                <a:blip r:embed="rId3"/>
              </a:buBlip>
            </a:pPr>
            <a:r>
              <a:rPr lang="en-US" sz="4400" dirty="0">
                <a:gradFill>
                  <a:gsLst>
                    <a:gs pos="1250">
                      <a:srgbClr val="FFFFFF"/>
                    </a:gs>
                    <a:gs pos="100000">
                      <a:srgbClr val="FFFFFF"/>
                    </a:gs>
                  </a:gsLst>
                  <a:lin ang="5400000" scaled="0"/>
                </a:gradFill>
                <a:latin typeface="Segoe UI Light"/>
              </a:rPr>
              <a:t>Office 365 </a:t>
            </a:r>
          </a:p>
          <a:p>
            <a:pPr marL="571500" indent="-571500">
              <a:lnSpc>
                <a:spcPct val="90000"/>
              </a:lnSpc>
              <a:spcAft>
                <a:spcPts val="600"/>
              </a:spcAft>
              <a:buSzPct val="105000"/>
              <a:buBlip>
                <a:blip r:embed="rId3"/>
              </a:buBlip>
            </a:pPr>
            <a:r>
              <a:rPr lang="en-US" sz="4400" dirty="0">
                <a:gradFill>
                  <a:gsLst>
                    <a:gs pos="1250">
                      <a:srgbClr val="FFFFFF"/>
                    </a:gs>
                    <a:gs pos="100000">
                      <a:srgbClr val="FFFFFF"/>
                    </a:gs>
                  </a:gsLst>
                  <a:lin ang="5400000" scaled="0"/>
                </a:gradFill>
                <a:latin typeface="Segoe UI Light"/>
              </a:rPr>
              <a:t>Uses SSL </a:t>
            </a:r>
            <a:r>
              <a:rPr lang="en-US" sz="4400" dirty="0" smtClean="0">
                <a:gradFill>
                  <a:gsLst>
                    <a:gs pos="1250">
                      <a:srgbClr val="FFFFFF"/>
                    </a:gs>
                    <a:gs pos="100000">
                      <a:srgbClr val="FFFFFF"/>
                    </a:gs>
                  </a:gsLst>
                  <a:lin ang="5400000" scaled="0"/>
                </a:gradFill>
                <a:latin typeface="Segoe UI Light"/>
              </a:rPr>
              <a:t>connection</a:t>
            </a:r>
          </a:p>
        </p:txBody>
      </p:sp>
    </p:spTree>
    <p:extLst>
      <p:ext uri="{BB962C8B-B14F-4D97-AF65-F5344CB8AC3E}">
        <p14:creationId xmlns:p14="http://schemas.microsoft.com/office/powerpoint/2010/main" val="346330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0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8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8" dur="800" fill="hold"/>
                                        <p:tgtEl>
                                          <p:spTgt spid="1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00"/>
                                  </p:stCondLst>
                                  <p:childTnLst>
                                    <p:set>
                                      <p:cBhvr>
                                        <p:cTn id="10" dur="1" fill="hold">
                                          <p:stCondLst>
                                            <p:cond delay="0"/>
                                          </p:stCondLst>
                                        </p:cTn>
                                        <p:tgtEl>
                                          <p:spTgt spid="13">
                                            <p:txEl>
                                              <p:pRg st="1" end="1"/>
                                            </p:txEl>
                                          </p:spTgt>
                                        </p:tgtEl>
                                        <p:attrNameLst>
                                          <p:attrName>style.visibility</p:attrName>
                                        </p:attrNameLst>
                                      </p:cBhvr>
                                      <p:to>
                                        <p:strVal val="visible"/>
                                      </p:to>
                                    </p:set>
                                    <p:anim calcmode="lin" valueType="num">
                                      <p:cBhvr additive="base">
                                        <p:cTn id="11" dur="800" fill="hold"/>
                                        <p:tgtEl>
                                          <p:spTgt spid="13">
                                            <p:txEl>
                                              <p:pRg st="1" end="1"/>
                                            </p:txEl>
                                          </p:spTgt>
                                        </p:tgtEl>
                                        <p:attrNameLst>
                                          <p:attrName>ppt_x</p:attrName>
                                        </p:attrNameLst>
                                      </p:cBhvr>
                                      <p:tavLst>
                                        <p:tav tm="0">
                                          <p:val>
                                            <p:strVal val="1+#ppt_w/2"/>
                                          </p:val>
                                        </p:tav>
                                        <p:tav tm="100000">
                                          <p:val>
                                            <p:strVal val="#ppt_x"/>
                                          </p:val>
                                        </p:tav>
                                      </p:tavLst>
                                    </p:anim>
                                    <p:anim calcmode="lin" valueType="num">
                                      <p:cBhvr additive="base">
                                        <p:cTn id="12" dur="800" fill="hold"/>
                                        <p:tgtEl>
                                          <p:spTgt spid="1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00"/>
                                  </p:stCondLst>
                                  <p:childTnLst>
                                    <p:set>
                                      <p:cBhvr>
                                        <p:cTn id="14" dur="1" fill="hold">
                                          <p:stCondLst>
                                            <p:cond delay="0"/>
                                          </p:stCondLst>
                                        </p:cTn>
                                        <p:tgtEl>
                                          <p:spTgt spid="13">
                                            <p:txEl>
                                              <p:pRg st="2" end="2"/>
                                            </p:txEl>
                                          </p:spTgt>
                                        </p:tgtEl>
                                        <p:attrNameLst>
                                          <p:attrName>style.visibility</p:attrName>
                                        </p:attrNameLst>
                                      </p:cBhvr>
                                      <p:to>
                                        <p:strVal val="visible"/>
                                      </p:to>
                                    </p:set>
                                    <p:anim calcmode="lin" valueType="num">
                                      <p:cBhvr additive="base">
                                        <p:cTn id="15" dur="800" fill="hold"/>
                                        <p:tgtEl>
                                          <p:spTgt spid="13">
                                            <p:txEl>
                                              <p:pRg st="2" end="2"/>
                                            </p:txEl>
                                          </p:spTgt>
                                        </p:tgtEl>
                                        <p:attrNameLst>
                                          <p:attrName>ppt_x</p:attrName>
                                        </p:attrNameLst>
                                      </p:cBhvr>
                                      <p:tavLst>
                                        <p:tav tm="0">
                                          <p:val>
                                            <p:strVal val="1+#ppt_w/2"/>
                                          </p:val>
                                        </p:tav>
                                        <p:tav tm="100000">
                                          <p:val>
                                            <p:strVal val="#ppt_x"/>
                                          </p:val>
                                        </p:tav>
                                      </p:tavLst>
                                    </p:anim>
                                    <p:anim calcmode="lin" valueType="num">
                                      <p:cBhvr additive="base">
                                        <p:cTn id="16" dur="800" fill="hold"/>
                                        <p:tgtEl>
                                          <p:spTgt spid="1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00"/>
                                  </p:stCondLst>
                                  <p:childTnLst>
                                    <p:set>
                                      <p:cBhvr>
                                        <p:cTn id="18" dur="1" fill="hold">
                                          <p:stCondLst>
                                            <p:cond delay="0"/>
                                          </p:stCondLst>
                                        </p:cTn>
                                        <p:tgtEl>
                                          <p:spTgt spid="13">
                                            <p:txEl>
                                              <p:pRg st="3" end="3"/>
                                            </p:txEl>
                                          </p:spTgt>
                                        </p:tgtEl>
                                        <p:attrNameLst>
                                          <p:attrName>style.visibility</p:attrName>
                                        </p:attrNameLst>
                                      </p:cBhvr>
                                      <p:to>
                                        <p:strVal val="visible"/>
                                      </p:to>
                                    </p:set>
                                    <p:anim calcmode="lin" valueType="num">
                                      <p:cBhvr additive="base">
                                        <p:cTn id="19" dur="800" fill="hold"/>
                                        <p:tgtEl>
                                          <p:spTgt spid="13">
                                            <p:txEl>
                                              <p:pRg st="3" end="3"/>
                                            </p:txEl>
                                          </p:spTgt>
                                        </p:tgtEl>
                                        <p:attrNameLst>
                                          <p:attrName>ppt_x</p:attrName>
                                        </p:attrNameLst>
                                      </p:cBhvr>
                                      <p:tavLst>
                                        <p:tav tm="0">
                                          <p:val>
                                            <p:strVal val="1+#ppt_w/2"/>
                                          </p:val>
                                        </p:tav>
                                        <p:tav tm="100000">
                                          <p:val>
                                            <p:strVal val="#ppt_x"/>
                                          </p:val>
                                        </p:tav>
                                      </p:tavLst>
                                    </p:anim>
                                    <p:anim calcmode="lin" valueType="num">
                                      <p:cBhvr additive="base">
                                        <p:cTn id="20" dur="8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76280" y="209180"/>
            <a:ext cx="11888787" cy="917575"/>
          </a:xfrm>
        </p:spPr>
        <p:txBody>
          <a:bodyPr/>
          <a:lstStyle/>
          <a:p>
            <a:r>
              <a:rPr lang="en-US" dirty="0"/>
              <a:t>Lync </a:t>
            </a:r>
            <a:r>
              <a:rPr lang="en-US" dirty="0" smtClean="0"/>
              <a:t>Mobile Deployment</a:t>
            </a:r>
            <a:endParaRPr lang="en-US" dirty="0"/>
          </a:p>
        </p:txBody>
      </p:sp>
      <p:sp>
        <p:nvSpPr>
          <p:cNvPr id="5" name="Rectangle 4"/>
          <p:cNvSpPr/>
          <p:nvPr/>
        </p:nvSpPr>
        <p:spPr bwMode="auto">
          <a:xfrm>
            <a:off x="2514601" y="1550553"/>
            <a:ext cx="9791766" cy="467512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t" anchorCtr="0" forceAA="0" compatLnSpc="1">
            <a:prstTxWarp prst="textNoShape">
              <a:avLst/>
            </a:prstTxWarp>
            <a:noAutofit/>
          </a:bodyPr>
          <a:lstStyle/>
          <a:p>
            <a:pPr marL="571500" indent="-571500" fontAlgn="base">
              <a:lnSpc>
                <a:spcPct val="90000"/>
              </a:lnSpc>
              <a:spcAft>
                <a:spcPts val="600"/>
              </a:spcAft>
              <a:buClr>
                <a:srgbClr val="FFFFFF"/>
              </a:buClr>
              <a:buSzPct val="105000"/>
              <a:buBlip>
                <a:blip r:embed="rId3"/>
              </a:buBlip>
              <a:defRPr/>
            </a:pPr>
            <a:r>
              <a:rPr lang="en-US" sz="2800" dirty="0">
                <a:gradFill>
                  <a:gsLst>
                    <a:gs pos="1250">
                      <a:srgbClr val="FFFFFF"/>
                    </a:gs>
                    <a:gs pos="100000">
                      <a:srgbClr val="FFFFFF"/>
                    </a:gs>
                  </a:gsLst>
                  <a:lin ang="5400000" scaled="0"/>
                </a:gradFill>
                <a:latin typeface="Segoe UI Light"/>
              </a:rPr>
              <a:t>Extend Lync access with mobility service</a:t>
            </a:r>
          </a:p>
          <a:p>
            <a:pPr marL="571500" indent="-571500" fontAlgn="base">
              <a:lnSpc>
                <a:spcPct val="90000"/>
              </a:lnSpc>
              <a:spcAft>
                <a:spcPts val="600"/>
              </a:spcAft>
              <a:buClr>
                <a:srgbClr val="FFFFFF"/>
              </a:buClr>
              <a:buSzPct val="105000"/>
              <a:buBlip>
                <a:blip r:embed="rId3"/>
              </a:buBlip>
              <a:defRPr/>
            </a:pPr>
            <a:r>
              <a:rPr lang="en-US" sz="2800" dirty="0" smtClean="0">
                <a:gradFill>
                  <a:gsLst>
                    <a:gs pos="1250">
                      <a:srgbClr val="FFFFFF"/>
                    </a:gs>
                    <a:gs pos="100000">
                      <a:srgbClr val="FFFFFF"/>
                    </a:gs>
                  </a:gsLst>
                  <a:lin ang="5400000" scaled="0"/>
                </a:gradFill>
                <a:latin typeface="Segoe UI Light"/>
              </a:rPr>
              <a:t>Mobile Enterprise grade unified communication</a:t>
            </a:r>
          </a:p>
          <a:p>
            <a:pPr marL="571500" indent="-571500" fontAlgn="base">
              <a:lnSpc>
                <a:spcPct val="90000"/>
              </a:lnSpc>
              <a:spcAft>
                <a:spcPts val="600"/>
              </a:spcAft>
              <a:buClr>
                <a:srgbClr val="FFFFFF"/>
              </a:buClr>
              <a:buSzPct val="105000"/>
              <a:buBlip>
                <a:blip r:embed="rId3"/>
              </a:buBlip>
              <a:defRPr/>
            </a:pPr>
            <a:r>
              <a:rPr lang="en-US" sz="2800" dirty="0" smtClean="0">
                <a:gradFill>
                  <a:gsLst>
                    <a:gs pos="1250">
                      <a:srgbClr val="FFFFFF"/>
                    </a:gs>
                    <a:gs pos="100000">
                      <a:srgbClr val="FFFFFF"/>
                    </a:gs>
                  </a:gsLst>
                  <a:lin ang="5400000" scaled="0"/>
                </a:gradFill>
                <a:latin typeface="Segoe UI Light"/>
              </a:rPr>
              <a:t>Single client and user identity</a:t>
            </a:r>
          </a:p>
          <a:p>
            <a:pPr marL="571500" indent="-571500" fontAlgn="base">
              <a:lnSpc>
                <a:spcPct val="90000"/>
              </a:lnSpc>
              <a:spcAft>
                <a:spcPts val="600"/>
              </a:spcAft>
              <a:buClr>
                <a:srgbClr val="FFFFFF"/>
              </a:buClr>
              <a:buSzPct val="105000"/>
              <a:buBlip>
                <a:blip r:embed="rId3"/>
              </a:buBlip>
              <a:defRPr/>
            </a:pPr>
            <a:endParaRPr lang="en-US" sz="2800" dirty="0" smtClean="0">
              <a:gradFill>
                <a:gsLst>
                  <a:gs pos="1250">
                    <a:srgbClr val="FFFFFF"/>
                  </a:gs>
                  <a:gs pos="100000">
                    <a:srgbClr val="FFFFFF"/>
                  </a:gs>
                </a:gsLst>
                <a:lin ang="5400000" scaled="0"/>
              </a:gradFill>
              <a:latin typeface="Segoe UI Light"/>
            </a:endParaRPr>
          </a:p>
          <a:p>
            <a:pPr marL="1037871" lvl="2" indent="-571500" fontAlgn="base">
              <a:lnSpc>
                <a:spcPct val="90000"/>
              </a:lnSpc>
              <a:spcAft>
                <a:spcPts val="600"/>
              </a:spcAft>
              <a:buClr>
                <a:srgbClr val="FFFFFF"/>
              </a:buClr>
              <a:buSzPct val="105000"/>
              <a:buBlip>
                <a:blip r:embed="rId3"/>
              </a:buBlip>
              <a:defRPr/>
            </a:pPr>
            <a:r>
              <a:rPr lang="en-US" sz="2800" dirty="0" smtClean="0">
                <a:gradFill>
                  <a:gsLst>
                    <a:gs pos="1250">
                      <a:srgbClr val="FFFFFF"/>
                    </a:gs>
                    <a:gs pos="100000">
                      <a:srgbClr val="FFFFFF"/>
                    </a:gs>
                  </a:gsLst>
                  <a:lin ang="5400000" scaled="0"/>
                </a:gradFill>
                <a:latin typeface="Segoe UI Light"/>
              </a:rPr>
              <a:t>Supported </a:t>
            </a:r>
            <a:r>
              <a:rPr lang="en-US" sz="2800" dirty="0">
                <a:gradFill>
                  <a:gsLst>
                    <a:gs pos="1250">
                      <a:srgbClr val="FFFFFF"/>
                    </a:gs>
                    <a:gs pos="100000">
                      <a:srgbClr val="FFFFFF"/>
                    </a:gs>
                  </a:gsLst>
                  <a:lin ang="5400000" scaled="0"/>
                </a:gradFill>
                <a:latin typeface="Segoe UI Light"/>
              </a:rPr>
              <a:t>by both Lync Server and Lync Online</a:t>
            </a:r>
          </a:p>
          <a:p>
            <a:pPr marL="1037871" lvl="2" indent="-571500" fontAlgn="base">
              <a:lnSpc>
                <a:spcPct val="90000"/>
              </a:lnSpc>
              <a:spcAft>
                <a:spcPts val="600"/>
              </a:spcAft>
              <a:buClr>
                <a:srgbClr val="FFFFFF"/>
              </a:buClr>
              <a:buSzPct val="105000"/>
              <a:buBlip>
                <a:blip r:embed="rId3"/>
              </a:buBlip>
              <a:defRPr/>
            </a:pPr>
            <a:r>
              <a:rPr lang="en-US" sz="2800" dirty="0">
                <a:gradFill>
                  <a:gsLst>
                    <a:gs pos="1250">
                      <a:srgbClr val="FFFFFF"/>
                    </a:gs>
                    <a:gs pos="100000">
                      <a:srgbClr val="FFFFFF"/>
                    </a:gs>
                  </a:gsLst>
                  <a:lin ang="5400000" scaled="0"/>
                </a:gradFill>
                <a:latin typeface="Segoe UI Light"/>
              </a:rPr>
              <a:t>Active Directory based authentication</a:t>
            </a:r>
          </a:p>
          <a:p>
            <a:pPr marL="1037871" lvl="2" indent="-571500" fontAlgn="base">
              <a:lnSpc>
                <a:spcPct val="90000"/>
              </a:lnSpc>
              <a:spcAft>
                <a:spcPts val="600"/>
              </a:spcAft>
              <a:buClr>
                <a:srgbClr val="FFFFFF"/>
              </a:buClr>
              <a:buSzPct val="105000"/>
              <a:buBlip>
                <a:blip r:embed="rId3"/>
              </a:buBlip>
              <a:defRPr/>
            </a:pPr>
            <a:r>
              <a:rPr lang="en-US" sz="2800" dirty="0" err="1">
                <a:gradFill>
                  <a:gsLst>
                    <a:gs pos="1250">
                      <a:srgbClr val="FFFFFF"/>
                    </a:gs>
                    <a:gs pos="100000">
                      <a:srgbClr val="FFFFFF"/>
                    </a:gs>
                  </a:gsLst>
                  <a:lin ang="5400000" scaled="0"/>
                </a:gradFill>
                <a:latin typeface="Segoe UI Light"/>
              </a:rPr>
              <a:t>RESTful</a:t>
            </a:r>
            <a:r>
              <a:rPr lang="en-US" sz="2800" dirty="0">
                <a:gradFill>
                  <a:gsLst>
                    <a:gs pos="1250">
                      <a:srgbClr val="FFFFFF"/>
                    </a:gs>
                    <a:gs pos="100000">
                      <a:srgbClr val="FFFFFF"/>
                    </a:gs>
                  </a:gsLst>
                  <a:lin ang="5400000" scaled="0"/>
                </a:gradFill>
                <a:latin typeface="Segoe UI Light"/>
              </a:rPr>
              <a:t> APIs to minimize battery usage</a:t>
            </a:r>
          </a:p>
          <a:p>
            <a:pPr marL="1037871" lvl="2" indent="-571500" fontAlgn="base">
              <a:lnSpc>
                <a:spcPct val="90000"/>
              </a:lnSpc>
              <a:spcAft>
                <a:spcPts val="600"/>
              </a:spcAft>
              <a:buClr>
                <a:srgbClr val="FFFFFF"/>
              </a:buClr>
              <a:buSzPct val="105000"/>
              <a:buBlip>
                <a:blip r:embed="rId3"/>
              </a:buBlip>
              <a:defRPr/>
            </a:pPr>
            <a:r>
              <a:rPr lang="en-US" sz="2800" dirty="0">
                <a:gradFill>
                  <a:gsLst>
                    <a:gs pos="1250">
                      <a:srgbClr val="FFFFFF"/>
                    </a:gs>
                    <a:gs pos="100000">
                      <a:srgbClr val="FFFFFF"/>
                    </a:gs>
                  </a:gsLst>
                  <a:lin ang="5400000" scaled="0"/>
                </a:gradFill>
                <a:latin typeface="Segoe UI Light"/>
              </a:rPr>
              <a:t>VOIP, Video over IP* or PSTN </a:t>
            </a:r>
            <a:r>
              <a:rPr lang="en-US" sz="2800" dirty="0" smtClean="0">
                <a:gradFill>
                  <a:gsLst>
                    <a:gs pos="1250">
                      <a:srgbClr val="FFFFFF"/>
                    </a:gs>
                    <a:gs pos="100000">
                      <a:srgbClr val="FFFFFF"/>
                    </a:gs>
                  </a:gsLst>
                  <a:lin ang="5400000" scaled="0"/>
                </a:gradFill>
                <a:latin typeface="Segoe UI Light"/>
              </a:rPr>
              <a:t>callbacks</a:t>
            </a:r>
          </a:p>
          <a:p>
            <a:pPr marL="466371" lvl="2" fontAlgn="base">
              <a:lnSpc>
                <a:spcPct val="90000"/>
              </a:lnSpc>
              <a:spcAft>
                <a:spcPts val="600"/>
              </a:spcAft>
              <a:buClr>
                <a:srgbClr val="FFFFFF"/>
              </a:buClr>
              <a:buSzPct val="105000"/>
              <a:defRPr/>
            </a:pPr>
            <a:endParaRPr lang="en-US" sz="2800" dirty="0">
              <a:gradFill>
                <a:gsLst>
                  <a:gs pos="1250">
                    <a:srgbClr val="FFFFFF"/>
                  </a:gs>
                  <a:gs pos="100000">
                    <a:srgbClr val="FFFFFF"/>
                  </a:gs>
                </a:gsLst>
                <a:lin ang="5400000" scaled="0"/>
              </a:gradFill>
              <a:latin typeface="Segoe UI Light"/>
            </a:endParaRPr>
          </a:p>
          <a:p>
            <a:pPr marL="571500" lvl="1" indent="-571500" fontAlgn="base">
              <a:lnSpc>
                <a:spcPct val="90000"/>
              </a:lnSpc>
              <a:spcAft>
                <a:spcPts val="600"/>
              </a:spcAft>
              <a:buClr>
                <a:srgbClr val="FFFFFF"/>
              </a:buClr>
              <a:buSzPct val="105000"/>
              <a:buBlip>
                <a:blip r:embed="rId3"/>
              </a:buBlip>
              <a:defRPr/>
            </a:pPr>
            <a:r>
              <a:rPr lang="en-US" sz="2800" dirty="0" smtClean="0">
                <a:gradFill>
                  <a:gsLst>
                    <a:gs pos="1250">
                      <a:srgbClr val="FFFFFF"/>
                    </a:gs>
                    <a:gs pos="100000">
                      <a:srgbClr val="FFFFFF"/>
                    </a:gs>
                  </a:gsLst>
                  <a:lin ang="5400000" scaled="0"/>
                </a:gradFill>
                <a:latin typeface="Segoe UI Light"/>
              </a:rPr>
              <a:t>Lync 2010 Client still available for Windows Phone 8 with PSTN callback, not video and VOIP</a:t>
            </a:r>
            <a:endParaRPr lang="en-US" sz="2800" dirty="0">
              <a:gradFill>
                <a:gsLst>
                  <a:gs pos="1250">
                    <a:srgbClr val="FFFFFF"/>
                  </a:gs>
                  <a:gs pos="100000">
                    <a:srgbClr val="FFFFFF"/>
                  </a:gs>
                </a:gsLst>
                <a:lin ang="5400000" scaled="0"/>
              </a:gradFill>
              <a:latin typeface="Segoe UI Light"/>
            </a:endParaRPr>
          </a:p>
        </p:txBody>
      </p:sp>
    </p:spTree>
    <p:extLst>
      <p:ext uri="{BB962C8B-B14F-4D97-AF65-F5344CB8AC3E}">
        <p14:creationId xmlns:p14="http://schemas.microsoft.com/office/powerpoint/2010/main" val="33063093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032" y="2342044"/>
            <a:ext cx="4809300" cy="1495794"/>
          </a:xfrm>
        </p:spPr>
        <p:txBody>
          <a:bodyPr lIns="91440"/>
          <a:lstStyle/>
          <a:p>
            <a:r>
              <a:rPr lang="en-US" sz="5400" smtClean="0"/>
              <a:t>Ready for </a:t>
            </a:r>
            <a:r>
              <a:rPr lang="en-US" sz="5400" dirty="0" smtClean="0"/>
              <a:t>business</a:t>
            </a:r>
            <a:endParaRPr lang="en-US" sz="5400" dirty="0"/>
          </a:p>
        </p:txBody>
      </p:sp>
      <p:sp>
        <p:nvSpPr>
          <p:cNvPr id="8" name="Rectangle 7"/>
          <p:cNvSpPr/>
          <p:nvPr/>
        </p:nvSpPr>
        <p:spPr>
          <a:xfrm>
            <a:off x="7894638" y="2430463"/>
            <a:ext cx="2084832" cy="20848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63">
              <a:lnSpc>
                <a:spcPct val="90000"/>
              </a:lnSpc>
            </a:pPr>
            <a:r>
              <a:rPr lang="en-US" sz="3600" spc="-120" dirty="0">
                <a:gradFill>
                  <a:gsLst>
                    <a:gs pos="51250">
                      <a:schemeClr val="bg1"/>
                    </a:gs>
                    <a:gs pos="35000">
                      <a:schemeClr val="bg1"/>
                    </a:gs>
                  </a:gsLst>
                  <a:lin ang="5400000" scaled="0"/>
                </a:gradFill>
                <a:latin typeface="Segoe UI Light" pitchFamily="34" charset="0"/>
              </a:rPr>
              <a:t>Shared </a:t>
            </a:r>
            <a:r>
              <a:rPr lang="en-US" sz="3600" spc="-120" dirty="0" smtClean="0">
                <a:gradFill>
                  <a:gsLst>
                    <a:gs pos="51250">
                      <a:schemeClr val="bg1"/>
                    </a:gs>
                    <a:gs pos="35000">
                      <a:schemeClr val="bg1"/>
                    </a:gs>
                  </a:gsLst>
                  <a:lin ang="5400000" scaled="0"/>
                </a:gradFill>
                <a:latin typeface="Segoe UI Light" pitchFamily="34" charset="0"/>
              </a:rPr>
              <a:t/>
            </a:r>
            <a:br>
              <a:rPr lang="en-US" sz="3600" spc="-120" dirty="0" smtClean="0">
                <a:gradFill>
                  <a:gsLst>
                    <a:gs pos="51250">
                      <a:schemeClr val="bg1"/>
                    </a:gs>
                    <a:gs pos="35000">
                      <a:schemeClr val="bg1"/>
                    </a:gs>
                  </a:gsLst>
                  <a:lin ang="5400000" scaled="0"/>
                </a:gradFill>
                <a:latin typeface="Segoe UI Light" pitchFamily="34" charset="0"/>
              </a:rPr>
            </a:br>
            <a:r>
              <a:rPr lang="en-US" sz="3600" spc="-120" dirty="0" smtClean="0">
                <a:gradFill>
                  <a:gsLst>
                    <a:gs pos="51250">
                      <a:schemeClr val="bg1"/>
                    </a:gs>
                    <a:gs pos="35000">
                      <a:schemeClr val="bg1"/>
                    </a:gs>
                  </a:gsLst>
                  <a:lin ang="5400000" scaled="0"/>
                </a:gradFill>
                <a:latin typeface="Segoe UI Light" pitchFamily="34" charset="0"/>
              </a:rPr>
              <a:t>core </a:t>
            </a:r>
            <a:r>
              <a:rPr lang="en-US" sz="3600" spc="-120" dirty="0">
                <a:gradFill>
                  <a:gsLst>
                    <a:gs pos="51250">
                      <a:schemeClr val="bg1"/>
                    </a:gs>
                    <a:gs pos="35000">
                      <a:schemeClr val="bg1"/>
                    </a:gs>
                  </a:gsLst>
                  <a:lin ang="5400000" scaled="0"/>
                </a:gradFill>
                <a:latin typeface="Segoe UI Light" pitchFamily="34" charset="0"/>
              </a:rPr>
              <a:t>and security</a:t>
            </a:r>
          </a:p>
        </p:txBody>
      </p:sp>
      <p:sp>
        <p:nvSpPr>
          <p:cNvPr id="28" name="box 1"/>
          <p:cNvSpPr/>
          <p:nvPr/>
        </p:nvSpPr>
        <p:spPr>
          <a:xfrm>
            <a:off x="5761038" y="296863"/>
            <a:ext cx="4224528" cy="2084832"/>
          </a:xfrm>
          <a:prstGeom prst="rect">
            <a:avLst/>
          </a:prstGeom>
          <a:solidFill>
            <a:srgbClr val="9B4F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0" bIns="0" numCol="1" spcCol="0" rtlCol="0" fromWordArt="0" anchor="t" anchorCtr="0" forceAA="0" compatLnSpc="1">
            <a:prstTxWarp prst="textNoShape">
              <a:avLst/>
            </a:prstTxWarp>
            <a:noAutofit/>
          </a:bodyPr>
          <a:lstStyle/>
          <a:p>
            <a:pPr>
              <a:lnSpc>
                <a:spcPct val="90000"/>
              </a:lnSpc>
            </a:pPr>
            <a:endParaRPr lang="en-US" sz="3200" spc="-70" dirty="0">
              <a:gradFill>
                <a:gsLst>
                  <a:gs pos="76250">
                    <a:schemeClr val="bg1"/>
                  </a:gs>
                  <a:gs pos="66250">
                    <a:schemeClr val="bg1"/>
                  </a:gs>
                </a:gsLst>
                <a:lin ang="5400000" scaled="0"/>
              </a:gradFill>
              <a:latin typeface="Segoe UI Light" pitchFamily="34" charset="0"/>
            </a:endParaRPr>
          </a:p>
        </p:txBody>
      </p:sp>
      <p:sp>
        <p:nvSpPr>
          <p:cNvPr id="25" name="box 2"/>
          <p:cNvSpPr/>
          <p:nvPr/>
        </p:nvSpPr>
        <p:spPr>
          <a:xfrm>
            <a:off x="5761038" y="2430463"/>
            <a:ext cx="2084832" cy="426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28016" rIns="0" bIns="0" numCol="1" spcCol="0" rtlCol="0" fromWordArt="0" anchor="t" anchorCtr="0" forceAA="0" compatLnSpc="1">
            <a:prstTxWarp prst="textNoShape">
              <a:avLst/>
            </a:prstTxWarp>
            <a:noAutofit/>
          </a:bodyPr>
          <a:lstStyle/>
          <a:p>
            <a:pPr>
              <a:lnSpc>
                <a:spcPct val="90000"/>
              </a:lnSpc>
            </a:pPr>
            <a:endParaRPr lang="en-US" sz="3200" spc="-70" dirty="0">
              <a:gradFill>
                <a:gsLst>
                  <a:gs pos="76250">
                    <a:schemeClr val="bg1"/>
                  </a:gs>
                  <a:gs pos="66250">
                    <a:schemeClr val="bg1"/>
                  </a:gs>
                </a:gsLst>
                <a:lin ang="5400000" scaled="0"/>
              </a:gradFill>
              <a:latin typeface="Segoe UI Light" pitchFamily="34" charset="0"/>
            </a:endParaRPr>
          </a:p>
        </p:txBody>
      </p:sp>
      <p:sp>
        <p:nvSpPr>
          <p:cNvPr id="27" name="box 3"/>
          <p:cNvSpPr/>
          <p:nvPr/>
        </p:nvSpPr>
        <p:spPr>
          <a:xfrm>
            <a:off x="7894638" y="4564063"/>
            <a:ext cx="4267200" cy="2133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28016" rIns="0" bIns="0" numCol="1" spcCol="0" rtlCol="0" fromWordArt="0" anchor="t" anchorCtr="0" forceAA="0" compatLnSpc="1">
            <a:prstTxWarp prst="textNoShape">
              <a:avLst/>
            </a:prstTxWarp>
            <a:noAutofit/>
          </a:bodyPr>
          <a:lstStyle/>
          <a:p>
            <a:pPr>
              <a:lnSpc>
                <a:spcPct val="90000"/>
              </a:lnSpc>
            </a:pPr>
            <a:endParaRPr lang="en-US" sz="3200" spc="-70" dirty="0">
              <a:gradFill>
                <a:gsLst>
                  <a:gs pos="76250">
                    <a:schemeClr val="bg1"/>
                  </a:gs>
                  <a:gs pos="66250">
                    <a:schemeClr val="bg1"/>
                  </a:gs>
                </a:gsLst>
                <a:lin ang="5400000" scaled="0"/>
              </a:gradFill>
              <a:latin typeface="Segoe UI Light" pitchFamily="34" charset="0"/>
            </a:endParaRPr>
          </a:p>
        </p:txBody>
      </p:sp>
      <p:sp>
        <p:nvSpPr>
          <p:cNvPr id="26" name="box 4"/>
          <p:cNvSpPr/>
          <p:nvPr/>
        </p:nvSpPr>
        <p:spPr>
          <a:xfrm>
            <a:off x="10028238" y="296863"/>
            <a:ext cx="2133600" cy="4224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0" bIns="0" numCol="1" spcCol="0" rtlCol="0" fromWordArt="0" anchor="t" anchorCtr="0" forceAA="0" compatLnSpc="1">
            <a:prstTxWarp prst="textNoShape">
              <a:avLst/>
            </a:prstTxWarp>
            <a:noAutofit/>
          </a:bodyPr>
          <a:lstStyle/>
          <a:p>
            <a:pPr>
              <a:lnSpc>
                <a:spcPct val="90000"/>
              </a:lnSpc>
            </a:pPr>
            <a:endParaRPr lang="en-US" sz="3200" spc="-70" dirty="0" smtClean="0">
              <a:gradFill>
                <a:gsLst>
                  <a:gs pos="76250">
                    <a:schemeClr val="bg1"/>
                  </a:gs>
                  <a:gs pos="66250">
                    <a:schemeClr val="bg1"/>
                  </a:gs>
                </a:gsLst>
                <a:lin ang="5400000" scaled="0"/>
              </a:gradFill>
              <a:latin typeface="Segoe UI Light" pitchFamily="34" charset="0"/>
            </a:endParaRPr>
          </a:p>
        </p:txBody>
      </p:sp>
      <p:sp>
        <p:nvSpPr>
          <p:cNvPr id="35" name="text 1"/>
          <p:cNvSpPr/>
          <p:nvPr/>
        </p:nvSpPr>
        <p:spPr>
          <a:xfrm>
            <a:off x="5761038" y="296863"/>
            <a:ext cx="4224528" cy="2084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28016" rIns="0" bIns="0" numCol="1" spcCol="0" rtlCol="0" fromWordArt="0" anchor="t" anchorCtr="0" forceAA="0" compatLnSpc="1">
            <a:prstTxWarp prst="textNoShape">
              <a:avLst/>
            </a:prstTxWarp>
            <a:noAutofit/>
          </a:bodyPr>
          <a:lstStyle/>
          <a:p>
            <a:pPr>
              <a:lnSpc>
                <a:spcPct val="90000"/>
              </a:lnSpc>
            </a:pPr>
            <a:r>
              <a:rPr lang="en-US" sz="2800" spc="-90" dirty="0">
                <a:gradFill>
                  <a:gsLst>
                    <a:gs pos="76250">
                      <a:schemeClr val="bg1"/>
                    </a:gs>
                    <a:gs pos="66250">
                      <a:schemeClr val="bg1"/>
                    </a:gs>
                  </a:gsLst>
                  <a:lin ang="5400000" scaled="0"/>
                </a:gradFill>
                <a:latin typeface="Segoe UI Light" pitchFamily="34" charset="0"/>
              </a:rPr>
              <a:t>Great, consistent </a:t>
            </a:r>
            <a:r>
              <a:rPr lang="en-US" sz="2800" spc="-90" dirty="0" smtClean="0">
                <a:gradFill>
                  <a:gsLst>
                    <a:gs pos="76250">
                      <a:schemeClr val="bg1"/>
                    </a:gs>
                    <a:gs pos="66250">
                      <a:schemeClr val="bg1"/>
                    </a:gs>
                  </a:gsLst>
                  <a:lin ang="5400000" scaled="0"/>
                </a:gradFill>
                <a:latin typeface="Segoe UI Light" pitchFamily="34" charset="0"/>
              </a:rPr>
              <a:t>experience </a:t>
            </a:r>
            <a:br>
              <a:rPr lang="en-US" sz="2800" spc="-90" dirty="0" smtClean="0">
                <a:gradFill>
                  <a:gsLst>
                    <a:gs pos="76250">
                      <a:schemeClr val="bg1"/>
                    </a:gs>
                    <a:gs pos="66250">
                      <a:schemeClr val="bg1"/>
                    </a:gs>
                  </a:gsLst>
                  <a:lin ang="5400000" scaled="0"/>
                </a:gradFill>
                <a:latin typeface="Segoe UI Light" pitchFamily="34" charset="0"/>
              </a:rPr>
            </a:br>
            <a:r>
              <a:rPr lang="en-US" sz="2800" spc="-90" dirty="0" smtClean="0">
                <a:gradFill>
                  <a:gsLst>
                    <a:gs pos="76250">
                      <a:schemeClr val="bg1"/>
                    </a:gs>
                    <a:gs pos="66250">
                      <a:schemeClr val="bg1"/>
                    </a:gs>
                  </a:gsLst>
                  <a:lin ang="5400000" scaled="0"/>
                </a:gradFill>
                <a:latin typeface="Segoe UI Light" pitchFamily="34" charset="0"/>
              </a:rPr>
              <a:t>across devices</a:t>
            </a:r>
            <a:endParaRPr lang="en-US" sz="2800" spc="-90" dirty="0">
              <a:gradFill>
                <a:gsLst>
                  <a:gs pos="76250">
                    <a:schemeClr val="bg1"/>
                  </a:gs>
                  <a:gs pos="66250">
                    <a:schemeClr val="bg1"/>
                  </a:gs>
                </a:gsLst>
                <a:lin ang="5400000" scaled="0"/>
              </a:gradFill>
              <a:latin typeface="Segoe UI Light" pitchFamily="34" charset="0"/>
            </a:endParaRPr>
          </a:p>
        </p:txBody>
      </p:sp>
      <p:sp>
        <p:nvSpPr>
          <p:cNvPr id="38" name="text 2"/>
          <p:cNvSpPr/>
          <p:nvPr/>
        </p:nvSpPr>
        <p:spPr>
          <a:xfrm>
            <a:off x="5761038" y="2430463"/>
            <a:ext cx="2084832" cy="426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46304" rIns="0" bIns="0" numCol="1" spcCol="0" rtlCol="0" fromWordArt="0" anchor="t" anchorCtr="0" forceAA="0" compatLnSpc="1">
            <a:prstTxWarp prst="textNoShape">
              <a:avLst/>
            </a:prstTxWarp>
            <a:noAutofit/>
          </a:bodyPr>
          <a:lstStyle/>
          <a:p>
            <a:pPr>
              <a:lnSpc>
                <a:spcPct val="90000"/>
              </a:lnSpc>
            </a:pPr>
            <a:r>
              <a:rPr lang="en-US" sz="2800" spc="-70" dirty="0" smtClean="0">
                <a:gradFill>
                  <a:gsLst>
                    <a:gs pos="76250">
                      <a:schemeClr val="bg1"/>
                    </a:gs>
                    <a:gs pos="66250">
                      <a:schemeClr val="bg1"/>
                    </a:gs>
                  </a:gsLst>
                  <a:lin ang="5400000" scaled="0"/>
                </a:gradFill>
                <a:latin typeface="Segoe UI Light" pitchFamily="34" charset="0"/>
              </a:rPr>
              <a:t>Native device management</a:t>
            </a:r>
            <a:endParaRPr lang="en-US" sz="2800" spc="-70" dirty="0">
              <a:gradFill>
                <a:gsLst>
                  <a:gs pos="76250">
                    <a:schemeClr val="bg1"/>
                  </a:gs>
                  <a:gs pos="66250">
                    <a:schemeClr val="bg1"/>
                  </a:gs>
                </a:gsLst>
                <a:lin ang="5400000" scaled="0"/>
              </a:gradFill>
              <a:latin typeface="Segoe UI Light" pitchFamily="34" charset="0"/>
            </a:endParaRPr>
          </a:p>
        </p:txBody>
      </p:sp>
      <p:sp>
        <p:nvSpPr>
          <p:cNvPr id="40" name="text 3"/>
          <p:cNvSpPr/>
          <p:nvPr/>
        </p:nvSpPr>
        <p:spPr>
          <a:xfrm>
            <a:off x="7894638" y="4564063"/>
            <a:ext cx="42672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28016" rIns="0" bIns="0" numCol="1" spcCol="0" rtlCol="0" fromWordArt="0" anchor="t" anchorCtr="0" forceAA="0" compatLnSpc="1">
            <a:prstTxWarp prst="textNoShape">
              <a:avLst/>
            </a:prstTxWarp>
            <a:noAutofit/>
          </a:bodyPr>
          <a:lstStyle/>
          <a:p>
            <a:pPr>
              <a:lnSpc>
                <a:spcPct val="90000"/>
              </a:lnSpc>
            </a:pPr>
            <a:r>
              <a:rPr lang="en-US" sz="2800" spc="-70" dirty="0" smtClean="0">
                <a:gradFill>
                  <a:gsLst>
                    <a:gs pos="76250">
                      <a:schemeClr val="bg1"/>
                    </a:gs>
                    <a:gs pos="66250">
                      <a:schemeClr val="bg1"/>
                    </a:gs>
                  </a:gsLst>
                  <a:lin ang="5400000" scaled="0"/>
                </a:gradFill>
                <a:latin typeface="Segoe UI Light" pitchFamily="34" charset="0"/>
              </a:rPr>
              <a:t>App lifecycle management</a:t>
            </a:r>
            <a:endParaRPr lang="en-US" sz="2800" spc="-70" dirty="0">
              <a:gradFill>
                <a:gsLst>
                  <a:gs pos="76250">
                    <a:schemeClr val="bg1"/>
                  </a:gs>
                  <a:gs pos="66250">
                    <a:schemeClr val="bg1"/>
                  </a:gs>
                </a:gsLst>
                <a:lin ang="5400000" scaled="0"/>
              </a:gradFill>
              <a:latin typeface="Segoe UI Light" pitchFamily="34" charset="0"/>
            </a:endParaRPr>
          </a:p>
        </p:txBody>
      </p:sp>
      <p:sp>
        <p:nvSpPr>
          <p:cNvPr id="42" name="text 4"/>
          <p:cNvSpPr/>
          <p:nvPr/>
        </p:nvSpPr>
        <p:spPr>
          <a:xfrm>
            <a:off x="10028238" y="296863"/>
            <a:ext cx="2133600" cy="4224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28016" rIns="0" bIns="0" numCol="1" spcCol="0" rtlCol="0" fromWordArt="0" anchor="t" anchorCtr="0" forceAA="0" compatLnSpc="1">
            <a:prstTxWarp prst="textNoShape">
              <a:avLst/>
            </a:prstTxWarp>
            <a:noAutofit/>
          </a:bodyPr>
          <a:lstStyle/>
          <a:p>
            <a:pPr>
              <a:lnSpc>
                <a:spcPct val="90000"/>
              </a:lnSpc>
            </a:pPr>
            <a:r>
              <a:rPr lang="en-US" sz="2800" spc="-70" dirty="0" smtClean="0">
                <a:gradFill>
                  <a:gsLst>
                    <a:gs pos="76250">
                      <a:schemeClr val="bg1"/>
                    </a:gs>
                    <a:gs pos="66250">
                      <a:schemeClr val="bg1"/>
                    </a:gs>
                  </a:gsLst>
                  <a:lin ang="5400000" scaled="0"/>
                </a:gradFill>
                <a:latin typeface="Segoe UI Light" pitchFamily="34" charset="0"/>
              </a:rPr>
              <a:t>Collaborate and communicate</a:t>
            </a:r>
            <a:endParaRPr lang="en-US" sz="2800" spc="-70" dirty="0">
              <a:gradFill>
                <a:gsLst>
                  <a:gs pos="76250">
                    <a:schemeClr val="bg1"/>
                  </a:gs>
                  <a:gs pos="66250">
                    <a:schemeClr val="bg1"/>
                  </a:gs>
                </a:gsLst>
                <a:lin ang="5400000" scaled="0"/>
              </a:gradFill>
              <a:latin typeface="Segoe UI Light" pitchFamily="34" charset="0"/>
            </a:endParaRPr>
          </a:p>
        </p:txBody>
      </p:sp>
      <p:pic>
        <p:nvPicPr>
          <p:cNvPr id="34" name="Picture 2" descr="\\SFP\Resources\Microsoft\Archive\Exec_Tier_Archive\Brand_Specific\Windows Phone\Windows Phone 8\Logo\Cyan\WinPhone_Cyan_D_rgb.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483" y="237033"/>
            <a:ext cx="5312927" cy="12489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900000">
            <a:off x="15490294" y="-10446079"/>
            <a:ext cx="2106577" cy="2797642"/>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194590" y="1641952"/>
            <a:ext cx="1967248" cy="2879439"/>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a:ext>
            </a:extLst>
          </a:blip>
          <a:stretch>
            <a:fillRect/>
          </a:stretch>
        </p:blipFill>
        <p:spPr>
          <a:xfrm rot="21147185">
            <a:off x="18860465" y="-10957939"/>
            <a:ext cx="7505638" cy="2930775"/>
          </a:xfrm>
          <a:prstGeom prst="rect">
            <a:avLst/>
          </a:prstGeom>
        </p:spPr>
      </p:pic>
      <p:pic>
        <p:nvPicPr>
          <p:cNvPr id="13" name="Picture 12"/>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126263" y="5359216"/>
            <a:ext cx="4035575" cy="1338447"/>
          </a:xfrm>
          <a:prstGeom prst="rect">
            <a:avLst/>
          </a:prstGeom>
        </p:spPr>
      </p:pic>
      <p:pic>
        <p:nvPicPr>
          <p:cNvPr id="15" name="Picture 14"/>
          <p:cNvPicPr>
            <a:picLocks noChangeAspect="1"/>
          </p:cNvPicPr>
          <p:nvPr/>
        </p:nvPicPr>
        <p:blipFill rotWithShape="1">
          <a:blip r:embed="rId8" cstate="screen">
            <a:extLst>
              <a:ext uri="{28A0092B-C50C-407E-A947-70E740481C1C}">
                <a14:useLocalDpi xmlns:a14="http://schemas.microsoft.com/office/drawing/2010/main"/>
              </a:ext>
            </a:extLst>
          </a:blip>
          <a:srcRect t="-4798"/>
          <a:stretch/>
        </p:blipFill>
        <p:spPr>
          <a:xfrm>
            <a:off x="5761038" y="3924300"/>
            <a:ext cx="2042570" cy="2773363"/>
          </a:xfrm>
          <a:prstGeom prst="rect">
            <a:avLst/>
          </a:prstGeom>
        </p:spPr>
      </p:pic>
      <p:pic>
        <p:nvPicPr>
          <p:cNvPr id="16" name="Picture 1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29892">
            <a:off x="19458333" y="-6716265"/>
            <a:ext cx="3360492" cy="3547187"/>
          </a:xfrm>
          <a:prstGeom prst="rect">
            <a:avLst/>
          </a:prstGeom>
        </p:spPr>
      </p:pic>
      <p:pic>
        <p:nvPicPr>
          <p:cNvPr id="17" name="Picture 16"/>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960075" y="945420"/>
            <a:ext cx="3019395" cy="1436275"/>
          </a:xfrm>
          <a:prstGeom prst="rect">
            <a:avLst/>
          </a:prstGeom>
        </p:spPr>
      </p:pic>
    </p:spTree>
    <p:extLst>
      <p:ext uri="{BB962C8B-B14F-4D97-AF65-F5344CB8AC3E}">
        <p14:creationId xmlns:p14="http://schemas.microsoft.com/office/powerpoint/2010/main" val="1290691210"/>
      </p:ext>
    </p:extLst>
  </p:cSld>
  <p:clrMapOvr>
    <a:masterClrMapping/>
  </p:clrMapOvr>
  <mc:AlternateContent xmlns:mc="http://schemas.openxmlformats.org/markup-compatibility/2006">
    <mc:Choice xmlns:p14="http://schemas.microsoft.com/office/powerpoint/2010/main" Requires="p14">
      <p:transition spd="slow" p14:dur="1500">
        <p:push/>
      </p:transition>
    </mc:Choice>
    <mc:Fallback>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750" fill="hold"/>
                                        <p:tgtEl>
                                          <p:spTgt spid="34"/>
                                        </p:tgtEl>
                                        <p:attrNameLst>
                                          <p:attrName>ppt_x</p:attrName>
                                        </p:attrNameLst>
                                      </p:cBhvr>
                                      <p:tavLst>
                                        <p:tav tm="0">
                                          <p:val>
                                            <p:strVal val="0-#ppt_w/2"/>
                                          </p:val>
                                        </p:tav>
                                        <p:tav tm="100000">
                                          <p:val>
                                            <p:strVal val="#ppt_x"/>
                                          </p:val>
                                        </p:tav>
                                      </p:tavLst>
                                    </p:anim>
                                    <p:anim calcmode="lin" valueType="num">
                                      <p:cBhvr additive="base">
                                        <p:cTn id="8" dur="75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1+#ppt_w/2"/>
                                          </p:val>
                                        </p:tav>
                                        <p:tav tm="100000">
                                          <p:val>
                                            <p:strVal val="#ppt_x"/>
                                          </p:val>
                                        </p:tav>
                                      </p:tavLst>
                                    </p:anim>
                                    <p:anim calcmode="lin" valueType="num">
                                      <p:cBhvr additive="base">
                                        <p:cTn id="16" dur="750" fill="hold"/>
                                        <p:tgtEl>
                                          <p:spTgt spid="8"/>
                                        </p:tgtEl>
                                        <p:attrNameLst>
                                          <p:attrName>ppt_y</p:attrName>
                                        </p:attrNameLst>
                                      </p:cBhvr>
                                      <p:tavLst>
                                        <p:tav tm="0">
                                          <p:val>
                                            <p:strVal val="#ppt_y"/>
                                          </p:val>
                                        </p:tav>
                                        <p:tav tm="100000">
                                          <p:val>
                                            <p:strVal val="#ppt_y"/>
                                          </p:val>
                                        </p:tav>
                                      </p:tavLst>
                                    </p:anim>
                                  </p:childTnLst>
                                </p:cTn>
                              </p:par>
                              <p:par>
                                <p:cTn id="17" presetID="1" presetClass="entr" presetSubtype="0" fill="hold" grpId="2" nodeType="withEffect">
                                  <p:stCondLst>
                                    <p:cond delay="750"/>
                                  </p:stCondLst>
                                  <p:childTnLst>
                                    <p:set>
                                      <p:cBhvr>
                                        <p:cTn id="18" dur="1" fill="hold">
                                          <p:stCondLst>
                                            <p:cond delay="749"/>
                                          </p:stCondLst>
                                        </p:cTn>
                                        <p:tgtEl>
                                          <p:spTgt spid="28"/>
                                        </p:tgtEl>
                                        <p:attrNameLst>
                                          <p:attrName>style.visibility</p:attrName>
                                        </p:attrNameLst>
                                      </p:cBhvr>
                                      <p:to>
                                        <p:strVal val="visible"/>
                                      </p:to>
                                    </p:set>
                                  </p:childTnLst>
                                </p:cTn>
                              </p:par>
                              <p:par>
                                <p:cTn id="19" presetID="6" presetClass="emph" presetSubtype="0" accel="100000" autoRev="1" fill="hold" grpId="1" nodeType="withEffect">
                                  <p:stCondLst>
                                    <p:cond delay="750"/>
                                  </p:stCondLst>
                                  <p:childTnLst>
                                    <p:animScale>
                                      <p:cBhvr>
                                        <p:cTn id="20" dur="750" fill="hold"/>
                                        <p:tgtEl>
                                          <p:spTgt spid="28"/>
                                        </p:tgtEl>
                                      </p:cBhvr>
                                      <p:by x="0" y="100000"/>
                                    </p:animScale>
                                  </p:childTnLst>
                                </p:cTn>
                              </p:par>
                              <p:par>
                                <p:cTn id="21" presetID="63" presetClass="path" presetSubtype="0" decel="100000" fill="hold" grpId="0" nodeType="withEffect">
                                  <p:stCondLst>
                                    <p:cond delay="1500"/>
                                  </p:stCondLst>
                                  <p:childTnLst>
                                    <p:animMotion origin="layout" path="M 4.34006E-8 -4.53926E-9 L 0.16875 -4.53926E-9 " pathEditMode="relative" rAng="0" ptsTypes="AA">
                                      <p:cBhvr>
                                        <p:cTn id="22" dur="750" spd="-100000" fill="hold"/>
                                        <p:tgtEl>
                                          <p:spTgt spid="28"/>
                                        </p:tgtEl>
                                        <p:attrNameLst>
                                          <p:attrName>ppt_x</p:attrName>
                                          <p:attrName>ppt_y</p:attrName>
                                        </p:attrNameLst>
                                      </p:cBhvr>
                                      <p:rCtr x="8438" y="0"/>
                                    </p:animMotion>
                                  </p:childTnLst>
                                </p:cTn>
                              </p:par>
                              <p:par>
                                <p:cTn id="23" presetID="1" presetClass="entr" presetSubtype="0" fill="hold" grpId="0" nodeType="withEffect">
                                  <p:stCondLst>
                                    <p:cond delay="2000"/>
                                  </p:stCondLst>
                                  <p:childTnLst>
                                    <p:set>
                                      <p:cBhvr>
                                        <p:cTn id="24" dur="1" fill="hold">
                                          <p:stCondLst>
                                            <p:cond delay="0"/>
                                          </p:stCondLst>
                                        </p:cTn>
                                        <p:tgtEl>
                                          <p:spTgt spid="35"/>
                                        </p:tgtEl>
                                        <p:attrNameLst>
                                          <p:attrName>style.visibility</p:attrName>
                                        </p:attrNameLst>
                                      </p:cBhvr>
                                      <p:to>
                                        <p:strVal val="visible"/>
                                      </p:to>
                                    </p:set>
                                  </p:childTnLst>
                                </p:cTn>
                              </p:par>
                              <p:par>
                                <p:cTn id="25" presetID="63" presetClass="path" presetSubtype="0" decel="100000" fill="hold" grpId="1" nodeType="withEffect">
                                  <p:stCondLst>
                                    <p:cond delay="2000"/>
                                  </p:stCondLst>
                                  <p:childTnLst>
                                    <p:animMotion origin="layout" path="M -3.59877E-6 3.10627E-6 L -0.0222 3.10627E-6 " pathEditMode="relative" rAng="0" ptsTypes="AA">
                                      <p:cBhvr>
                                        <p:cTn id="26" dur="400" spd="-100000" fill="hold"/>
                                        <p:tgtEl>
                                          <p:spTgt spid="35"/>
                                        </p:tgtEl>
                                        <p:attrNameLst>
                                          <p:attrName>ppt_x</p:attrName>
                                          <p:attrName>ppt_y</p:attrName>
                                        </p:attrNameLst>
                                      </p:cBhvr>
                                      <p:rCtr x="-1110" y="0"/>
                                    </p:animMotion>
                                  </p:childTnLst>
                                </p:cTn>
                              </p:par>
                              <p:par>
                                <p:cTn id="27" presetID="10" presetClass="entr" presetSubtype="0" fill="hold" nodeType="withEffect">
                                  <p:stCondLst>
                                    <p:cond delay="20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750"/>
                                        <p:tgtEl>
                                          <p:spTgt spid="17"/>
                                        </p:tgtEl>
                                      </p:cBhvr>
                                    </p:animEffect>
                                  </p:childTnLst>
                                </p:cTn>
                              </p:par>
                              <p:par>
                                <p:cTn id="30" presetID="1" presetClass="entr" presetSubtype="0" fill="hold" grpId="0" nodeType="withEffect">
                                  <p:stCondLst>
                                    <p:cond delay="950"/>
                                  </p:stCondLst>
                                  <p:childTnLst>
                                    <p:set>
                                      <p:cBhvr>
                                        <p:cTn id="31" dur="1" fill="hold">
                                          <p:stCondLst>
                                            <p:cond delay="749"/>
                                          </p:stCondLst>
                                        </p:cTn>
                                        <p:tgtEl>
                                          <p:spTgt spid="25"/>
                                        </p:tgtEl>
                                        <p:attrNameLst>
                                          <p:attrName>style.visibility</p:attrName>
                                        </p:attrNameLst>
                                      </p:cBhvr>
                                      <p:to>
                                        <p:strVal val="visible"/>
                                      </p:to>
                                    </p:set>
                                  </p:childTnLst>
                                </p:cTn>
                              </p:par>
                              <p:par>
                                <p:cTn id="32" presetID="6" presetClass="emph" presetSubtype="0" accel="100000" autoRev="1" fill="hold" grpId="1" nodeType="withEffect">
                                  <p:stCondLst>
                                    <p:cond delay="950"/>
                                  </p:stCondLst>
                                  <p:childTnLst>
                                    <p:animScale>
                                      <p:cBhvr>
                                        <p:cTn id="33" dur="750" fill="hold"/>
                                        <p:tgtEl>
                                          <p:spTgt spid="25"/>
                                        </p:tgtEl>
                                      </p:cBhvr>
                                      <p:by x="100000" y="0"/>
                                    </p:animScale>
                                  </p:childTnLst>
                                </p:cTn>
                              </p:par>
                              <p:par>
                                <p:cTn id="34" presetID="63" presetClass="path" presetSubtype="0" decel="100000" fill="hold" grpId="2" nodeType="withEffect">
                                  <p:stCondLst>
                                    <p:cond delay="1700"/>
                                  </p:stCondLst>
                                  <p:childTnLst>
                                    <p:animMotion origin="layout" path="M -4.72556E-6 -3.23049E-6 L -4.72556E-6 -0.30558 " pathEditMode="relative" rAng="0" ptsTypes="AA">
                                      <p:cBhvr>
                                        <p:cTn id="35" dur="750" spd="-100000" fill="hold"/>
                                        <p:tgtEl>
                                          <p:spTgt spid="25"/>
                                        </p:tgtEl>
                                        <p:attrNameLst>
                                          <p:attrName>ppt_x</p:attrName>
                                          <p:attrName>ppt_y</p:attrName>
                                        </p:attrNameLst>
                                      </p:cBhvr>
                                      <p:rCtr x="0" y="-15290"/>
                                    </p:animMotion>
                                  </p:childTnLst>
                                </p:cTn>
                              </p:par>
                              <p:par>
                                <p:cTn id="36" presetID="1" presetClass="entr" presetSubtype="0" fill="hold" grpId="0" nodeType="withEffect">
                                  <p:stCondLst>
                                    <p:cond delay="2200"/>
                                  </p:stCondLst>
                                  <p:childTnLst>
                                    <p:set>
                                      <p:cBhvr>
                                        <p:cTn id="37" dur="1" fill="hold">
                                          <p:stCondLst>
                                            <p:cond delay="0"/>
                                          </p:stCondLst>
                                        </p:cTn>
                                        <p:tgtEl>
                                          <p:spTgt spid="38"/>
                                        </p:tgtEl>
                                        <p:attrNameLst>
                                          <p:attrName>style.visibility</p:attrName>
                                        </p:attrNameLst>
                                      </p:cBhvr>
                                      <p:to>
                                        <p:strVal val="visible"/>
                                      </p:to>
                                    </p:set>
                                  </p:childTnLst>
                                </p:cTn>
                              </p:par>
                              <p:par>
                                <p:cTn id="38" presetID="63" presetClass="path" presetSubtype="0" decel="100000" fill="hold" grpId="1" nodeType="withEffect">
                                  <p:stCondLst>
                                    <p:cond delay="2200"/>
                                  </p:stCondLst>
                                  <p:childTnLst>
                                    <p:animMotion origin="layout" path="M -4.72556E-6 7.08125E-7 L -4.72556E-6 0.05447 " pathEditMode="relative" rAng="0" ptsTypes="AA">
                                      <p:cBhvr>
                                        <p:cTn id="39" dur="400" spd="-100000" fill="hold"/>
                                        <p:tgtEl>
                                          <p:spTgt spid="38"/>
                                        </p:tgtEl>
                                        <p:attrNameLst>
                                          <p:attrName>ppt_x</p:attrName>
                                          <p:attrName>ppt_y</p:attrName>
                                        </p:attrNameLst>
                                      </p:cBhvr>
                                      <p:rCtr x="0" y="2724"/>
                                    </p:animMotion>
                                  </p:childTnLst>
                                </p:cTn>
                              </p:par>
                              <p:par>
                                <p:cTn id="40" presetID="10" presetClass="entr" presetSubtype="0" fill="hold" nodeType="withEffect">
                                  <p:stCondLst>
                                    <p:cond delay="220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750"/>
                                        <p:tgtEl>
                                          <p:spTgt spid="15"/>
                                        </p:tgtEl>
                                      </p:cBhvr>
                                    </p:animEffect>
                                  </p:childTnLst>
                                </p:cTn>
                              </p:par>
                              <p:par>
                                <p:cTn id="43" presetID="1" presetClass="entr" presetSubtype="0" fill="hold" grpId="0" nodeType="withEffect">
                                  <p:stCondLst>
                                    <p:cond delay="1150"/>
                                  </p:stCondLst>
                                  <p:childTnLst>
                                    <p:set>
                                      <p:cBhvr>
                                        <p:cTn id="44" dur="1" fill="hold">
                                          <p:stCondLst>
                                            <p:cond delay="749"/>
                                          </p:stCondLst>
                                        </p:cTn>
                                        <p:tgtEl>
                                          <p:spTgt spid="27"/>
                                        </p:tgtEl>
                                        <p:attrNameLst>
                                          <p:attrName>style.visibility</p:attrName>
                                        </p:attrNameLst>
                                      </p:cBhvr>
                                      <p:to>
                                        <p:strVal val="visible"/>
                                      </p:to>
                                    </p:set>
                                  </p:childTnLst>
                                </p:cTn>
                              </p:par>
                              <p:par>
                                <p:cTn id="45" presetID="6" presetClass="emph" presetSubtype="0" accel="100000" autoRev="1" fill="hold" grpId="1" nodeType="withEffect">
                                  <p:stCondLst>
                                    <p:cond delay="1150"/>
                                  </p:stCondLst>
                                  <p:childTnLst>
                                    <p:animScale>
                                      <p:cBhvr>
                                        <p:cTn id="46" dur="750" fill="hold"/>
                                        <p:tgtEl>
                                          <p:spTgt spid="27"/>
                                        </p:tgtEl>
                                      </p:cBhvr>
                                      <p:by x="0" y="100000"/>
                                    </p:animScale>
                                  </p:childTnLst>
                                </p:cTn>
                              </p:par>
                              <p:par>
                                <p:cTn id="47" presetID="63" presetClass="path" presetSubtype="0" decel="100000" fill="hold" grpId="2" nodeType="withEffect">
                                  <p:stCondLst>
                                    <p:cond delay="1900"/>
                                  </p:stCondLst>
                                  <p:childTnLst>
                                    <p:animMotion origin="layout" path="M 3.0942E-6 1.41625E-6 L -0.17169 1.41625E-6 " pathEditMode="relative" rAng="0" ptsTypes="AA">
                                      <p:cBhvr>
                                        <p:cTn id="48" dur="750" spd="-100000" fill="hold"/>
                                        <p:tgtEl>
                                          <p:spTgt spid="27"/>
                                        </p:tgtEl>
                                        <p:attrNameLst>
                                          <p:attrName>ppt_x</p:attrName>
                                          <p:attrName>ppt_y</p:attrName>
                                        </p:attrNameLst>
                                      </p:cBhvr>
                                      <p:rCtr x="-8591" y="0"/>
                                    </p:animMotion>
                                  </p:childTnLst>
                                </p:cTn>
                              </p:par>
                              <p:par>
                                <p:cTn id="49" presetID="1" presetClass="entr" presetSubtype="0" fill="hold" grpId="0" nodeType="withEffect">
                                  <p:stCondLst>
                                    <p:cond delay="2400"/>
                                  </p:stCondLst>
                                  <p:childTnLst>
                                    <p:set>
                                      <p:cBhvr>
                                        <p:cTn id="50" dur="1" fill="hold">
                                          <p:stCondLst>
                                            <p:cond delay="0"/>
                                          </p:stCondLst>
                                        </p:cTn>
                                        <p:tgtEl>
                                          <p:spTgt spid="40"/>
                                        </p:tgtEl>
                                        <p:attrNameLst>
                                          <p:attrName>style.visibility</p:attrName>
                                        </p:attrNameLst>
                                      </p:cBhvr>
                                      <p:to>
                                        <p:strVal val="visible"/>
                                      </p:to>
                                    </p:set>
                                  </p:childTnLst>
                                </p:cTn>
                              </p:par>
                              <p:par>
                                <p:cTn id="51" presetID="63" presetClass="path" presetSubtype="0" decel="100000" fill="hold" grpId="1" nodeType="withEffect">
                                  <p:stCondLst>
                                    <p:cond delay="2400"/>
                                  </p:stCondLst>
                                  <p:childTnLst>
                                    <p:animMotion origin="layout" path="M 3.0942E-6 1.41625E-6 L 0.01914 1.41625E-6 " pathEditMode="relative" rAng="0" ptsTypes="AA">
                                      <p:cBhvr>
                                        <p:cTn id="52" dur="400" spd="-100000" fill="hold"/>
                                        <p:tgtEl>
                                          <p:spTgt spid="40"/>
                                        </p:tgtEl>
                                        <p:attrNameLst>
                                          <p:attrName>ppt_x</p:attrName>
                                          <p:attrName>ppt_y</p:attrName>
                                        </p:attrNameLst>
                                      </p:cBhvr>
                                      <p:rCtr x="957" y="0"/>
                                    </p:animMotion>
                                  </p:childTnLst>
                                </p:cTn>
                              </p:par>
                              <p:par>
                                <p:cTn id="53" presetID="10" presetClass="entr" presetSubtype="0" fill="hold" nodeType="withEffect">
                                  <p:stCondLst>
                                    <p:cond delay="240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750"/>
                                        <p:tgtEl>
                                          <p:spTgt spid="13"/>
                                        </p:tgtEl>
                                      </p:cBhvr>
                                    </p:animEffect>
                                  </p:childTnLst>
                                </p:cTn>
                              </p:par>
                              <p:par>
                                <p:cTn id="56" presetID="1" presetClass="entr" presetSubtype="0" fill="hold" grpId="0" nodeType="withEffect">
                                  <p:stCondLst>
                                    <p:cond delay="1350"/>
                                  </p:stCondLst>
                                  <p:childTnLst>
                                    <p:set>
                                      <p:cBhvr>
                                        <p:cTn id="57" dur="1" fill="hold">
                                          <p:stCondLst>
                                            <p:cond delay="749"/>
                                          </p:stCondLst>
                                        </p:cTn>
                                        <p:tgtEl>
                                          <p:spTgt spid="26"/>
                                        </p:tgtEl>
                                        <p:attrNameLst>
                                          <p:attrName>style.visibility</p:attrName>
                                        </p:attrNameLst>
                                      </p:cBhvr>
                                      <p:to>
                                        <p:strVal val="visible"/>
                                      </p:to>
                                    </p:set>
                                  </p:childTnLst>
                                </p:cTn>
                              </p:par>
                              <p:par>
                                <p:cTn id="58" presetID="6" presetClass="emph" presetSubtype="0" accel="100000" autoRev="1" fill="hold" grpId="1" nodeType="withEffect">
                                  <p:stCondLst>
                                    <p:cond delay="1350"/>
                                  </p:stCondLst>
                                  <p:childTnLst>
                                    <p:animScale>
                                      <p:cBhvr>
                                        <p:cTn id="59" dur="750" fill="hold"/>
                                        <p:tgtEl>
                                          <p:spTgt spid="26"/>
                                        </p:tgtEl>
                                      </p:cBhvr>
                                      <p:by x="100000" y="0"/>
                                    </p:animScale>
                                  </p:childTnLst>
                                </p:cTn>
                              </p:par>
                              <p:par>
                                <p:cTn id="60" presetID="63" presetClass="path" presetSubtype="0" decel="100000" fill="hold" grpId="2" nodeType="withEffect">
                                  <p:stCondLst>
                                    <p:cond delay="2100"/>
                                  </p:stCondLst>
                                  <p:childTnLst>
                                    <p:animMotion origin="layout" path="M 3.16058E-6 -3.22288E-6 L 3.16058E-6 0.30209 " pathEditMode="relative" rAng="0" ptsTypes="AA">
                                      <p:cBhvr>
                                        <p:cTn id="61" dur="750" spd="-100000" fill="hold"/>
                                        <p:tgtEl>
                                          <p:spTgt spid="26"/>
                                        </p:tgtEl>
                                        <p:attrNameLst>
                                          <p:attrName>ppt_x</p:attrName>
                                          <p:attrName>ppt_y</p:attrName>
                                        </p:attrNameLst>
                                      </p:cBhvr>
                                      <p:rCtr x="0" y="15093"/>
                                    </p:animMotion>
                                  </p:childTnLst>
                                </p:cTn>
                              </p:par>
                              <p:par>
                                <p:cTn id="62" presetID="1" presetClass="entr" presetSubtype="0" fill="hold" grpId="0" nodeType="withEffect">
                                  <p:stCondLst>
                                    <p:cond delay="2600"/>
                                  </p:stCondLst>
                                  <p:childTnLst>
                                    <p:set>
                                      <p:cBhvr>
                                        <p:cTn id="63" dur="1" fill="hold">
                                          <p:stCondLst>
                                            <p:cond delay="0"/>
                                          </p:stCondLst>
                                        </p:cTn>
                                        <p:tgtEl>
                                          <p:spTgt spid="42"/>
                                        </p:tgtEl>
                                        <p:attrNameLst>
                                          <p:attrName>style.visibility</p:attrName>
                                        </p:attrNameLst>
                                      </p:cBhvr>
                                      <p:to>
                                        <p:strVal val="visible"/>
                                      </p:to>
                                    </p:set>
                                  </p:childTnLst>
                                </p:cTn>
                              </p:par>
                              <p:par>
                                <p:cTn id="64" presetID="63" presetClass="path" presetSubtype="0" decel="100000" fill="hold" grpId="1" nodeType="withEffect">
                                  <p:stCondLst>
                                    <p:cond delay="2600"/>
                                  </p:stCondLst>
                                  <p:childTnLst>
                                    <p:animMotion origin="layout" path="M 3.16058E-6 -0.0522 L 3.16058E-6 -3.22288E-6 " pathEditMode="relative" rAng="0" ptsTypes="AA">
                                      <p:cBhvr>
                                        <p:cTn id="65" dur="400" fill="hold"/>
                                        <p:tgtEl>
                                          <p:spTgt spid="42"/>
                                        </p:tgtEl>
                                        <p:attrNameLst>
                                          <p:attrName>ppt_x</p:attrName>
                                          <p:attrName>ppt_y</p:attrName>
                                        </p:attrNameLst>
                                      </p:cBhvr>
                                      <p:rCtr x="0" y="2610"/>
                                    </p:animMotion>
                                  </p:childTnLst>
                                </p:cTn>
                              </p:par>
                              <p:par>
                                <p:cTn id="66" presetID="10" presetClass="entr" presetSubtype="0" fill="hold" nodeType="withEffect">
                                  <p:stCondLst>
                                    <p:cond delay="260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28" grpId="0" animBg="1"/>
      <p:bldP spid="28" grpId="1" animBg="1"/>
      <p:bldP spid="28" grpId="2" animBg="1"/>
      <p:bldP spid="25" grpId="0" animBg="1"/>
      <p:bldP spid="25" grpId="1" animBg="1"/>
      <p:bldP spid="25" grpId="2" animBg="1"/>
      <p:bldP spid="27" grpId="0" animBg="1"/>
      <p:bldP spid="27" grpId="1" animBg="1"/>
      <p:bldP spid="27" grpId="2" animBg="1"/>
      <p:bldP spid="26" grpId="0" animBg="1"/>
      <p:bldP spid="26" grpId="1" animBg="1"/>
      <p:bldP spid="26" grpId="2" animBg="1"/>
      <p:bldP spid="35" grpId="0"/>
      <p:bldP spid="35" grpId="1"/>
      <p:bldP spid="38" grpId="0"/>
      <p:bldP spid="38" grpId="1"/>
      <p:bldP spid="40" grpId="0"/>
      <p:bldP spid="40" grpId="1"/>
      <p:bldP spid="42" grpId="0"/>
      <p:bldP spid="42"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Phone Breakout Sessions</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5324535"/>
          </a:xfrm>
          <a:prstGeom prst="rect">
            <a:avLst/>
          </a:prstGeom>
        </p:spPr>
        <p:txBody>
          <a:bodyPr wrap="square">
            <a:spAutoFit/>
          </a:bodyPr>
          <a:lstStyle/>
          <a:p>
            <a:pPr marL="571500" lvl="0" indent="-571500">
              <a:lnSpc>
                <a:spcPct val="88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Monday, June 3:</a:t>
            </a:r>
          </a:p>
          <a:p>
            <a:pPr marL="1036638" lvl="1" indent="-407988">
              <a:lnSpc>
                <a:spcPct val="88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1:15pm - The phone that has everything the enterprise needs:  Windows Phone 8</a:t>
            </a:r>
          </a:p>
          <a:p>
            <a:pPr marL="1036638" lvl="1" indent="-407988">
              <a:lnSpc>
                <a:spcPct val="88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3:00pm – The top down guide for developers: Windows Phone 8</a:t>
            </a:r>
          </a:p>
          <a:p>
            <a:pPr marL="1036638" lvl="1" indent="-407988">
              <a:lnSpc>
                <a:spcPct val="88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4:45pm – Radical perspectives on mobility strategy</a:t>
            </a:r>
          </a:p>
          <a:p>
            <a:pPr marL="571500" indent="-571500">
              <a:lnSpc>
                <a:spcPct val="88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Tuesday, June 4:</a:t>
            </a:r>
          </a:p>
          <a:p>
            <a:pPr marL="1036638" lvl="1" indent="-407988">
              <a:lnSpc>
                <a:spcPct val="88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8:30am – The power of collaboration: Integrating Windows Phone with Office 365, Exchange and SharePoint Online</a:t>
            </a:r>
          </a:p>
          <a:p>
            <a:pPr marL="1036638" lvl="1" indent="-407988">
              <a:lnSpc>
                <a:spcPct val="88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10:15am – All aboard for the future of HTML5 mobile &amp; hybrid web apps for Windows Phone 8 and Windows Tablets</a:t>
            </a:r>
          </a:p>
          <a:p>
            <a:pPr marL="1036638" lvl="1" indent="-407988">
              <a:lnSpc>
                <a:spcPct val="88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1:30pm – The Windows Phone 8 networking survival kit</a:t>
            </a:r>
          </a:p>
          <a:p>
            <a:pPr marL="1036638" lvl="1" indent="-407988">
              <a:lnSpc>
                <a:spcPct val="88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3:15pm – Build it once for both: Writing code and designing for Windows 8 and Windows Phone 8</a:t>
            </a:r>
          </a:p>
          <a:p>
            <a:pPr marL="1036638" lvl="1" indent="-407988">
              <a:lnSpc>
                <a:spcPct val="88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5:00pm – Secrets of using background agents for Windows Phone 8</a:t>
            </a:r>
            <a:endParaRPr lang="en-US" sz="24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1532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Phone Breakout Sessions</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4327338"/>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Wednesday, June 5:</a:t>
            </a:r>
          </a:p>
          <a:p>
            <a:pPr marL="1036638" lvl="1" indent="-407988">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8:30am – Mobile security in the enterprise: Windows Phone 8 answers the call</a:t>
            </a:r>
          </a:p>
          <a:p>
            <a:pPr marL="1036638" lvl="1" indent="-407988">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10:15am – Using C and C++ in your Windows Phone 8 applications</a:t>
            </a:r>
          </a:p>
          <a:p>
            <a:pPr marL="1036638" lvl="1" indent="-407988">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1:30pm – Developing large-scale enterprise mobile apps for Windows Phone 8</a:t>
            </a:r>
          </a:p>
          <a:p>
            <a:pPr marL="1036638" lvl="1" indent="-407988">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3:15pm – Speechifying your Windows Phone 8 applications</a:t>
            </a:r>
          </a:p>
          <a:p>
            <a:pPr marL="1037871" lvl="1" indent="-571500">
              <a:lnSpc>
                <a:spcPct val="90000"/>
              </a:lnSpc>
              <a:spcBef>
                <a:spcPct val="20000"/>
              </a:spcBef>
              <a:buSzPct val="105000"/>
              <a:buBlip>
                <a:blip r:embed="rId3"/>
              </a:buBlip>
            </a:pPr>
            <a:endParaRPr lang="en-US" sz="2400" dirty="0" smtClean="0">
              <a:gradFill>
                <a:gsLst>
                  <a:gs pos="1250">
                    <a:schemeClr val="tx1"/>
                  </a:gs>
                  <a:gs pos="100000">
                    <a:schemeClr val="tx1"/>
                  </a:gs>
                </a:gsLst>
                <a:lin ang="5400000" scaled="0"/>
              </a:gradFill>
              <a:latin typeface="+mj-lt"/>
            </a:endParaRPr>
          </a:p>
          <a:p>
            <a:pPr marL="57150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Thursday, June 6:</a:t>
            </a:r>
          </a:p>
          <a:p>
            <a:pPr marL="1036638" lvl="1" indent="-407988">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8:30am – Manage Windows Phone enterprise apps</a:t>
            </a:r>
          </a:p>
          <a:p>
            <a:pPr marL="1036638" lvl="1" indent="-407988">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10:15am – Support your demanding LOB apps with SQLite and Windows Phone 8</a:t>
            </a:r>
          </a:p>
          <a:p>
            <a:pPr marL="1036638" lvl="1" indent="-407988">
              <a:lnSpc>
                <a:spcPct val="90000"/>
              </a:lnSpc>
              <a:spcBef>
                <a:spcPct val="20000"/>
              </a:spcBef>
              <a:buSzPct val="105000"/>
              <a:buBlip>
                <a:blip r:embed="rId3"/>
              </a:buBlip>
            </a:pPr>
            <a:r>
              <a:rPr lang="en-US" sz="2400" dirty="0" smtClean="0">
                <a:gradFill>
                  <a:gsLst>
                    <a:gs pos="1250">
                      <a:schemeClr val="tx1"/>
                    </a:gs>
                    <a:gs pos="100000">
                      <a:schemeClr val="tx1"/>
                    </a:gs>
                  </a:gsLst>
                  <a:lin ang="5400000" scaled="0"/>
                </a:gradFill>
                <a:latin typeface="+mj-lt"/>
              </a:rPr>
              <a:t>1:00pm – Creating Windows Phone 8 apps for SharePoint</a:t>
            </a: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96959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Phone Hands On Labs</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4856714"/>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Porting Windows 8 to Windows Phone 8</a:t>
            </a:r>
          </a:p>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Windows Phone 8: File and Protocol Association</a:t>
            </a:r>
          </a:p>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Windows Phone 8: Lock Screen Wallpaper</a:t>
            </a:r>
          </a:p>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Windows Phone 8: Voice Command</a:t>
            </a:r>
          </a:p>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Windows Phone 8: Tiles</a:t>
            </a:r>
          </a:p>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Windows Phone 8: Purchase</a:t>
            </a:r>
          </a:p>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Windows Phone 8: Wallet</a:t>
            </a:r>
          </a:p>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Windows Phone 8:  Running Tracker</a:t>
            </a: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835859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Phone Booth</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4536627"/>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Device Bar featuring the latest Windows Phones in the marketplace</a:t>
            </a:r>
          </a:p>
          <a:p>
            <a:pPr marL="571500" lvl="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Expert Area – Stop by the booth to get all your Windows Phone questions answered by Windows Phone experts</a:t>
            </a:r>
          </a:p>
          <a:p>
            <a:pPr marL="571500" lvl="0" indent="-571500">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Theater Presentations:</a:t>
            </a:r>
          </a:p>
          <a:p>
            <a:pPr marL="1036638" lvl="1" indent="-465138">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The Windows connected experience</a:t>
            </a:r>
          </a:p>
          <a:p>
            <a:pPr marL="1036638" lvl="1" indent="-465138">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Get Hands on with Windows Phone for Business</a:t>
            </a:r>
          </a:p>
          <a:p>
            <a:pPr marL="1036638" lvl="1" indent="-465138">
              <a:lnSpc>
                <a:spcPct val="90000"/>
              </a:lnSpc>
              <a:spcBef>
                <a:spcPct val="20000"/>
              </a:spcBef>
              <a:buSzPct val="105000"/>
              <a:buBlip>
                <a:blip r:embed="rId3"/>
              </a:buBlip>
            </a:pPr>
            <a:r>
              <a:rPr lang="en-US" sz="3200" dirty="0" smtClean="0">
                <a:gradFill>
                  <a:gsLst>
                    <a:gs pos="1250">
                      <a:schemeClr val="tx1"/>
                    </a:gs>
                    <a:gs pos="100000">
                      <a:schemeClr val="tx1"/>
                    </a:gs>
                  </a:gsLst>
                  <a:lin ang="5400000" scaled="0"/>
                </a:gradFill>
                <a:latin typeface="+mj-lt"/>
              </a:rPr>
              <a:t>Windows Phone 8 Developer focused sessions</a:t>
            </a:r>
          </a:p>
          <a:p>
            <a:pPr lvl="1">
              <a:lnSpc>
                <a:spcPct val="90000"/>
              </a:lnSpc>
              <a:spcBef>
                <a:spcPct val="20000"/>
              </a:spcBef>
              <a:buSzPct val="105000"/>
            </a:pPr>
            <a:endParaRPr lang="en-US" sz="24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595894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Phone Promotions</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4315027"/>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Windows Phone Hats – Stop by the Windows Phone booth to get your free hat. Wear the hat for a chance to win a Windows Phone.  </a:t>
            </a:r>
          </a:p>
          <a:p>
            <a:pPr marL="571500" lvl="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Attend a Windows Phone theater session to be entered into a drawing </a:t>
            </a:r>
            <a:br>
              <a:rPr lang="en-US" sz="2800" dirty="0" smtClean="0">
                <a:gradFill>
                  <a:gsLst>
                    <a:gs pos="1250">
                      <a:schemeClr val="tx1"/>
                    </a:gs>
                    <a:gs pos="100000">
                      <a:schemeClr val="tx1"/>
                    </a:gs>
                  </a:gsLst>
                  <a:lin ang="5400000" scaled="0"/>
                </a:gradFill>
                <a:latin typeface="+mj-lt"/>
              </a:rPr>
            </a:br>
            <a:r>
              <a:rPr lang="en-US" sz="2800" dirty="0" smtClean="0">
                <a:gradFill>
                  <a:gsLst>
                    <a:gs pos="1250">
                      <a:schemeClr val="tx1"/>
                    </a:gs>
                    <a:gs pos="100000">
                      <a:schemeClr val="tx1"/>
                    </a:gs>
                  </a:gsLst>
                  <a:lin ang="5400000" scaled="0"/>
                </a:gradFill>
                <a:latin typeface="+mj-lt"/>
              </a:rPr>
              <a:t>for Windows Phones and other prizes.</a:t>
            </a:r>
          </a:p>
          <a:p>
            <a:pPr marL="571500" lvl="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Windows Phone Breakout Sessions – Attend Windows Phone breakout sessions and be entered into a drawing to win a Windows Phone.</a:t>
            </a:r>
          </a:p>
          <a:p>
            <a:pPr marL="571500" lvl="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Windows Phone Hoodie’s – Get a demo from the Windows Phone roaming demo team in the expo hall.  Wear the hoodie for a chance </a:t>
            </a:r>
            <a:br>
              <a:rPr lang="en-US" sz="2800" dirty="0" smtClean="0">
                <a:gradFill>
                  <a:gsLst>
                    <a:gs pos="1250">
                      <a:schemeClr val="tx1"/>
                    </a:gs>
                    <a:gs pos="100000">
                      <a:schemeClr val="tx1"/>
                    </a:gs>
                  </a:gsLst>
                  <a:lin ang="5400000" scaled="0"/>
                </a:gradFill>
                <a:latin typeface="+mj-lt"/>
              </a:rPr>
            </a:br>
            <a:r>
              <a:rPr lang="en-US" sz="2800" dirty="0" smtClean="0">
                <a:gradFill>
                  <a:gsLst>
                    <a:gs pos="1250">
                      <a:schemeClr val="tx1"/>
                    </a:gs>
                    <a:gs pos="100000">
                      <a:schemeClr val="tx1"/>
                    </a:gs>
                  </a:gsLst>
                  <a:lin ang="5400000" scaled="0"/>
                </a:gradFill>
                <a:latin typeface="+mj-lt"/>
              </a:rPr>
              <a:t>to win a Windows Phone.</a:t>
            </a:r>
          </a:p>
          <a:p>
            <a:pPr lvl="0">
              <a:lnSpc>
                <a:spcPct val="90000"/>
              </a:lnSpc>
              <a:spcBef>
                <a:spcPct val="20000"/>
              </a:spcBef>
              <a:buSzPct val="105000"/>
            </a:pPr>
            <a:endParaRPr lang="en-US" sz="24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9190230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6" name="Rectangle 5"/>
          <p:cNvSpPr/>
          <p:nvPr/>
        </p:nvSpPr>
        <p:spPr bwMode="auto">
          <a:xfrm>
            <a:off x="274320" y="1214472"/>
            <a:ext cx="11887518" cy="5481603"/>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2596137"/>
            <a:ext cx="11790169" cy="2419124"/>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rPr>
              <a:t>For more information about Windows Phone:</a:t>
            </a:r>
          </a:p>
          <a:p>
            <a:pPr marL="571500" lvl="0">
              <a:lnSpc>
                <a:spcPct val="90000"/>
              </a:lnSpc>
              <a:spcBef>
                <a:spcPct val="20000"/>
              </a:spcBef>
              <a:buSzPct val="105000"/>
            </a:pPr>
            <a:r>
              <a:rPr lang="en-US" sz="3600" dirty="0" smtClean="0">
                <a:gradFill>
                  <a:gsLst>
                    <a:gs pos="1250">
                      <a:schemeClr val="tx1"/>
                    </a:gs>
                    <a:gs pos="100000">
                      <a:schemeClr val="tx1"/>
                    </a:gs>
                  </a:gsLst>
                  <a:lin ang="5400000" scaled="0"/>
                </a:gradFill>
                <a:hlinkClick r:id="rId4"/>
              </a:rPr>
              <a:t>http://www.windowsphone.com/business</a:t>
            </a:r>
            <a:endParaRPr lang="en-US" sz="3600" dirty="0" smtClean="0">
              <a:gradFill>
                <a:gsLst>
                  <a:gs pos="1250">
                    <a:schemeClr val="tx1"/>
                  </a:gs>
                  <a:gs pos="100000">
                    <a:schemeClr val="tx1"/>
                  </a:gs>
                </a:gsLst>
                <a:lin ang="5400000" scaled="0"/>
              </a:gradFill>
            </a:endParaRPr>
          </a:p>
          <a:p>
            <a:pPr lvl="0">
              <a:lnSpc>
                <a:spcPct val="90000"/>
              </a:lnSpc>
              <a:spcBef>
                <a:spcPct val="20000"/>
              </a:spcBef>
              <a:buSzPct val="105000"/>
            </a:pPr>
            <a:endParaRPr lang="en-US" sz="3600" dirty="0" smtClean="0">
              <a:gradFill>
                <a:gsLst>
                  <a:gs pos="1250">
                    <a:schemeClr val="tx1"/>
                  </a:gs>
                  <a:gs pos="100000">
                    <a:schemeClr val="tx1"/>
                  </a:gs>
                </a:gsLst>
                <a:lin ang="5400000" scaled="0"/>
              </a:gradFill>
            </a:endParaRPr>
          </a:p>
          <a:p>
            <a:pPr marL="571500" lvl="0" indent="-571500">
              <a:lnSpc>
                <a:spcPct val="90000"/>
              </a:lnSpc>
              <a:spcBef>
                <a:spcPct val="20000"/>
              </a:spcBef>
              <a:buSzPct val="105000"/>
              <a:buBlip>
                <a:blip r:embed="rId3"/>
              </a:buBlip>
            </a:pPr>
            <a:endParaRPr lang="en-US" sz="3600" dirty="0">
              <a:gradFill>
                <a:gsLst>
                  <a:gs pos="1250">
                    <a:schemeClr val="tx1"/>
                  </a:gs>
                  <a:gs pos="100000">
                    <a:schemeClr val="tx1"/>
                  </a:gs>
                </a:gsLst>
                <a:lin ang="5400000" scaled="0"/>
              </a:gradFill>
            </a:endParaRPr>
          </a:p>
        </p:txBody>
      </p:sp>
      <p:sp>
        <p:nvSpPr>
          <p:cNvPr id="8" name="Rectangle 7"/>
          <p:cNvSpPr/>
          <p:nvPr/>
        </p:nvSpPr>
        <p:spPr bwMode="invGray">
          <a:xfrm>
            <a:off x="371669" y="2307618"/>
            <a:ext cx="11790169" cy="590931"/>
          </a:xfrm>
          <a:prstGeom prst="rect">
            <a:avLst/>
          </a:prstGeom>
        </p:spPr>
        <p:txBody>
          <a:bodyPr wrap="square">
            <a:spAutoFit/>
          </a:bodyPr>
          <a:lstStyle/>
          <a:p>
            <a:pPr>
              <a:lnSpc>
                <a:spcPct val="90000"/>
              </a:lnSpc>
              <a:spcBef>
                <a:spcPct val="20000"/>
              </a:spcBef>
              <a:buSzPct val="105000"/>
            </a:pPr>
            <a:endParaRPr lang="en-US" sz="3600" dirty="0">
              <a:gradFill>
                <a:gsLst>
                  <a:gs pos="1250">
                    <a:schemeClr val="tx1"/>
                  </a:gs>
                  <a:gs pos="100000">
                    <a:schemeClr val="tx1"/>
                  </a:gs>
                </a:gsLst>
                <a:lin ang="5400000" scaled="0"/>
              </a:gradFill>
              <a:latin typeface="+mj-lt"/>
            </a:endParaRPr>
          </a:p>
        </p:txBody>
      </p:sp>
      <p:sp>
        <p:nvSpPr>
          <p:cNvPr id="9" name="Rectangle 8"/>
          <p:cNvSpPr/>
          <p:nvPr/>
        </p:nvSpPr>
        <p:spPr bwMode="invGray">
          <a:xfrm>
            <a:off x="371669" y="3219249"/>
            <a:ext cx="11790169" cy="590931"/>
          </a:xfrm>
          <a:prstGeom prst="rect">
            <a:avLst/>
          </a:prstGeom>
        </p:spPr>
        <p:txBody>
          <a:bodyPr wrap="square">
            <a:spAutoFit/>
          </a:bodyPr>
          <a:lstStyle/>
          <a:p>
            <a:pPr>
              <a:lnSpc>
                <a:spcPct val="90000"/>
              </a:lnSpc>
              <a:spcBef>
                <a:spcPct val="20000"/>
              </a:spcBef>
              <a:buSzPct val="105000"/>
            </a:pPr>
            <a:endParaRPr lang="en-US" sz="3600" dirty="0">
              <a:gradFill>
                <a:gsLst>
                  <a:gs pos="1250">
                    <a:schemeClr val="tx1"/>
                  </a:gs>
                  <a:gs pos="100000">
                    <a:schemeClr val="tx1"/>
                  </a:gs>
                </a:gsLst>
                <a:lin ang="5400000" scaled="0"/>
              </a:gradFill>
              <a:latin typeface="+mj-lt"/>
            </a:endParaRPr>
          </a:p>
        </p:txBody>
      </p:sp>
      <p:sp>
        <p:nvSpPr>
          <p:cNvPr id="10" name="Rectangle 9"/>
          <p:cNvSpPr/>
          <p:nvPr/>
        </p:nvSpPr>
        <p:spPr bwMode="invGray">
          <a:xfrm>
            <a:off x="371669" y="4130880"/>
            <a:ext cx="11790169" cy="590931"/>
          </a:xfrm>
          <a:prstGeom prst="rect">
            <a:avLst/>
          </a:prstGeom>
        </p:spPr>
        <p:txBody>
          <a:bodyPr wrap="square">
            <a:spAutoFit/>
          </a:bodyPr>
          <a:lstStyle/>
          <a:p>
            <a:pPr>
              <a:lnSpc>
                <a:spcPct val="90000"/>
              </a:lnSpc>
              <a:spcBef>
                <a:spcPct val="20000"/>
              </a:spcBef>
              <a:buSzPct val="105000"/>
            </a:pP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249575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nodePh="1">
                                  <p:stCondLst>
                                    <p:cond delay="100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nodePh="1">
                                  <p:stCondLst>
                                    <p:cond delay="125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nodePh="1">
                                  <p:stCondLst>
                                    <p:cond delay="1500"/>
                                  </p:stCondLst>
                                  <p:endCondLst>
                                    <p:cond evt="begin" delay="0">
                                      <p:tn val="21"/>
                                    </p:cond>
                                  </p:end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a:t>
            </a:r>
            <a:endParaRPr lang="en-US" dirty="0"/>
          </a:p>
        </p:txBody>
      </p:sp>
    </p:spTree>
    <p:extLst>
      <p:ext uri="{BB962C8B-B14F-4D97-AF65-F5344CB8AC3E}">
        <p14:creationId xmlns:p14="http://schemas.microsoft.com/office/powerpoint/2010/main" val="41340013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The Power of collaboration</a:t>
            </a:r>
          </a:p>
        </p:txBody>
      </p:sp>
      <p:sp>
        <p:nvSpPr>
          <p:cNvPr id="8" name="Text Placeholder 7"/>
          <p:cNvSpPr>
            <a:spLocks noGrp="1"/>
          </p:cNvSpPr>
          <p:nvPr>
            <p:ph type="body" sz="quarter" idx="10"/>
          </p:nvPr>
        </p:nvSpPr>
        <p:spPr>
          <a:xfrm>
            <a:off x="274638" y="1212850"/>
            <a:ext cx="11887200" cy="5355312"/>
          </a:xfrm>
        </p:spPr>
        <p:txBody>
          <a:bodyPr/>
          <a:lstStyle/>
          <a:p>
            <a:r>
              <a:rPr lang="en-US" sz="4000" dirty="0" smtClean="0"/>
              <a:t>Anywhere </a:t>
            </a:r>
            <a:r>
              <a:rPr lang="en-US" sz="4000" dirty="0"/>
              <a:t>access to communication and collaboration in a global world is critical to success.  We all know this.  Can your business be agile without it?  </a:t>
            </a:r>
            <a:endParaRPr lang="en-US" sz="4000" dirty="0" smtClean="0"/>
          </a:p>
          <a:p>
            <a:pPr marL="571500" indent="-571500">
              <a:spcBef>
                <a:spcPts val="1200"/>
              </a:spcBef>
              <a:spcAft>
                <a:spcPts val="1200"/>
              </a:spcAft>
              <a:buSzPct val="105000"/>
              <a:buBlip>
                <a:blip r:embed="rId3"/>
              </a:buBlip>
            </a:pPr>
            <a:r>
              <a:rPr lang="en-US" dirty="0"/>
              <a:t>Windows Phone 8 delivers the essential communication and collaboration tools </a:t>
            </a:r>
            <a:r>
              <a:rPr lang="en-US" dirty="0" smtClean="0"/>
              <a:t>business users need.  </a:t>
            </a:r>
            <a:endParaRPr lang="en-US" dirty="0"/>
          </a:p>
          <a:p>
            <a:pPr marL="571500" indent="-571500">
              <a:spcBef>
                <a:spcPts val="1200"/>
              </a:spcBef>
              <a:spcAft>
                <a:spcPts val="1200"/>
              </a:spcAft>
              <a:buSzPct val="105000"/>
              <a:buBlip>
                <a:blip r:embed="rId3"/>
              </a:buBlip>
            </a:pPr>
            <a:r>
              <a:rPr lang="en-US" dirty="0"/>
              <a:t>Some guidance on how to deploy Windows Phone 8 in an IT infrastructure with Exchange Server, </a:t>
            </a:r>
            <a:r>
              <a:rPr lang="en-US" dirty="0" smtClean="0"/>
              <a:t>SharePoint and Lync or </a:t>
            </a:r>
            <a:r>
              <a:rPr lang="en-US" dirty="0"/>
              <a:t>Office 365.  </a:t>
            </a:r>
          </a:p>
          <a:p>
            <a:r>
              <a:rPr lang="en-US" sz="4000" dirty="0" smtClean="0"/>
              <a:t>Technical level 200</a:t>
            </a:r>
            <a:endParaRPr lang="en-US" sz="4000" dirty="0"/>
          </a:p>
        </p:txBody>
      </p:sp>
    </p:spTree>
    <p:extLst>
      <p:ext uri="{BB962C8B-B14F-4D97-AF65-F5344CB8AC3E}">
        <p14:creationId xmlns:p14="http://schemas.microsoft.com/office/powerpoint/2010/main" val="868697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732472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655" y="2529186"/>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577977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258529949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7617991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201437" y="1211263"/>
            <a:ext cx="3959264"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74639" y="296863"/>
            <a:ext cx="11991939" cy="738664"/>
          </a:xfrm>
        </p:spPr>
        <p:txBody>
          <a:bodyPr vert="horz" wrap="square" lIns="146304" tIns="91440" rIns="146304" bIns="91440" rtlCol="0" anchor="t" anchorCtr="0">
            <a:spAutoFit/>
          </a:bodyPr>
          <a:lstStyle/>
          <a:p>
            <a:pPr defTabSz="932742"/>
            <a:r>
              <a:rPr lang="en-US" sz="4000" spc="-120" dirty="0">
                <a:ln w="3175">
                  <a:noFill/>
                </a:ln>
                <a:gradFill>
                  <a:gsLst>
                    <a:gs pos="37083">
                      <a:schemeClr val="tx2"/>
                    </a:gs>
                    <a:gs pos="67000">
                      <a:schemeClr val="tx2"/>
                    </a:gs>
                  </a:gsLst>
                  <a:lin ang="5400000" scaled="0"/>
                </a:gradFill>
                <a:latin typeface="Segoe UI Light"/>
                <a:ea typeface="+mn-ea"/>
                <a:cs typeface="Arial" charset="0"/>
              </a:rPr>
              <a:t>Works </a:t>
            </a:r>
            <a:r>
              <a:rPr lang="en-US" sz="4000" spc="-120" dirty="0" smtClean="0">
                <a:ln w="3175">
                  <a:noFill/>
                </a:ln>
                <a:gradFill>
                  <a:gsLst>
                    <a:gs pos="37083">
                      <a:schemeClr val="tx2"/>
                    </a:gs>
                    <a:gs pos="67000">
                      <a:schemeClr val="tx2"/>
                    </a:gs>
                  </a:gsLst>
                  <a:lin ang="5400000" scaled="0"/>
                </a:gradFill>
                <a:latin typeface="Segoe UI Light"/>
                <a:ea typeface="+mn-ea"/>
                <a:cs typeface="Arial" charset="0"/>
              </a:rPr>
              <a:t>seamlessly with your Microsoft platform investments</a:t>
            </a:r>
            <a:endParaRPr lang="en-US" sz="4000" spc="-120" dirty="0">
              <a:ln w="3175">
                <a:noFill/>
              </a:ln>
              <a:gradFill>
                <a:gsLst>
                  <a:gs pos="37083">
                    <a:schemeClr val="tx2"/>
                  </a:gs>
                  <a:gs pos="67000">
                    <a:schemeClr val="tx2"/>
                  </a:gs>
                </a:gsLst>
                <a:lin ang="5400000" scaled="0"/>
              </a:gradFill>
              <a:latin typeface="Segoe UI Light"/>
              <a:ea typeface="+mn-ea"/>
              <a:cs typeface="Arial" charset="0"/>
            </a:endParaRPr>
          </a:p>
        </p:txBody>
      </p:sp>
      <p:grpSp>
        <p:nvGrpSpPr>
          <p:cNvPr id="7" name="Group 6"/>
          <p:cNvGrpSpPr/>
          <p:nvPr/>
        </p:nvGrpSpPr>
        <p:grpSpPr>
          <a:xfrm>
            <a:off x="9115838" y="4868864"/>
            <a:ext cx="1828799" cy="1828799"/>
            <a:chOff x="9115838" y="4868864"/>
            <a:chExt cx="1828799" cy="1828799"/>
          </a:xfrm>
        </p:grpSpPr>
        <p:sp>
          <p:nvSpPr>
            <p:cNvPr id="40" name="Rectangle 39"/>
            <p:cNvSpPr/>
            <p:nvPr/>
          </p:nvSpPr>
          <p:spPr>
            <a:xfrm>
              <a:off x="9115838" y="4868864"/>
              <a:ext cx="1828799" cy="1828799"/>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smtClean="0">
                <a:gradFill>
                  <a:gsLst>
                    <a:gs pos="51250">
                      <a:schemeClr val="bg1"/>
                    </a:gs>
                    <a:gs pos="35000">
                      <a:schemeClr val="bg1"/>
                    </a:gs>
                  </a:gsLst>
                  <a:lin ang="5400000" scaled="0"/>
                </a:gradFill>
              </a:endParaRPr>
            </a:p>
          </p:txBody>
        </p:sp>
        <p:sp>
          <p:nvSpPr>
            <p:cNvPr id="45" name="Visual Studio"/>
            <p:cNvSpPr>
              <a:spLocks noChangeAspect="1" noEditPoints="1"/>
            </p:cNvSpPr>
            <p:nvPr/>
          </p:nvSpPr>
          <p:spPr bwMode="auto">
            <a:xfrm>
              <a:off x="9345583" y="5095063"/>
              <a:ext cx="1345117" cy="527817"/>
            </a:xfrm>
            <a:custGeom>
              <a:avLst/>
              <a:gdLst>
                <a:gd name="T0" fmla="*/ 2909 w 6936"/>
                <a:gd name="T1" fmla="*/ 304 h 2722"/>
                <a:gd name="T2" fmla="*/ 3849 w 6936"/>
                <a:gd name="T3" fmla="*/ 1426 h 2722"/>
                <a:gd name="T4" fmla="*/ 4637 w 6936"/>
                <a:gd name="T5" fmla="*/ 465 h 2722"/>
                <a:gd name="T6" fmla="*/ 4930 w 6936"/>
                <a:gd name="T7" fmla="*/ 401 h 2722"/>
                <a:gd name="T8" fmla="*/ 2112 w 6936"/>
                <a:gd name="T9" fmla="*/ 927 h 2722"/>
                <a:gd name="T10" fmla="*/ 2098 w 6936"/>
                <a:gd name="T11" fmla="*/ 1446 h 2722"/>
                <a:gd name="T12" fmla="*/ 2093 w 6936"/>
                <a:gd name="T13" fmla="*/ 1446 h 2722"/>
                <a:gd name="T14" fmla="*/ 2066 w 6936"/>
                <a:gd name="T15" fmla="*/ 1487 h 2722"/>
                <a:gd name="T16" fmla="*/ 2007 w 6936"/>
                <a:gd name="T17" fmla="*/ 1400 h 2722"/>
                <a:gd name="T18" fmla="*/ 2029 w 6936"/>
                <a:gd name="T19" fmla="*/ 1441 h 2722"/>
                <a:gd name="T20" fmla="*/ 293 w 6936"/>
                <a:gd name="T21" fmla="*/ 1335 h 2722"/>
                <a:gd name="T22" fmla="*/ 38 w 6936"/>
                <a:gd name="T23" fmla="*/ 1447 h 2722"/>
                <a:gd name="T24" fmla="*/ 307 w 6936"/>
                <a:gd name="T25" fmla="*/ 1442 h 2722"/>
                <a:gd name="T26" fmla="*/ 445 w 6936"/>
                <a:gd name="T27" fmla="*/ 1368 h 2722"/>
                <a:gd name="T28" fmla="*/ 701 w 6936"/>
                <a:gd name="T29" fmla="*/ 1660 h 2722"/>
                <a:gd name="T30" fmla="*/ 701 w 6936"/>
                <a:gd name="T31" fmla="*/ 1438 h 2722"/>
                <a:gd name="T32" fmla="*/ 884 w 6936"/>
                <a:gd name="T33" fmla="*/ 1429 h 2722"/>
                <a:gd name="T34" fmla="*/ 798 w 6936"/>
                <a:gd name="T35" fmla="*/ 1549 h 2722"/>
                <a:gd name="T36" fmla="*/ 931 w 6936"/>
                <a:gd name="T37" fmla="*/ 1642 h 2722"/>
                <a:gd name="T38" fmla="*/ 963 w 6936"/>
                <a:gd name="T39" fmla="*/ 1480 h 2722"/>
                <a:gd name="T40" fmla="*/ 1231 w 6936"/>
                <a:gd name="T41" fmla="*/ 1466 h 2722"/>
                <a:gd name="T42" fmla="*/ 1276 w 6936"/>
                <a:gd name="T43" fmla="*/ 1586 h 2722"/>
                <a:gd name="T44" fmla="*/ 1572 w 6936"/>
                <a:gd name="T45" fmla="*/ 1457 h 2722"/>
                <a:gd name="T46" fmla="*/ 1544 w 6936"/>
                <a:gd name="T47" fmla="*/ 1619 h 2722"/>
                <a:gd name="T48" fmla="*/ 1773 w 6936"/>
                <a:gd name="T49" fmla="*/ 1349 h 2722"/>
                <a:gd name="T50" fmla="*/ 1670 w 6936"/>
                <a:gd name="T51" fmla="*/ 1669 h 2722"/>
                <a:gd name="T52" fmla="*/ 1924 w 6936"/>
                <a:gd name="T53" fmla="*/ 1669 h 2722"/>
                <a:gd name="T54" fmla="*/ 1865 w 6936"/>
                <a:gd name="T55" fmla="*/ 1428 h 2722"/>
                <a:gd name="T56" fmla="*/ 1924 w 6936"/>
                <a:gd name="T57" fmla="*/ 1669 h 2722"/>
                <a:gd name="T58" fmla="*/ 0 w 6936"/>
                <a:gd name="T59" fmla="*/ 1777 h 2722"/>
                <a:gd name="T60" fmla="*/ 888 w 6936"/>
                <a:gd name="T61" fmla="*/ 1855 h 2722"/>
                <a:gd name="T62" fmla="*/ 988 w 6936"/>
                <a:gd name="T63" fmla="*/ 2713 h 2722"/>
                <a:gd name="T64" fmla="*/ 1496 w 6936"/>
                <a:gd name="T65" fmla="*/ 2059 h 2722"/>
                <a:gd name="T66" fmla="*/ 1120 w 6936"/>
                <a:gd name="T67" fmla="*/ 2570 h 2722"/>
                <a:gd name="T68" fmla="*/ 2071 w 6936"/>
                <a:gd name="T69" fmla="*/ 2428 h 2722"/>
                <a:gd name="T70" fmla="*/ 2071 w 6936"/>
                <a:gd name="T71" fmla="*/ 2603 h 2722"/>
                <a:gd name="T72" fmla="*/ 2369 w 6936"/>
                <a:gd name="T73" fmla="*/ 2202 h 2722"/>
                <a:gd name="T74" fmla="*/ 2716 w 6936"/>
                <a:gd name="T75" fmla="*/ 2709 h 2722"/>
                <a:gd name="T76" fmla="*/ 2437 w 6936"/>
                <a:gd name="T77" fmla="*/ 2437 h 2722"/>
                <a:gd name="T78" fmla="*/ 3885 w 6936"/>
                <a:gd name="T79" fmla="*/ 2326 h 2722"/>
                <a:gd name="T80" fmla="*/ 3507 w 6936"/>
                <a:gd name="T81" fmla="*/ 1832 h 2722"/>
                <a:gd name="T82" fmla="*/ 3424 w 6936"/>
                <a:gd name="T83" fmla="*/ 2672 h 2722"/>
                <a:gd name="T84" fmla="*/ 4241 w 6936"/>
                <a:gd name="T85" fmla="*/ 2603 h 2722"/>
                <a:gd name="T86" fmla="*/ 3997 w 6936"/>
                <a:gd name="T87" fmla="*/ 2046 h 2722"/>
                <a:gd name="T88" fmla="*/ 4912 w 6936"/>
                <a:gd name="T89" fmla="*/ 2045 h 2722"/>
                <a:gd name="T90" fmla="*/ 4912 w 6936"/>
                <a:gd name="T91" fmla="*/ 2603 h 2722"/>
                <a:gd name="T92" fmla="*/ 5650 w 6936"/>
                <a:gd name="T93" fmla="*/ 2136 h 2722"/>
                <a:gd name="T94" fmla="*/ 5756 w 6936"/>
                <a:gd name="T95" fmla="*/ 2709 h 2722"/>
                <a:gd name="T96" fmla="*/ 5650 w 6936"/>
                <a:gd name="T97" fmla="*/ 2312 h 2722"/>
                <a:gd name="T98" fmla="*/ 6039 w 6936"/>
                <a:gd name="T99" fmla="*/ 1855 h 2722"/>
                <a:gd name="T100" fmla="*/ 6736 w 6936"/>
                <a:gd name="T101" fmla="*/ 2119 h 2722"/>
                <a:gd name="T102" fmla="*/ 6657 w 6936"/>
                <a:gd name="T103" fmla="*/ 2566 h 2722"/>
                <a:gd name="T104" fmla="*/ 6918 w 6936"/>
                <a:gd name="T105" fmla="*/ 2050 h 2722"/>
                <a:gd name="T106" fmla="*/ 6913 w 6936"/>
                <a:gd name="T107" fmla="*/ 2139 h 2722"/>
                <a:gd name="T108" fmla="*/ 6904 w 6936"/>
                <a:gd name="T109" fmla="*/ 2139 h 2722"/>
                <a:gd name="T110" fmla="*/ 6845 w 6936"/>
                <a:gd name="T111" fmla="*/ 2139 h 2722"/>
                <a:gd name="T112" fmla="*/ 6859 w 6936"/>
                <a:gd name="T113" fmla="*/ 2092 h 2722"/>
                <a:gd name="T114" fmla="*/ 4830 w 6936"/>
                <a:gd name="T115" fmla="*/ 1350 h 2722"/>
                <a:gd name="T116" fmla="*/ 4981 w 6936"/>
                <a:gd name="T117" fmla="*/ 1340 h 2722"/>
                <a:gd name="T118" fmla="*/ 4914 w 6936"/>
                <a:gd name="T119" fmla="*/ 1368 h 2722"/>
                <a:gd name="T120" fmla="*/ 4985 w 6936"/>
                <a:gd name="T121" fmla="*/ 1368 h 2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36" h="2722">
                  <a:moveTo>
                    <a:pt x="3254" y="582"/>
                  </a:moveTo>
                  <a:cubicBezTo>
                    <a:pt x="3217" y="619"/>
                    <a:pt x="3185" y="660"/>
                    <a:pt x="3153" y="693"/>
                  </a:cubicBezTo>
                  <a:cubicBezTo>
                    <a:pt x="3024" y="609"/>
                    <a:pt x="2899" y="563"/>
                    <a:pt x="2743" y="572"/>
                  </a:cubicBezTo>
                  <a:cubicBezTo>
                    <a:pt x="2563" y="586"/>
                    <a:pt x="2397" y="669"/>
                    <a:pt x="2337" y="854"/>
                  </a:cubicBezTo>
                  <a:cubicBezTo>
                    <a:pt x="2318" y="919"/>
                    <a:pt x="2314" y="984"/>
                    <a:pt x="2328" y="1048"/>
                  </a:cubicBezTo>
                  <a:cubicBezTo>
                    <a:pt x="2295" y="1035"/>
                    <a:pt x="2240" y="1007"/>
                    <a:pt x="2185" y="947"/>
                  </a:cubicBezTo>
                  <a:cubicBezTo>
                    <a:pt x="2102" y="864"/>
                    <a:pt x="2079" y="780"/>
                    <a:pt x="2093" y="679"/>
                  </a:cubicBezTo>
                  <a:cubicBezTo>
                    <a:pt x="2134" y="475"/>
                    <a:pt x="2282" y="332"/>
                    <a:pt x="2466" y="276"/>
                  </a:cubicBezTo>
                  <a:cubicBezTo>
                    <a:pt x="2572" y="244"/>
                    <a:pt x="2738" y="230"/>
                    <a:pt x="2909" y="304"/>
                  </a:cubicBezTo>
                  <a:cubicBezTo>
                    <a:pt x="2964" y="327"/>
                    <a:pt x="3019" y="355"/>
                    <a:pt x="3070" y="397"/>
                  </a:cubicBezTo>
                  <a:cubicBezTo>
                    <a:pt x="3144" y="448"/>
                    <a:pt x="3204" y="517"/>
                    <a:pt x="3254" y="582"/>
                  </a:cubicBezTo>
                  <a:close/>
                  <a:moveTo>
                    <a:pt x="4858" y="1196"/>
                  </a:moveTo>
                  <a:cubicBezTo>
                    <a:pt x="4794" y="1242"/>
                    <a:pt x="4715" y="1274"/>
                    <a:pt x="4591" y="1297"/>
                  </a:cubicBezTo>
                  <a:cubicBezTo>
                    <a:pt x="4411" y="1330"/>
                    <a:pt x="4209" y="1302"/>
                    <a:pt x="4001" y="1242"/>
                  </a:cubicBezTo>
                  <a:cubicBezTo>
                    <a:pt x="3868" y="1205"/>
                    <a:pt x="3743" y="1141"/>
                    <a:pt x="3623" y="1063"/>
                  </a:cubicBezTo>
                  <a:cubicBezTo>
                    <a:pt x="3587" y="1090"/>
                    <a:pt x="3550" y="1118"/>
                    <a:pt x="3513" y="1145"/>
                  </a:cubicBezTo>
                  <a:cubicBezTo>
                    <a:pt x="3568" y="1224"/>
                    <a:pt x="3633" y="1293"/>
                    <a:pt x="3706" y="1343"/>
                  </a:cubicBezTo>
                  <a:cubicBezTo>
                    <a:pt x="3752" y="1376"/>
                    <a:pt x="3803" y="1403"/>
                    <a:pt x="3849" y="1426"/>
                  </a:cubicBezTo>
                  <a:cubicBezTo>
                    <a:pt x="3946" y="1468"/>
                    <a:pt x="4047" y="1491"/>
                    <a:pt x="4135" y="1500"/>
                  </a:cubicBezTo>
                  <a:cubicBezTo>
                    <a:pt x="4227" y="1505"/>
                    <a:pt x="4342" y="1500"/>
                    <a:pt x="4457" y="1468"/>
                  </a:cubicBezTo>
                  <a:cubicBezTo>
                    <a:pt x="4549" y="1445"/>
                    <a:pt x="4637" y="1403"/>
                    <a:pt x="4711" y="1348"/>
                  </a:cubicBezTo>
                  <a:cubicBezTo>
                    <a:pt x="4771" y="1302"/>
                    <a:pt x="4821" y="1256"/>
                    <a:pt x="4863" y="1205"/>
                  </a:cubicBezTo>
                  <a:cubicBezTo>
                    <a:pt x="4872" y="1196"/>
                    <a:pt x="4867" y="1191"/>
                    <a:pt x="4858" y="1196"/>
                  </a:cubicBezTo>
                  <a:close/>
                  <a:moveTo>
                    <a:pt x="4605" y="1246"/>
                  </a:moveTo>
                  <a:cubicBezTo>
                    <a:pt x="4761" y="1223"/>
                    <a:pt x="4880" y="1140"/>
                    <a:pt x="4949" y="1034"/>
                  </a:cubicBezTo>
                  <a:cubicBezTo>
                    <a:pt x="4981" y="974"/>
                    <a:pt x="5008" y="891"/>
                    <a:pt x="5008" y="807"/>
                  </a:cubicBezTo>
                  <a:cubicBezTo>
                    <a:pt x="5008" y="586"/>
                    <a:pt x="4811" y="465"/>
                    <a:pt x="4637" y="465"/>
                  </a:cubicBezTo>
                  <a:cubicBezTo>
                    <a:pt x="4532" y="465"/>
                    <a:pt x="4454" y="484"/>
                    <a:pt x="4413" y="502"/>
                  </a:cubicBezTo>
                  <a:cubicBezTo>
                    <a:pt x="4458" y="590"/>
                    <a:pt x="4481" y="692"/>
                    <a:pt x="4481" y="789"/>
                  </a:cubicBezTo>
                  <a:cubicBezTo>
                    <a:pt x="4481" y="978"/>
                    <a:pt x="4413" y="1149"/>
                    <a:pt x="4293" y="1256"/>
                  </a:cubicBezTo>
                  <a:cubicBezTo>
                    <a:pt x="4335" y="1265"/>
                    <a:pt x="4426" y="1274"/>
                    <a:pt x="4605" y="1246"/>
                  </a:cubicBezTo>
                  <a:close/>
                  <a:moveTo>
                    <a:pt x="4649" y="415"/>
                  </a:moveTo>
                  <a:cubicBezTo>
                    <a:pt x="4750" y="420"/>
                    <a:pt x="4833" y="452"/>
                    <a:pt x="4916" y="516"/>
                  </a:cubicBezTo>
                  <a:cubicBezTo>
                    <a:pt x="4948" y="544"/>
                    <a:pt x="4976" y="576"/>
                    <a:pt x="4999" y="613"/>
                  </a:cubicBezTo>
                  <a:cubicBezTo>
                    <a:pt x="5004" y="618"/>
                    <a:pt x="5008" y="613"/>
                    <a:pt x="5004" y="609"/>
                  </a:cubicBezTo>
                  <a:cubicBezTo>
                    <a:pt x="4994" y="539"/>
                    <a:pt x="4971" y="470"/>
                    <a:pt x="4930" y="401"/>
                  </a:cubicBezTo>
                  <a:cubicBezTo>
                    <a:pt x="4829" y="221"/>
                    <a:pt x="4667" y="111"/>
                    <a:pt x="4483" y="51"/>
                  </a:cubicBezTo>
                  <a:cubicBezTo>
                    <a:pt x="4387" y="14"/>
                    <a:pt x="4235" y="0"/>
                    <a:pt x="4119" y="18"/>
                  </a:cubicBezTo>
                  <a:cubicBezTo>
                    <a:pt x="3866" y="51"/>
                    <a:pt x="3650" y="198"/>
                    <a:pt x="3470" y="396"/>
                  </a:cubicBezTo>
                  <a:cubicBezTo>
                    <a:pt x="3461" y="406"/>
                    <a:pt x="3235" y="682"/>
                    <a:pt x="3111" y="802"/>
                  </a:cubicBezTo>
                  <a:cubicBezTo>
                    <a:pt x="2987" y="927"/>
                    <a:pt x="2839" y="1056"/>
                    <a:pt x="2715" y="1097"/>
                  </a:cubicBezTo>
                  <a:cubicBezTo>
                    <a:pt x="2655" y="1120"/>
                    <a:pt x="2604" y="1125"/>
                    <a:pt x="2540" y="1130"/>
                  </a:cubicBezTo>
                  <a:cubicBezTo>
                    <a:pt x="2452" y="1130"/>
                    <a:pt x="2379" y="1116"/>
                    <a:pt x="2310" y="1088"/>
                  </a:cubicBezTo>
                  <a:cubicBezTo>
                    <a:pt x="2250" y="1065"/>
                    <a:pt x="2171" y="1019"/>
                    <a:pt x="2121" y="936"/>
                  </a:cubicBezTo>
                  <a:cubicBezTo>
                    <a:pt x="2116" y="936"/>
                    <a:pt x="2116" y="931"/>
                    <a:pt x="2112" y="927"/>
                  </a:cubicBezTo>
                  <a:cubicBezTo>
                    <a:pt x="2107" y="922"/>
                    <a:pt x="2107" y="922"/>
                    <a:pt x="2107" y="931"/>
                  </a:cubicBezTo>
                  <a:cubicBezTo>
                    <a:pt x="2130" y="1010"/>
                    <a:pt x="2176" y="1097"/>
                    <a:pt x="2250" y="1185"/>
                  </a:cubicBezTo>
                  <a:cubicBezTo>
                    <a:pt x="2300" y="1245"/>
                    <a:pt x="2379" y="1305"/>
                    <a:pt x="2462" y="1351"/>
                  </a:cubicBezTo>
                  <a:cubicBezTo>
                    <a:pt x="2558" y="1402"/>
                    <a:pt x="2660" y="1425"/>
                    <a:pt x="2752" y="1429"/>
                  </a:cubicBezTo>
                  <a:cubicBezTo>
                    <a:pt x="2830" y="1434"/>
                    <a:pt x="2991" y="1411"/>
                    <a:pt x="3111" y="1351"/>
                  </a:cubicBezTo>
                  <a:cubicBezTo>
                    <a:pt x="3309" y="1259"/>
                    <a:pt x="3567" y="1042"/>
                    <a:pt x="3728" y="908"/>
                  </a:cubicBezTo>
                  <a:cubicBezTo>
                    <a:pt x="3894" y="775"/>
                    <a:pt x="4142" y="558"/>
                    <a:pt x="4387" y="456"/>
                  </a:cubicBezTo>
                  <a:cubicBezTo>
                    <a:pt x="4469" y="424"/>
                    <a:pt x="4598" y="415"/>
                    <a:pt x="4649" y="415"/>
                  </a:cubicBezTo>
                  <a:close/>
                  <a:moveTo>
                    <a:pt x="2098" y="1446"/>
                  </a:moveTo>
                  <a:cubicBezTo>
                    <a:pt x="2098" y="1428"/>
                    <a:pt x="2093" y="1409"/>
                    <a:pt x="2079" y="1396"/>
                  </a:cubicBezTo>
                  <a:cubicBezTo>
                    <a:pt x="2066" y="1387"/>
                    <a:pt x="2052" y="1378"/>
                    <a:pt x="2034" y="1378"/>
                  </a:cubicBezTo>
                  <a:cubicBezTo>
                    <a:pt x="2016" y="1378"/>
                    <a:pt x="1998" y="1387"/>
                    <a:pt x="1984" y="1396"/>
                  </a:cubicBezTo>
                  <a:cubicBezTo>
                    <a:pt x="1975" y="1409"/>
                    <a:pt x="1966" y="1428"/>
                    <a:pt x="1966" y="1446"/>
                  </a:cubicBezTo>
                  <a:cubicBezTo>
                    <a:pt x="1966" y="1464"/>
                    <a:pt x="1975" y="1477"/>
                    <a:pt x="1984" y="1491"/>
                  </a:cubicBezTo>
                  <a:cubicBezTo>
                    <a:pt x="1998" y="1505"/>
                    <a:pt x="2016" y="1509"/>
                    <a:pt x="2034" y="1509"/>
                  </a:cubicBezTo>
                  <a:cubicBezTo>
                    <a:pt x="2052" y="1509"/>
                    <a:pt x="2066" y="1505"/>
                    <a:pt x="2079" y="1491"/>
                  </a:cubicBezTo>
                  <a:cubicBezTo>
                    <a:pt x="2093" y="1477"/>
                    <a:pt x="2098" y="1464"/>
                    <a:pt x="2098" y="1446"/>
                  </a:cubicBezTo>
                  <a:close/>
                  <a:moveTo>
                    <a:pt x="2093" y="1446"/>
                  </a:moveTo>
                  <a:cubicBezTo>
                    <a:pt x="2093" y="1459"/>
                    <a:pt x="2084" y="1477"/>
                    <a:pt x="2075" y="1487"/>
                  </a:cubicBezTo>
                  <a:cubicBezTo>
                    <a:pt x="2061" y="1500"/>
                    <a:pt x="2048" y="1505"/>
                    <a:pt x="2034" y="1505"/>
                  </a:cubicBezTo>
                  <a:cubicBezTo>
                    <a:pt x="2016" y="1505"/>
                    <a:pt x="2002" y="1500"/>
                    <a:pt x="1993" y="1487"/>
                  </a:cubicBezTo>
                  <a:cubicBezTo>
                    <a:pt x="1980" y="1477"/>
                    <a:pt x="1975" y="1459"/>
                    <a:pt x="1975" y="1446"/>
                  </a:cubicBezTo>
                  <a:cubicBezTo>
                    <a:pt x="1975" y="1428"/>
                    <a:pt x="1980" y="1414"/>
                    <a:pt x="1993" y="1405"/>
                  </a:cubicBezTo>
                  <a:cubicBezTo>
                    <a:pt x="2002" y="1391"/>
                    <a:pt x="2016" y="1387"/>
                    <a:pt x="2034" y="1387"/>
                  </a:cubicBezTo>
                  <a:cubicBezTo>
                    <a:pt x="2048" y="1387"/>
                    <a:pt x="2061" y="1391"/>
                    <a:pt x="2075" y="1405"/>
                  </a:cubicBezTo>
                  <a:cubicBezTo>
                    <a:pt x="2084" y="1414"/>
                    <a:pt x="2093" y="1428"/>
                    <a:pt x="2093" y="1446"/>
                  </a:cubicBezTo>
                  <a:close/>
                  <a:moveTo>
                    <a:pt x="2066" y="1487"/>
                  </a:moveTo>
                  <a:cubicBezTo>
                    <a:pt x="2066" y="1487"/>
                    <a:pt x="2066" y="1487"/>
                    <a:pt x="2066" y="1487"/>
                  </a:cubicBezTo>
                  <a:cubicBezTo>
                    <a:pt x="2052" y="1464"/>
                    <a:pt x="2052" y="1464"/>
                    <a:pt x="2052" y="1464"/>
                  </a:cubicBezTo>
                  <a:cubicBezTo>
                    <a:pt x="2048" y="1455"/>
                    <a:pt x="2043" y="1450"/>
                    <a:pt x="2039" y="1450"/>
                  </a:cubicBezTo>
                  <a:cubicBezTo>
                    <a:pt x="2039" y="1450"/>
                    <a:pt x="2039" y="1450"/>
                    <a:pt x="2039" y="1446"/>
                  </a:cubicBezTo>
                  <a:cubicBezTo>
                    <a:pt x="2048" y="1446"/>
                    <a:pt x="2052" y="1446"/>
                    <a:pt x="2057" y="1441"/>
                  </a:cubicBezTo>
                  <a:cubicBezTo>
                    <a:pt x="2061" y="1437"/>
                    <a:pt x="2061" y="1432"/>
                    <a:pt x="2061" y="1423"/>
                  </a:cubicBezTo>
                  <a:cubicBezTo>
                    <a:pt x="2061" y="1418"/>
                    <a:pt x="2061" y="1414"/>
                    <a:pt x="2057" y="1409"/>
                  </a:cubicBezTo>
                  <a:cubicBezTo>
                    <a:pt x="2048" y="1405"/>
                    <a:pt x="2043" y="1400"/>
                    <a:pt x="2029" y="1400"/>
                  </a:cubicBezTo>
                  <a:cubicBezTo>
                    <a:pt x="2029" y="1400"/>
                    <a:pt x="2029" y="1400"/>
                    <a:pt x="2007" y="1400"/>
                  </a:cubicBezTo>
                  <a:cubicBezTo>
                    <a:pt x="2007" y="1400"/>
                    <a:pt x="2007" y="1400"/>
                    <a:pt x="2007" y="1487"/>
                  </a:cubicBezTo>
                  <a:cubicBezTo>
                    <a:pt x="2007" y="1487"/>
                    <a:pt x="2007" y="1487"/>
                    <a:pt x="2020" y="1487"/>
                  </a:cubicBezTo>
                  <a:cubicBezTo>
                    <a:pt x="2020" y="1487"/>
                    <a:pt x="2020" y="1487"/>
                    <a:pt x="2020" y="1450"/>
                  </a:cubicBezTo>
                  <a:cubicBezTo>
                    <a:pt x="2020" y="1450"/>
                    <a:pt x="2020" y="1450"/>
                    <a:pt x="2025" y="1450"/>
                  </a:cubicBezTo>
                  <a:cubicBezTo>
                    <a:pt x="2034" y="1450"/>
                    <a:pt x="2039" y="1455"/>
                    <a:pt x="2043" y="1464"/>
                  </a:cubicBezTo>
                  <a:cubicBezTo>
                    <a:pt x="2043" y="1464"/>
                    <a:pt x="2043" y="1464"/>
                    <a:pt x="2052" y="1487"/>
                  </a:cubicBezTo>
                  <a:cubicBezTo>
                    <a:pt x="2052" y="1487"/>
                    <a:pt x="2052" y="1487"/>
                    <a:pt x="2066" y="1487"/>
                  </a:cubicBezTo>
                  <a:close/>
                  <a:moveTo>
                    <a:pt x="2048" y="1428"/>
                  </a:moveTo>
                  <a:cubicBezTo>
                    <a:pt x="2048" y="1437"/>
                    <a:pt x="2043" y="1441"/>
                    <a:pt x="2029" y="1441"/>
                  </a:cubicBezTo>
                  <a:cubicBezTo>
                    <a:pt x="2029" y="1441"/>
                    <a:pt x="2029" y="1441"/>
                    <a:pt x="2020" y="1441"/>
                  </a:cubicBezTo>
                  <a:cubicBezTo>
                    <a:pt x="2020" y="1441"/>
                    <a:pt x="2020" y="1441"/>
                    <a:pt x="2020" y="1414"/>
                  </a:cubicBezTo>
                  <a:cubicBezTo>
                    <a:pt x="2020" y="1414"/>
                    <a:pt x="2020" y="1414"/>
                    <a:pt x="2029" y="1414"/>
                  </a:cubicBezTo>
                  <a:cubicBezTo>
                    <a:pt x="2039" y="1414"/>
                    <a:pt x="2043" y="1414"/>
                    <a:pt x="2043" y="1414"/>
                  </a:cubicBezTo>
                  <a:cubicBezTo>
                    <a:pt x="2048" y="1418"/>
                    <a:pt x="2048" y="1423"/>
                    <a:pt x="2048" y="1428"/>
                  </a:cubicBezTo>
                  <a:close/>
                  <a:moveTo>
                    <a:pt x="344" y="1669"/>
                  </a:moveTo>
                  <a:cubicBezTo>
                    <a:pt x="344" y="1669"/>
                    <a:pt x="344" y="1669"/>
                    <a:pt x="344" y="1669"/>
                  </a:cubicBezTo>
                  <a:cubicBezTo>
                    <a:pt x="344" y="1335"/>
                    <a:pt x="344" y="1335"/>
                    <a:pt x="344" y="1335"/>
                  </a:cubicBezTo>
                  <a:cubicBezTo>
                    <a:pt x="344" y="1335"/>
                    <a:pt x="344" y="1335"/>
                    <a:pt x="293" y="1335"/>
                  </a:cubicBezTo>
                  <a:cubicBezTo>
                    <a:pt x="293" y="1335"/>
                    <a:pt x="293" y="1335"/>
                    <a:pt x="191" y="1567"/>
                  </a:cubicBezTo>
                  <a:cubicBezTo>
                    <a:pt x="186" y="1576"/>
                    <a:pt x="177" y="1590"/>
                    <a:pt x="172" y="1609"/>
                  </a:cubicBezTo>
                  <a:cubicBezTo>
                    <a:pt x="172" y="1609"/>
                    <a:pt x="172" y="1609"/>
                    <a:pt x="172" y="1609"/>
                  </a:cubicBezTo>
                  <a:cubicBezTo>
                    <a:pt x="167" y="1600"/>
                    <a:pt x="163" y="1586"/>
                    <a:pt x="153" y="1567"/>
                  </a:cubicBezTo>
                  <a:cubicBezTo>
                    <a:pt x="153" y="1567"/>
                    <a:pt x="153" y="1567"/>
                    <a:pt x="51" y="1335"/>
                  </a:cubicBezTo>
                  <a:cubicBezTo>
                    <a:pt x="51" y="1335"/>
                    <a:pt x="51" y="1335"/>
                    <a:pt x="0" y="1335"/>
                  </a:cubicBezTo>
                  <a:cubicBezTo>
                    <a:pt x="0" y="1335"/>
                    <a:pt x="0" y="1335"/>
                    <a:pt x="0" y="1669"/>
                  </a:cubicBezTo>
                  <a:cubicBezTo>
                    <a:pt x="0" y="1669"/>
                    <a:pt x="0" y="1669"/>
                    <a:pt x="38" y="1669"/>
                  </a:cubicBezTo>
                  <a:cubicBezTo>
                    <a:pt x="38" y="1669"/>
                    <a:pt x="38" y="1669"/>
                    <a:pt x="38" y="1447"/>
                  </a:cubicBezTo>
                  <a:cubicBezTo>
                    <a:pt x="38" y="1414"/>
                    <a:pt x="38" y="1391"/>
                    <a:pt x="38" y="1377"/>
                  </a:cubicBezTo>
                  <a:cubicBezTo>
                    <a:pt x="38" y="1377"/>
                    <a:pt x="38" y="1377"/>
                    <a:pt x="38" y="1377"/>
                  </a:cubicBezTo>
                  <a:cubicBezTo>
                    <a:pt x="42" y="1396"/>
                    <a:pt x="42" y="1405"/>
                    <a:pt x="47" y="1414"/>
                  </a:cubicBezTo>
                  <a:cubicBezTo>
                    <a:pt x="47" y="1414"/>
                    <a:pt x="47" y="1414"/>
                    <a:pt x="163" y="1669"/>
                  </a:cubicBezTo>
                  <a:cubicBezTo>
                    <a:pt x="163" y="1669"/>
                    <a:pt x="163" y="1669"/>
                    <a:pt x="181" y="1669"/>
                  </a:cubicBezTo>
                  <a:cubicBezTo>
                    <a:pt x="181" y="1669"/>
                    <a:pt x="181" y="1669"/>
                    <a:pt x="297" y="1409"/>
                  </a:cubicBezTo>
                  <a:cubicBezTo>
                    <a:pt x="297" y="1405"/>
                    <a:pt x="302" y="1396"/>
                    <a:pt x="307" y="1377"/>
                  </a:cubicBezTo>
                  <a:cubicBezTo>
                    <a:pt x="307" y="1377"/>
                    <a:pt x="307" y="1377"/>
                    <a:pt x="307" y="1377"/>
                  </a:cubicBezTo>
                  <a:cubicBezTo>
                    <a:pt x="307" y="1405"/>
                    <a:pt x="307" y="1428"/>
                    <a:pt x="307" y="1442"/>
                  </a:cubicBezTo>
                  <a:cubicBezTo>
                    <a:pt x="307" y="1442"/>
                    <a:pt x="307" y="1442"/>
                    <a:pt x="307" y="1669"/>
                  </a:cubicBezTo>
                  <a:cubicBezTo>
                    <a:pt x="307" y="1669"/>
                    <a:pt x="307" y="1669"/>
                    <a:pt x="344" y="1669"/>
                  </a:cubicBezTo>
                  <a:close/>
                  <a:moveTo>
                    <a:pt x="471" y="1344"/>
                  </a:moveTo>
                  <a:cubicBezTo>
                    <a:pt x="471" y="1335"/>
                    <a:pt x="466" y="1330"/>
                    <a:pt x="462" y="1326"/>
                  </a:cubicBezTo>
                  <a:cubicBezTo>
                    <a:pt x="458" y="1321"/>
                    <a:pt x="454" y="1316"/>
                    <a:pt x="445" y="1316"/>
                  </a:cubicBezTo>
                  <a:cubicBezTo>
                    <a:pt x="441" y="1316"/>
                    <a:pt x="436" y="1321"/>
                    <a:pt x="428" y="1326"/>
                  </a:cubicBezTo>
                  <a:cubicBezTo>
                    <a:pt x="424" y="1330"/>
                    <a:pt x="424" y="1335"/>
                    <a:pt x="424" y="1344"/>
                  </a:cubicBezTo>
                  <a:cubicBezTo>
                    <a:pt x="424" y="1349"/>
                    <a:pt x="424" y="1358"/>
                    <a:pt x="428" y="1363"/>
                  </a:cubicBezTo>
                  <a:cubicBezTo>
                    <a:pt x="436" y="1368"/>
                    <a:pt x="441" y="1368"/>
                    <a:pt x="445" y="1368"/>
                  </a:cubicBezTo>
                  <a:cubicBezTo>
                    <a:pt x="454" y="1368"/>
                    <a:pt x="458" y="1368"/>
                    <a:pt x="462" y="1363"/>
                  </a:cubicBezTo>
                  <a:cubicBezTo>
                    <a:pt x="466" y="1358"/>
                    <a:pt x="471" y="1349"/>
                    <a:pt x="471" y="1344"/>
                  </a:cubicBezTo>
                  <a:close/>
                  <a:moveTo>
                    <a:pt x="462" y="1669"/>
                  </a:moveTo>
                  <a:cubicBezTo>
                    <a:pt x="462" y="1669"/>
                    <a:pt x="462" y="1669"/>
                    <a:pt x="462" y="1669"/>
                  </a:cubicBezTo>
                  <a:cubicBezTo>
                    <a:pt x="462" y="1428"/>
                    <a:pt x="462" y="1428"/>
                    <a:pt x="462" y="1428"/>
                  </a:cubicBezTo>
                  <a:cubicBezTo>
                    <a:pt x="462" y="1428"/>
                    <a:pt x="462" y="1428"/>
                    <a:pt x="428" y="1428"/>
                  </a:cubicBezTo>
                  <a:cubicBezTo>
                    <a:pt x="428" y="1428"/>
                    <a:pt x="428" y="1428"/>
                    <a:pt x="428" y="1669"/>
                  </a:cubicBezTo>
                  <a:cubicBezTo>
                    <a:pt x="428" y="1669"/>
                    <a:pt x="428" y="1669"/>
                    <a:pt x="462" y="1669"/>
                  </a:cubicBezTo>
                  <a:close/>
                  <a:moveTo>
                    <a:pt x="701" y="1660"/>
                  </a:moveTo>
                  <a:cubicBezTo>
                    <a:pt x="701" y="1660"/>
                    <a:pt x="701" y="1660"/>
                    <a:pt x="701" y="1660"/>
                  </a:cubicBezTo>
                  <a:cubicBezTo>
                    <a:pt x="701" y="1623"/>
                    <a:pt x="701" y="1623"/>
                    <a:pt x="701" y="1623"/>
                  </a:cubicBezTo>
                  <a:cubicBezTo>
                    <a:pt x="683" y="1637"/>
                    <a:pt x="664" y="1646"/>
                    <a:pt x="641" y="1646"/>
                  </a:cubicBezTo>
                  <a:cubicBezTo>
                    <a:pt x="619" y="1646"/>
                    <a:pt x="600" y="1637"/>
                    <a:pt x="587" y="1619"/>
                  </a:cubicBezTo>
                  <a:cubicBezTo>
                    <a:pt x="568" y="1605"/>
                    <a:pt x="564" y="1582"/>
                    <a:pt x="564" y="1554"/>
                  </a:cubicBezTo>
                  <a:cubicBezTo>
                    <a:pt x="564" y="1526"/>
                    <a:pt x="573" y="1503"/>
                    <a:pt x="587" y="1485"/>
                  </a:cubicBezTo>
                  <a:cubicBezTo>
                    <a:pt x="600" y="1466"/>
                    <a:pt x="623" y="1457"/>
                    <a:pt x="646" y="1457"/>
                  </a:cubicBezTo>
                  <a:cubicBezTo>
                    <a:pt x="664" y="1457"/>
                    <a:pt x="683" y="1466"/>
                    <a:pt x="701" y="1475"/>
                  </a:cubicBezTo>
                  <a:cubicBezTo>
                    <a:pt x="701" y="1475"/>
                    <a:pt x="701" y="1475"/>
                    <a:pt x="701" y="1438"/>
                  </a:cubicBezTo>
                  <a:cubicBezTo>
                    <a:pt x="687" y="1429"/>
                    <a:pt x="669" y="1425"/>
                    <a:pt x="646" y="1425"/>
                  </a:cubicBezTo>
                  <a:cubicBezTo>
                    <a:pt x="609" y="1425"/>
                    <a:pt x="577" y="1438"/>
                    <a:pt x="559" y="1462"/>
                  </a:cubicBezTo>
                  <a:cubicBezTo>
                    <a:pt x="536" y="1485"/>
                    <a:pt x="522" y="1517"/>
                    <a:pt x="522" y="1559"/>
                  </a:cubicBezTo>
                  <a:cubicBezTo>
                    <a:pt x="522" y="1591"/>
                    <a:pt x="532" y="1619"/>
                    <a:pt x="554" y="1642"/>
                  </a:cubicBezTo>
                  <a:cubicBezTo>
                    <a:pt x="577" y="1665"/>
                    <a:pt x="605" y="1679"/>
                    <a:pt x="637" y="1679"/>
                  </a:cubicBezTo>
                  <a:cubicBezTo>
                    <a:pt x="660" y="1679"/>
                    <a:pt x="683" y="1669"/>
                    <a:pt x="701" y="1660"/>
                  </a:cubicBezTo>
                  <a:close/>
                  <a:moveTo>
                    <a:pt x="884" y="1471"/>
                  </a:moveTo>
                  <a:cubicBezTo>
                    <a:pt x="884" y="1471"/>
                    <a:pt x="884" y="1471"/>
                    <a:pt x="884" y="1471"/>
                  </a:cubicBezTo>
                  <a:cubicBezTo>
                    <a:pt x="884" y="1429"/>
                    <a:pt x="884" y="1429"/>
                    <a:pt x="884" y="1429"/>
                  </a:cubicBezTo>
                  <a:cubicBezTo>
                    <a:pt x="880" y="1429"/>
                    <a:pt x="871" y="1425"/>
                    <a:pt x="862" y="1425"/>
                  </a:cubicBezTo>
                  <a:cubicBezTo>
                    <a:pt x="848" y="1425"/>
                    <a:pt x="835" y="1429"/>
                    <a:pt x="826" y="1438"/>
                  </a:cubicBezTo>
                  <a:cubicBezTo>
                    <a:pt x="812" y="1448"/>
                    <a:pt x="807" y="1462"/>
                    <a:pt x="798" y="1480"/>
                  </a:cubicBezTo>
                  <a:cubicBezTo>
                    <a:pt x="798" y="1480"/>
                    <a:pt x="798" y="1480"/>
                    <a:pt x="798" y="1480"/>
                  </a:cubicBezTo>
                  <a:cubicBezTo>
                    <a:pt x="798" y="1480"/>
                    <a:pt x="798" y="1480"/>
                    <a:pt x="798" y="1429"/>
                  </a:cubicBezTo>
                  <a:cubicBezTo>
                    <a:pt x="798" y="1429"/>
                    <a:pt x="798" y="1429"/>
                    <a:pt x="762" y="1429"/>
                  </a:cubicBezTo>
                  <a:cubicBezTo>
                    <a:pt x="762" y="1429"/>
                    <a:pt x="762" y="1429"/>
                    <a:pt x="762" y="1669"/>
                  </a:cubicBezTo>
                  <a:cubicBezTo>
                    <a:pt x="762" y="1669"/>
                    <a:pt x="762" y="1669"/>
                    <a:pt x="798" y="1669"/>
                  </a:cubicBezTo>
                  <a:cubicBezTo>
                    <a:pt x="798" y="1669"/>
                    <a:pt x="798" y="1669"/>
                    <a:pt x="798" y="1549"/>
                  </a:cubicBezTo>
                  <a:cubicBezTo>
                    <a:pt x="798" y="1521"/>
                    <a:pt x="803" y="1498"/>
                    <a:pt x="817" y="1485"/>
                  </a:cubicBezTo>
                  <a:cubicBezTo>
                    <a:pt x="826" y="1471"/>
                    <a:pt x="839" y="1462"/>
                    <a:pt x="857" y="1462"/>
                  </a:cubicBezTo>
                  <a:cubicBezTo>
                    <a:pt x="866" y="1462"/>
                    <a:pt x="880" y="1466"/>
                    <a:pt x="884" y="1471"/>
                  </a:cubicBezTo>
                  <a:close/>
                  <a:moveTo>
                    <a:pt x="1138" y="1549"/>
                  </a:moveTo>
                  <a:cubicBezTo>
                    <a:pt x="1138" y="1512"/>
                    <a:pt x="1129" y="1480"/>
                    <a:pt x="1106" y="1457"/>
                  </a:cubicBezTo>
                  <a:cubicBezTo>
                    <a:pt x="1088" y="1438"/>
                    <a:pt x="1060" y="1425"/>
                    <a:pt x="1023" y="1425"/>
                  </a:cubicBezTo>
                  <a:cubicBezTo>
                    <a:pt x="986" y="1425"/>
                    <a:pt x="959" y="1434"/>
                    <a:pt x="935" y="1457"/>
                  </a:cubicBezTo>
                  <a:cubicBezTo>
                    <a:pt x="912" y="1480"/>
                    <a:pt x="903" y="1512"/>
                    <a:pt x="903" y="1554"/>
                  </a:cubicBezTo>
                  <a:cubicBezTo>
                    <a:pt x="903" y="1591"/>
                    <a:pt x="912" y="1619"/>
                    <a:pt x="931" y="1642"/>
                  </a:cubicBezTo>
                  <a:cubicBezTo>
                    <a:pt x="954" y="1665"/>
                    <a:pt x="982" y="1679"/>
                    <a:pt x="1018" y="1679"/>
                  </a:cubicBezTo>
                  <a:cubicBezTo>
                    <a:pt x="1055" y="1679"/>
                    <a:pt x="1083" y="1665"/>
                    <a:pt x="1106" y="1642"/>
                  </a:cubicBezTo>
                  <a:cubicBezTo>
                    <a:pt x="1129" y="1619"/>
                    <a:pt x="1138" y="1586"/>
                    <a:pt x="1138" y="1549"/>
                  </a:cubicBezTo>
                  <a:close/>
                  <a:moveTo>
                    <a:pt x="1097" y="1549"/>
                  </a:moveTo>
                  <a:cubicBezTo>
                    <a:pt x="1097" y="1582"/>
                    <a:pt x="1092" y="1605"/>
                    <a:pt x="1078" y="1619"/>
                  </a:cubicBezTo>
                  <a:cubicBezTo>
                    <a:pt x="1065" y="1637"/>
                    <a:pt x="1046" y="1646"/>
                    <a:pt x="1023" y="1646"/>
                  </a:cubicBezTo>
                  <a:cubicBezTo>
                    <a:pt x="995" y="1646"/>
                    <a:pt x="977" y="1637"/>
                    <a:pt x="963" y="1619"/>
                  </a:cubicBezTo>
                  <a:cubicBezTo>
                    <a:pt x="949" y="1605"/>
                    <a:pt x="940" y="1582"/>
                    <a:pt x="940" y="1554"/>
                  </a:cubicBezTo>
                  <a:cubicBezTo>
                    <a:pt x="940" y="1522"/>
                    <a:pt x="949" y="1498"/>
                    <a:pt x="963" y="1480"/>
                  </a:cubicBezTo>
                  <a:cubicBezTo>
                    <a:pt x="977" y="1466"/>
                    <a:pt x="995" y="1457"/>
                    <a:pt x="1023" y="1457"/>
                  </a:cubicBezTo>
                  <a:cubicBezTo>
                    <a:pt x="1046" y="1457"/>
                    <a:pt x="1065" y="1466"/>
                    <a:pt x="1078" y="1480"/>
                  </a:cubicBezTo>
                  <a:cubicBezTo>
                    <a:pt x="1092" y="1498"/>
                    <a:pt x="1097" y="1522"/>
                    <a:pt x="1097" y="1549"/>
                  </a:cubicBezTo>
                  <a:close/>
                  <a:moveTo>
                    <a:pt x="1326" y="1605"/>
                  </a:moveTo>
                  <a:cubicBezTo>
                    <a:pt x="1326" y="1591"/>
                    <a:pt x="1322" y="1572"/>
                    <a:pt x="1308" y="1563"/>
                  </a:cubicBezTo>
                  <a:cubicBezTo>
                    <a:pt x="1299" y="1554"/>
                    <a:pt x="1285" y="1545"/>
                    <a:pt x="1267" y="1535"/>
                  </a:cubicBezTo>
                  <a:cubicBezTo>
                    <a:pt x="1249" y="1526"/>
                    <a:pt x="1235" y="1522"/>
                    <a:pt x="1231" y="1517"/>
                  </a:cubicBezTo>
                  <a:cubicBezTo>
                    <a:pt x="1226" y="1512"/>
                    <a:pt x="1222" y="1503"/>
                    <a:pt x="1222" y="1489"/>
                  </a:cubicBezTo>
                  <a:cubicBezTo>
                    <a:pt x="1222" y="1480"/>
                    <a:pt x="1226" y="1475"/>
                    <a:pt x="1231" y="1466"/>
                  </a:cubicBezTo>
                  <a:cubicBezTo>
                    <a:pt x="1240" y="1462"/>
                    <a:pt x="1249" y="1457"/>
                    <a:pt x="1263" y="1457"/>
                  </a:cubicBezTo>
                  <a:cubicBezTo>
                    <a:pt x="1281" y="1457"/>
                    <a:pt x="1299" y="1462"/>
                    <a:pt x="1317" y="1475"/>
                  </a:cubicBezTo>
                  <a:cubicBezTo>
                    <a:pt x="1317" y="1475"/>
                    <a:pt x="1317" y="1475"/>
                    <a:pt x="1317" y="1438"/>
                  </a:cubicBezTo>
                  <a:cubicBezTo>
                    <a:pt x="1304" y="1429"/>
                    <a:pt x="1285" y="1425"/>
                    <a:pt x="1267" y="1425"/>
                  </a:cubicBezTo>
                  <a:cubicBezTo>
                    <a:pt x="1240" y="1425"/>
                    <a:pt x="1222" y="1434"/>
                    <a:pt x="1203" y="1443"/>
                  </a:cubicBezTo>
                  <a:cubicBezTo>
                    <a:pt x="1190" y="1457"/>
                    <a:pt x="1181" y="1475"/>
                    <a:pt x="1181" y="1494"/>
                  </a:cubicBezTo>
                  <a:cubicBezTo>
                    <a:pt x="1181" y="1512"/>
                    <a:pt x="1185" y="1526"/>
                    <a:pt x="1199" y="1540"/>
                  </a:cubicBezTo>
                  <a:cubicBezTo>
                    <a:pt x="1203" y="1549"/>
                    <a:pt x="1222" y="1559"/>
                    <a:pt x="1240" y="1563"/>
                  </a:cubicBezTo>
                  <a:cubicBezTo>
                    <a:pt x="1258" y="1572"/>
                    <a:pt x="1272" y="1582"/>
                    <a:pt x="1276" y="1586"/>
                  </a:cubicBezTo>
                  <a:cubicBezTo>
                    <a:pt x="1285" y="1595"/>
                    <a:pt x="1290" y="1600"/>
                    <a:pt x="1290" y="1609"/>
                  </a:cubicBezTo>
                  <a:cubicBezTo>
                    <a:pt x="1290" y="1632"/>
                    <a:pt x="1272" y="1646"/>
                    <a:pt x="1244" y="1646"/>
                  </a:cubicBezTo>
                  <a:cubicBezTo>
                    <a:pt x="1222" y="1646"/>
                    <a:pt x="1199" y="1637"/>
                    <a:pt x="1181" y="1623"/>
                  </a:cubicBezTo>
                  <a:cubicBezTo>
                    <a:pt x="1181" y="1623"/>
                    <a:pt x="1181" y="1623"/>
                    <a:pt x="1181" y="1665"/>
                  </a:cubicBezTo>
                  <a:cubicBezTo>
                    <a:pt x="1199" y="1674"/>
                    <a:pt x="1217" y="1679"/>
                    <a:pt x="1240" y="1679"/>
                  </a:cubicBezTo>
                  <a:cubicBezTo>
                    <a:pt x="1267" y="1679"/>
                    <a:pt x="1290" y="1669"/>
                    <a:pt x="1304" y="1655"/>
                  </a:cubicBezTo>
                  <a:cubicBezTo>
                    <a:pt x="1322" y="1642"/>
                    <a:pt x="1326" y="1628"/>
                    <a:pt x="1326" y="1605"/>
                  </a:cubicBezTo>
                  <a:close/>
                  <a:moveTo>
                    <a:pt x="1604" y="1549"/>
                  </a:moveTo>
                  <a:cubicBezTo>
                    <a:pt x="1604" y="1512"/>
                    <a:pt x="1590" y="1480"/>
                    <a:pt x="1572" y="1457"/>
                  </a:cubicBezTo>
                  <a:cubicBezTo>
                    <a:pt x="1553" y="1438"/>
                    <a:pt x="1525" y="1425"/>
                    <a:pt x="1489" y="1425"/>
                  </a:cubicBezTo>
                  <a:cubicBezTo>
                    <a:pt x="1452" y="1425"/>
                    <a:pt x="1424" y="1434"/>
                    <a:pt x="1401" y="1457"/>
                  </a:cubicBezTo>
                  <a:cubicBezTo>
                    <a:pt x="1378" y="1480"/>
                    <a:pt x="1364" y="1512"/>
                    <a:pt x="1364" y="1554"/>
                  </a:cubicBezTo>
                  <a:cubicBezTo>
                    <a:pt x="1364" y="1591"/>
                    <a:pt x="1378" y="1619"/>
                    <a:pt x="1396" y="1642"/>
                  </a:cubicBezTo>
                  <a:cubicBezTo>
                    <a:pt x="1419" y="1665"/>
                    <a:pt x="1447" y="1679"/>
                    <a:pt x="1484" y="1679"/>
                  </a:cubicBezTo>
                  <a:cubicBezTo>
                    <a:pt x="1521" y="1679"/>
                    <a:pt x="1549" y="1665"/>
                    <a:pt x="1572" y="1642"/>
                  </a:cubicBezTo>
                  <a:cubicBezTo>
                    <a:pt x="1590" y="1619"/>
                    <a:pt x="1604" y="1586"/>
                    <a:pt x="1604" y="1549"/>
                  </a:cubicBezTo>
                  <a:close/>
                  <a:moveTo>
                    <a:pt x="1562" y="1549"/>
                  </a:moveTo>
                  <a:cubicBezTo>
                    <a:pt x="1562" y="1582"/>
                    <a:pt x="1558" y="1605"/>
                    <a:pt x="1544" y="1619"/>
                  </a:cubicBezTo>
                  <a:cubicBezTo>
                    <a:pt x="1530" y="1637"/>
                    <a:pt x="1512" y="1646"/>
                    <a:pt x="1484" y="1646"/>
                  </a:cubicBezTo>
                  <a:cubicBezTo>
                    <a:pt x="1461" y="1646"/>
                    <a:pt x="1442" y="1637"/>
                    <a:pt x="1429" y="1619"/>
                  </a:cubicBezTo>
                  <a:cubicBezTo>
                    <a:pt x="1415" y="1605"/>
                    <a:pt x="1406" y="1582"/>
                    <a:pt x="1406" y="1554"/>
                  </a:cubicBezTo>
                  <a:cubicBezTo>
                    <a:pt x="1406" y="1522"/>
                    <a:pt x="1415" y="1498"/>
                    <a:pt x="1429" y="1480"/>
                  </a:cubicBezTo>
                  <a:cubicBezTo>
                    <a:pt x="1442" y="1466"/>
                    <a:pt x="1461" y="1457"/>
                    <a:pt x="1484" y="1457"/>
                  </a:cubicBezTo>
                  <a:cubicBezTo>
                    <a:pt x="1512" y="1457"/>
                    <a:pt x="1530" y="1466"/>
                    <a:pt x="1544" y="1480"/>
                  </a:cubicBezTo>
                  <a:cubicBezTo>
                    <a:pt x="1558" y="1498"/>
                    <a:pt x="1562" y="1522"/>
                    <a:pt x="1562" y="1549"/>
                  </a:cubicBezTo>
                  <a:close/>
                  <a:moveTo>
                    <a:pt x="1773" y="1349"/>
                  </a:moveTo>
                  <a:cubicBezTo>
                    <a:pt x="1773" y="1349"/>
                    <a:pt x="1773" y="1349"/>
                    <a:pt x="1773" y="1349"/>
                  </a:cubicBezTo>
                  <a:cubicBezTo>
                    <a:pt x="1773" y="1312"/>
                    <a:pt x="1773" y="1312"/>
                    <a:pt x="1773" y="1312"/>
                  </a:cubicBezTo>
                  <a:cubicBezTo>
                    <a:pt x="1768" y="1312"/>
                    <a:pt x="1759" y="1307"/>
                    <a:pt x="1745" y="1307"/>
                  </a:cubicBezTo>
                  <a:cubicBezTo>
                    <a:pt x="1726" y="1307"/>
                    <a:pt x="1707" y="1316"/>
                    <a:pt x="1693" y="1326"/>
                  </a:cubicBezTo>
                  <a:cubicBezTo>
                    <a:pt x="1674" y="1344"/>
                    <a:pt x="1670" y="1363"/>
                    <a:pt x="1670" y="1391"/>
                  </a:cubicBezTo>
                  <a:cubicBezTo>
                    <a:pt x="1670" y="1391"/>
                    <a:pt x="1670" y="1391"/>
                    <a:pt x="1670" y="1428"/>
                  </a:cubicBezTo>
                  <a:cubicBezTo>
                    <a:pt x="1670" y="1428"/>
                    <a:pt x="1670" y="1428"/>
                    <a:pt x="1627" y="1428"/>
                  </a:cubicBezTo>
                  <a:cubicBezTo>
                    <a:pt x="1627" y="1428"/>
                    <a:pt x="1627" y="1428"/>
                    <a:pt x="1627" y="1460"/>
                  </a:cubicBezTo>
                  <a:cubicBezTo>
                    <a:pt x="1627" y="1460"/>
                    <a:pt x="1627" y="1460"/>
                    <a:pt x="1670" y="1460"/>
                  </a:cubicBezTo>
                  <a:cubicBezTo>
                    <a:pt x="1670" y="1460"/>
                    <a:pt x="1670" y="1460"/>
                    <a:pt x="1670" y="1669"/>
                  </a:cubicBezTo>
                  <a:cubicBezTo>
                    <a:pt x="1670" y="1669"/>
                    <a:pt x="1670" y="1669"/>
                    <a:pt x="1707" y="1669"/>
                  </a:cubicBezTo>
                  <a:cubicBezTo>
                    <a:pt x="1707" y="1669"/>
                    <a:pt x="1707" y="1669"/>
                    <a:pt x="1707" y="1460"/>
                  </a:cubicBezTo>
                  <a:cubicBezTo>
                    <a:pt x="1707" y="1460"/>
                    <a:pt x="1707" y="1460"/>
                    <a:pt x="1764" y="1460"/>
                  </a:cubicBezTo>
                  <a:cubicBezTo>
                    <a:pt x="1764" y="1460"/>
                    <a:pt x="1764" y="1460"/>
                    <a:pt x="1764" y="1428"/>
                  </a:cubicBezTo>
                  <a:cubicBezTo>
                    <a:pt x="1764" y="1428"/>
                    <a:pt x="1764" y="1428"/>
                    <a:pt x="1707" y="1428"/>
                  </a:cubicBezTo>
                  <a:cubicBezTo>
                    <a:pt x="1707" y="1428"/>
                    <a:pt x="1707" y="1428"/>
                    <a:pt x="1707" y="1391"/>
                  </a:cubicBezTo>
                  <a:cubicBezTo>
                    <a:pt x="1707" y="1358"/>
                    <a:pt x="1721" y="1340"/>
                    <a:pt x="1750" y="1340"/>
                  </a:cubicBezTo>
                  <a:cubicBezTo>
                    <a:pt x="1759" y="1340"/>
                    <a:pt x="1768" y="1344"/>
                    <a:pt x="1773" y="1349"/>
                  </a:cubicBezTo>
                  <a:close/>
                  <a:moveTo>
                    <a:pt x="1924" y="1669"/>
                  </a:moveTo>
                  <a:cubicBezTo>
                    <a:pt x="1924" y="1669"/>
                    <a:pt x="1924" y="1669"/>
                    <a:pt x="1924" y="1669"/>
                  </a:cubicBezTo>
                  <a:cubicBezTo>
                    <a:pt x="1924" y="1637"/>
                    <a:pt x="1924" y="1637"/>
                    <a:pt x="1924" y="1637"/>
                  </a:cubicBezTo>
                  <a:cubicBezTo>
                    <a:pt x="1919" y="1641"/>
                    <a:pt x="1910" y="1641"/>
                    <a:pt x="1901" y="1641"/>
                  </a:cubicBezTo>
                  <a:cubicBezTo>
                    <a:pt x="1887" y="1641"/>
                    <a:pt x="1878" y="1641"/>
                    <a:pt x="1874" y="1632"/>
                  </a:cubicBezTo>
                  <a:cubicBezTo>
                    <a:pt x="1869" y="1628"/>
                    <a:pt x="1865" y="1614"/>
                    <a:pt x="1865" y="1600"/>
                  </a:cubicBezTo>
                  <a:cubicBezTo>
                    <a:pt x="1865" y="1600"/>
                    <a:pt x="1865" y="1600"/>
                    <a:pt x="1865" y="1461"/>
                  </a:cubicBezTo>
                  <a:cubicBezTo>
                    <a:pt x="1865" y="1461"/>
                    <a:pt x="1865" y="1461"/>
                    <a:pt x="1924" y="1461"/>
                  </a:cubicBezTo>
                  <a:cubicBezTo>
                    <a:pt x="1924" y="1461"/>
                    <a:pt x="1924" y="1461"/>
                    <a:pt x="1924" y="1428"/>
                  </a:cubicBezTo>
                  <a:cubicBezTo>
                    <a:pt x="1924" y="1428"/>
                    <a:pt x="1924" y="1428"/>
                    <a:pt x="1865" y="1428"/>
                  </a:cubicBezTo>
                  <a:cubicBezTo>
                    <a:pt x="1865" y="1428"/>
                    <a:pt x="1865" y="1428"/>
                    <a:pt x="1865" y="1359"/>
                  </a:cubicBezTo>
                  <a:cubicBezTo>
                    <a:pt x="1851" y="1363"/>
                    <a:pt x="1837" y="1368"/>
                    <a:pt x="1828" y="1373"/>
                  </a:cubicBezTo>
                  <a:cubicBezTo>
                    <a:pt x="1828" y="1373"/>
                    <a:pt x="1828" y="1373"/>
                    <a:pt x="1828" y="1428"/>
                  </a:cubicBezTo>
                  <a:cubicBezTo>
                    <a:pt x="1828" y="1428"/>
                    <a:pt x="1828" y="1428"/>
                    <a:pt x="1787" y="1428"/>
                  </a:cubicBezTo>
                  <a:cubicBezTo>
                    <a:pt x="1787" y="1428"/>
                    <a:pt x="1787" y="1428"/>
                    <a:pt x="1787" y="1461"/>
                  </a:cubicBezTo>
                  <a:cubicBezTo>
                    <a:pt x="1787" y="1461"/>
                    <a:pt x="1787" y="1461"/>
                    <a:pt x="1828" y="1461"/>
                  </a:cubicBezTo>
                  <a:cubicBezTo>
                    <a:pt x="1828" y="1461"/>
                    <a:pt x="1828" y="1461"/>
                    <a:pt x="1828" y="1604"/>
                  </a:cubicBezTo>
                  <a:cubicBezTo>
                    <a:pt x="1828" y="1651"/>
                    <a:pt x="1846" y="1679"/>
                    <a:pt x="1887" y="1679"/>
                  </a:cubicBezTo>
                  <a:cubicBezTo>
                    <a:pt x="1905" y="1679"/>
                    <a:pt x="1914" y="1674"/>
                    <a:pt x="1924" y="1669"/>
                  </a:cubicBezTo>
                  <a:close/>
                  <a:moveTo>
                    <a:pt x="804" y="1777"/>
                  </a:moveTo>
                  <a:cubicBezTo>
                    <a:pt x="804" y="1777"/>
                    <a:pt x="804" y="1777"/>
                    <a:pt x="804" y="1777"/>
                  </a:cubicBezTo>
                  <a:cubicBezTo>
                    <a:pt x="684" y="1777"/>
                    <a:pt x="684" y="1777"/>
                    <a:pt x="684" y="1777"/>
                  </a:cubicBezTo>
                  <a:cubicBezTo>
                    <a:pt x="684" y="1777"/>
                    <a:pt x="684" y="1777"/>
                    <a:pt x="426" y="2518"/>
                  </a:cubicBezTo>
                  <a:cubicBezTo>
                    <a:pt x="412" y="2546"/>
                    <a:pt x="407" y="2574"/>
                    <a:pt x="402" y="2602"/>
                  </a:cubicBezTo>
                  <a:cubicBezTo>
                    <a:pt x="402" y="2602"/>
                    <a:pt x="402" y="2602"/>
                    <a:pt x="398" y="2602"/>
                  </a:cubicBezTo>
                  <a:cubicBezTo>
                    <a:pt x="393" y="2569"/>
                    <a:pt x="389" y="2542"/>
                    <a:pt x="379" y="2518"/>
                  </a:cubicBezTo>
                  <a:cubicBezTo>
                    <a:pt x="379" y="2518"/>
                    <a:pt x="379" y="2518"/>
                    <a:pt x="121" y="1777"/>
                  </a:cubicBezTo>
                  <a:cubicBezTo>
                    <a:pt x="121" y="1777"/>
                    <a:pt x="121" y="1777"/>
                    <a:pt x="0" y="1777"/>
                  </a:cubicBezTo>
                  <a:cubicBezTo>
                    <a:pt x="0" y="1777"/>
                    <a:pt x="0" y="1777"/>
                    <a:pt x="338" y="2713"/>
                  </a:cubicBezTo>
                  <a:cubicBezTo>
                    <a:pt x="338" y="2713"/>
                    <a:pt x="338" y="2713"/>
                    <a:pt x="458" y="2713"/>
                  </a:cubicBezTo>
                  <a:cubicBezTo>
                    <a:pt x="458" y="2713"/>
                    <a:pt x="458" y="2713"/>
                    <a:pt x="804" y="1777"/>
                  </a:cubicBezTo>
                  <a:close/>
                  <a:moveTo>
                    <a:pt x="1007" y="1804"/>
                  </a:moveTo>
                  <a:cubicBezTo>
                    <a:pt x="1007" y="1786"/>
                    <a:pt x="1002" y="1772"/>
                    <a:pt x="988" y="1758"/>
                  </a:cubicBezTo>
                  <a:cubicBezTo>
                    <a:pt x="975" y="1744"/>
                    <a:pt x="957" y="1735"/>
                    <a:pt x="938" y="1735"/>
                  </a:cubicBezTo>
                  <a:cubicBezTo>
                    <a:pt x="920" y="1735"/>
                    <a:pt x="902" y="1744"/>
                    <a:pt x="888" y="1758"/>
                  </a:cubicBezTo>
                  <a:cubicBezTo>
                    <a:pt x="875" y="1772"/>
                    <a:pt x="870" y="1786"/>
                    <a:pt x="870" y="1804"/>
                  </a:cubicBezTo>
                  <a:cubicBezTo>
                    <a:pt x="870" y="1828"/>
                    <a:pt x="875" y="1842"/>
                    <a:pt x="888" y="1855"/>
                  </a:cubicBezTo>
                  <a:cubicBezTo>
                    <a:pt x="902" y="1869"/>
                    <a:pt x="920" y="1874"/>
                    <a:pt x="938" y="1874"/>
                  </a:cubicBezTo>
                  <a:cubicBezTo>
                    <a:pt x="957" y="1874"/>
                    <a:pt x="975" y="1869"/>
                    <a:pt x="988" y="1855"/>
                  </a:cubicBezTo>
                  <a:cubicBezTo>
                    <a:pt x="1002" y="1842"/>
                    <a:pt x="1007" y="1828"/>
                    <a:pt x="1007" y="1804"/>
                  </a:cubicBezTo>
                  <a:close/>
                  <a:moveTo>
                    <a:pt x="988" y="2713"/>
                  </a:moveTo>
                  <a:cubicBezTo>
                    <a:pt x="988" y="2713"/>
                    <a:pt x="988" y="2713"/>
                    <a:pt x="988" y="2713"/>
                  </a:cubicBezTo>
                  <a:cubicBezTo>
                    <a:pt x="988" y="2046"/>
                    <a:pt x="988" y="2046"/>
                    <a:pt x="988" y="2046"/>
                  </a:cubicBezTo>
                  <a:cubicBezTo>
                    <a:pt x="988" y="2046"/>
                    <a:pt x="988" y="2046"/>
                    <a:pt x="884" y="2046"/>
                  </a:cubicBezTo>
                  <a:cubicBezTo>
                    <a:pt x="884" y="2046"/>
                    <a:pt x="884" y="2046"/>
                    <a:pt x="884" y="2713"/>
                  </a:cubicBezTo>
                  <a:cubicBezTo>
                    <a:pt x="884" y="2713"/>
                    <a:pt x="884" y="2713"/>
                    <a:pt x="988" y="2713"/>
                  </a:cubicBezTo>
                  <a:close/>
                  <a:moveTo>
                    <a:pt x="1529" y="2529"/>
                  </a:moveTo>
                  <a:cubicBezTo>
                    <a:pt x="1529" y="2483"/>
                    <a:pt x="1510" y="2441"/>
                    <a:pt x="1478" y="2409"/>
                  </a:cubicBezTo>
                  <a:cubicBezTo>
                    <a:pt x="1455" y="2386"/>
                    <a:pt x="1414" y="2358"/>
                    <a:pt x="1359" y="2335"/>
                  </a:cubicBezTo>
                  <a:cubicBezTo>
                    <a:pt x="1308" y="2312"/>
                    <a:pt x="1276" y="2294"/>
                    <a:pt x="1257" y="2280"/>
                  </a:cubicBezTo>
                  <a:cubicBezTo>
                    <a:pt x="1239" y="2266"/>
                    <a:pt x="1230" y="2243"/>
                    <a:pt x="1230" y="2211"/>
                  </a:cubicBezTo>
                  <a:cubicBezTo>
                    <a:pt x="1230" y="2183"/>
                    <a:pt x="1244" y="2160"/>
                    <a:pt x="1262" y="2146"/>
                  </a:cubicBezTo>
                  <a:cubicBezTo>
                    <a:pt x="1285" y="2128"/>
                    <a:pt x="1313" y="2119"/>
                    <a:pt x="1349" y="2119"/>
                  </a:cubicBezTo>
                  <a:cubicBezTo>
                    <a:pt x="1405" y="2119"/>
                    <a:pt x="1455" y="2137"/>
                    <a:pt x="1496" y="2165"/>
                  </a:cubicBezTo>
                  <a:cubicBezTo>
                    <a:pt x="1496" y="2165"/>
                    <a:pt x="1496" y="2165"/>
                    <a:pt x="1496" y="2059"/>
                  </a:cubicBezTo>
                  <a:cubicBezTo>
                    <a:pt x="1455" y="2040"/>
                    <a:pt x="1409" y="2027"/>
                    <a:pt x="1354" y="2027"/>
                  </a:cubicBezTo>
                  <a:cubicBezTo>
                    <a:pt x="1290" y="2027"/>
                    <a:pt x="1230" y="2045"/>
                    <a:pt x="1188" y="2082"/>
                  </a:cubicBezTo>
                  <a:cubicBezTo>
                    <a:pt x="1143" y="2119"/>
                    <a:pt x="1124" y="2165"/>
                    <a:pt x="1124" y="2220"/>
                  </a:cubicBezTo>
                  <a:cubicBezTo>
                    <a:pt x="1124" y="2271"/>
                    <a:pt x="1138" y="2312"/>
                    <a:pt x="1165" y="2340"/>
                  </a:cubicBezTo>
                  <a:cubicBezTo>
                    <a:pt x="1188" y="2368"/>
                    <a:pt x="1230" y="2391"/>
                    <a:pt x="1285" y="2414"/>
                  </a:cubicBezTo>
                  <a:cubicBezTo>
                    <a:pt x="1336" y="2441"/>
                    <a:pt x="1372" y="2460"/>
                    <a:pt x="1391" y="2478"/>
                  </a:cubicBezTo>
                  <a:cubicBezTo>
                    <a:pt x="1409" y="2492"/>
                    <a:pt x="1418" y="2515"/>
                    <a:pt x="1418" y="2543"/>
                  </a:cubicBezTo>
                  <a:cubicBezTo>
                    <a:pt x="1418" y="2603"/>
                    <a:pt x="1377" y="2635"/>
                    <a:pt x="1294" y="2635"/>
                  </a:cubicBezTo>
                  <a:cubicBezTo>
                    <a:pt x="1230" y="2635"/>
                    <a:pt x="1175" y="2612"/>
                    <a:pt x="1120" y="2570"/>
                  </a:cubicBezTo>
                  <a:cubicBezTo>
                    <a:pt x="1120" y="2570"/>
                    <a:pt x="1120" y="2570"/>
                    <a:pt x="1120" y="2686"/>
                  </a:cubicBezTo>
                  <a:cubicBezTo>
                    <a:pt x="1170" y="2713"/>
                    <a:pt x="1221" y="2722"/>
                    <a:pt x="1285" y="2722"/>
                  </a:cubicBezTo>
                  <a:cubicBezTo>
                    <a:pt x="1363" y="2722"/>
                    <a:pt x="1423" y="2704"/>
                    <a:pt x="1469" y="2667"/>
                  </a:cubicBezTo>
                  <a:cubicBezTo>
                    <a:pt x="1506" y="2630"/>
                    <a:pt x="1529" y="2584"/>
                    <a:pt x="1529" y="2529"/>
                  </a:cubicBezTo>
                  <a:close/>
                  <a:moveTo>
                    <a:pt x="2178" y="2709"/>
                  </a:moveTo>
                  <a:cubicBezTo>
                    <a:pt x="2178" y="2709"/>
                    <a:pt x="2178" y="2709"/>
                    <a:pt x="2178" y="2709"/>
                  </a:cubicBezTo>
                  <a:cubicBezTo>
                    <a:pt x="2178" y="2045"/>
                    <a:pt x="2178" y="2045"/>
                    <a:pt x="2178" y="2045"/>
                  </a:cubicBezTo>
                  <a:cubicBezTo>
                    <a:pt x="2178" y="2045"/>
                    <a:pt x="2178" y="2045"/>
                    <a:pt x="2071" y="2045"/>
                  </a:cubicBezTo>
                  <a:cubicBezTo>
                    <a:pt x="2071" y="2045"/>
                    <a:pt x="2071" y="2045"/>
                    <a:pt x="2071" y="2428"/>
                  </a:cubicBezTo>
                  <a:cubicBezTo>
                    <a:pt x="2071" y="2492"/>
                    <a:pt x="2057" y="2538"/>
                    <a:pt x="2020" y="2580"/>
                  </a:cubicBezTo>
                  <a:cubicBezTo>
                    <a:pt x="1988" y="2616"/>
                    <a:pt x="1946" y="2635"/>
                    <a:pt x="1895" y="2635"/>
                  </a:cubicBezTo>
                  <a:cubicBezTo>
                    <a:pt x="1785" y="2635"/>
                    <a:pt x="1734" y="2566"/>
                    <a:pt x="1734" y="2423"/>
                  </a:cubicBezTo>
                  <a:cubicBezTo>
                    <a:pt x="1734" y="2423"/>
                    <a:pt x="1734" y="2423"/>
                    <a:pt x="1734" y="2045"/>
                  </a:cubicBezTo>
                  <a:cubicBezTo>
                    <a:pt x="1734" y="2045"/>
                    <a:pt x="1734" y="2045"/>
                    <a:pt x="1627" y="2045"/>
                  </a:cubicBezTo>
                  <a:cubicBezTo>
                    <a:pt x="1627" y="2045"/>
                    <a:pt x="1627" y="2045"/>
                    <a:pt x="1627" y="2441"/>
                  </a:cubicBezTo>
                  <a:cubicBezTo>
                    <a:pt x="1627" y="2630"/>
                    <a:pt x="1706" y="2722"/>
                    <a:pt x="1863" y="2722"/>
                  </a:cubicBezTo>
                  <a:cubicBezTo>
                    <a:pt x="1956" y="2722"/>
                    <a:pt x="2025" y="2686"/>
                    <a:pt x="2071" y="2603"/>
                  </a:cubicBezTo>
                  <a:cubicBezTo>
                    <a:pt x="2071" y="2603"/>
                    <a:pt x="2071" y="2603"/>
                    <a:pt x="2071" y="2603"/>
                  </a:cubicBezTo>
                  <a:cubicBezTo>
                    <a:pt x="2071" y="2603"/>
                    <a:pt x="2071" y="2603"/>
                    <a:pt x="2071" y="2709"/>
                  </a:cubicBezTo>
                  <a:cubicBezTo>
                    <a:pt x="2071" y="2709"/>
                    <a:pt x="2071" y="2709"/>
                    <a:pt x="2178" y="2709"/>
                  </a:cubicBezTo>
                  <a:close/>
                  <a:moveTo>
                    <a:pt x="2822" y="2709"/>
                  </a:moveTo>
                  <a:cubicBezTo>
                    <a:pt x="2822" y="2709"/>
                    <a:pt x="2822" y="2709"/>
                    <a:pt x="2822" y="2709"/>
                  </a:cubicBezTo>
                  <a:cubicBezTo>
                    <a:pt x="2822" y="2275"/>
                    <a:pt x="2822" y="2275"/>
                    <a:pt x="2822" y="2275"/>
                  </a:cubicBezTo>
                  <a:cubicBezTo>
                    <a:pt x="2822" y="2109"/>
                    <a:pt x="2744" y="2027"/>
                    <a:pt x="2593" y="2027"/>
                  </a:cubicBezTo>
                  <a:cubicBezTo>
                    <a:pt x="2552" y="2027"/>
                    <a:pt x="2506" y="2036"/>
                    <a:pt x="2460" y="2050"/>
                  </a:cubicBezTo>
                  <a:cubicBezTo>
                    <a:pt x="2419" y="2063"/>
                    <a:pt x="2387" y="2077"/>
                    <a:pt x="2369" y="2091"/>
                  </a:cubicBezTo>
                  <a:cubicBezTo>
                    <a:pt x="2369" y="2091"/>
                    <a:pt x="2369" y="2091"/>
                    <a:pt x="2369" y="2202"/>
                  </a:cubicBezTo>
                  <a:cubicBezTo>
                    <a:pt x="2433" y="2146"/>
                    <a:pt x="2501" y="2119"/>
                    <a:pt x="2584" y="2119"/>
                  </a:cubicBezTo>
                  <a:cubicBezTo>
                    <a:pt x="2671" y="2119"/>
                    <a:pt x="2716" y="2174"/>
                    <a:pt x="2716" y="2289"/>
                  </a:cubicBezTo>
                  <a:cubicBezTo>
                    <a:pt x="2716" y="2289"/>
                    <a:pt x="2716" y="2289"/>
                    <a:pt x="2520" y="2317"/>
                  </a:cubicBezTo>
                  <a:cubicBezTo>
                    <a:pt x="2373" y="2335"/>
                    <a:pt x="2304" y="2409"/>
                    <a:pt x="2304" y="2533"/>
                  </a:cubicBezTo>
                  <a:cubicBezTo>
                    <a:pt x="2304" y="2589"/>
                    <a:pt x="2318" y="2635"/>
                    <a:pt x="2355" y="2667"/>
                  </a:cubicBezTo>
                  <a:cubicBezTo>
                    <a:pt x="2391" y="2704"/>
                    <a:pt x="2446" y="2722"/>
                    <a:pt x="2510" y="2722"/>
                  </a:cubicBezTo>
                  <a:cubicBezTo>
                    <a:pt x="2602" y="2722"/>
                    <a:pt x="2671" y="2686"/>
                    <a:pt x="2716" y="2603"/>
                  </a:cubicBezTo>
                  <a:cubicBezTo>
                    <a:pt x="2716" y="2603"/>
                    <a:pt x="2716" y="2603"/>
                    <a:pt x="2716" y="2603"/>
                  </a:cubicBezTo>
                  <a:cubicBezTo>
                    <a:pt x="2716" y="2603"/>
                    <a:pt x="2716" y="2603"/>
                    <a:pt x="2716" y="2709"/>
                  </a:cubicBezTo>
                  <a:cubicBezTo>
                    <a:pt x="2716" y="2709"/>
                    <a:pt x="2716" y="2709"/>
                    <a:pt x="2822" y="2709"/>
                  </a:cubicBezTo>
                  <a:close/>
                  <a:moveTo>
                    <a:pt x="2716" y="2372"/>
                  </a:moveTo>
                  <a:cubicBezTo>
                    <a:pt x="2716" y="2372"/>
                    <a:pt x="2716" y="2372"/>
                    <a:pt x="2716" y="2372"/>
                  </a:cubicBezTo>
                  <a:cubicBezTo>
                    <a:pt x="2716" y="2437"/>
                    <a:pt x="2716" y="2437"/>
                    <a:pt x="2716" y="2437"/>
                  </a:cubicBezTo>
                  <a:cubicBezTo>
                    <a:pt x="2716" y="2497"/>
                    <a:pt x="2703" y="2543"/>
                    <a:pt x="2666" y="2580"/>
                  </a:cubicBezTo>
                  <a:cubicBezTo>
                    <a:pt x="2634" y="2616"/>
                    <a:pt x="2588" y="2635"/>
                    <a:pt x="2538" y="2635"/>
                  </a:cubicBezTo>
                  <a:cubicBezTo>
                    <a:pt x="2497" y="2635"/>
                    <a:pt x="2465" y="2621"/>
                    <a:pt x="2446" y="2603"/>
                  </a:cubicBezTo>
                  <a:cubicBezTo>
                    <a:pt x="2423" y="2580"/>
                    <a:pt x="2410" y="2556"/>
                    <a:pt x="2410" y="2524"/>
                  </a:cubicBezTo>
                  <a:cubicBezTo>
                    <a:pt x="2410" y="2483"/>
                    <a:pt x="2419" y="2455"/>
                    <a:pt x="2437" y="2437"/>
                  </a:cubicBezTo>
                  <a:cubicBezTo>
                    <a:pt x="2460" y="2418"/>
                    <a:pt x="2501" y="2404"/>
                    <a:pt x="2556" y="2395"/>
                  </a:cubicBezTo>
                  <a:cubicBezTo>
                    <a:pt x="2556" y="2395"/>
                    <a:pt x="2556" y="2395"/>
                    <a:pt x="2716" y="2372"/>
                  </a:cubicBezTo>
                  <a:close/>
                  <a:moveTo>
                    <a:pt x="2982" y="1726"/>
                  </a:moveTo>
                  <a:cubicBezTo>
                    <a:pt x="2982" y="2713"/>
                    <a:pt x="2982" y="2713"/>
                    <a:pt x="2982" y="2713"/>
                  </a:cubicBezTo>
                  <a:cubicBezTo>
                    <a:pt x="3090" y="2713"/>
                    <a:pt x="3090" y="2713"/>
                    <a:pt x="3090" y="2713"/>
                  </a:cubicBezTo>
                  <a:cubicBezTo>
                    <a:pt x="3090" y="1726"/>
                    <a:pt x="3090" y="1726"/>
                    <a:pt x="3090" y="1726"/>
                  </a:cubicBezTo>
                  <a:cubicBezTo>
                    <a:pt x="2982" y="1726"/>
                    <a:pt x="2982" y="1726"/>
                    <a:pt x="2982" y="1726"/>
                  </a:cubicBezTo>
                  <a:close/>
                  <a:moveTo>
                    <a:pt x="3946" y="2473"/>
                  </a:moveTo>
                  <a:cubicBezTo>
                    <a:pt x="3946" y="2418"/>
                    <a:pt x="3927" y="2367"/>
                    <a:pt x="3885" y="2326"/>
                  </a:cubicBezTo>
                  <a:cubicBezTo>
                    <a:pt x="3853" y="2284"/>
                    <a:pt x="3798" y="2247"/>
                    <a:pt x="3724" y="2206"/>
                  </a:cubicBezTo>
                  <a:cubicBezTo>
                    <a:pt x="3655" y="2164"/>
                    <a:pt x="3604" y="2132"/>
                    <a:pt x="3581" y="2109"/>
                  </a:cubicBezTo>
                  <a:cubicBezTo>
                    <a:pt x="3553" y="2081"/>
                    <a:pt x="3539" y="2044"/>
                    <a:pt x="3539" y="2003"/>
                  </a:cubicBezTo>
                  <a:cubicBezTo>
                    <a:pt x="3539" y="1961"/>
                    <a:pt x="3558" y="1929"/>
                    <a:pt x="3585" y="1902"/>
                  </a:cubicBezTo>
                  <a:cubicBezTo>
                    <a:pt x="3618" y="1874"/>
                    <a:pt x="3664" y="1860"/>
                    <a:pt x="3715" y="1860"/>
                  </a:cubicBezTo>
                  <a:cubicBezTo>
                    <a:pt x="3793" y="1860"/>
                    <a:pt x="3858" y="1878"/>
                    <a:pt x="3904" y="1915"/>
                  </a:cubicBezTo>
                  <a:cubicBezTo>
                    <a:pt x="3904" y="1915"/>
                    <a:pt x="3904" y="1915"/>
                    <a:pt x="3904" y="1795"/>
                  </a:cubicBezTo>
                  <a:cubicBezTo>
                    <a:pt x="3867" y="1772"/>
                    <a:pt x="3807" y="1763"/>
                    <a:pt x="3724" y="1763"/>
                  </a:cubicBezTo>
                  <a:cubicBezTo>
                    <a:pt x="3631" y="1763"/>
                    <a:pt x="3562" y="1786"/>
                    <a:pt x="3507" y="1832"/>
                  </a:cubicBezTo>
                  <a:cubicBezTo>
                    <a:pt x="3451" y="1883"/>
                    <a:pt x="3428" y="1938"/>
                    <a:pt x="3428" y="2012"/>
                  </a:cubicBezTo>
                  <a:cubicBezTo>
                    <a:pt x="3428" y="2063"/>
                    <a:pt x="3442" y="2114"/>
                    <a:pt x="3474" y="2151"/>
                  </a:cubicBezTo>
                  <a:cubicBezTo>
                    <a:pt x="3502" y="2192"/>
                    <a:pt x="3558" y="2234"/>
                    <a:pt x="3631" y="2275"/>
                  </a:cubicBezTo>
                  <a:cubicBezTo>
                    <a:pt x="3705" y="2317"/>
                    <a:pt x="3756" y="2353"/>
                    <a:pt x="3784" y="2381"/>
                  </a:cubicBezTo>
                  <a:cubicBezTo>
                    <a:pt x="3816" y="2409"/>
                    <a:pt x="3830" y="2446"/>
                    <a:pt x="3830" y="2487"/>
                  </a:cubicBezTo>
                  <a:cubicBezTo>
                    <a:pt x="3830" y="2579"/>
                    <a:pt x="3770" y="2626"/>
                    <a:pt x="3650" y="2626"/>
                  </a:cubicBezTo>
                  <a:cubicBezTo>
                    <a:pt x="3613" y="2626"/>
                    <a:pt x="3576" y="2621"/>
                    <a:pt x="3534" y="2603"/>
                  </a:cubicBezTo>
                  <a:cubicBezTo>
                    <a:pt x="3488" y="2589"/>
                    <a:pt x="3456" y="2570"/>
                    <a:pt x="3424" y="2543"/>
                  </a:cubicBezTo>
                  <a:cubicBezTo>
                    <a:pt x="3424" y="2543"/>
                    <a:pt x="3424" y="2543"/>
                    <a:pt x="3424" y="2672"/>
                  </a:cubicBezTo>
                  <a:cubicBezTo>
                    <a:pt x="3447" y="2686"/>
                    <a:pt x="3479" y="2699"/>
                    <a:pt x="3521" y="2709"/>
                  </a:cubicBezTo>
                  <a:cubicBezTo>
                    <a:pt x="3562" y="2718"/>
                    <a:pt x="3599" y="2722"/>
                    <a:pt x="3636" y="2722"/>
                  </a:cubicBezTo>
                  <a:cubicBezTo>
                    <a:pt x="3738" y="2722"/>
                    <a:pt x="3816" y="2699"/>
                    <a:pt x="3872" y="2649"/>
                  </a:cubicBezTo>
                  <a:cubicBezTo>
                    <a:pt x="3922" y="2603"/>
                    <a:pt x="3946" y="2547"/>
                    <a:pt x="3946" y="2473"/>
                  </a:cubicBezTo>
                  <a:close/>
                  <a:moveTo>
                    <a:pt x="4383" y="2704"/>
                  </a:moveTo>
                  <a:cubicBezTo>
                    <a:pt x="4383" y="2704"/>
                    <a:pt x="4383" y="2704"/>
                    <a:pt x="4383" y="2704"/>
                  </a:cubicBezTo>
                  <a:cubicBezTo>
                    <a:pt x="4383" y="2612"/>
                    <a:pt x="4383" y="2612"/>
                    <a:pt x="4383" y="2612"/>
                  </a:cubicBezTo>
                  <a:cubicBezTo>
                    <a:pt x="4364" y="2626"/>
                    <a:pt x="4342" y="2630"/>
                    <a:pt x="4314" y="2630"/>
                  </a:cubicBezTo>
                  <a:cubicBezTo>
                    <a:pt x="4277" y="2630"/>
                    <a:pt x="4254" y="2621"/>
                    <a:pt x="4241" y="2603"/>
                  </a:cubicBezTo>
                  <a:cubicBezTo>
                    <a:pt x="4222" y="2584"/>
                    <a:pt x="4218" y="2552"/>
                    <a:pt x="4218" y="2511"/>
                  </a:cubicBezTo>
                  <a:cubicBezTo>
                    <a:pt x="4218" y="2511"/>
                    <a:pt x="4218" y="2511"/>
                    <a:pt x="4218" y="2133"/>
                  </a:cubicBezTo>
                  <a:cubicBezTo>
                    <a:pt x="4218" y="2133"/>
                    <a:pt x="4218" y="2133"/>
                    <a:pt x="4383" y="2133"/>
                  </a:cubicBezTo>
                  <a:cubicBezTo>
                    <a:pt x="4383" y="2133"/>
                    <a:pt x="4383" y="2133"/>
                    <a:pt x="4383" y="2046"/>
                  </a:cubicBezTo>
                  <a:cubicBezTo>
                    <a:pt x="4383" y="2046"/>
                    <a:pt x="4383" y="2046"/>
                    <a:pt x="4218" y="2046"/>
                  </a:cubicBezTo>
                  <a:cubicBezTo>
                    <a:pt x="4218" y="2046"/>
                    <a:pt x="4218" y="2046"/>
                    <a:pt x="4218" y="1848"/>
                  </a:cubicBezTo>
                  <a:cubicBezTo>
                    <a:pt x="4181" y="1862"/>
                    <a:pt x="4144" y="1871"/>
                    <a:pt x="4112" y="1885"/>
                  </a:cubicBezTo>
                  <a:cubicBezTo>
                    <a:pt x="4112" y="1885"/>
                    <a:pt x="4112" y="1885"/>
                    <a:pt x="4112" y="2046"/>
                  </a:cubicBezTo>
                  <a:cubicBezTo>
                    <a:pt x="4112" y="2046"/>
                    <a:pt x="4112" y="2046"/>
                    <a:pt x="3997" y="2046"/>
                  </a:cubicBezTo>
                  <a:cubicBezTo>
                    <a:pt x="3997" y="2046"/>
                    <a:pt x="3997" y="2046"/>
                    <a:pt x="3997" y="2133"/>
                  </a:cubicBezTo>
                  <a:cubicBezTo>
                    <a:pt x="3997" y="2133"/>
                    <a:pt x="3997" y="2133"/>
                    <a:pt x="4112" y="2133"/>
                  </a:cubicBezTo>
                  <a:cubicBezTo>
                    <a:pt x="4112" y="2133"/>
                    <a:pt x="4112" y="2133"/>
                    <a:pt x="4112" y="2529"/>
                  </a:cubicBezTo>
                  <a:cubicBezTo>
                    <a:pt x="4112" y="2658"/>
                    <a:pt x="4167" y="2722"/>
                    <a:pt x="4282" y="2722"/>
                  </a:cubicBezTo>
                  <a:cubicBezTo>
                    <a:pt x="4323" y="2722"/>
                    <a:pt x="4360" y="2718"/>
                    <a:pt x="4383" y="2704"/>
                  </a:cubicBezTo>
                  <a:close/>
                  <a:moveTo>
                    <a:pt x="5018" y="2709"/>
                  </a:moveTo>
                  <a:cubicBezTo>
                    <a:pt x="5018" y="2709"/>
                    <a:pt x="5018" y="2709"/>
                    <a:pt x="5018" y="2709"/>
                  </a:cubicBezTo>
                  <a:cubicBezTo>
                    <a:pt x="5018" y="2045"/>
                    <a:pt x="5018" y="2045"/>
                    <a:pt x="5018" y="2045"/>
                  </a:cubicBezTo>
                  <a:cubicBezTo>
                    <a:pt x="5018" y="2045"/>
                    <a:pt x="5018" y="2045"/>
                    <a:pt x="4912" y="2045"/>
                  </a:cubicBezTo>
                  <a:cubicBezTo>
                    <a:pt x="4912" y="2045"/>
                    <a:pt x="4912" y="2045"/>
                    <a:pt x="4912" y="2428"/>
                  </a:cubicBezTo>
                  <a:cubicBezTo>
                    <a:pt x="4912" y="2492"/>
                    <a:pt x="4898" y="2538"/>
                    <a:pt x="4862" y="2580"/>
                  </a:cubicBezTo>
                  <a:cubicBezTo>
                    <a:pt x="4830" y="2616"/>
                    <a:pt x="4788" y="2635"/>
                    <a:pt x="4738" y="2635"/>
                  </a:cubicBezTo>
                  <a:cubicBezTo>
                    <a:pt x="4633" y="2635"/>
                    <a:pt x="4578" y="2566"/>
                    <a:pt x="4578" y="2423"/>
                  </a:cubicBezTo>
                  <a:cubicBezTo>
                    <a:pt x="4578" y="2423"/>
                    <a:pt x="4578" y="2423"/>
                    <a:pt x="4578" y="2045"/>
                  </a:cubicBezTo>
                  <a:cubicBezTo>
                    <a:pt x="4578" y="2045"/>
                    <a:pt x="4578" y="2045"/>
                    <a:pt x="4472" y="2045"/>
                  </a:cubicBezTo>
                  <a:cubicBezTo>
                    <a:pt x="4472" y="2045"/>
                    <a:pt x="4472" y="2045"/>
                    <a:pt x="4472" y="2441"/>
                  </a:cubicBezTo>
                  <a:cubicBezTo>
                    <a:pt x="4472" y="2630"/>
                    <a:pt x="4550" y="2722"/>
                    <a:pt x="4711" y="2722"/>
                  </a:cubicBezTo>
                  <a:cubicBezTo>
                    <a:pt x="4798" y="2722"/>
                    <a:pt x="4866" y="2686"/>
                    <a:pt x="4912" y="2603"/>
                  </a:cubicBezTo>
                  <a:cubicBezTo>
                    <a:pt x="4912" y="2603"/>
                    <a:pt x="4912" y="2603"/>
                    <a:pt x="4912" y="2603"/>
                  </a:cubicBezTo>
                  <a:cubicBezTo>
                    <a:pt x="4912" y="2603"/>
                    <a:pt x="4912" y="2603"/>
                    <a:pt x="4912" y="2709"/>
                  </a:cubicBezTo>
                  <a:cubicBezTo>
                    <a:pt x="4912" y="2709"/>
                    <a:pt x="4912" y="2709"/>
                    <a:pt x="5018" y="2709"/>
                  </a:cubicBezTo>
                  <a:close/>
                  <a:moveTo>
                    <a:pt x="5756" y="2709"/>
                  </a:moveTo>
                  <a:cubicBezTo>
                    <a:pt x="5756" y="2709"/>
                    <a:pt x="5756" y="2709"/>
                    <a:pt x="5756" y="2709"/>
                  </a:cubicBezTo>
                  <a:cubicBezTo>
                    <a:pt x="5756" y="1726"/>
                    <a:pt x="5756" y="1726"/>
                    <a:pt x="5756" y="1726"/>
                  </a:cubicBezTo>
                  <a:cubicBezTo>
                    <a:pt x="5756" y="1726"/>
                    <a:pt x="5756" y="1726"/>
                    <a:pt x="5650" y="1726"/>
                  </a:cubicBezTo>
                  <a:cubicBezTo>
                    <a:pt x="5650" y="1726"/>
                    <a:pt x="5650" y="1726"/>
                    <a:pt x="5650" y="2136"/>
                  </a:cubicBezTo>
                  <a:cubicBezTo>
                    <a:pt x="5650" y="2136"/>
                    <a:pt x="5650" y="2136"/>
                    <a:pt x="5650" y="2136"/>
                  </a:cubicBezTo>
                  <a:cubicBezTo>
                    <a:pt x="5609" y="2062"/>
                    <a:pt x="5540" y="2026"/>
                    <a:pt x="5448" y="2026"/>
                  </a:cubicBezTo>
                  <a:cubicBezTo>
                    <a:pt x="5361" y="2026"/>
                    <a:pt x="5287" y="2062"/>
                    <a:pt x="5232" y="2127"/>
                  </a:cubicBezTo>
                  <a:cubicBezTo>
                    <a:pt x="5177" y="2192"/>
                    <a:pt x="5149" y="2279"/>
                    <a:pt x="5149" y="2390"/>
                  </a:cubicBezTo>
                  <a:cubicBezTo>
                    <a:pt x="5149" y="2496"/>
                    <a:pt x="5172" y="2579"/>
                    <a:pt x="5223" y="2639"/>
                  </a:cubicBezTo>
                  <a:cubicBezTo>
                    <a:pt x="5273" y="2695"/>
                    <a:pt x="5338" y="2722"/>
                    <a:pt x="5420" y="2722"/>
                  </a:cubicBezTo>
                  <a:cubicBezTo>
                    <a:pt x="5522" y="2722"/>
                    <a:pt x="5600" y="2681"/>
                    <a:pt x="5650" y="2593"/>
                  </a:cubicBezTo>
                  <a:cubicBezTo>
                    <a:pt x="5650" y="2593"/>
                    <a:pt x="5650" y="2593"/>
                    <a:pt x="5650" y="2593"/>
                  </a:cubicBezTo>
                  <a:cubicBezTo>
                    <a:pt x="5650" y="2593"/>
                    <a:pt x="5650" y="2593"/>
                    <a:pt x="5650" y="2709"/>
                  </a:cubicBezTo>
                  <a:cubicBezTo>
                    <a:pt x="5650" y="2709"/>
                    <a:pt x="5650" y="2709"/>
                    <a:pt x="5756" y="2709"/>
                  </a:cubicBezTo>
                  <a:close/>
                  <a:moveTo>
                    <a:pt x="5650" y="2409"/>
                  </a:moveTo>
                  <a:cubicBezTo>
                    <a:pt x="5650" y="2473"/>
                    <a:pt x="5632" y="2524"/>
                    <a:pt x="5600" y="2565"/>
                  </a:cubicBezTo>
                  <a:cubicBezTo>
                    <a:pt x="5563" y="2612"/>
                    <a:pt x="5512" y="2635"/>
                    <a:pt x="5453" y="2635"/>
                  </a:cubicBezTo>
                  <a:cubicBezTo>
                    <a:pt x="5393" y="2635"/>
                    <a:pt x="5347" y="2612"/>
                    <a:pt x="5315" y="2575"/>
                  </a:cubicBezTo>
                  <a:cubicBezTo>
                    <a:pt x="5273" y="2529"/>
                    <a:pt x="5255" y="2469"/>
                    <a:pt x="5255" y="2386"/>
                  </a:cubicBezTo>
                  <a:cubicBezTo>
                    <a:pt x="5255" y="2302"/>
                    <a:pt x="5273" y="2238"/>
                    <a:pt x="5310" y="2187"/>
                  </a:cubicBezTo>
                  <a:cubicBezTo>
                    <a:pt x="5347" y="2141"/>
                    <a:pt x="5397" y="2118"/>
                    <a:pt x="5462" y="2118"/>
                  </a:cubicBezTo>
                  <a:cubicBezTo>
                    <a:pt x="5517" y="2118"/>
                    <a:pt x="5563" y="2136"/>
                    <a:pt x="5600" y="2173"/>
                  </a:cubicBezTo>
                  <a:cubicBezTo>
                    <a:pt x="5632" y="2210"/>
                    <a:pt x="5650" y="2256"/>
                    <a:pt x="5650" y="2312"/>
                  </a:cubicBezTo>
                  <a:cubicBezTo>
                    <a:pt x="5650" y="2312"/>
                    <a:pt x="5650" y="2312"/>
                    <a:pt x="5650" y="2409"/>
                  </a:cubicBezTo>
                  <a:close/>
                  <a:moveTo>
                    <a:pt x="6057" y="1804"/>
                  </a:moveTo>
                  <a:cubicBezTo>
                    <a:pt x="6057" y="1786"/>
                    <a:pt x="6052" y="1772"/>
                    <a:pt x="6039" y="1758"/>
                  </a:cubicBezTo>
                  <a:cubicBezTo>
                    <a:pt x="6025" y="1744"/>
                    <a:pt x="6007" y="1735"/>
                    <a:pt x="5989" y="1735"/>
                  </a:cubicBezTo>
                  <a:cubicBezTo>
                    <a:pt x="5970" y="1735"/>
                    <a:pt x="5952" y="1744"/>
                    <a:pt x="5943" y="1758"/>
                  </a:cubicBezTo>
                  <a:cubicBezTo>
                    <a:pt x="5930" y="1772"/>
                    <a:pt x="5920" y="1786"/>
                    <a:pt x="5920" y="1804"/>
                  </a:cubicBezTo>
                  <a:cubicBezTo>
                    <a:pt x="5920" y="1828"/>
                    <a:pt x="5930" y="1842"/>
                    <a:pt x="5943" y="1855"/>
                  </a:cubicBezTo>
                  <a:cubicBezTo>
                    <a:pt x="5952" y="1869"/>
                    <a:pt x="5970" y="1874"/>
                    <a:pt x="5989" y="1874"/>
                  </a:cubicBezTo>
                  <a:cubicBezTo>
                    <a:pt x="6007" y="1874"/>
                    <a:pt x="6025" y="1869"/>
                    <a:pt x="6039" y="1855"/>
                  </a:cubicBezTo>
                  <a:cubicBezTo>
                    <a:pt x="6052" y="1842"/>
                    <a:pt x="6057" y="1828"/>
                    <a:pt x="6057" y="1804"/>
                  </a:cubicBezTo>
                  <a:close/>
                  <a:moveTo>
                    <a:pt x="6039" y="2713"/>
                  </a:moveTo>
                  <a:cubicBezTo>
                    <a:pt x="6039" y="2713"/>
                    <a:pt x="6039" y="2713"/>
                    <a:pt x="6039" y="2713"/>
                  </a:cubicBezTo>
                  <a:cubicBezTo>
                    <a:pt x="6039" y="2046"/>
                    <a:pt x="6039" y="2046"/>
                    <a:pt x="6039" y="2046"/>
                  </a:cubicBezTo>
                  <a:cubicBezTo>
                    <a:pt x="6039" y="2046"/>
                    <a:pt x="6039" y="2046"/>
                    <a:pt x="5934" y="2046"/>
                  </a:cubicBezTo>
                  <a:cubicBezTo>
                    <a:pt x="5934" y="2046"/>
                    <a:pt x="5934" y="2046"/>
                    <a:pt x="5934" y="2713"/>
                  </a:cubicBezTo>
                  <a:cubicBezTo>
                    <a:pt x="5934" y="2713"/>
                    <a:pt x="5934" y="2713"/>
                    <a:pt x="6039" y="2713"/>
                  </a:cubicBezTo>
                  <a:close/>
                  <a:moveTo>
                    <a:pt x="6819" y="2372"/>
                  </a:moveTo>
                  <a:cubicBezTo>
                    <a:pt x="6819" y="2266"/>
                    <a:pt x="6791" y="2183"/>
                    <a:pt x="6736" y="2119"/>
                  </a:cubicBezTo>
                  <a:cubicBezTo>
                    <a:pt x="6680" y="2059"/>
                    <a:pt x="6602" y="2027"/>
                    <a:pt x="6506" y="2027"/>
                  </a:cubicBezTo>
                  <a:cubicBezTo>
                    <a:pt x="6404" y="2027"/>
                    <a:pt x="6326" y="2059"/>
                    <a:pt x="6266" y="2119"/>
                  </a:cubicBezTo>
                  <a:cubicBezTo>
                    <a:pt x="6197" y="2179"/>
                    <a:pt x="6165" y="2271"/>
                    <a:pt x="6165" y="2386"/>
                  </a:cubicBezTo>
                  <a:cubicBezTo>
                    <a:pt x="6165" y="2487"/>
                    <a:pt x="6197" y="2566"/>
                    <a:pt x="6252" y="2630"/>
                  </a:cubicBezTo>
                  <a:cubicBezTo>
                    <a:pt x="6312" y="2690"/>
                    <a:pt x="6390" y="2722"/>
                    <a:pt x="6487" y="2722"/>
                  </a:cubicBezTo>
                  <a:cubicBezTo>
                    <a:pt x="6588" y="2722"/>
                    <a:pt x="6671" y="2690"/>
                    <a:pt x="6731" y="2630"/>
                  </a:cubicBezTo>
                  <a:cubicBezTo>
                    <a:pt x="6791" y="2566"/>
                    <a:pt x="6819" y="2478"/>
                    <a:pt x="6819" y="2372"/>
                  </a:cubicBezTo>
                  <a:close/>
                  <a:moveTo>
                    <a:pt x="6713" y="2377"/>
                  </a:moveTo>
                  <a:cubicBezTo>
                    <a:pt x="6713" y="2460"/>
                    <a:pt x="6694" y="2520"/>
                    <a:pt x="6657" y="2566"/>
                  </a:cubicBezTo>
                  <a:cubicBezTo>
                    <a:pt x="6621" y="2612"/>
                    <a:pt x="6565" y="2635"/>
                    <a:pt x="6496" y="2635"/>
                  </a:cubicBezTo>
                  <a:cubicBezTo>
                    <a:pt x="6432" y="2635"/>
                    <a:pt x="6377" y="2612"/>
                    <a:pt x="6335" y="2566"/>
                  </a:cubicBezTo>
                  <a:cubicBezTo>
                    <a:pt x="6294" y="2520"/>
                    <a:pt x="6275" y="2460"/>
                    <a:pt x="6275" y="2381"/>
                  </a:cubicBezTo>
                  <a:cubicBezTo>
                    <a:pt x="6275" y="2294"/>
                    <a:pt x="6298" y="2229"/>
                    <a:pt x="6340" y="2183"/>
                  </a:cubicBezTo>
                  <a:cubicBezTo>
                    <a:pt x="6377" y="2142"/>
                    <a:pt x="6432" y="2119"/>
                    <a:pt x="6496" y="2119"/>
                  </a:cubicBezTo>
                  <a:cubicBezTo>
                    <a:pt x="6565" y="2119"/>
                    <a:pt x="6616" y="2142"/>
                    <a:pt x="6653" y="2183"/>
                  </a:cubicBezTo>
                  <a:cubicBezTo>
                    <a:pt x="6690" y="2229"/>
                    <a:pt x="6713" y="2294"/>
                    <a:pt x="6713" y="2377"/>
                  </a:cubicBezTo>
                  <a:close/>
                  <a:moveTo>
                    <a:pt x="6936" y="2097"/>
                  </a:moveTo>
                  <a:cubicBezTo>
                    <a:pt x="6936" y="2078"/>
                    <a:pt x="6932" y="2059"/>
                    <a:pt x="6918" y="2050"/>
                  </a:cubicBezTo>
                  <a:cubicBezTo>
                    <a:pt x="6904" y="2036"/>
                    <a:pt x="6891" y="2031"/>
                    <a:pt x="6873" y="2031"/>
                  </a:cubicBezTo>
                  <a:cubicBezTo>
                    <a:pt x="6854" y="2031"/>
                    <a:pt x="6836" y="2036"/>
                    <a:pt x="6823" y="2050"/>
                  </a:cubicBezTo>
                  <a:cubicBezTo>
                    <a:pt x="6814" y="2064"/>
                    <a:pt x="6804" y="2078"/>
                    <a:pt x="6804" y="2097"/>
                  </a:cubicBezTo>
                  <a:cubicBezTo>
                    <a:pt x="6804" y="2116"/>
                    <a:pt x="6814" y="2135"/>
                    <a:pt x="6823" y="2144"/>
                  </a:cubicBezTo>
                  <a:cubicBezTo>
                    <a:pt x="6836" y="2158"/>
                    <a:pt x="6854" y="2163"/>
                    <a:pt x="6873" y="2163"/>
                  </a:cubicBezTo>
                  <a:cubicBezTo>
                    <a:pt x="6891" y="2163"/>
                    <a:pt x="6904" y="2158"/>
                    <a:pt x="6918" y="2144"/>
                  </a:cubicBezTo>
                  <a:cubicBezTo>
                    <a:pt x="6932" y="2135"/>
                    <a:pt x="6936" y="2116"/>
                    <a:pt x="6936" y="2097"/>
                  </a:cubicBezTo>
                  <a:close/>
                  <a:moveTo>
                    <a:pt x="6932" y="2097"/>
                  </a:moveTo>
                  <a:cubicBezTo>
                    <a:pt x="6932" y="2116"/>
                    <a:pt x="6922" y="2130"/>
                    <a:pt x="6913" y="2139"/>
                  </a:cubicBezTo>
                  <a:cubicBezTo>
                    <a:pt x="6900" y="2153"/>
                    <a:pt x="6886" y="2158"/>
                    <a:pt x="6873" y="2158"/>
                  </a:cubicBezTo>
                  <a:cubicBezTo>
                    <a:pt x="6854" y="2158"/>
                    <a:pt x="6841" y="2153"/>
                    <a:pt x="6832" y="2139"/>
                  </a:cubicBezTo>
                  <a:cubicBezTo>
                    <a:pt x="6818" y="2130"/>
                    <a:pt x="6814" y="2116"/>
                    <a:pt x="6814" y="2097"/>
                  </a:cubicBezTo>
                  <a:cubicBezTo>
                    <a:pt x="6814" y="2078"/>
                    <a:pt x="6818" y="2064"/>
                    <a:pt x="6832" y="2055"/>
                  </a:cubicBezTo>
                  <a:cubicBezTo>
                    <a:pt x="6841" y="2041"/>
                    <a:pt x="6854" y="2036"/>
                    <a:pt x="6873" y="2036"/>
                  </a:cubicBezTo>
                  <a:cubicBezTo>
                    <a:pt x="6886" y="2036"/>
                    <a:pt x="6900" y="2041"/>
                    <a:pt x="6913" y="2055"/>
                  </a:cubicBezTo>
                  <a:cubicBezTo>
                    <a:pt x="6922" y="2064"/>
                    <a:pt x="6932" y="2078"/>
                    <a:pt x="6932" y="2097"/>
                  </a:cubicBezTo>
                  <a:close/>
                  <a:moveTo>
                    <a:pt x="6904" y="2139"/>
                  </a:moveTo>
                  <a:cubicBezTo>
                    <a:pt x="6904" y="2139"/>
                    <a:pt x="6904" y="2139"/>
                    <a:pt x="6904" y="2139"/>
                  </a:cubicBezTo>
                  <a:cubicBezTo>
                    <a:pt x="6891" y="2116"/>
                    <a:pt x="6891" y="2116"/>
                    <a:pt x="6891" y="2116"/>
                  </a:cubicBezTo>
                  <a:cubicBezTo>
                    <a:pt x="6886" y="2106"/>
                    <a:pt x="6882" y="2102"/>
                    <a:pt x="6877" y="2102"/>
                  </a:cubicBezTo>
                  <a:cubicBezTo>
                    <a:pt x="6877" y="2102"/>
                    <a:pt x="6877" y="2102"/>
                    <a:pt x="6877" y="2102"/>
                  </a:cubicBezTo>
                  <a:cubicBezTo>
                    <a:pt x="6886" y="2097"/>
                    <a:pt x="6891" y="2097"/>
                    <a:pt x="6895" y="2092"/>
                  </a:cubicBezTo>
                  <a:cubicBezTo>
                    <a:pt x="6900" y="2088"/>
                    <a:pt x="6900" y="2083"/>
                    <a:pt x="6900" y="2078"/>
                  </a:cubicBezTo>
                  <a:cubicBezTo>
                    <a:pt x="6900" y="2069"/>
                    <a:pt x="6900" y="2064"/>
                    <a:pt x="6895" y="2059"/>
                  </a:cubicBezTo>
                  <a:cubicBezTo>
                    <a:pt x="6886" y="2055"/>
                    <a:pt x="6882" y="2055"/>
                    <a:pt x="6868" y="2055"/>
                  </a:cubicBezTo>
                  <a:cubicBezTo>
                    <a:pt x="6868" y="2055"/>
                    <a:pt x="6868" y="2055"/>
                    <a:pt x="6845" y="2055"/>
                  </a:cubicBezTo>
                  <a:cubicBezTo>
                    <a:pt x="6845" y="2055"/>
                    <a:pt x="6845" y="2055"/>
                    <a:pt x="6845" y="2139"/>
                  </a:cubicBezTo>
                  <a:cubicBezTo>
                    <a:pt x="6845" y="2139"/>
                    <a:pt x="6845" y="2139"/>
                    <a:pt x="6859" y="2139"/>
                  </a:cubicBezTo>
                  <a:cubicBezTo>
                    <a:pt x="6859" y="2139"/>
                    <a:pt x="6859" y="2139"/>
                    <a:pt x="6859" y="2102"/>
                  </a:cubicBezTo>
                  <a:cubicBezTo>
                    <a:pt x="6859" y="2102"/>
                    <a:pt x="6859" y="2102"/>
                    <a:pt x="6863" y="2102"/>
                  </a:cubicBezTo>
                  <a:cubicBezTo>
                    <a:pt x="6873" y="2102"/>
                    <a:pt x="6877" y="2106"/>
                    <a:pt x="6882" y="2121"/>
                  </a:cubicBezTo>
                  <a:cubicBezTo>
                    <a:pt x="6882" y="2121"/>
                    <a:pt x="6882" y="2121"/>
                    <a:pt x="6891" y="2139"/>
                  </a:cubicBezTo>
                  <a:cubicBezTo>
                    <a:pt x="6891" y="2139"/>
                    <a:pt x="6891" y="2139"/>
                    <a:pt x="6904" y="2139"/>
                  </a:cubicBezTo>
                  <a:close/>
                  <a:moveTo>
                    <a:pt x="6886" y="2078"/>
                  </a:moveTo>
                  <a:cubicBezTo>
                    <a:pt x="6886" y="2088"/>
                    <a:pt x="6882" y="2092"/>
                    <a:pt x="6868" y="2092"/>
                  </a:cubicBezTo>
                  <a:cubicBezTo>
                    <a:pt x="6868" y="2092"/>
                    <a:pt x="6868" y="2092"/>
                    <a:pt x="6859" y="2092"/>
                  </a:cubicBezTo>
                  <a:cubicBezTo>
                    <a:pt x="6859" y="2092"/>
                    <a:pt x="6859" y="2092"/>
                    <a:pt x="6859" y="2064"/>
                  </a:cubicBezTo>
                  <a:cubicBezTo>
                    <a:pt x="6859" y="2064"/>
                    <a:pt x="6859" y="2064"/>
                    <a:pt x="6868" y="2064"/>
                  </a:cubicBezTo>
                  <a:cubicBezTo>
                    <a:pt x="6877" y="2064"/>
                    <a:pt x="6882" y="2064"/>
                    <a:pt x="6882" y="2069"/>
                  </a:cubicBezTo>
                  <a:cubicBezTo>
                    <a:pt x="6886" y="2069"/>
                    <a:pt x="6886" y="2074"/>
                    <a:pt x="6886" y="2078"/>
                  </a:cubicBezTo>
                  <a:close/>
                  <a:moveTo>
                    <a:pt x="4891" y="1350"/>
                  </a:moveTo>
                  <a:cubicBezTo>
                    <a:pt x="4891" y="1350"/>
                    <a:pt x="4891" y="1350"/>
                    <a:pt x="4891" y="1350"/>
                  </a:cubicBezTo>
                  <a:cubicBezTo>
                    <a:pt x="4891" y="1340"/>
                    <a:pt x="4891" y="1340"/>
                    <a:pt x="4891" y="1340"/>
                  </a:cubicBezTo>
                  <a:cubicBezTo>
                    <a:pt x="4830" y="1340"/>
                    <a:pt x="4830" y="1340"/>
                    <a:pt x="4830" y="1340"/>
                  </a:cubicBezTo>
                  <a:cubicBezTo>
                    <a:pt x="4830" y="1350"/>
                    <a:pt x="4830" y="1350"/>
                    <a:pt x="4830" y="1350"/>
                  </a:cubicBezTo>
                  <a:cubicBezTo>
                    <a:pt x="4853" y="1350"/>
                    <a:pt x="4853" y="1350"/>
                    <a:pt x="4853" y="1350"/>
                  </a:cubicBezTo>
                  <a:cubicBezTo>
                    <a:pt x="4853" y="1429"/>
                    <a:pt x="4853" y="1429"/>
                    <a:pt x="4853" y="1429"/>
                  </a:cubicBezTo>
                  <a:cubicBezTo>
                    <a:pt x="4867" y="1429"/>
                    <a:pt x="4867" y="1429"/>
                    <a:pt x="4867" y="1429"/>
                  </a:cubicBezTo>
                  <a:cubicBezTo>
                    <a:pt x="4867" y="1350"/>
                    <a:pt x="4867" y="1350"/>
                    <a:pt x="4867" y="1350"/>
                  </a:cubicBezTo>
                  <a:cubicBezTo>
                    <a:pt x="4891" y="1350"/>
                    <a:pt x="4891" y="1350"/>
                    <a:pt x="4891" y="1350"/>
                  </a:cubicBezTo>
                  <a:close/>
                  <a:moveTo>
                    <a:pt x="4994" y="1429"/>
                  </a:moveTo>
                  <a:cubicBezTo>
                    <a:pt x="4994" y="1429"/>
                    <a:pt x="4994" y="1429"/>
                    <a:pt x="4994" y="1429"/>
                  </a:cubicBezTo>
                  <a:cubicBezTo>
                    <a:pt x="4994" y="1340"/>
                    <a:pt x="4994" y="1340"/>
                    <a:pt x="4994" y="1340"/>
                  </a:cubicBezTo>
                  <a:cubicBezTo>
                    <a:pt x="4994" y="1340"/>
                    <a:pt x="4994" y="1340"/>
                    <a:pt x="4981" y="1340"/>
                  </a:cubicBezTo>
                  <a:cubicBezTo>
                    <a:pt x="4981" y="1340"/>
                    <a:pt x="4981" y="1340"/>
                    <a:pt x="4954" y="1401"/>
                  </a:cubicBezTo>
                  <a:cubicBezTo>
                    <a:pt x="4954" y="1406"/>
                    <a:pt x="4954" y="1411"/>
                    <a:pt x="4949" y="1415"/>
                  </a:cubicBezTo>
                  <a:cubicBezTo>
                    <a:pt x="4949" y="1415"/>
                    <a:pt x="4949" y="1415"/>
                    <a:pt x="4949" y="1415"/>
                  </a:cubicBezTo>
                  <a:cubicBezTo>
                    <a:pt x="4949" y="1411"/>
                    <a:pt x="4949" y="1406"/>
                    <a:pt x="4945" y="1401"/>
                  </a:cubicBezTo>
                  <a:cubicBezTo>
                    <a:pt x="4945" y="1401"/>
                    <a:pt x="4945" y="1401"/>
                    <a:pt x="4918" y="1340"/>
                  </a:cubicBezTo>
                  <a:cubicBezTo>
                    <a:pt x="4918" y="1340"/>
                    <a:pt x="4918" y="1340"/>
                    <a:pt x="4905" y="1340"/>
                  </a:cubicBezTo>
                  <a:cubicBezTo>
                    <a:pt x="4905" y="1340"/>
                    <a:pt x="4905" y="1340"/>
                    <a:pt x="4905" y="1429"/>
                  </a:cubicBezTo>
                  <a:cubicBezTo>
                    <a:pt x="4905" y="1429"/>
                    <a:pt x="4905" y="1429"/>
                    <a:pt x="4914" y="1429"/>
                  </a:cubicBezTo>
                  <a:cubicBezTo>
                    <a:pt x="4914" y="1429"/>
                    <a:pt x="4914" y="1429"/>
                    <a:pt x="4914" y="1368"/>
                  </a:cubicBezTo>
                  <a:cubicBezTo>
                    <a:pt x="4914" y="1359"/>
                    <a:pt x="4914" y="1354"/>
                    <a:pt x="4914" y="1349"/>
                  </a:cubicBezTo>
                  <a:cubicBezTo>
                    <a:pt x="4914" y="1349"/>
                    <a:pt x="4914" y="1349"/>
                    <a:pt x="4914" y="1349"/>
                  </a:cubicBezTo>
                  <a:cubicBezTo>
                    <a:pt x="4918" y="1354"/>
                    <a:pt x="4918" y="1359"/>
                    <a:pt x="4918" y="1359"/>
                  </a:cubicBezTo>
                  <a:cubicBezTo>
                    <a:pt x="4918" y="1359"/>
                    <a:pt x="4918" y="1359"/>
                    <a:pt x="4949" y="1429"/>
                  </a:cubicBezTo>
                  <a:cubicBezTo>
                    <a:pt x="4949" y="1429"/>
                    <a:pt x="4949" y="1429"/>
                    <a:pt x="4954" y="1429"/>
                  </a:cubicBezTo>
                  <a:cubicBezTo>
                    <a:pt x="4954" y="1429"/>
                    <a:pt x="4954" y="1429"/>
                    <a:pt x="4981" y="1359"/>
                  </a:cubicBezTo>
                  <a:cubicBezTo>
                    <a:pt x="4985" y="1359"/>
                    <a:pt x="4985" y="1354"/>
                    <a:pt x="4985" y="1349"/>
                  </a:cubicBezTo>
                  <a:cubicBezTo>
                    <a:pt x="4985" y="1349"/>
                    <a:pt x="4985" y="1349"/>
                    <a:pt x="4985" y="1349"/>
                  </a:cubicBezTo>
                  <a:cubicBezTo>
                    <a:pt x="4985" y="1359"/>
                    <a:pt x="4985" y="1363"/>
                    <a:pt x="4985" y="1368"/>
                  </a:cubicBezTo>
                  <a:cubicBezTo>
                    <a:pt x="4985" y="1368"/>
                    <a:pt x="4985" y="1368"/>
                    <a:pt x="4985" y="1429"/>
                  </a:cubicBezTo>
                  <a:cubicBezTo>
                    <a:pt x="4985" y="1429"/>
                    <a:pt x="4985" y="1429"/>
                    <a:pt x="4994" y="142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34" name="Rectangle 33"/>
          <p:cNvSpPr/>
          <p:nvPr/>
        </p:nvSpPr>
        <p:spPr bwMode="auto">
          <a:xfrm rot="16200000">
            <a:off x="5915438" y="3497263"/>
            <a:ext cx="5486400" cy="914400"/>
          </a:xfrm>
          <a:prstGeom prst="rect">
            <a:avLst/>
          </a:prstGeom>
          <a:solidFill>
            <a:schemeClr val="accent2">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noAutofit/>
          </a:bodyPr>
          <a:lstStyle/>
          <a:p>
            <a:pPr defTabSz="932472" fontAlgn="base">
              <a:lnSpc>
                <a:spcPct val="90000"/>
              </a:lnSpc>
              <a:spcBef>
                <a:spcPct val="0"/>
              </a:spcBef>
              <a:spcAft>
                <a:spcPct val="0"/>
              </a:spcAft>
            </a:pPr>
            <a:r>
              <a:rPr lang="en-US" sz="4800" spc="-120" dirty="0" smtClean="0">
                <a:gradFill>
                  <a:gsLst>
                    <a:gs pos="0">
                      <a:srgbClr val="FFFFFF"/>
                    </a:gs>
                    <a:gs pos="100000">
                      <a:srgbClr val="FFFFFF"/>
                    </a:gs>
                  </a:gsLst>
                  <a:lin ang="5400000" scaled="0"/>
                </a:gradFill>
                <a:latin typeface="Segoe UI Light" pitchFamily="34" charset="0"/>
              </a:rPr>
              <a:t>LOB developers</a:t>
            </a:r>
            <a:endParaRPr lang="en-US" sz="4800" spc="-120" dirty="0">
              <a:gradFill>
                <a:gsLst>
                  <a:gs pos="0">
                    <a:srgbClr val="FFFFFF"/>
                  </a:gs>
                  <a:gs pos="100000">
                    <a:srgbClr val="FFFFFF"/>
                  </a:gs>
                </a:gsLst>
                <a:lin ang="5400000" scaled="0"/>
              </a:gradFill>
              <a:latin typeface="Segoe UI Light" pitchFamily="34" charset="0"/>
            </a:endParaRPr>
          </a:p>
        </p:txBody>
      </p:sp>
      <p:sp useBgFill="1">
        <p:nvSpPr>
          <p:cNvPr id="37" name="Rectangle 36"/>
          <p:cNvSpPr/>
          <p:nvPr/>
        </p:nvSpPr>
        <p:spPr>
          <a:xfrm>
            <a:off x="0" y="952901"/>
            <a:ext cx="8201438" cy="6041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smtClean="0">
              <a:gradFill>
                <a:gsLst>
                  <a:gs pos="51250">
                    <a:schemeClr val="bg1"/>
                  </a:gs>
                  <a:gs pos="35000">
                    <a:schemeClr val="bg1"/>
                  </a:gs>
                </a:gsLst>
                <a:lin ang="5400000" scaled="0"/>
              </a:gradFill>
            </a:endParaRPr>
          </a:p>
        </p:txBody>
      </p:sp>
      <p:pic>
        <p:nvPicPr>
          <p:cNvPr id="1029"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238039" y="1211263"/>
            <a:ext cx="3913632"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6" name="Group 45"/>
          <p:cNvGrpSpPr/>
          <p:nvPr/>
        </p:nvGrpSpPr>
        <p:grpSpPr>
          <a:xfrm>
            <a:off x="5152440" y="4868864"/>
            <a:ext cx="1828799" cy="1828799"/>
            <a:chOff x="5152440" y="12155489"/>
            <a:chExt cx="1828799" cy="1828799"/>
          </a:xfrm>
        </p:grpSpPr>
        <p:sp>
          <p:nvSpPr>
            <p:cNvPr id="47" name="Rectangle 46"/>
            <p:cNvSpPr/>
            <p:nvPr/>
          </p:nvSpPr>
          <p:spPr>
            <a:xfrm>
              <a:off x="5152440" y="12155489"/>
              <a:ext cx="1828799" cy="1828799"/>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a:gradFill>
                  <a:gsLst>
                    <a:gs pos="51250">
                      <a:schemeClr val="bg1"/>
                    </a:gs>
                    <a:gs pos="35000">
                      <a:schemeClr val="bg1"/>
                    </a:gs>
                  </a:gsLst>
                  <a:lin ang="5400000" scaled="0"/>
                </a:gradFill>
              </a:endParaRPr>
            </a:p>
          </p:txBody>
        </p:sp>
        <p:sp>
          <p:nvSpPr>
            <p:cNvPr id="48" name="Exchange"/>
            <p:cNvSpPr>
              <a:spLocks noChangeAspect="1" noEditPoints="1"/>
            </p:cNvSpPr>
            <p:nvPr/>
          </p:nvSpPr>
          <p:spPr bwMode="auto">
            <a:xfrm>
              <a:off x="5353610" y="12863230"/>
              <a:ext cx="1369622" cy="393192"/>
            </a:xfrm>
            <a:custGeom>
              <a:avLst/>
              <a:gdLst>
                <a:gd name="T0" fmla="*/ 328 w 12536"/>
                <a:gd name="T1" fmla="*/ 2406 h 3592"/>
                <a:gd name="T2" fmla="*/ 1939 w 12536"/>
                <a:gd name="T3" fmla="*/ 2620 h 3592"/>
                <a:gd name="T4" fmla="*/ 2475 w 12536"/>
                <a:gd name="T5" fmla="*/ 910 h 3592"/>
                <a:gd name="T6" fmla="*/ 1387 w 12536"/>
                <a:gd name="T7" fmla="*/ 2312 h 3592"/>
                <a:gd name="T8" fmla="*/ 1128 w 12536"/>
                <a:gd name="T9" fmla="*/ 999 h 3592"/>
                <a:gd name="T10" fmla="*/ 1282 w 12536"/>
                <a:gd name="T11" fmla="*/ 1649 h 3592"/>
                <a:gd name="T12" fmla="*/ 1014 w 12536"/>
                <a:gd name="T13" fmla="*/ 2482 h 3592"/>
                <a:gd name="T14" fmla="*/ 1769 w 12536"/>
                <a:gd name="T15" fmla="*/ 1348 h 3592"/>
                <a:gd name="T16" fmla="*/ 1988 w 12536"/>
                <a:gd name="T17" fmla="*/ 764 h 3592"/>
                <a:gd name="T18" fmla="*/ 1426 w 12536"/>
                <a:gd name="T19" fmla="*/ 382 h 3592"/>
                <a:gd name="T20" fmla="*/ 754 w 12536"/>
                <a:gd name="T21" fmla="*/ 325 h 3592"/>
                <a:gd name="T22" fmla="*/ 1103 w 12536"/>
                <a:gd name="T23" fmla="*/ 1511 h 3592"/>
                <a:gd name="T24" fmla="*/ 437 w 12536"/>
                <a:gd name="T25" fmla="*/ 2352 h 3592"/>
                <a:gd name="T26" fmla="*/ 665 w 12536"/>
                <a:gd name="T27" fmla="*/ 2653 h 3592"/>
                <a:gd name="T28" fmla="*/ 795 w 12536"/>
                <a:gd name="T29" fmla="*/ 3335 h 3592"/>
                <a:gd name="T30" fmla="*/ 900 w 12536"/>
                <a:gd name="T31" fmla="*/ 3359 h 3592"/>
                <a:gd name="T32" fmla="*/ 1866 w 12536"/>
                <a:gd name="T33" fmla="*/ 2612 h 3592"/>
                <a:gd name="T34" fmla="*/ 1874 w 12536"/>
                <a:gd name="T35" fmla="*/ 2564 h 3592"/>
                <a:gd name="T36" fmla="*/ 1906 w 12536"/>
                <a:gd name="T37" fmla="*/ 2044 h 3592"/>
                <a:gd name="T38" fmla="*/ 2313 w 12536"/>
                <a:gd name="T39" fmla="*/ 1535 h 3592"/>
                <a:gd name="T40" fmla="*/ 1816 w 12536"/>
                <a:gd name="T41" fmla="*/ 3504 h 3592"/>
                <a:gd name="T42" fmla="*/ 2036 w 12536"/>
                <a:gd name="T43" fmla="*/ 3399 h 3592"/>
                <a:gd name="T44" fmla="*/ 1892 w 12536"/>
                <a:gd name="T45" fmla="*/ 3504 h 3592"/>
                <a:gd name="T46" fmla="*/ 7184 w 12536"/>
                <a:gd name="T47" fmla="*/ 860 h 3592"/>
                <a:gd name="T48" fmla="*/ 7116 w 12536"/>
                <a:gd name="T49" fmla="*/ 748 h 3592"/>
                <a:gd name="T50" fmla="*/ 7144 w 12536"/>
                <a:gd name="T51" fmla="*/ 820 h 3592"/>
                <a:gd name="T52" fmla="*/ 7077 w 12536"/>
                <a:gd name="T53" fmla="*/ 910 h 3592"/>
                <a:gd name="T54" fmla="*/ 7060 w 12536"/>
                <a:gd name="T55" fmla="*/ 821 h 3592"/>
                <a:gd name="T56" fmla="*/ 3941 w 12536"/>
                <a:gd name="T57" fmla="*/ 1035 h 3592"/>
                <a:gd name="T58" fmla="*/ 3892 w 12536"/>
                <a:gd name="T59" fmla="*/ 1212 h 3592"/>
                <a:gd name="T60" fmla="*/ 4435 w 12536"/>
                <a:gd name="T61" fmla="*/ 641 h 3592"/>
                <a:gd name="T62" fmla="*/ 4360 w 12536"/>
                <a:gd name="T63" fmla="*/ 796 h 3592"/>
                <a:gd name="T64" fmla="*/ 4599 w 12536"/>
                <a:gd name="T65" fmla="*/ 1006 h 3592"/>
                <a:gd name="T66" fmla="*/ 4944 w 12536"/>
                <a:gd name="T67" fmla="*/ 792 h 3592"/>
                <a:gd name="T68" fmla="*/ 5020 w 12536"/>
                <a:gd name="T69" fmla="*/ 996 h 3592"/>
                <a:gd name="T70" fmla="*/ 5616 w 12536"/>
                <a:gd name="T71" fmla="*/ 1006 h 3592"/>
                <a:gd name="T72" fmla="*/ 5544 w 12536"/>
                <a:gd name="T73" fmla="*/ 1006 h 3592"/>
                <a:gd name="T74" fmla="*/ 5718 w 12536"/>
                <a:gd name="T75" fmla="*/ 981 h 3592"/>
                <a:gd name="T76" fmla="*/ 5782 w 12536"/>
                <a:gd name="T77" fmla="*/ 941 h 3592"/>
                <a:gd name="T78" fmla="*/ 6382 w 12536"/>
                <a:gd name="T79" fmla="*/ 843 h 3592"/>
                <a:gd name="T80" fmla="*/ 6366 w 12536"/>
                <a:gd name="T81" fmla="*/ 1006 h 3592"/>
                <a:gd name="T82" fmla="*/ 6540 w 12536"/>
                <a:gd name="T83" fmla="*/ 1212 h 3592"/>
                <a:gd name="T84" fmla="*/ 6732 w 12536"/>
                <a:gd name="T85" fmla="*/ 649 h 3592"/>
                <a:gd name="T86" fmla="*/ 6820 w 12536"/>
                <a:gd name="T87" fmla="*/ 796 h 3592"/>
                <a:gd name="T88" fmla="*/ 6951 w 12536"/>
                <a:gd name="T89" fmla="*/ 1169 h 3592"/>
                <a:gd name="T90" fmla="*/ 3608 w 12536"/>
                <a:gd name="T91" fmla="*/ 3040 h 3592"/>
                <a:gd name="T92" fmla="*/ 3804 w 12536"/>
                <a:gd name="T93" fmla="*/ 2868 h 3592"/>
                <a:gd name="T94" fmla="*/ 4542 w 12536"/>
                <a:gd name="T95" fmla="*/ 3040 h 3592"/>
                <a:gd name="T96" fmla="*/ 6220 w 12536"/>
                <a:gd name="T97" fmla="*/ 1851 h 3592"/>
                <a:gd name="T98" fmla="*/ 6488 w 12536"/>
                <a:gd name="T99" fmla="*/ 2996 h 3592"/>
                <a:gd name="T100" fmla="*/ 7484 w 12536"/>
                <a:gd name="T101" fmla="*/ 2369 h 3592"/>
                <a:gd name="T102" fmla="*/ 6892 w 12536"/>
                <a:gd name="T103" fmla="*/ 2068 h 3592"/>
                <a:gd name="T104" fmla="*/ 8236 w 12536"/>
                <a:gd name="T105" fmla="*/ 2355 h 3592"/>
                <a:gd name="T106" fmla="*/ 8584 w 12536"/>
                <a:gd name="T107" fmla="*/ 2574 h 3592"/>
                <a:gd name="T108" fmla="*/ 9926 w 12536"/>
                <a:gd name="T109" fmla="*/ 1972 h 3592"/>
                <a:gd name="T110" fmla="*/ 9056 w 12536"/>
                <a:gd name="T111" fmla="*/ 3040 h 3592"/>
                <a:gd name="T112" fmla="*/ 10362 w 12536"/>
                <a:gd name="T113" fmla="*/ 2030 h 3592"/>
                <a:gd name="T114" fmla="*/ 10678 w 12536"/>
                <a:gd name="T115" fmla="*/ 3592 h 3592"/>
                <a:gd name="T116" fmla="*/ 10411 w 12536"/>
                <a:gd name="T117" fmla="*/ 2491 h 3592"/>
                <a:gd name="T118" fmla="*/ 11683 w 12536"/>
                <a:gd name="T119" fmla="*/ 2014 h 3592"/>
                <a:gd name="T120" fmla="*/ 12536 w 12536"/>
                <a:gd name="T121" fmla="*/ 2508 h 3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36" h="3592">
                  <a:moveTo>
                    <a:pt x="1866" y="658"/>
                  </a:moveTo>
                  <a:cubicBezTo>
                    <a:pt x="1789" y="641"/>
                    <a:pt x="1708" y="628"/>
                    <a:pt x="1613" y="612"/>
                  </a:cubicBezTo>
                  <a:cubicBezTo>
                    <a:pt x="1484" y="380"/>
                    <a:pt x="1392" y="171"/>
                    <a:pt x="1345" y="0"/>
                  </a:cubicBezTo>
                  <a:cubicBezTo>
                    <a:pt x="1248" y="32"/>
                    <a:pt x="697" y="227"/>
                    <a:pt x="592" y="366"/>
                  </a:cubicBezTo>
                  <a:cubicBezTo>
                    <a:pt x="583" y="375"/>
                    <a:pt x="582" y="385"/>
                    <a:pt x="584" y="395"/>
                  </a:cubicBezTo>
                  <a:cubicBezTo>
                    <a:pt x="585" y="413"/>
                    <a:pt x="598" y="429"/>
                    <a:pt x="608" y="439"/>
                  </a:cubicBezTo>
                  <a:cubicBezTo>
                    <a:pt x="811" y="666"/>
                    <a:pt x="1095" y="804"/>
                    <a:pt x="1095" y="1267"/>
                  </a:cubicBezTo>
                  <a:cubicBezTo>
                    <a:pt x="1095" y="1689"/>
                    <a:pt x="714" y="2078"/>
                    <a:pt x="333" y="2403"/>
                  </a:cubicBezTo>
                  <a:cubicBezTo>
                    <a:pt x="331" y="2404"/>
                    <a:pt x="330" y="2405"/>
                    <a:pt x="328" y="2406"/>
                  </a:cubicBezTo>
                  <a:cubicBezTo>
                    <a:pt x="324" y="2409"/>
                    <a:pt x="320" y="2412"/>
                    <a:pt x="317" y="2414"/>
                  </a:cubicBezTo>
                  <a:cubicBezTo>
                    <a:pt x="267" y="2450"/>
                    <a:pt x="267" y="2450"/>
                    <a:pt x="267" y="2450"/>
                  </a:cubicBezTo>
                  <a:cubicBezTo>
                    <a:pt x="170" y="2531"/>
                    <a:pt x="65" y="2653"/>
                    <a:pt x="32" y="2775"/>
                  </a:cubicBezTo>
                  <a:cubicBezTo>
                    <a:pt x="0" y="2945"/>
                    <a:pt x="130" y="3083"/>
                    <a:pt x="267" y="3181"/>
                  </a:cubicBezTo>
                  <a:cubicBezTo>
                    <a:pt x="413" y="3286"/>
                    <a:pt x="576" y="3334"/>
                    <a:pt x="762" y="3391"/>
                  </a:cubicBezTo>
                  <a:cubicBezTo>
                    <a:pt x="957" y="3448"/>
                    <a:pt x="1363" y="3504"/>
                    <a:pt x="1574" y="3504"/>
                  </a:cubicBezTo>
                  <a:cubicBezTo>
                    <a:pt x="1590" y="3504"/>
                    <a:pt x="1606" y="3504"/>
                    <a:pt x="1606" y="3504"/>
                  </a:cubicBezTo>
                  <a:cubicBezTo>
                    <a:pt x="1606" y="3504"/>
                    <a:pt x="1614" y="3489"/>
                    <a:pt x="1622" y="3480"/>
                  </a:cubicBezTo>
                  <a:cubicBezTo>
                    <a:pt x="1639" y="3456"/>
                    <a:pt x="1874" y="3002"/>
                    <a:pt x="1939" y="2620"/>
                  </a:cubicBezTo>
                  <a:cubicBezTo>
                    <a:pt x="1986" y="2369"/>
                    <a:pt x="2018" y="2042"/>
                    <a:pt x="1954" y="1720"/>
                  </a:cubicBezTo>
                  <a:cubicBezTo>
                    <a:pt x="2387" y="1588"/>
                    <a:pt x="2894" y="1461"/>
                    <a:pt x="3238" y="1413"/>
                  </a:cubicBezTo>
                  <a:cubicBezTo>
                    <a:pt x="3222" y="1397"/>
                    <a:pt x="3222" y="1397"/>
                    <a:pt x="3222" y="1397"/>
                  </a:cubicBezTo>
                  <a:cubicBezTo>
                    <a:pt x="3035" y="1096"/>
                    <a:pt x="2743" y="812"/>
                    <a:pt x="1866" y="658"/>
                  </a:cubicBezTo>
                  <a:close/>
                  <a:moveTo>
                    <a:pt x="2475" y="910"/>
                  </a:moveTo>
                  <a:cubicBezTo>
                    <a:pt x="2532" y="926"/>
                    <a:pt x="2580" y="950"/>
                    <a:pt x="2629" y="975"/>
                  </a:cubicBezTo>
                  <a:cubicBezTo>
                    <a:pt x="2378" y="1023"/>
                    <a:pt x="2158" y="1097"/>
                    <a:pt x="1964" y="1178"/>
                  </a:cubicBezTo>
                  <a:cubicBezTo>
                    <a:pt x="2037" y="1032"/>
                    <a:pt x="2069" y="894"/>
                    <a:pt x="2077" y="780"/>
                  </a:cubicBezTo>
                  <a:cubicBezTo>
                    <a:pt x="2215" y="812"/>
                    <a:pt x="2345" y="853"/>
                    <a:pt x="2475" y="910"/>
                  </a:cubicBezTo>
                  <a:close/>
                  <a:moveTo>
                    <a:pt x="1874" y="1186"/>
                  </a:moveTo>
                  <a:cubicBezTo>
                    <a:pt x="1785" y="1129"/>
                    <a:pt x="1688" y="1088"/>
                    <a:pt x="1590" y="1048"/>
                  </a:cubicBezTo>
                  <a:cubicBezTo>
                    <a:pt x="1720" y="959"/>
                    <a:pt x="1874" y="861"/>
                    <a:pt x="2037" y="772"/>
                  </a:cubicBezTo>
                  <a:cubicBezTo>
                    <a:pt x="2028" y="877"/>
                    <a:pt x="1980" y="1015"/>
                    <a:pt x="1874" y="1186"/>
                  </a:cubicBezTo>
                  <a:close/>
                  <a:moveTo>
                    <a:pt x="1387" y="2312"/>
                  </a:moveTo>
                  <a:cubicBezTo>
                    <a:pt x="1290" y="2230"/>
                    <a:pt x="1194" y="2114"/>
                    <a:pt x="1159" y="2001"/>
                  </a:cubicBezTo>
                  <a:cubicBezTo>
                    <a:pt x="1231" y="1973"/>
                    <a:pt x="1303" y="1945"/>
                    <a:pt x="1379" y="1916"/>
                  </a:cubicBezTo>
                  <a:cubicBezTo>
                    <a:pt x="1401" y="1908"/>
                    <a:pt x="1425" y="1898"/>
                    <a:pt x="1449" y="1889"/>
                  </a:cubicBezTo>
                  <a:cubicBezTo>
                    <a:pt x="1462" y="2023"/>
                    <a:pt x="1431" y="2164"/>
                    <a:pt x="1387" y="2312"/>
                  </a:cubicBezTo>
                  <a:close/>
                  <a:moveTo>
                    <a:pt x="699" y="2208"/>
                  </a:moveTo>
                  <a:cubicBezTo>
                    <a:pt x="805" y="2154"/>
                    <a:pt x="903" y="2108"/>
                    <a:pt x="1001" y="2066"/>
                  </a:cubicBezTo>
                  <a:cubicBezTo>
                    <a:pt x="913" y="2255"/>
                    <a:pt x="799" y="2449"/>
                    <a:pt x="746" y="2531"/>
                  </a:cubicBezTo>
                  <a:cubicBezTo>
                    <a:pt x="738" y="2531"/>
                    <a:pt x="738" y="2539"/>
                    <a:pt x="738" y="2539"/>
                  </a:cubicBezTo>
                  <a:cubicBezTo>
                    <a:pt x="684" y="2438"/>
                    <a:pt x="659" y="2330"/>
                    <a:pt x="699" y="2208"/>
                  </a:cubicBezTo>
                  <a:close/>
                  <a:moveTo>
                    <a:pt x="1128" y="999"/>
                  </a:moveTo>
                  <a:cubicBezTo>
                    <a:pt x="1209" y="1015"/>
                    <a:pt x="1314" y="1048"/>
                    <a:pt x="1428" y="1088"/>
                  </a:cubicBezTo>
                  <a:cubicBezTo>
                    <a:pt x="1339" y="1161"/>
                    <a:pt x="1241" y="1251"/>
                    <a:pt x="1136" y="1356"/>
                  </a:cubicBezTo>
                  <a:cubicBezTo>
                    <a:pt x="1152" y="1235"/>
                    <a:pt x="1144" y="1113"/>
                    <a:pt x="1128" y="999"/>
                  </a:cubicBezTo>
                  <a:close/>
                  <a:moveTo>
                    <a:pt x="1144" y="910"/>
                  </a:moveTo>
                  <a:cubicBezTo>
                    <a:pt x="1217" y="829"/>
                    <a:pt x="1322" y="748"/>
                    <a:pt x="1444" y="658"/>
                  </a:cubicBezTo>
                  <a:cubicBezTo>
                    <a:pt x="1485" y="772"/>
                    <a:pt x="1493" y="885"/>
                    <a:pt x="1485" y="1007"/>
                  </a:cubicBezTo>
                  <a:cubicBezTo>
                    <a:pt x="1371" y="975"/>
                    <a:pt x="1257" y="942"/>
                    <a:pt x="1144" y="910"/>
                  </a:cubicBezTo>
                  <a:close/>
                  <a:moveTo>
                    <a:pt x="1460" y="1145"/>
                  </a:moveTo>
                  <a:cubicBezTo>
                    <a:pt x="1436" y="1275"/>
                    <a:pt x="1379" y="1405"/>
                    <a:pt x="1298" y="1535"/>
                  </a:cubicBezTo>
                  <a:cubicBezTo>
                    <a:pt x="1249" y="1470"/>
                    <a:pt x="1184" y="1437"/>
                    <a:pt x="1144" y="1413"/>
                  </a:cubicBezTo>
                  <a:cubicBezTo>
                    <a:pt x="1201" y="1364"/>
                    <a:pt x="1314" y="1259"/>
                    <a:pt x="1460" y="1145"/>
                  </a:cubicBezTo>
                  <a:close/>
                  <a:moveTo>
                    <a:pt x="1282" y="1649"/>
                  </a:moveTo>
                  <a:cubicBezTo>
                    <a:pt x="1330" y="1713"/>
                    <a:pt x="1355" y="1778"/>
                    <a:pt x="1363" y="1835"/>
                  </a:cubicBezTo>
                  <a:cubicBezTo>
                    <a:pt x="1152" y="1916"/>
                    <a:pt x="981" y="1989"/>
                    <a:pt x="827" y="2071"/>
                  </a:cubicBezTo>
                  <a:cubicBezTo>
                    <a:pt x="1022" y="1933"/>
                    <a:pt x="1168" y="1787"/>
                    <a:pt x="1282" y="1649"/>
                  </a:cubicBezTo>
                  <a:close/>
                  <a:moveTo>
                    <a:pt x="1014" y="2482"/>
                  </a:moveTo>
                  <a:cubicBezTo>
                    <a:pt x="965" y="2499"/>
                    <a:pt x="908" y="2515"/>
                    <a:pt x="835" y="2539"/>
                  </a:cubicBezTo>
                  <a:cubicBezTo>
                    <a:pt x="895" y="2449"/>
                    <a:pt x="1024" y="2207"/>
                    <a:pt x="1089" y="2030"/>
                  </a:cubicBezTo>
                  <a:cubicBezTo>
                    <a:pt x="1095" y="2027"/>
                    <a:pt x="1102" y="2024"/>
                    <a:pt x="1108" y="2022"/>
                  </a:cubicBezTo>
                  <a:cubicBezTo>
                    <a:pt x="1153" y="2168"/>
                    <a:pt x="1269" y="2290"/>
                    <a:pt x="1355" y="2352"/>
                  </a:cubicBezTo>
                  <a:cubicBezTo>
                    <a:pt x="1249" y="2393"/>
                    <a:pt x="1144" y="2434"/>
                    <a:pt x="1014" y="2482"/>
                  </a:cubicBezTo>
                  <a:close/>
                  <a:moveTo>
                    <a:pt x="1347" y="2434"/>
                  </a:moveTo>
                  <a:cubicBezTo>
                    <a:pt x="1282" y="2596"/>
                    <a:pt x="1192" y="2750"/>
                    <a:pt x="1111" y="2888"/>
                  </a:cubicBezTo>
                  <a:cubicBezTo>
                    <a:pt x="1071" y="2872"/>
                    <a:pt x="1030" y="2848"/>
                    <a:pt x="998" y="2815"/>
                  </a:cubicBezTo>
                  <a:cubicBezTo>
                    <a:pt x="917" y="2758"/>
                    <a:pt x="844" y="2693"/>
                    <a:pt x="787" y="2620"/>
                  </a:cubicBezTo>
                  <a:cubicBezTo>
                    <a:pt x="884" y="2596"/>
                    <a:pt x="981" y="2572"/>
                    <a:pt x="1071" y="2539"/>
                  </a:cubicBezTo>
                  <a:cubicBezTo>
                    <a:pt x="1168" y="2507"/>
                    <a:pt x="1257" y="2466"/>
                    <a:pt x="1347" y="2434"/>
                  </a:cubicBezTo>
                  <a:close/>
                  <a:moveTo>
                    <a:pt x="1395" y="1827"/>
                  </a:moveTo>
                  <a:cubicBezTo>
                    <a:pt x="1403" y="1722"/>
                    <a:pt x="1371" y="1649"/>
                    <a:pt x="1339" y="1584"/>
                  </a:cubicBezTo>
                  <a:cubicBezTo>
                    <a:pt x="1460" y="1511"/>
                    <a:pt x="1606" y="1429"/>
                    <a:pt x="1769" y="1348"/>
                  </a:cubicBezTo>
                  <a:cubicBezTo>
                    <a:pt x="1679" y="1486"/>
                    <a:pt x="1550" y="1649"/>
                    <a:pt x="1395" y="1827"/>
                  </a:cubicBezTo>
                  <a:close/>
                  <a:moveTo>
                    <a:pt x="1403" y="1470"/>
                  </a:moveTo>
                  <a:cubicBezTo>
                    <a:pt x="1468" y="1348"/>
                    <a:pt x="1509" y="1243"/>
                    <a:pt x="1525" y="1137"/>
                  </a:cubicBezTo>
                  <a:cubicBezTo>
                    <a:pt x="1615" y="1170"/>
                    <a:pt x="1696" y="1210"/>
                    <a:pt x="1777" y="1259"/>
                  </a:cubicBezTo>
                  <a:cubicBezTo>
                    <a:pt x="1639" y="1324"/>
                    <a:pt x="1517" y="1397"/>
                    <a:pt x="1403" y="1470"/>
                  </a:cubicBezTo>
                  <a:close/>
                  <a:moveTo>
                    <a:pt x="1988" y="764"/>
                  </a:moveTo>
                  <a:cubicBezTo>
                    <a:pt x="1826" y="829"/>
                    <a:pt x="1696" y="894"/>
                    <a:pt x="1541" y="999"/>
                  </a:cubicBezTo>
                  <a:cubicBezTo>
                    <a:pt x="1550" y="877"/>
                    <a:pt x="1525" y="764"/>
                    <a:pt x="1477" y="666"/>
                  </a:cubicBezTo>
                  <a:cubicBezTo>
                    <a:pt x="1647" y="691"/>
                    <a:pt x="1817" y="723"/>
                    <a:pt x="1988" y="764"/>
                  </a:cubicBezTo>
                  <a:close/>
                  <a:moveTo>
                    <a:pt x="1537" y="601"/>
                  </a:moveTo>
                  <a:cubicBezTo>
                    <a:pt x="1449" y="587"/>
                    <a:pt x="1349" y="572"/>
                    <a:pt x="1229" y="553"/>
                  </a:cubicBezTo>
                  <a:cubicBezTo>
                    <a:pt x="1312" y="507"/>
                    <a:pt x="1374" y="460"/>
                    <a:pt x="1443" y="406"/>
                  </a:cubicBezTo>
                  <a:cubicBezTo>
                    <a:pt x="1464" y="469"/>
                    <a:pt x="1497" y="532"/>
                    <a:pt x="1537" y="601"/>
                  </a:cubicBezTo>
                  <a:close/>
                  <a:moveTo>
                    <a:pt x="1337" y="24"/>
                  </a:moveTo>
                  <a:cubicBezTo>
                    <a:pt x="1345" y="130"/>
                    <a:pt x="1370" y="236"/>
                    <a:pt x="1410" y="341"/>
                  </a:cubicBezTo>
                  <a:cubicBezTo>
                    <a:pt x="1281" y="309"/>
                    <a:pt x="973" y="260"/>
                    <a:pt x="859" y="244"/>
                  </a:cubicBezTo>
                  <a:cubicBezTo>
                    <a:pt x="1045" y="138"/>
                    <a:pt x="1305" y="41"/>
                    <a:pt x="1337" y="24"/>
                  </a:cubicBezTo>
                  <a:close/>
                  <a:moveTo>
                    <a:pt x="1426" y="382"/>
                  </a:moveTo>
                  <a:cubicBezTo>
                    <a:pt x="1371" y="413"/>
                    <a:pt x="1262" y="468"/>
                    <a:pt x="1143" y="539"/>
                  </a:cubicBezTo>
                  <a:cubicBezTo>
                    <a:pt x="1130" y="537"/>
                    <a:pt x="1117" y="535"/>
                    <a:pt x="1103" y="532"/>
                  </a:cubicBezTo>
                  <a:cubicBezTo>
                    <a:pt x="1024" y="458"/>
                    <a:pt x="873" y="308"/>
                    <a:pt x="827" y="268"/>
                  </a:cubicBezTo>
                  <a:cubicBezTo>
                    <a:pt x="924" y="309"/>
                    <a:pt x="1256" y="374"/>
                    <a:pt x="1426" y="382"/>
                  </a:cubicBezTo>
                  <a:close/>
                  <a:moveTo>
                    <a:pt x="754" y="325"/>
                  </a:moveTo>
                  <a:cubicBezTo>
                    <a:pt x="770" y="309"/>
                    <a:pt x="786" y="292"/>
                    <a:pt x="810" y="284"/>
                  </a:cubicBezTo>
                  <a:cubicBezTo>
                    <a:pt x="846" y="332"/>
                    <a:pt x="931" y="438"/>
                    <a:pt x="992" y="512"/>
                  </a:cubicBezTo>
                  <a:cubicBezTo>
                    <a:pt x="895" y="494"/>
                    <a:pt x="763" y="468"/>
                    <a:pt x="678" y="436"/>
                  </a:cubicBezTo>
                  <a:cubicBezTo>
                    <a:pt x="676" y="392"/>
                    <a:pt x="719" y="348"/>
                    <a:pt x="754" y="325"/>
                  </a:cubicBezTo>
                  <a:close/>
                  <a:moveTo>
                    <a:pt x="722" y="504"/>
                  </a:moveTo>
                  <a:cubicBezTo>
                    <a:pt x="787" y="520"/>
                    <a:pt x="868" y="545"/>
                    <a:pt x="949" y="561"/>
                  </a:cubicBezTo>
                  <a:cubicBezTo>
                    <a:pt x="990" y="666"/>
                    <a:pt x="1014" y="764"/>
                    <a:pt x="1038" y="853"/>
                  </a:cubicBezTo>
                  <a:cubicBezTo>
                    <a:pt x="965" y="723"/>
                    <a:pt x="860" y="601"/>
                    <a:pt x="722" y="504"/>
                  </a:cubicBezTo>
                  <a:close/>
                  <a:moveTo>
                    <a:pt x="981" y="569"/>
                  </a:moveTo>
                  <a:cubicBezTo>
                    <a:pt x="1144" y="609"/>
                    <a:pt x="1306" y="634"/>
                    <a:pt x="1403" y="650"/>
                  </a:cubicBezTo>
                  <a:cubicBezTo>
                    <a:pt x="1330" y="691"/>
                    <a:pt x="1176" y="788"/>
                    <a:pt x="1095" y="877"/>
                  </a:cubicBezTo>
                  <a:cubicBezTo>
                    <a:pt x="1063" y="731"/>
                    <a:pt x="1014" y="626"/>
                    <a:pt x="981" y="569"/>
                  </a:cubicBezTo>
                  <a:close/>
                  <a:moveTo>
                    <a:pt x="1103" y="1511"/>
                  </a:moveTo>
                  <a:cubicBezTo>
                    <a:pt x="1152" y="1535"/>
                    <a:pt x="1192" y="1559"/>
                    <a:pt x="1225" y="1584"/>
                  </a:cubicBezTo>
                  <a:cubicBezTo>
                    <a:pt x="1128" y="1657"/>
                    <a:pt x="1046" y="1713"/>
                    <a:pt x="973" y="1778"/>
                  </a:cubicBezTo>
                  <a:cubicBezTo>
                    <a:pt x="1038" y="1689"/>
                    <a:pt x="1079" y="1600"/>
                    <a:pt x="1103" y="1511"/>
                  </a:cubicBezTo>
                  <a:close/>
                  <a:moveTo>
                    <a:pt x="908" y="1868"/>
                  </a:moveTo>
                  <a:cubicBezTo>
                    <a:pt x="981" y="1819"/>
                    <a:pt x="1079" y="1746"/>
                    <a:pt x="1201" y="1665"/>
                  </a:cubicBezTo>
                  <a:cubicBezTo>
                    <a:pt x="1087" y="1819"/>
                    <a:pt x="933" y="1949"/>
                    <a:pt x="738" y="2071"/>
                  </a:cubicBezTo>
                  <a:cubicBezTo>
                    <a:pt x="803" y="1998"/>
                    <a:pt x="860" y="1933"/>
                    <a:pt x="908" y="1868"/>
                  </a:cubicBezTo>
                  <a:close/>
                  <a:moveTo>
                    <a:pt x="128" y="2726"/>
                  </a:moveTo>
                  <a:cubicBezTo>
                    <a:pt x="152" y="2596"/>
                    <a:pt x="283" y="2434"/>
                    <a:pt x="437" y="2352"/>
                  </a:cubicBezTo>
                  <a:cubicBezTo>
                    <a:pt x="438" y="2351"/>
                    <a:pt x="439" y="2350"/>
                    <a:pt x="440" y="2349"/>
                  </a:cubicBezTo>
                  <a:cubicBezTo>
                    <a:pt x="498" y="2316"/>
                    <a:pt x="553" y="2285"/>
                    <a:pt x="606" y="2257"/>
                  </a:cubicBezTo>
                  <a:cubicBezTo>
                    <a:pt x="604" y="2261"/>
                    <a:pt x="602" y="2266"/>
                    <a:pt x="600" y="2271"/>
                  </a:cubicBezTo>
                  <a:cubicBezTo>
                    <a:pt x="592" y="2304"/>
                    <a:pt x="592" y="2336"/>
                    <a:pt x="592" y="2377"/>
                  </a:cubicBezTo>
                  <a:cubicBezTo>
                    <a:pt x="592" y="2450"/>
                    <a:pt x="616" y="2523"/>
                    <a:pt x="664" y="2588"/>
                  </a:cubicBezTo>
                  <a:cubicBezTo>
                    <a:pt x="494" y="2645"/>
                    <a:pt x="308" y="2702"/>
                    <a:pt x="128" y="2750"/>
                  </a:cubicBezTo>
                  <a:cubicBezTo>
                    <a:pt x="128" y="2742"/>
                    <a:pt x="128" y="2734"/>
                    <a:pt x="128" y="2726"/>
                  </a:cubicBezTo>
                  <a:close/>
                  <a:moveTo>
                    <a:pt x="130" y="2783"/>
                  </a:moveTo>
                  <a:cubicBezTo>
                    <a:pt x="300" y="2742"/>
                    <a:pt x="478" y="2702"/>
                    <a:pt x="665" y="2653"/>
                  </a:cubicBezTo>
                  <a:cubicBezTo>
                    <a:pt x="527" y="2856"/>
                    <a:pt x="413" y="3002"/>
                    <a:pt x="340" y="3116"/>
                  </a:cubicBezTo>
                  <a:cubicBezTo>
                    <a:pt x="243" y="3035"/>
                    <a:pt x="138" y="2905"/>
                    <a:pt x="130" y="2783"/>
                  </a:cubicBezTo>
                  <a:close/>
                  <a:moveTo>
                    <a:pt x="365" y="3132"/>
                  </a:moveTo>
                  <a:cubicBezTo>
                    <a:pt x="478" y="2970"/>
                    <a:pt x="608" y="2823"/>
                    <a:pt x="730" y="2685"/>
                  </a:cubicBezTo>
                  <a:cubicBezTo>
                    <a:pt x="754" y="2718"/>
                    <a:pt x="787" y="2750"/>
                    <a:pt x="819" y="2783"/>
                  </a:cubicBezTo>
                  <a:cubicBezTo>
                    <a:pt x="884" y="2840"/>
                    <a:pt x="949" y="2880"/>
                    <a:pt x="1022" y="2921"/>
                  </a:cubicBezTo>
                  <a:cubicBezTo>
                    <a:pt x="811" y="3002"/>
                    <a:pt x="600" y="3075"/>
                    <a:pt x="389" y="3148"/>
                  </a:cubicBezTo>
                  <a:cubicBezTo>
                    <a:pt x="381" y="3140"/>
                    <a:pt x="373" y="3140"/>
                    <a:pt x="365" y="3132"/>
                  </a:cubicBezTo>
                  <a:close/>
                  <a:moveTo>
                    <a:pt x="795" y="3335"/>
                  </a:moveTo>
                  <a:cubicBezTo>
                    <a:pt x="616" y="3278"/>
                    <a:pt x="527" y="3238"/>
                    <a:pt x="413" y="3164"/>
                  </a:cubicBezTo>
                  <a:cubicBezTo>
                    <a:pt x="503" y="3140"/>
                    <a:pt x="876" y="3043"/>
                    <a:pt x="1054" y="2986"/>
                  </a:cubicBezTo>
                  <a:cubicBezTo>
                    <a:pt x="957" y="3148"/>
                    <a:pt x="868" y="3286"/>
                    <a:pt x="827" y="3351"/>
                  </a:cubicBezTo>
                  <a:cubicBezTo>
                    <a:pt x="819" y="3343"/>
                    <a:pt x="811" y="3343"/>
                    <a:pt x="795" y="3335"/>
                  </a:cubicBezTo>
                  <a:close/>
                  <a:moveTo>
                    <a:pt x="1590" y="3481"/>
                  </a:moveTo>
                  <a:cubicBezTo>
                    <a:pt x="1444" y="3465"/>
                    <a:pt x="1144" y="3416"/>
                    <a:pt x="949" y="3376"/>
                  </a:cubicBezTo>
                  <a:cubicBezTo>
                    <a:pt x="1225" y="3311"/>
                    <a:pt x="1403" y="3286"/>
                    <a:pt x="1712" y="3140"/>
                  </a:cubicBezTo>
                  <a:cubicBezTo>
                    <a:pt x="1663" y="3286"/>
                    <a:pt x="1614" y="3424"/>
                    <a:pt x="1590" y="3481"/>
                  </a:cubicBezTo>
                  <a:close/>
                  <a:moveTo>
                    <a:pt x="900" y="3359"/>
                  </a:moveTo>
                  <a:cubicBezTo>
                    <a:pt x="892" y="3367"/>
                    <a:pt x="892" y="3367"/>
                    <a:pt x="892" y="3367"/>
                  </a:cubicBezTo>
                  <a:cubicBezTo>
                    <a:pt x="884" y="3359"/>
                    <a:pt x="876" y="3359"/>
                    <a:pt x="868" y="3359"/>
                  </a:cubicBezTo>
                  <a:cubicBezTo>
                    <a:pt x="981" y="3229"/>
                    <a:pt x="1071" y="3108"/>
                    <a:pt x="1144" y="2986"/>
                  </a:cubicBezTo>
                  <a:cubicBezTo>
                    <a:pt x="1411" y="3091"/>
                    <a:pt x="1679" y="3116"/>
                    <a:pt x="1712" y="3116"/>
                  </a:cubicBezTo>
                  <a:cubicBezTo>
                    <a:pt x="1590" y="3164"/>
                    <a:pt x="933" y="3351"/>
                    <a:pt x="900" y="3359"/>
                  </a:cubicBezTo>
                  <a:close/>
                  <a:moveTo>
                    <a:pt x="1850" y="2661"/>
                  </a:moveTo>
                  <a:cubicBezTo>
                    <a:pt x="1825" y="2767"/>
                    <a:pt x="1777" y="2937"/>
                    <a:pt x="1728" y="3100"/>
                  </a:cubicBezTo>
                  <a:cubicBezTo>
                    <a:pt x="1549" y="3067"/>
                    <a:pt x="1355" y="3010"/>
                    <a:pt x="1192" y="2937"/>
                  </a:cubicBezTo>
                  <a:cubicBezTo>
                    <a:pt x="1371" y="2856"/>
                    <a:pt x="1752" y="2685"/>
                    <a:pt x="1866" y="2612"/>
                  </a:cubicBezTo>
                  <a:cubicBezTo>
                    <a:pt x="1858" y="2629"/>
                    <a:pt x="1858" y="2645"/>
                    <a:pt x="1850" y="2661"/>
                  </a:cubicBezTo>
                  <a:close/>
                  <a:moveTo>
                    <a:pt x="1225" y="2848"/>
                  </a:moveTo>
                  <a:cubicBezTo>
                    <a:pt x="1314" y="2693"/>
                    <a:pt x="1379" y="2539"/>
                    <a:pt x="1420" y="2401"/>
                  </a:cubicBezTo>
                  <a:cubicBezTo>
                    <a:pt x="1614" y="2523"/>
                    <a:pt x="1809" y="2572"/>
                    <a:pt x="1866" y="2580"/>
                  </a:cubicBezTo>
                  <a:cubicBezTo>
                    <a:pt x="1760" y="2645"/>
                    <a:pt x="1395" y="2783"/>
                    <a:pt x="1225" y="2848"/>
                  </a:cubicBezTo>
                  <a:close/>
                  <a:moveTo>
                    <a:pt x="1874" y="2564"/>
                  </a:moveTo>
                  <a:cubicBezTo>
                    <a:pt x="1728" y="2523"/>
                    <a:pt x="1590" y="2450"/>
                    <a:pt x="1468" y="2369"/>
                  </a:cubicBezTo>
                  <a:cubicBezTo>
                    <a:pt x="1720" y="2247"/>
                    <a:pt x="1890" y="2125"/>
                    <a:pt x="1906" y="2101"/>
                  </a:cubicBezTo>
                  <a:cubicBezTo>
                    <a:pt x="1906" y="2271"/>
                    <a:pt x="1898" y="2426"/>
                    <a:pt x="1874" y="2564"/>
                  </a:cubicBezTo>
                  <a:close/>
                  <a:moveTo>
                    <a:pt x="1452" y="2312"/>
                  </a:moveTo>
                  <a:cubicBezTo>
                    <a:pt x="1506" y="2119"/>
                    <a:pt x="1523" y="1962"/>
                    <a:pt x="1518" y="1864"/>
                  </a:cubicBezTo>
                  <a:cubicBezTo>
                    <a:pt x="1522" y="1862"/>
                    <a:pt x="1527" y="1860"/>
                    <a:pt x="1531" y="1859"/>
                  </a:cubicBezTo>
                  <a:cubicBezTo>
                    <a:pt x="1622" y="1920"/>
                    <a:pt x="1830" y="2038"/>
                    <a:pt x="1906" y="2068"/>
                  </a:cubicBezTo>
                  <a:cubicBezTo>
                    <a:pt x="1801" y="2141"/>
                    <a:pt x="1655" y="2231"/>
                    <a:pt x="1452" y="2312"/>
                  </a:cubicBezTo>
                  <a:close/>
                  <a:moveTo>
                    <a:pt x="1906" y="2044"/>
                  </a:moveTo>
                  <a:cubicBezTo>
                    <a:pt x="1817" y="1996"/>
                    <a:pt x="1658" y="1895"/>
                    <a:pt x="1582" y="1841"/>
                  </a:cubicBezTo>
                  <a:cubicBezTo>
                    <a:pt x="1674" y="1809"/>
                    <a:pt x="1775" y="1775"/>
                    <a:pt x="1881" y="1742"/>
                  </a:cubicBezTo>
                  <a:cubicBezTo>
                    <a:pt x="1900" y="1849"/>
                    <a:pt x="1906" y="1950"/>
                    <a:pt x="1906" y="2044"/>
                  </a:cubicBezTo>
                  <a:close/>
                  <a:moveTo>
                    <a:pt x="1460" y="1803"/>
                  </a:moveTo>
                  <a:cubicBezTo>
                    <a:pt x="1647" y="1632"/>
                    <a:pt x="1785" y="1470"/>
                    <a:pt x="1882" y="1324"/>
                  </a:cubicBezTo>
                  <a:cubicBezTo>
                    <a:pt x="1996" y="1389"/>
                    <a:pt x="2102" y="1470"/>
                    <a:pt x="2191" y="1567"/>
                  </a:cubicBezTo>
                  <a:cubicBezTo>
                    <a:pt x="1980" y="1624"/>
                    <a:pt x="1728" y="1697"/>
                    <a:pt x="1460" y="1803"/>
                  </a:cubicBezTo>
                  <a:close/>
                  <a:moveTo>
                    <a:pt x="1972" y="1251"/>
                  </a:moveTo>
                  <a:cubicBezTo>
                    <a:pt x="2183" y="1161"/>
                    <a:pt x="2418" y="1072"/>
                    <a:pt x="2662" y="999"/>
                  </a:cubicBezTo>
                  <a:cubicBezTo>
                    <a:pt x="2580" y="1145"/>
                    <a:pt x="2451" y="1291"/>
                    <a:pt x="2248" y="1551"/>
                  </a:cubicBezTo>
                  <a:cubicBezTo>
                    <a:pt x="2166" y="1429"/>
                    <a:pt x="2077" y="1332"/>
                    <a:pt x="1972" y="1251"/>
                  </a:cubicBezTo>
                  <a:close/>
                  <a:moveTo>
                    <a:pt x="2313" y="1535"/>
                  </a:moveTo>
                  <a:cubicBezTo>
                    <a:pt x="2507" y="1356"/>
                    <a:pt x="2597" y="1243"/>
                    <a:pt x="2702" y="1015"/>
                  </a:cubicBezTo>
                  <a:cubicBezTo>
                    <a:pt x="2929" y="1137"/>
                    <a:pt x="3084" y="1283"/>
                    <a:pt x="3165" y="1373"/>
                  </a:cubicBezTo>
                  <a:cubicBezTo>
                    <a:pt x="3165" y="1381"/>
                    <a:pt x="3173" y="1389"/>
                    <a:pt x="3189" y="1389"/>
                  </a:cubicBezTo>
                  <a:cubicBezTo>
                    <a:pt x="3076" y="1397"/>
                    <a:pt x="2775" y="1421"/>
                    <a:pt x="2313" y="1535"/>
                  </a:cubicBezTo>
                  <a:close/>
                  <a:moveTo>
                    <a:pt x="1752" y="3340"/>
                  </a:moveTo>
                  <a:cubicBezTo>
                    <a:pt x="1868" y="3340"/>
                    <a:pt x="1868" y="3340"/>
                    <a:pt x="1868" y="3340"/>
                  </a:cubicBezTo>
                  <a:cubicBezTo>
                    <a:pt x="1868" y="3360"/>
                    <a:pt x="1868" y="3360"/>
                    <a:pt x="1868" y="3360"/>
                  </a:cubicBezTo>
                  <a:cubicBezTo>
                    <a:pt x="1816" y="3360"/>
                    <a:pt x="1816" y="3360"/>
                    <a:pt x="1816" y="3360"/>
                  </a:cubicBezTo>
                  <a:cubicBezTo>
                    <a:pt x="1816" y="3504"/>
                    <a:pt x="1816" y="3504"/>
                    <a:pt x="1816" y="3504"/>
                  </a:cubicBezTo>
                  <a:cubicBezTo>
                    <a:pt x="1804" y="3504"/>
                    <a:pt x="1804" y="3504"/>
                    <a:pt x="1804" y="3504"/>
                  </a:cubicBezTo>
                  <a:cubicBezTo>
                    <a:pt x="1804" y="3360"/>
                    <a:pt x="1804" y="3360"/>
                    <a:pt x="1804" y="3360"/>
                  </a:cubicBezTo>
                  <a:cubicBezTo>
                    <a:pt x="1752" y="3360"/>
                    <a:pt x="1752" y="3360"/>
                    <a:pt x="1752" y="3360"/>
                  </a:cubicBezTo>
                  <a:lnTo>
                    <a:pt x="1752" y="3340"/>
                  </a:lnTo>
                  <a:close/>
                  <a:moveTo>
                    <a:pt x="2029" y="3340"/>
                  </a:moveTo>
                  <a:cubicBezTo>
                    <a:pt x="2053" y="3340"/>
                    <a:pt x="2052" y="3340"/>
                    <a:pt x="2052" y="3340"/>
                  </a:cubicBezTo>
                  <a:cubicBezTo>
                    <a:pt x="2052" y="3504"/>
                    <a:pt x="2052" y="3504"/>
                    <a:pt x="2052" y="3504"/>
                  </a:cubicBezTo>
                  <a:cubicBezTo>
                    <a:pt x="2036" y="3504"/>
                    <a:pt x="2036" y="3504"/>
                    <a:pt x="2036" y="3504"/>
                  </a:cubicBezTo>
                  <a:cubicBezTo>
                    <a:pt x="2036" y="3400"/>
                    <a:pt x="2036" y="3399"/>
                    <a:pt x="2036" y="3399"/>
                  </a:cubicBezTo>
                  <a:cubicBezTo>
                    <a:pt x="2036" y="3390"/>
                    <a:pt x="2036" y="3382"/>
                    <a:pt x="2036" y="3366"/>
                  </a:cubicBezTo>
                  <a:cubicBezTo>
                    <a:pt x="2036" y="3374"/>
                    <a:pt x="2028" y="3381"/>
                    <a:pt x="2028" y="3381"/>
                  </a:cubicBezTo>
                  <a:cubicBezTo>
                    <a:pt x="1980" y="3505"/>
                    <a:pt x="1981" y="3504"/>
                    <a:pt x="1981" y="3504"/>
                  </a:cubicBezTo>
                  <a:cubicBezTo>
                    <a:pt x="1965" y="3504"/>
                    <a:pt x="1965" y="3504"/>
                    <a:pt x="1965" y="3504"/>
                  </a:cubicBezTo>
                  <a:cubicBezTo>
                    <a:pt x="1916" y="3384"/>
                    <a:pt x="1916" y="3381"/>
                    <a:pt x="1916" y="3381"/>
                  </a:cubicBezTo>
                  <a:cubicBezTo>
                    <a:pt x="1916" y="3381"/>
                    <a:pt x="1908" y="3374"/>
                    <a:pt x="1908" y="3366"/>
                  </a:cubicBezTo>
                  <a:cubicBezTo>
                    <a:pt x="1908" y="3374"/>
                    <a:pt x="1908" y="3382"/>
                    <a:pt x="1908" y="3399"/>
                  </a:cubicBezTo>
                  <a:cubicBezTo>
                    <a:pt x="1908" y="3505"/>
                    <a:pt x="1908" y="3504"/>
                    <a:pt x="1908" y="3504"/>
                  </a:cubicBezTo>
                  <a:cubicBezTo>
                    <a:pt x="1892" y="3504"/>
                    <a:pt x="1892" y="3504"/>
                    <a:pt x="1892" y="3504"/>
                  </a:cubicBezTo>
                  <a:cubicBezTo>
                    <a:pt x="1892" y="3340"/>
                    <a:pt x="1892" y="3340"/>
                    <a:pt x="1892" y="3340"/>
                  </a:cubicBezTo>
                  <a:cubicBezTo>
                    <a:pt x="1916" y="3340"/>
                    <a:pt x="1916" y="3340"/>
                    <a:pt x="1916" y="3340"/>
                  </a:cubicBezTo>
                  <a:cubicBezTo>
                    <a:pt x="1965" y="3456"/>
                    <a:pt x="1965" y="3456"/>
                    <a:pt x="1965" y="3456"/>
                  </a:cubicBezTo>
                  <a:cubicBezTo>
                    <a:pt x="1973" y="3464"/>
                    <a:pt x="1973" y="3472"/>
                    <a:pt x="1973" y="3472"/>
                  </a:cubicBezTo>
                  <a:cubicBezTo>
                    <a:pt x="1973" y="3464"/>
                    <a:pt x="1981" y="3464"/>
                    <a:pt x="1981" y="3456"/>
                  </a:cubicBezTo>
                  <a:cubicBezTo>
                    <a:pt x="2029" y="3340"/>
                    <a:pt x="2029" y="3340"/>
                    <a:pt x="2029" y="3340"/>
                  </a:cubicBezTo>
                  <a:close/>
                  <a:moveTo>
                    <a:pt x="7144" y="836"/>
                  </a:moveTo>
                  <a:cubicBezTo>
                    <a:pt x="7144" y="836"/>
                    <a:pt x="7143" y="836"/>
                    <a:pt x="7159" y="836"/>
                  </a:cubicBezTo>
                  <a:cubicBezTo>
                    <a:pt x="7167" y="836"/>
                    <a:pt x="7176" y="844"/>
                    <a:pt x="7184" y="860"/>
                  </a:cubicBezTo>
                  <a:cubicBezTo>
                    <a:pt x="7184" y="860"/>
                    <a:pt x="7184" y="860"/>
                    <a:pt x="7200" y="900"/>
                  </a:cubicBezTo>
                  <a:cubicBezTo>
                    <a:pt x="7200" y="900"/>
                    <a:pt x="7200" y="900"/>
                    <a:pt x="7225" y="900"/>
                  </a:cubicBezTo>
                  <a:cubicBezTo>
                    <a:pt x="7208" y="860"/>
                    <a:pt x="7208" y="860"/>
                    <a:pt x="7208" y="860"/>
                  </a:cubicBezTo>
                  <a:cubicBezTo>
                    <a:pt x="7200" y="844"/>
                    <a:pt x="7192" y="828"/>
                    <a:pt x="7184" y="828"/>
                  </a:cubicBezTo>
                  <a:cubicBezTo>
                    <a:pt x="7192" y="828"/>
                    <a:pt x="7200" y="821"/>
                    <a:pt x="7208" y="813"/>
                  </a:cubicBezTo>
                  <a:cubicBezTo>
                    <a:pt x="7217" y="804"/>
                    <a:pt x="7217" y="796"/>
                    <a:pt x="7217" y="788"/>
                  </a:cubicBezTo>
                  <a:cubicBezTo>
                    <a:pt x="7217" y="780"/>
                    <a:pt x="7217" y="764"/>
                    <a:pt x="7208" y="764"/>
                  </a:cubicBezTo>
                  <a:cubicBezTo>
                    <a:pt x="7200" y="748"/>
                    <a:pt x="7184" y="748"/>
                    <a:pt x="7159" y="748"/>
                  </a:cubicBezTo>
                  <a:cubicBezTo>
                    <a:pt x="7159" y="748"/>
                    <a:pt x="7160" y="748"/>
                    <a:pt x="7116" y="748"/>
                  </a:cubicBezTo>
                  <a:cubicBezTo>
                    <a:pt x="7116" y="748"/>
                    <a:pt x="7116" y="748"/>
                    <a:pt x="7116" y="900"/>
                  </a:cubicBezTo>
                  <a:cubicBezTo>
                    <a:pt x="7116" y="900"/>
                    <a:pt x="7116" y="900"/>
                    <a:pt x="7144" y="900"/>
                  </a:cubicBezTo>
                  <a:cubicBezTo>
                    <a:pt x="7144" y="900"/>
                    <a:pt x="7144" y="900"/>
                    <a:pt x="7144" y="836"/>
                  </a:cubicBezTo>
                  <a:close/>
                  <a:moveTo>
                    <a:pt x="7144" y="764"/>
                  </a:moveTo>
                  <a:cubicBezTo>
                    <a:pt x="7144" y="764"/>
                    <a:pt x="7143" y="764"/>
                    <a:pt x="7159" y="764"/>
                  </a:cubicBezTo>
                  <a:cubicBezTo>
                    <a:pt x="7176" y="764"/>
                    <a:pt x="7184" y="764"/>
                    <a:pt x="7192" y="772"/>
                  </a:cubicBezTo>
                  <a:cubicBezTo>
                    <a:pt x="7192" y="772"/>
                    <a:pt x="7192" y="780"/>
                    <a:pt x="7192" y="788"/>
                  </a:cubicBezTo>
                  <a:cubicBezTo>
                    <a:pt x="7192" y="805"/>
                    <a:pt x="7184" y="820"/>
                    <a:pt x="7167" y="820"/>
                  </a:cubicBezTo>
                  <a:cubicBezTo>
                    <a:pt x="7167" y="820"/>
                    <a:pt x="7168" y="820"/>
                    <a:pt x="7144" y="820"/>
                  </a:cubicBezTo>
                  <a:cubicBezTo>
                    <a:pt x="7144" y="820"/>
                    <a:pt x="7144" y="820"/>
                    <a:pt x="7144" y="764"/>
                  </a:cubicBezTo>
                  <a:close/>
                  <a:moveTo>
                    <a:pt x="7167" y="942"/>
                  </a:moveTo>
                  <a:cubicBezTo>
                    <a:pt x="7200" y="942"/>
                    <a:pt x="7233" y="934"/>
                    <a:pt x="7250" y="910"/>
                  </a:cubicBezTo>
                  <a:cubicBezTo>
                    <a:pt x="7274" y="886"/>
                    <a:pt x="7291" y="853"/>
                    <a:pt x="7291" y="821"/>
                  </a:cubicBezTo>
                  <a:cubicBezTo>
                    <a:pt x="7291" y="788"/>
                    <a:pt x="7274" y="764"/>
                    <a:pt x="7250" y="740"/>
                  </a:cubicBezTo>
                  <a:cubicBezTo>
                    <a:pt x="7233" y="716"/>
                    <a:pt x="7200" y="708"/>
                    <a:pt x="7167" y="708"/>
                  </a:cubicBezTo>
                  <a:cubicBezTo>
                    <a:pt x="7134" y="708"/>
                    <a:pt x="7101" y="716"/>
                    <a:pt x="7085" y="740"/>
                  </a:cubicBezTo>
                  <a:cubicBezTo>
                    <a:pt x="7060" y="764"/>
                    <a:pt x="7044" y="788"/>
                    <a:pt x="7044" y="821"/>
                  </a:cubicBezTo>
                  <a:cubicBezTo>
                    <a:pt x="7044" y="861"/>
                    <a:pt x="7060" y="886"/>
                    <a:pt x="7077" y="910"/>
                  </a:cubicBezTo>
                  <a:cubicBezTo>
                    <a:pt x="7101" y="934"/>
                    <a:pt x="7134" y="942"/>
                    <a:pt x="7167" y="942"/>
                  </a:cubicBezTo>
                  <a:close/>
                  <a:moveTo>
                    <a:pt x="7093" y="748"/>
                  </a:moveTo>
                  <a:cubicBezTo>
                    <a:pt x="7110" y="732"/>
                    <a:pt x="7134" y="724"/>
                    <a:pt x="7167" y="724"/>
                  </a:cubicBezTo>
                  <a:cubicBezTo>
                    <a:pt x="7200" y="724"/>
                    <a:pt x="7225" y="732"/>
                    <a:pt x="7241" y="748"/>
                  </a:cubicBezTo>
                  <a:cubicBezTo>
                    <a:pt x="7266" y="772"/>
                    <a:pt x="7274" y="797"/>
                    <a:pt x="7274" y="821"/>
                  </a:cubicBezTo>
                  <a:cubicBezTo>
                    <a:pt x="7274" y="853"/>
                    <a:pt x="7266" y="877"/>
                    <a:pt x="7241" y="902"/>
                  </a:cubicBezTo>
                  <a:cubicBezTo>
                    <a:pt x="7225" y="918"/>
                    <a:pt x="7200" y="926"/>
                    <a:pt x="7167" y="926"/>
                  </a:cubicBezTo>
                  <a:cubicBezTo>
                    <a:pt x="7134" y="926"/>
                    <a:pt x="7110" y="918"/>
                    <a:pt x="7093" y="902"/>
                  </a:cubicBezTo>
                  <a:cubicBezTo>
                    <a:pt x="7069" y="877"/>
                    <a:pt x="7060" y="853"/>
                    <a:pt x="7060" y="821"/>
                  </a:cubicBezTo>
                  <a:cubicBezTo>
                    <a:pt x="7060" y="797"/>
                    <a:pt x="7069" y="772"/>
                    <a:pt x="7093" y="748"/>
                  </a:cubicBezTo>
                  <a:close/>
                  <a:moveTo>
                    <a:pt x="3680" y="1212"/>
                  </a:moveTo>
                  <a:cubicBezTo>
                    <a:pt x="3608" y="1212"/>
                    <a:pt x="3608" y="1212"/>
                    <a:pt x="3608" y="1212"/>
                  </a:cubicBezTo>
                  <a:cubicBezTo>
                    <a:pt x="3608" y="624"/>
                    <a:pt x="3608" y="624"/>
                    <a:pt x="3608" y="624"/>
                  </a:cubicBezTo>
                  <a:cubicBezTo>
                    <a:pt x="3704" y="624"/>
                    <a:pt x="3706" y="624"/>
                    <a:pt x="3706" y="624"/>
                  </a:cubicBezTo>
                  <a:cubicBezTo>
                    <a:pt x="3884" y="1036"/>
                    <a:pt x="3884" y="1035"/>
                    <a:pt x="3884" y="1035"/>
                  </a:cubicBezTo>
                  <a:cubicBezTo>
                    <a:pt x="3900" y="1068"/>
                    <a:pt x="3909" y="1092"/>
                    <a:pt x="3909" y="1108"/>
                  </a:cubicBezTo>
                  <a:cubicBezTo>
                    <a:pt x="3917" y="1108"/>
                    <a:pt x="3917" y="1108"/>
                    <a:pt x="3917" y="1108"/>
                  </a:cubicBezTo>
                  <a:cubicBezTo>
                    <a:pt x="3925" y="1076"/>
                    <a:pt x="3933" y="1051"/>
                    <a:pt x="3941" y="1035"/>
                  </a:cubicBezTo>
                  <a:cubicBezTo>
                    <a:pt x="4128" y="624"/>
                    <a:pt x="4128" y="624"/>
                    <a:pt x="4128" y="624"/>
                  </a:cubicBezTo>
                  <a:cubicBezTo>
                    <a:pt x="4217" y="624"/>
                    <a:pt x="4216" y="624"/>
                    <a:pt x="4216" y="624"/>
                  </a:cubicBezTo>
                  <a:cubicBezTo>
                    <a:pt x="4216" y="1212"/>
                    <a:pt x="4216" y="1212"/>
                    <a:pt x="4216" y="1212"/>
                  </a:cubicBezTo>
                  <a:cubicBezTo>
                    <a:pt x="4144" y="1212"/>
                    <a:pt x="4144" y="1212"/>
                    <a:pt x="4144" y="1212"/>
                  </a:cubicBezTo>
                  <a:cubicBezTo>
                    <a:pt x="4144" y="820"/>
                    <a:pt x="4144" y="819"/>
                    <a:pt x="4144" y="819"/>
                  </a:cubicBezTo>
                  <a:cubicBezTo>
                    <a:pt x="4144" y="786"/>
                    <a:pt x="4144" y="746"/>
                    <a:pt x="4152" y="705"/>
                  </a:cubicBezTo>
                  <a:cubicBezTo>
                    <a:pt x="4144" y="730"/>
                    <a:pt x="4136" y="745"/>
                    <a:pt x="4128" y="761"/>
                  </a:cubicBezTo>
                  <a:cubicBezTo>
                    <a:pt x="3933" y="1213"/>
                    <a:pt x="3933" y="1212"/>
                    <a:pt x="3933" y="1212"/>
                  </a:cubicBezTo>
                  <a:cubicBezTo>
                    <a:pt x="3892" y="1212"/>
                    <a:pt x="3892" y="1212"/>
                    <a:pt x="3892" y="1212"/>
                  </a:cubicBezTo>
                  <a:cubicBezTo>
                    <a:pt x="3698" y="764"/>
                    <a:pt x="3697" y="761"/>
                    <a:pt x="3697" y="761"/>
                  </a:cubicBezTo>
                  <a:cubicBezTo>
                    <a:pt x="3689" y="753"/>
                    <a:pt x="3681" y="730"/>
                    <a:pt x="3672" y="706"/>
                  </a:cubicBezTo>
                  <a:cubicBezTo>
                    <a:pt x="3672" y="730"/>
                    <a:pt x="3680" y="770"/>
                    <a:pt x="3680" y="819"/>
                  </a:cubicBezTo>
                  <a:cubicBezTo>
                    <a:pt x="3680" y="1214"/>
                    <a:pt x="3680" y="1212"/>
                    <a:pt x="3680" y="1212"/>
                  </a:cubicBezTo>
                  <a:close/>
                  <a:moveTo>
                    <a:pt x="4345" y="641"/>
                  </a:moveTo>
                  <a:cubicBezTo>
                    <a:pt x="4345" y="633"/>
                    <a:pt x="4353" y="617"/>
                    <a:pt x="4361" y="609"/>
                  </a:cubicBezTo>
                  <a:cubicBezTo>
                    <a:pt x="4369" y="601"/>
                    <a:pt x="4378" y="601"/>
                    <a:pt x="4394" y="601"/>
                  </a:cubicBezTo>
                  <a:cubicBezTo>
                    <a:pt x="4402" y="601"/>
                    <a:pt x="4419" y="601"/>
                    <a:pt x="4427" y="609"/>
                  </a:cubicBezTo>
                  <a:cubicBezTo>
                    <a:pt x="4435" y="617"/>
                    <a:pt x="4435" y="633"/>
                    <a:pt x="4435" y="641"/>
                  </a:cubicBezTo>
                  <a:cubicBezTo>
                    <a:pt x="4435" y="657"/>
                    <a:pt x="4435" y="665"/>
                    <a:pt x="4427" y="673"/>
                  </a:cubicBezTo>
                  <a:cubicBezTo>
                    <a:pt x="4419" y="681"/>
                    <a:pt x="4402" y="689"/>
                    <a:pt x="4394" y="689"/>
                  </a:cubicBezTo>
                  <a:cubicBezTo>
                    <a:pt x="4378" y="689"/>
                    <a:pt x="4369" y="681"/>
                    <a:pt x="4361" y="673"/>
                  </a:cubicBezTo>
                  <a:cubicBezTo>
                    <a:pt x="4353" y="665"/>
                    <a:pt x="4345" y="657"/>
                    <a:pt x="4345" y="641"/>
                  </a:cubicBezTo>
                  <a:close/>
                  <a:moveTo>
                    <a:pt x="4360" y="796"/>
                  </a:moveTo>
                  <a:cubicBezTo>
                    <a:pt x="4428" y="796"/>
                    <a:pt x="4428" y="796"/>
                    <a:pt x="4428" y="796"/>
                  </a:cubicBezTo>
                  <a:cubicBezTo>
                    <a:pt x="4428" y="1212"/>
                    <a:pt x="4428" y="1212"/>
                    <a:pt x="4428" y="1212"/>
                  </a:cubicBezTo>
                  <a:cubicBezTo>
                    <a:pt x="4360" y="1212"/>
                    <a:pt x="4360" y="1212"/>
                    <a:pt x="4360" y="1212"/>
                  </a:cubicBezTo>
                  <a:cubicBezTo>
                    <a:pt x="4360" y="796"/>
                    <a:pt x="4360" y="796"/>
                    <a:pt x="4360" y="796"/>
                  </a:cubicBezTo>
                  <a:close/>
                  <a:moveTo>
                    <a:pt x="4591" y="1169"/>
                  </a:moveTo>
                  <a:cubicBezTo>
                    <a:pt x="4551" y="1128"/>
                    <a:pt x="4534" y="1079"/>
                    <a:pt x="4534" y="1014"/>
                  </a:cubicBezTo>
                  <a:cubicBezTo>
                    <a:pt x="4534" y="949"/>
                    <a:pt x="4551" y="892"/>
                    <a:pt x="4591" y="843"/>
                  </a:cubicBezTo>
                  <a:cubicBezTo>
                    <a:pt x="4632" y="802"/>
                    <a:pt x="4689" y="786"/>
                    <a:pt x="4754" y="786"/>
                  </a:cubicBezTo>
                  <a:cubicBezTo>
                    <a:pt x="4786" y="786"/>
                    <a:pt x="4820" y="794"/>
                    <a:pt x="4852" y="802"/>
                  </a:cubicBezTo>
                  <a:cubicBezTo>
                    <a:pt x="4852" y="875"/>
                    <a:pt x="4852" y="875"/>
                    <a:pt x="4852" y="875"/>
                  </a:cubicBezTo>
                  <a:cubicBezTo>
                    <a:pt x="4820" y="851"/>
                    <a:pt x="4786" y="843"/>
                    <a:pt x="4754" y="843"/>
                  </a:cubicBezTo>
                  <a:cubicBezTo>
                    <a:pt x="4705" y="843"/>
                    <a:pt x="4672" y="859"/>
                    <a:pt x="4648" y="884"/>
                  </a:cubicBezTo>
                  <a:cubicBezTo>
                    <a:pt x="4615" y="916"/>
                    <a:pt x="4599" y="957"/>
                    <a:pt x="4599" y="1006"/>
                  </a:cubicBezTo>
                  <a:cubicBezTo>
                    <a:pt x="4599" y="1055"/>
                    <a:pt x="4616" y="1096"/>
                    <a:pt x="4640" y="1128"/>
                  </a:cubicBezTo>
                  <a:cubicBezTo>
                    <a:pt x="4664" y="1153"/>
                    <a:pt x="4705" y="1169"/>
                    <a:pt x="4746" y="1169"/>
                  </a:cubicBezTo>
                  <a:cubicBezTo>
                    <a:pt x="4786" y="1169"/>
                    <a:pt x="4820" y="1161"/>
                    <a:pt x="4852" y="1136"/>
                  </a:cubicBezTo>
                  <a:cubicBezTo>
                    <a:pt x="4852" y="1202"/>
                    <a:pt x="4852" y="1202"/>
                    <a:pt x="4852" y="1202"/>
                  </a:cubicBezTo>
                  <a:cubicBezTo>
                    <a:pt x="4820" y="1218"/>
                    <a:pt x="4778" y="1226"/>
                    <a:pt x="4738" y="1226"/>
                  </a:cubicBezTo>
                  <a:cubicBezTo>
                    <a:pt x="4673" y="1226"/>
                    <a:pt x="4624" y="1210"/>
                    <a:pt x="4591" y="1169"/>
                  </a:cubicBezTo>
                  <a:close/>
                  <a:moveTo>
                    <a:pt x="5020" y="1212"/>
                  </a:moveTo>
                  <a:cubicBezTo>
                    <a:pt x="4944" y="1212"/>
                    <a:pt x="4944" y="1212"/>
                    <a:pt x="4944" y="1212"/>
                  </a:cubicBezTo>
                  <a:cubicBezTo>
                    <a:pt x="4944" y="792"/>
                    <a:pt x="4944" y="792"/>
                    <a:pt x="4944" y="792"/>
                  </a:cubicBezTo>
                  <a:cubicBezTo>
                    <a:pt x="5020" y="792"/>
                    <a:pt x="5020" y="792"/>
                    <a:pt x="5020" y="792"/>
                  </a:cubicBezTo>
                  <a:cubicBezTo>
                    <a:pt x="5020" y="884"/>
                    <a:pt x="5020" y="883"/>
                    <a:pt x="5020" y="883"/>
                  </a:cubicBezTo>
                  <a:cubicBezTo>
                    <a:pt x="5028" y="850"/>
                    <a:pt x="5043" y="826"/>
                    <a:pt x="5068" y="810"/>
                  </a:cubicBezTo>
                  <a:cubicBezTo>
                    <a:pt x="5084" y="794"/>
                    <a:pt x="5107" y="786"/>
                    <a:pt x="5131" y="786"/>
                  </a:cubicBezTo>
                  <a:cubicBezTo>
                    <a:pt x="5148" y="786"/>
                    <a:pt x="5156" y="786"/>
                    <a:pt x="5172" y="794"/>
                  </a:cubicBezTo>
                  <a:cubicBezTo>
                    <a:pt x="5172" y="858"/>
                    <a:pt x="5172" y="858"/>
                    <a:pt x="5172" y="858"/>
                  </a:cubicBezTo>
                  <a:cubicBezTo>
                    <a:pt x="5156" y="850"/>
                    <a:pt x="5140" y="850"/>
                    <a:pt x="5116" y="850"/>
                  </a:cubicBezTo>
                  <a:cubicBezTo>
                    <a:pt x="5092" y="850"/>
                    <a:pt x="5068" y="858"/>
                    <a:pt x="5051" y="883"/>
                  </a:cubicBezTo>
                  <a:cubicBezTo>
                    <a:pt x="5027" y="915"/>
                    <a:pt x="5020" y="947"/>
                    <a:pt x="5020" y="996"/>
                  </a:cubicBezTo>
                  <a:cubicBezTo>
                    <a:pt x="5020" y="1214"/>
                    <a:pt x="5020" y="1212"/>
                    <a:pt x="5020" y="1212"/>
                  </a:cubicBezTo>
                  <a:close/>
                  <a:moveTo>
                    <a:pt x="5560" y="843"/>
                  </a:moveTo>
                  <a:cubicBezTo>
                    <a:pt x="5528" y="802"/>
                    <a:pt x="5480" y="786"/>
                    <a:pt x="5416" y="786"/>
                  </a:cubicBezTo>
                  <a:cubicBezTo>
                    <a:pt x="5352" y="786"/>
                    <a:pt x="5304" y="802"/>
                    <a:pt x="5264" y="843"/>
                  </a:cubicBezTo>
                  <a:cubicBezTo>
                    <a:pt x="5225" y="875"/>
                    <a:pt x="5201" y="933"/>
                    <a:pt x="5201" y="1014"/>
                  </a:cubicBezTo>
                  <a:cubicBezTo>
                    <a:pt x="5201" y="1071"/>
                    <a:pt x="5225" y="1128"/>
                    <a:pt x="5256" y="1169"/>
                  </a:cubicBezTo>
                  <a:cubicBezTo>
                    <a:pt x="5296" y="1210"/>
                    <a:pt x="5344" y="1226"/>
                    <a:pt x="5408" y="1226"/>
                  </a:cubicBezTo>
                  <a:cubicBezTo>
                    <a:pt x="5472" y="1226"/>
                    <a:pt x="5520" y="1210"/>
                    <a:pt x="5560" y="1169"/>
                  </a:cubicBezTo>
                  <a:cubicBezTo>
                    <a:pt x="5592" y="1128"/>
                    <a:pt x="5616" y="1071"/>
                    <a:pt x="5616" y="1006"/>
                  </a:cubicBezTo>
                  <a:cubicBezTo>
                    <a:pt x="5616" y="933"/>
                    <a:pt x="5592" y="884"/>
                    <a:pt x="5560" y="843"/>
                  </a:cubicBezTo>
                  <a:close/>
                  <a:moveTo>
                    <a:pt x="5512" y="1128"/>
                  </a:moveTo>
                  <a:cubicBezTo>
                    <a:pt x="5488" y="1153"/>
                    <a:pt x="5456" y="1169"/>
                    <a:pt x="5408" y="1169"/>
                  </a:cubicBezTo>
                  <a:cubicBezTo>
                    <a:pt x="5368" y="1169"/>
                    <a:pt x="5336" y="1153"/>
                    <a:pt x="5312" y="1128"/>
                  </a:cubicBezTo>
                  <a:cubicBezTo>
                    <a:pt x="5280" y="1096"/>
                    <a:pt x="5272" y="1055"/>
                    <a:pt x="5272" y="1006"/>
                  </a:cubicBezTo>
                  <a:cubicBezTo>
                    <a:pt x="5272" y="957"/>
                    <a:pt x="5280" y="908"/>
                    <a:pt x="5312" y="884"/>
                  </a:cubicBezTo>
                  <a:cubicBezTo>
                    <a:pt x="5336" y="851"/>
                    <a:pt x="5368" y="843"/>
                    <a:pt x="5408" y="843"/>
                  </a:cubicBezTo>
                  <a:cubicBezTo>
                    <a:pt x="5448" y="843"/>
                    <a:pt x="5488" y="851"/>
                    <a:pt x="5504" y="884"/>
                  </a:cubicBezTo>
                  <a:cubicBezTo>
                    <a:pt x="5528" y="908"/>
                    <a:pt x="5544" y="949"/>
                    <a:pt x="5544" y="1006"/>
                  </a:cubicBezTo>
                  <a:cubicBezTo>
                    <a:pt x="5544" y="1055"/>
                    <a:pt x="5536" y="1096"/>
                    <a:pt x="5512" y="1128"/>
                  </a:cubicBezTo>
                  <a:close/>
                  <a:moveTo>
                    <a:pt x="5799" y="1226"/>
                  </a:moveTo>
                  <a:cubicBezTo>
                    <a:pt x="5759" y="1226"/>
                    <a:pt x="5728" y="1218"/>
                    <a:pt x="5696" y="1202"/>
                  </a:cubicBezTo>
                  <a:cubicBezTo>
                    <a:pt x="5696" y="1128"/>
                    <a:pt x="5696" y="1128"/>
                    <a:pt x="5696" y="1128"/>
                  </a:cubicBezTo>
                  <a:cubicBezTo>
                    <a:pt x="5728" y="1153"/>
                    <a:pt x="5759" y="1169"/>
                    <a:pt x="5799" y="1169"/>
                  </a:cubicBezTo>
                  <a:cubicBezTo>
                    <a:pt x="5855" y="1169"/>
                    <a:pt x="5878" y="1153"/>
                    <a:pt x="5878" y="1112"/>
                  </a:cubicBezTo>
                  <a:cubicBezTo>
                    <a:pt x="5878" y="1096"/>
                    <a:pt x="5878" y="1079"/>
                    <a:pt x="5862" y="1071"/>
                  </a:cubicBezTo>
                  <a:cubicBezTo>
                    <a:pt x="5854" y="1055"/>
                    <a:pt x="5830" y="1047"/>
                    <a:pt x="5798" y="1030"/>
                  </a:cubicBezTo>
                  <a:cubicBezTo>
                    <a:pt x="5758" y="1014"/>
                    <a:pt x="5734" y="998"/>
                    <a:pt x="5718" y="981"/>
                  </a:cubicBezTo>
                  <a:cubicBezTo>
                    <a:pt x="5702" y="965"/>
                    <a:pt x="5694" y="941"/>
                    <a:pt x="5694" y="908"/>
                  </a:cubicBezTo>
                  <a:cubicBezTo>
                    <a:pt x="5694" y="867"/>
                    <a:pt x="5710" y="843"/>
                    <a:pt x="5734" y="818"/>
                  </a:cubicBezTo>
                  <a:cubicBezTo>
                    <a:pt x="5766" y="794"/>
                    <a:pt x="5797" y="786"/>
                    <a:pt x="5837" y="786"/>
                  </a:cubicBezTo>
                  <a:cubicBezTo>
                    <a:pt x="5869" y="786"/>
                    <a:pt x="5900" y="786"/>
                    <a:pt x="5924" y="802"/>
                  </a:cubicBezTo>
                  <a:cubicBezTo>
                    <a:pt x="5924" y="867"/>
                    <a:pt x="5924" y="867"/>
                    <a:pt x="5924" y="867"/>
                  </a:cubicBezTo>
                  <a:cubicBezTo>
                    <a:pt x="5900" y="851"/>
                    <a:pt x="5869" y="843"/>
                    <a:pt x="5837" y="843"/>
                  </a:cubicBezTo>
                  <a:cubicBezTo>
                    <a:pt x="5813" y="843"/>
                    <a:pt x="5798" y="843"/>
                    <a:pt x="5782" y="859"/>
                  </a:cubicBezTo>
                  <a:cubicBezTo>
                    <a:pt x="5766" y="867"/>
                    <a:pt x="5758" y="884"/>
                    <a:pt x="5758" y="900"/>
                  </a:cubicBezTo>
                  <a:cubicBezTo>
                    <a:pt x="5758" y="916"/>
                    <a:pt x="5766" y="933"/>
                    <a:pt x="5782" y="941"/>
                  </a:cubicBezTo>
                  <a:cubicBezTo>
                    <a:pt x="5790" y="957"/>
                    <a:pt x="5806" y="965"/>
                    <a:pt x="5838" y="981"/>
                  </a:cubicBezTo>
                  <a:cubicBezTo>
                    <a:pt x="5878" y="998"/>
                    <a:pt x="5902" y="1006"/>
                    <a:pt x="5918" y="1022"/>
                  </a:cubicBezTo>
                  <a:cubicBezTo>
                    <a:pt x="5941" y="1047"/>
                    <a:pt x="5949" y="1071"/>
                    <a:pt x="5949" y="1104"/>
                  </a:cubicBezTo>
                  <a:cubicBezTo>
                    <a:pt x="5949" y="1136"/>
                    <a:pt x="5933" y="1169"/>
                    <a:pt x="5910" y="1193"/>
                  </a:cubicBezTo>
                  <a:cubicBezTo>
                    <a:pt x="5886" y="1218"/>
                    <a:pt x="5847" y="1226"/>
                    <a:pt x="5799" y="1226"/>
                  </a:cubicBezTo>
                  <a:close/>
                  <a:moveTo>
                    <a:pt x="6219" y="1226"/>
                  </a:moveTo>
                  <a:cubicBezTo>
                    <a:pt x="6284" y="1226"/>
                    <a:pt x="6341" y="1210"/>
                    <a:pt x="6374" y="1169"/>
                  </a:cubicBezTo>
                  <a:cubicBezTo>
                    <a:pt x="6415" y="1128"/>
                    <a:pt x="6431" y="1071"/>
                    <a:pt x="6431" y="1006"/>
                  </a:cubicBezTo>
                  <a:cubicBezTo>
                    <a:pt x="6431" y="933"/>
                    <a:pt x="6415" y="884"/>
                    <a:pt x="6382" y="843"/>
                  </a:cubicBezTo>
                  <a:cubicBezTo>
                    <a:pt x="6341" y="802"/>
                    <a:pt x="6292" y="786"/>
                    <a:pt x="6235" y="786"/>
                  </a:cubicBezTo>
                  <a:cubicBezTo>
                    <a:pt x="6170" y="786"/>
                    <a:pt x="6113" y="802"/>
                    <a:pt x="6080" y="843"/>
                  </a:cubicBezTo>
                  <a:cubicBezTo>
                    <a:pt x="6040" y="875"/>
                    <a:pt x="6015" y="933"/>
                    <a:pt x="6015" y="1014"/>
                  </a:cubicBezTo>
                  <a:cubicBezTo>
                    <a:pt x="6015" y="1071"/>
                    <a:pt x="6032" y="1128"/>
                    <a:pt x="6072" y="1169"/>
                  </a:cubicBezTo>
                  <a:cubicBezTo>
                    <a:pt x="6105" y="1210"/>
                    <a:pt x="6154" y="1226"/>
                    <a:pt x="6219" y="1226"/>
                  </a:cubicBezTo>
                  <a:close/>
                  <a:moveTo>
                    <a:pt x="6121" y="884"/>
                  </a:moveTo>
                  <a:cubicBezTo>
                    <a:pt x="6154" y="851"/>
                    <a:pt x="6186" y="843"/>
                    <a:pt x="6227" y="843"/>
                  </a:cubicBezTo>
                  <a:cubicBezTo>
                    <a:pt x="6268" y="843"/>
                    <a:pt x="6300" y="851"/>
                    <a:pt x="6325" y="884"/>
                  </a:cubicBezTo>
                  <a:cubicBezTo>
                    <a:pt x="6349" y="908"/>
                    <a:pt x="6366" y="949"/>
                    <a:pt x="6366" y="1006"/>
                  </a:cubicBezTo>
                  <a:cubicBezTo>
                    <a:pt x="6366" y="1055"/>
                    <a:pt x="6349" y="1096"/>
                    <a:pt x="6325" y="1128"/>
                  </a:cubicBezTo>
                  <a:cubicBezTo>
                    <a:pt x="6309" y="1153"/>
                    <a:pt x="6268" y="1169"/>
                    <a:pt x="6227" y="1169"/>
                  </a:cubicBezTo>
                  <a:cubicBezTo>
                    <a:pt x="6186" y="1169"/>
                    <a:pt x="6146" y="1153"/>
                    <a:pt x="6121" y="1128"/>
                  </a:cubicBezTo>
                  <a:cubicBezTo>
                    <a:pt x="6097" y="1096"/>
                    <a:pt x="6089" y="1055"/>
                    <a:pt x="6089" y="1006"/>
                  </a:cubicBezTo>
                  <a:cubicBezTo>
                    <a:pt x="6089" y="957"/>
                    <a:pt x="6097" y="908"/>
                    <a:pt x="6121" y="884"/>
                  </a:cubicBezTo>
                  <a:close/>
                  <a:moveTo>
                    <a:pt x="6716" y="852"/>
                  </a:moveTo>
                  <a:cubicBezTo>
                    <a:pt x="6616" y="852"/>
                    <a:pt x="6616" y="852"/>
                    <a:pt x="6616" y="852"/>
                  </a:cubicBezTo>
                  <a:cubicBezTo>
                    <a:pt x="6616" y="1212"/>
                    <a:pt x="6616" y="1212"/>
                    <a:pt x="6616" y="1212"/>
                  </a:cubicBezTo>
                  <a:cubicBezTo>
                    <a:pt x="6540" y="1212"/>
                    <a:pt x="6540" y="1212"/>
                    <a:pt x="6540" y="1212"/>
                  </a:cubicBezTo>
                  <a:cubicBezTo>
                    <a:pt x="6540" y="852"/>
                    <a:pt x="6540" y="852"/>
                    <a:pt x="6540" y="852"/>
                  </a:cubicBezTo>
                  <a:cubicBezTo>
                    <a:pt x="6468" y="852"/>
                    <a:pt x="6468" y="852"/>
                    <a:pt x="6468" y="852"/>
                  </a:cubicBezTo>
                  <a:cubicBezTo>
                    <a:pt x="6468" y="792"/>
                    <a:pt x="6468" y="792"/>
                    <a:pt x="6468" y="792"/>
                  </a:cubicBezTo>
                  <a:cubicBezTo>
                    <a:pt x="6540" y="792"/>
                    <a:pt x="6540" y="792"/>
                    <a:pt x="6540" y="792"/>
                  </a:cubicBezTo>
                  <a:cubicBezTo>
                    <a:pt x="6540" y="720"/>
                    <a:pt x="6540" y="721"/>
                    <a:pt x="6540" y="721"/>
                  </a:cubicBezTo>
                  <a:cubicBezTo>
                    <a:pt x="6540" y="681"/>
                    <a:pt x="6558" y="641"/>
                    <a:pt x="6591" y="616"/>
                  </a:cubicBezTo>
                  <a:cubicBezTo>
                    <a:pt x="6615" y="592"/>
                    <a:pt x="6641" y="584"/>
                    <a:pt x="6682" y="584"/>
                  </a:cubicBezTo>
                  <a:cubicBezTo>
                    <a:pt x="6699" y="584"/>
                    <a:pt x="6716" y="584"/>
                    <a:pt x="6732" y="592"/>
                  </a:cubicBezTo>
                  <a:cubicBezTo>
                    <a:pt x="6732" y="649"/>
                    <a:pt x="6732" y="649"/>
                    <a:pt x="6732" y="649"/>
                  </a:cubicBezTo>
                  <a:cubicBezTo>
                    <a:pt x="6716" y="641"/>
                    <a:pt x="6699" y="641"/>
                    <a:pt x="6682" y="641"/>
                  </a:cubicBezTo>
                  <a:cubicBezTo>
                    <a:pt x="6641" y="641"/>
                    <a:pt x="6616" y="673"/>
                    <a:pt x="6616" y="729"/>
                  </a:cubicBezTo>
                  <a:cubicBezTo>
                    <a:pt x="6616" y="794"/>
                    <a:pt x="6616" y="792"/>
                    <a:pt x="6616" y="792"/>
                  </a:cubicBezTo>
                  <a:cubicBezTo>
                    <a:pt x="6716" y="792"/>
                    <a:pt x="6716" y="792"/>
                    <a:pt x="6716" y="792"/>
                  </a:cubicBezTo>
                  <a:cubicBezTo>
                    <a:pt x="6716" y="852"/>
                    <a:pt x="6716" y="852"/>
                    <a:pt x="6716" y="852"/>
                  </a:cubicBezTo>
                  <a:close/>
                  <a:moveTo>
                    <a:pt x="6820" y="852"/>
                  </a:moveTo>
                  <a:cubicBezTo>
                    <a:pt x="6748" y="852"/>
                    <a:pt x="6748" y="852"/>
                    <a:pt x="6748" y="852"/>
                  </a:cubicBezTo>
                  <a:cubicBezTo>
                    <a:pt x="6748" y="796"/>
                    <a:pt x="6748" y="796"/>
                    <a:pt x="6748" y="796"/>
                  </a:cubicBezTo>
                  <a:cubicBezTo>
                    <a:pt x="6820" y="796"/>
                    <a:pt x="6820" y="796"/>
                    <a:pt x="6820" y="796"/>
                  </a:cubicBezTo>
                  <a:cubicBezTo>
                    <a:pt x="6820" y="692"/>
                    <a:pt x="6820" y="691"/>
                    <a:pt x="6820" y="691"/>
                  </a:cubicBezTo>
                  <a:cubicBezTo>
                    <a:pt x="6844" y="683"/>
                    <a:pt x="6868" y="675"/>
                    <a:pt x="6892" y="675"/>
                  </a:cubicBezTo>
                  <a:cubicBezTo>
                    <a:pt x="6892" y="796"/>
                    <a:pt x="6892" y="796"/>
                    <a:pt x="6892" y="796"/>
                  </a:cubicBezTo>
                  <a:cubicBezTo>
                    <a:pt x="7000" y="796"/>
                    <a:pt x="7000" y="796"/>
                    <a:pt x="7000" y="796"/>
                  </a:cubicBezTo>
                  <a:cubicBezTo>
                    <a:pt x="7000" y="852"/>
                    <a:pt x="7000" y="852"/>
                    <a:pt x="7000" y="852"/>
                  </a:cubicBezTo>
                  <a:cubicBezTo>
                    <a:pt x="6892" y="852"/>
                    <a:pt x="6892" y="852"/>
                    <a:pt x="6892" y="852"/>
                  </a:cubicBezTo>
                  <a:cubicBezTo>
                    <a:pt x="6892" y="1088"/>
                    <a:pt x="6892" y="1088"/>
                    <a:pt x="6892" y="1088"/>
                  </a:cubicBezTo>
                  <a:cubicBezTo>
                    <a:pt x="6892" y="1121"/>
                    <a:pt x="6893" y="1137"/>
                    <a:pt x="6901" y="1153"/>
                  </a:cubicBezTo>
                  <a:cubicBezTo>
                    <a:pt x="6917" y="1161"/>
                    <a:pt x="6935" y="1169"/>
                    <a:pt x="6951" y="1169"/>
                  </a:cubicBezTo>
                  <a:cubicBezTo>
                    <a:pt x="6967" y="1169"/>
                    <a:pt x="6984" y="1161"/>
                    <a:pt x="7000" y="1153"/>
                  </a:cubicBezTo>
                  <a:cubicBezTo>
                    <a:pt x="7000" y="1210"/>
                    <a:pt x="7000" y="1210"/>
                    <a:pt x="7000" y="1210"/>
                  </a:cubicBezTo>
                  <a:cubicBezTo>
                    <a:pt x="6984" y="1226"/>
                    <a:pt x="6959" y="1226"/>
                    <a:pt x="6934" y="1226"/>
                  </a:cubicBezTo>
                  <a:cubicBezTo>
                    <a:pt x="6861" y="1226"/>
                    <a:pt x="6820" y="1185"/>
                    <a:pt x="6820" y="1104"/>
                  </a:cubicBezTo>
                  <a:cubicBezTo>
                    <a:pt x="6820" y="853"/>
                    <a:pt x="6820" y="852"/>
                    <a:pt x="6820" y="852"/>
                  </a:cubicBezTo>
                  <a:close/>
                  <a:moveTo>
                    <a:pt x="3804" y="2868"/>
                  </a:moveTo>
                  <a:cubicBezTo>
                    <a:pt x="4476" y="2868"/>
                    <a:pt x="4476" y="2868"/>
                    <a:pt x="4476" y="2868"/>
                  </a:cubicBezTo>
                  <a:cubicBezTo>
                    <a:pt x="4476" y="3040"/>
                    <a:pt x="4476" y="3040"/>
                    <a:pt x="4476" y="3040"/>
                  </a:cubicBezTo>
                  <a:cubicBezTo>
                    <a:pt x="3608" y="3040"/>
                    <a:pt x="3608" y="3040"/>
                    <a:pt x="3608" y="3040"/>
                  </a:cubicBezTo>
                  <a:cubicBezTo>
                    <a:pt x="3608" y="1412"/>
                    <a:pt x="3608" y="1412"/>
                    <a:pt x="3608" y="1412"/>
                  </a:cubicBezTo>
                  <a:cubicBezTo>
                    <a:pt x="4444" y="1412"/>
                    <a:pt x="4444" y="1412"/>
                    <a:pt x="4444" y="1412"/>
                  </a:cubicBezTo>
                  <a:cubicBezTo>
                    <a:pt x="4444" y="1584"/>
                    <a:pt x="4444" y="1584"/>
                    <a:pt x="4444" y="1584"/>
                  </a:cubicBezTo>
                  <a:cubicBezTo>
                    <a:pt x="3804" y="1584"/>
                    <a:pt x="3804" y="1584"/>
                    <a:pt x="3804" y="1584"/>
                  </a:cubicBezTo>
                  <a:cubicBezTo>
                    <a:pt x="3804" y="2124"/>
                    <a:pt x="3804" y="2124"/>
                    <a:pt x="3804" y="2124"/>
                  </a:cubicBezTo>
                  <a:cubicBezTo>
                    <a:pt x="4396" y="2124"/>
                    <a:pt x="4396" y="2124"/>
                    <a:pt x="4396" y="2124"/>
                  </a:cubicBezTo>
                  <a:cubicBezTo>
                    <a:pt x="4396" y="2304"/>
                    <a:pt x="4396" y="2304"/>
                    <a:pt x="4396" y="2304"/>
                  </a:cubicBezTo>
                  <a:cubicBezTo>
                    <a:pt x="3804" y="2304"/>
                    <a:pt x="3804" y="2304"/>
                    <a:pt x="3804" y="2304"/>
                  </a:cubicBezTo>
                  <a:lnTo>
                    <a:pt x="3804" y="2868"/>
                  </a:lnTo>
                  <a:close/>
                  <a:moveTo>
                    <a:pt x="5546" y="1876"/>
                  </a:moveTo>
                  <a:cubicBezTo>
                    <a:pt x="5158" y="2468"/>
                    <a:pt x="5158" y="2466"/>
                    <a:pt x="5158" y="2466"/>
                  </a:cubicBezTo>
                  <a:cubicBezTo>
                    <a:pt x="5546" y="3040"/>
                    <a:pt x="5546" y="3040"/>
                    <a:pt x="5546" y="3040"/>
                  </a:cubicBezTo>
                  <a:cubicBezTo>
                    <a:pt x="5328" y="3040"/>
                    <a:pt x="5328" y="3040"/>
                    <a:pt x="5328" y="3040"/>
                  </a:cubicBezTo>
                  <a:cubicBezTo>
                    <a:pt x="5101" y="2668"/>
                    <a:pt x="5101" y="2668"/>
                    <a:pt x="5101" y="2668"/>
                  </a:cubicBezTo>
                  <a:cubicBezTo>
                    <a:pt x="5085" y="2644"/>
                    <a:pt x="5068" y="2620"/>
                    <a:pt x="5044" y="2580"/>
                  </a:cubicBezTo>
                  <a:cubicBezTo>
                    <a:pt x="5036" y="2588"/>
                    <a:pt x="5020" y="2612"/>
                    <a:pt x="4988" y="2668"/>
                  </a:cubicBezTo>
                  <a:cubicBezTo>
                    <a:pt x="4753" y="3040"/>
                    <a:pt x="4753" y="3040"/>
                    <a:pt x="4753" y="3040"/>
                  </a:cubicBezTo>
                  <a:cubicBezTo>
                    <a:pt x="4542" y="3040"/>
                    <a:pt x="4542" y="3040"/>
                    <a:pt x="4542" y="3040"/>
                  </a:cubicBezTo>
                  <a:cubicBezTo>
                    <a:pt x="4939" y="2476"/>
                    <a:pt x="4939" y="2474"/>
                    <a:pt x="4939" y="2474"/>
                  </a:cubicBezTo>
                  <a:cubicBezTo>
                    <a:pt x="4558" y="1876"/>
                    <a:pt x="4558" y="1876"/>
                    <a:pt x="4558" y="1876"/>
                  </a:cubicBezTo>
                  <a:cubicBezTo>
                    <a:pt x="4769" y="1876"/>
                    <a:pt x="4769" y="1876"/>
                    <a:pt x="4769" y="1876"/>
                  </a:cubicBezTo>
                  <a:cubicBezTo>
                    <a:pt x="4996" y="2280"/>
                    <a:pt x="4996" y="2280"/>
                    <a:pt x="4996" y="2280"/>
                  </a:cubicBezTo>
                  <a:cubicBezTo>
                    <a:pt x="5012" y="2305"/>
                    <a:pt x="5028" y="2329"/>
                    <a:pt x="5052" y="2369"/>
                  </a:cubicBezTo>
                  <a:cubicBezTo>
                    <a:pt x="5052" y="2361"/>
                    <a:pt x="5077" y="2337"/>
                    <a:pt x="5109" y="2280"/>
                  </a:cubicBezTo>
                  <a:cubicBezTo>
                    <a:pt x="5344" y="1876"/>
                    <a:pt x="5344" y="1876"/>
                    <a:pt x="5344" y="1876"/>
                  </a:cubicBezTo>
                  <a:lnTo>
                    <a:pt x="5546" y="1876"/>
                  </a:lnTo>
                  <a:close/>
                  <a:moveTo>
                    <a:pt x="6220" y="1851"/>
                  </a:moveTo>
                  <a:cubicBezTo>
                    <a:pt x="6318" y="1851"/>
                    <a:pt x="6416" y="1868"/>
                    <a:pt x="6488" y="1908"/>
                  </a:cubicBezTo>
                  <a:cubicBezTo>
                    <a:pt x="6488" y="2103"/>
                    <a:pt x="6488" y="2103"/>
                    <a:pt x="6488" y="2103"/>
                  </a:cubicBezTo>
                  <a:cubicBezTo>
                    <a:pt x="6408" y="2038"/>
                    <a:pt x="6310" y="2014"/>
                    <a:pt x="6212" y="2014"/>
                  </a:cubicBezTo>
                  <a:cubicBezTo>
                    <a:pt x="6091" y="2014"/>
                    <a:pt x="5993" y="2054"/>
                    <a:pt x="5920" y="2136"/>
                  </a:cubicBezTo>
                  <a:cubicBezTo>
                    <a:pt x="5839" y="2217"/>
                    <a:pt x="5807" y="2331"/>
                    <a:pt x="5807" y="2477"/>
                  </a:cubicBezTo>
                  <a:cubicBezTo>
                    <a:pt x="5807" y="2615"/>
                    <a:pt x="5839" y="2720"/>
                    <a:pt x="5912" y="2802"/>
                  </a:cubicBezTo>
                  <a:cubicBezTo>
                    <a:pt x="5985" y="2875"/>
                    <a:pt x="6082" y="2915"/>
                    <a:pt x="6196" y="2915"/>
                  </a:cubicBezTo>
                  <a:cubicBezTo>
                    <a:pt x="6302" y="2915"/>
                    <a:pt x="6400" y="2883"/>
                    <a:pt x="6488" y="2818"/>
                  </a:cubicBezTo>
                  <a:cubicBezTo>
                    <a:pt x="6488" y="2996"/>
                    <a:pt x="6488" y="2996"/>
                    <a:pt x="6488" y="2996"/>
                  </a:cubicBezTo>
                  <a:cubicBezTo>
                    <a:pt x="6400" y="3053"/>
                    <a:pt x="6293" y="3078"/>
                    <a:pt x="6164" y="3078"/>
                  </a:cubicBezTo>
                  <a:cubicBezTo>
                    <a:pt x="6001" y="3078"/>
                    <a:pt x="5864" y="3021"/>
                    <a:pt x="5758" y="2907"/>
                  </a:cubicBezTo>
                  <a:cubicBezTo>
                    <a:pt x="5661" y="2802"/>
                    <a:pt x="5612" y="2663"/>
                    <a:pt x="5612" y="2493"/>
                  </a:cubicBezTo>
                  <a:cubicBezTo>
                    <a:pt x="5612" y="2298"/>
                    <a:pt x="5669" y="2144"/>
                    <a:pt x="5774" y="2030"/>
                  </a:cubicBezTo>
                  <a:cubicBezTo>
                    <a:pt x="5888" y="1908"/>
                    <a:pt x="6034" y="1851"/>
                    <a:pt x="6220" y="1851"/>
                  </a:cubicBezTo>
                  <a:close/>
                  <a:moveTo>
                    <a:pt x="7668" y="2328"/>
                  </a:moveTo>
                  <a:cubicBezTo>
                    <a:pt x="7668" y="3040"/>
                    <a:pt x="7668" y="3040"/>
                    <a:pt x="7668" y="3040"/>
                  </a:cubicBezTo>
                  <a:cubicBezTo>
                    <a:pt x="7484" y="3040"/>
                    <a:pt x="7484" y="3040"/>
                    <a:pt x="7484" y="3040"/>
                  </a:cubicBezTo>
                  <a:cubicBezTo>
                    <a:pt x="7484" y="2368"/>
                    <a:pt x="7484" y="2369"/>
                    <a:pt x="7484" y="2369"/>
                  </a:cubicBezTo>
                  <a:cubicBezTo>
                    <a:pt x="7484" y="2134"/>
                    <a:pt x="7386" y="2013"/>
                    <a:pt x="7208" y="2013"/>
                  </a:cubicBezTo>
                  <a:cubicBezTo>
                    <a:pt x="7119" y="2013"/>
                    <a:pt x="7046" y="2045"/>
                    <a:pt x="6981" y="2110"/>
                  </a:cubicBezTo>
                  <a:cubicBezTo>
                    <a:pt x="6917" y="2183"/>
                    <a:pt x="6884" y="2272"/>
                    <a:pt x="6884" y="2385"/>
                  </a:cubicBezTo>
                  <a:cubicBezTo>
                    <a:pt x="6884" y="3041"/>
                    <a:pt x="6884" y="3040"/>
                    <a:pt x="6884" y="3040"/>
                  </a:cubicBezTo>
                  <a:cubicBezTo>
                    <a:pt x="6700" y="3040"/>
                    <a:pt x="6700" y="3040"/>
                    <a:pt x="6700" y="3040"/>
                  </a:cubicBezTo>
                  <a:cubicBezTo>
                    <a:pt x="6700" y="1316"/>
                    <a:pt x="6700" y="1316"/>
                    <a:pt x="6700" y="1316"/>
                  </a:cubicBezTo>
                  <a:cubicBezTo>
                    <a:pt x="6884" y="1316"/>
                    <a:pt x="6884" y="1316"/>
                    <a:pt x="6884" y="1316"/>
                  </a:cubicBezTo>
                  <a:cubicBezTo>
                    <a:pt x="6884" y="2068"/>
                    <a:pt x="6884" y="2068"/>
                    <a:pt x="6884" y="2068"/>
                  </a:cubicBezTo>
                  <a:cubicBezTo>
                    <a:pt x="6892" y="2068"/>
                    <a:pt x="6892" y="2068"/>
                    <a:pt x="6892" y="2068"/>
                  </a:cubicBezTo>
                  <a:cubicBezTo>
                    <a:pt x="6981" y="1924"/>
                    <a:pt x="7110" y="1850"/>
                    <a:pt x="7272" y="1850"/>
                  </a:cubicBezTo>
                  <a:cubicBezTo>
                    <a:pt x="7531" y="1850"/>
                    <a:pt x="7668" y="2013"/>
                    <a:pt x="7668" y="2328"/>
                  </a:cubicBezTo>
                  <a:close/>
                  <a:moveTo>
                    <a:pt x="8366" y="1851"/>
                  </a:moveTo>
                  <a:cubicBezTo>
                    <a:pt x="8293" y="1851"/>
                    <a:pt x="8212" y="1860"/>
                    <a:pt x="8130" y="1892"/>
                  </a:cubicBezTo>
                  <a:cubicBezTo>
                    <a:pt x="8057" y="1908"/>
                    <a:pt x="8000" y="1933"/>
                    <a:pt x="7968" y="1965"/>
                  </a:cubicBezTo>
                  <a:cubicBezTo>
                    <a:pt x="7968" y="1965"/>
                    <a:pt x="7968" y="1965"/>
                    <a:pt x="7968" y="2152"/>
                  </a:cubicBezTo>
                  <a:cubicBezTo>
                    <a:pt x="8080" y="2054"/>
                    <a:pt x="8204" y="2014"/>
                    <a:pt x="8350" y="2014"/>
                  </a:cubicBezTo>
                  <a:cubicBezTo>
                    <a:pt x="8504" y="2014"/>
                    <a:pt x="8585" y="2111"/>
                    <a:pt x="8585" y="2306"/>
                  </a:cubicBezTo>
                  <a:cubicBezTo>
                    <a:pt x="8585" y="2306"/>
                    <a:pt x="8585" y="2306"/>
                    <a:pt x="8236" y="2355"/>
                  </a:cubicBezTo>
                  <a:cubicBezTo>
                    <a:pt x="7984" y="2395"/>
                    <a:pt x="7854" y="2517"/>
                    <a:pt x="7854" y="2737"/>
                  </a:cubicBezTo>
                  <a:cubicBezTo>
                    <a:pt x="7854" y="2834"/>
                    <a:pt x="7887" y="2915"/>
                    <a:pt x="7944" y="2980"/>
                  </a:cubicBezTo>
                  <a:cubicBezTo>
                    <a:pt x="8017" y="3045"/>
                    <a:pt x="8106" y="3078"/>
                    <a:pt x="8227" y="3078"/>
                  </a:cubicBezTo>
                  <a:cubicBezTo>
                    <a:pt x="8382" y="3078"/>
                    <a:pt x="8504" y="3004"/>
                    <a:pt x="8584" y="2866"/>
                  </a:cubicBezTo>
                  <a:cubicBezTo>
                    <a:pt x="8584" y="2866"/>
                    <a:pt x="8584" y="2868"/>
                    <a:pt x="8584" y="3044"/>
                  </a:cubicBezTo>
                  <a:cubicBezTo>
                    <a:pt x="8584" y="3044"/>
                    <a:pt x="8584" y="3044"/>
                    <a:pt x="8772" y="3044"/>
                  </a:cubicBezTo>
                  <a:cubicBezTo>
                    <a:pt x="8772" y="2290"/>
                    <a:pt x="8772" y="2290"/>
                    <a:pt x="8772" y="2290"/>
                  </a:cubicBezTo>
                  <a:cubicBezTo>
                    <a:pt x="8772" y="1998"/>
                    <a:pt x="8642" y="1851"/>
                    <a:pt x="8366" y="1851"/>
                  </a:cubicBezTo>
                  <a:close/>
                  <a:moveTo>
                    <a:pt x="8584" y="2574"/>
                  </a:moveTo>
                  <a:cubicBezTo>
                    <a:pt x="8584" y="2672"/>
                    <a:pt x="8560" y="2753"/>
                    <a:pt x="8495" y="2818"/>
                  </a:cubicBezTo>
                  <a:cubicBezTo>
                    <a:pt x="8438" y="2883"/>
                    <a:pt x="8358" y="2915"/>
                    <a:pt x="8268" y="2915"/>
                  </a:cubicBezTo>
                  <a:cubicBezTo>
                    <a:pt x="8195" y="2915"/>
                    <a:pt x="8147" y="2899"/>
                    <a:pt x="8106" y="2866"/>
                  </a:cubicBezTo>
                  <a:cubicBezTo>
                    <a:pt x="8065" y="2826"/>
                    <a:pt x="8041" y="2777"/>
                    <a:pt x="8041" y="2720"/>
                  </a:cubicBezTo>
                  <a:cubicBezTo>
                    <a:pt x="8041" y="2655"/>
                    <a:pt x="8057" y="2607"/>
                    <a:pt x="8090" y="2574"/>
                  </a:cubicBezTo>
                  <a:cubicBezTo>
                    <a:pt x="8130" y="2534"/>
                    <a:pt x="8203" y="2509"/>
                    <a:pt x="8309" y="2501"/>
                  </a:cubicBezTo>
                  <a:cubicBezTo>
                    <a:pt x="8309" y="2501"/>
                    <a:pt x="8308" y="2501"/>
                    <a:pt x="8584" y="2460"/>
                  </a:cubicBezTo>
                  <a:lnTo>
                    <a:pt x="8584" y="2574"/>
                  </a:lnTo>
                  <a:close/>
                  <a:moveTo>
                    <a:pt x="9926" y="1972"/>
                  </a:moveTo>
                  <a:cubicBezTo>
                    <a:pt x="9999" y="2061"/>
                    <a:pt x="10032" y="2175"/>
                    <a:pt x="10032" y="2329"/>
                  </a:cubicBezTo>
                  <a:cubicBezTo>
                    <a:pt x="10032" y="3040"/>
                    <a:pt x="10032" y="3040"/>
                    <a:pt x="10032" y="3040"/>
                  </a:cubicBezTo>
                  <a:cubicBezTo>
                    <a:pt x="9844" y="3040"/>
                    <a:pt x="9844" y="3040"/>
                    <a:pt x="9844" y="3040"/>
                  </a:cubicBezTo>
                  <a:cubicBezTo>
                    <a:pt x="9844" y="2376"/>
                    <a:pt x="9844" y="2377"/>
                    <a:pt x="9844" y="2377"/>
                  </a:cubicBezTo>
                  <a:cubicBezTo>
                    <a:pt x="9844" y="2135"/>
                    <a:pt x="9755" y="2013"/>
                    <a:pt x="9568" y="2013"/>
                  </a:cubicBezTo>
                  <a:cubicBezTo>
                    <a:pt x="9479" y="2013"/>
                    <a:pt x="9398" y="2046"/>
                    <a:pt x="9341" y="2118"/>
                  </a:cubicBezTo>
                  <a:cubicBezTo>
                    <a:pt x="9276" y="2183"/>
                    <a:pt x="9244" y="2272"/>
                    <a:pt x="9244" y="2377"/>
                  </a:cubicBezTo>
                  <a:cubicBezTo>
                    <a:pt x="9244" y="3041"/>
                    <a:pt x="9244" y="3040"/>
                    <a:pt x="9244" y="3040"/>
                  </a:cubicBezTo>
                  <a:cubicBezTo>
                    <a:pt x="9056" y="3040"/>
                    <a:pt x="9056" y="3040"/>
                    <a:pt x="9056" y="3040"/>
                  </a:cubicBezTo>
                  <a:cubicBezTo>
                    <a:pt x="9056" y="1876"/>
                    <a:pt x="9056" y="1876"/>
                    <a:pt x="9056" y="1876"/>
                  </a:cubicBezTo>
                  <a:cubicBezTo>
                    <a:pt x="9244" y="1876"/>
                    <a:pt x="9244" y="1876"/>
                    <a:pt x="9244" y="1876"/>
                  </a:cubicBezTo>
                  <a:cubicBezTo>
                    <a:pt x="9244" y="2068"/>
                    <a:pt x="9244" y="2068"/>
                    <a:pt x="9244" y="2068"/>
                  </a:cubicBezTo>
                  <a:cubicBezTo>
                    <a:pt x="9252" y="2068"/>
                    <a:pt x="9251" y="2068"/>
                    <a:pt x="9251" y="2068"/>
                  </a:cubicBezTo>
                  <a:cubicBezTo>
                    <a:pt x="9340" y="1924"/>
                    <a:pt x="9462" y="1851"/>
                    <a:pt x="9633" y="1851"/>
                  </a:cubicBezTo>
                  <a:cubicBezTo>
                    <a:pt x="9763" y="1851"/>
                    <a:pt x="9861" y="1891"/>
                    <a:pt x="9926" y="1972"/>
                  </a:cubicBezTo>
                  <a:close/>
                  <a:moveTo>
                    <a:pt x="11108" y="2038"/>
                  </a:moveTo>
                  <a:cubicBezTo>
                    <a:pt x="11028" y="1916"/>
                    <a:pt x="10913" y="1851"/>
                    <a:pt x="10759" y="1851"/>
                  </a:cubicBezTo>
                  <a:cubicBezTo>
                    <a:pt x="10589" y="1851"/>
                    <a:pt x="10460" y="1908"/>
                    <a:pt x="10362" y="2030"/>
                  </a:cubicBezTo>
                  <a:cubicBezTo>
                    <a:pt x="10265" y="2143"/>
                    <a:pt x="10224" y="2305"/>
                    <a:pt x="10224" y="2499"/>
                  </a:cubicBezTo>
                  <a:cubicBezTo>
                    <a:pt x="10224" y="2677"/>
                    <a:pt x="10265" y="2815"/>
                    <a:pt x="10354" y="2920"/>
                  </a:cubicBezTo>
                  <a:cubicBezTo>
                    <a:pt x="10443" y="3025"/>
                    <a:pt x="10565" y="3074"/>
                    <a:pt x="10703" y="3074"/>
                  </a:cubicBezTo>
                  <a:cubicBezTo>
                    <a:pt x="10881" y="3074"/>
                    <a:pt x="11020" y="3001"/>
                    <a:pt x="11108" y="2847"/>
                  </a:cubicBezTo>
                  <a:cubicBezTo>
                    <a:pt x="11108" y="2847"/>
                    <a:pt x="11108" y="2847"/>
                    <a:pt x="11108" y="2977"/>
                  </a:cubicBezTo>
                  <a:cubicBezTo>
                    <a:pt x="11108" y="3284"/>
                    <a:pt x="10969" y="3438"/>
                    <a:pt x="10678" y="3438"/>
                  </a:cubicBezTo>
                  <a:cubicBezTo>
                    <a:pt x="10556" y="3438"/>
                    <a:pt x="10436" y="3398"/>
                    <a:pt x="10304" y="3325"/>
                  </a:cubicBezTo>
                  <a:cubicBezTo>
                    <a:pt x="10304" y="3325"/>
                    <a:pt x="10304" y="3325"/>
                    <a:pt x="10304" y="3511"/>
                  </a:cubicBezTo>
                  <a:cubicBezTo>
                    <a:pt x="10412" y="3568"/>
                    <a:pt x="10541" y="3592"/>
                    <a:pt x="10678" y="3592"/>
                  </a:cubicBezTo>
                  <a:cubicBezTo>
                    <a:pt x="11092" y="3592"/>
                    <a:pt x="11296" y="3381"/>
                    <a:pt x="11296" y="2952"/>
                  </a:cubicBezTo>
                  <a:cubicBezTo>
                    <a:pt x="11296" y="1876"/>
                    <a:pt x="11296" y="1876"/>
                    <a:pt x="11296" y="1876"/>
                  </a:cubicBezTo>
                  <a:cubicBezTo>
                    <a:pt x="11296" y="1876"/>
                    <a:pt x="11296" y="1876"/>
                    <a:pt x="11108" y="1876"/>
                  </a:cubicBezTo>
                  <a:cubicBezTo>
                    <a:pt x="11108" y="1876"/>
                    <a:pt x="11108" y="1876"/>
                    <a:pt x="11108" y="2038"/>
                  </a:cubicBezTo>
                  <a:close/>
                  <a:moveTo>
                    <a:pt x="11108" y="2515"/>
                  </a:moveTo>
                  <a:cubicBezTo>
                    <a:pt x="11108" y="2637"/>
                    <a:pt x="11076" y="2726"/>
                    <a:pt x="11011" y="2807"/>
                  </a:cubicBezTo>
                  <a:cubicBezTo>
                    <a:pt x="10946" y="2880"/>
                    <a:pt x="10865" y="2912"/>
                    <a:pt x="10759" y="2912"/>
                  </a:cubicBezTo>
                  <a:cubicBezTo>
                    <a:pt x="10654" y="2912"/>
                    <a:pt x="10573" y="2871"/>
                    <a:pt x="10508" y="2799"/>
                  </a:cubicBezTo>
                  <a:cubicBezTo>
                    <a:pt x="10443" y="2718"/>
                    <a:pt x="10411" y="2620"/>
                    <a:pt x="10411" y="2491"/>
                  </a:cubicBezTo>
                  <a:cubicBezTo>
                    <a:pt x="10411" y="2337"/>
                    <a:pt x="10443" y="2216"/>
                    <a:pt x="10516" y="2135"/>
                  </a:cubicBezTo>
                  <a:cubicBezTo>
                    <a:pt x="10581" y="2054"/>
                    <a:pt x="10670" y="2013"/>
                    <a:pt x="10784" y="2013"/>
                  </a:cubicBezTo>
                  <a:cubicBezTo>
                    <a:pt x="10881" y="2013"/>
                    <a:pt x="10954" y="2046"/>
                    <a:pt x="11019" y="2110"/>
                  </a:cubicBezTo>
                  <a:cubicBezTo>
                    <a:pt x="11084" y="2175"/>
                    <a:pt x="11108" y="2256"/>
                    <a:pt x="11108" y="2345"/>
                  </a:cubicBezTo>
                  <a:cubicBezTo>
                    <a:pt x="11108" y="2345"/>
                    <a:pt x="11108" y="2345"/>
                    <a:pt x="11108" y="2515"/>
                  </a:cubicBezTo>
                  <a:close/>
                  <a:moveTo>
                    <a:pt x="12536" y="2412"/>
                  </a:moveTo>
                  <a:cubicBezTo>
                    <a:pt x="12536" y="2241"/>
                    <a:pt x="12496" y="2111"/>
                    <a:pt x="12414" y="2006"/>
                  </a:cubicBezTo>
                  <a:cubicBezTo>
                    <a:pt x="12333" y="1900"/>
                    <a:pt x="12211" y="1851"/>
                    <a:pt x="12057" y="1851"/>
                  </a:cubicBezTo>
                  <a:cubicBezTo>
                    <a:pt x="11911" y="1851"/>
                    <a:pt x="11781" y="1908"/>
                    <a:pt x="11683" y="2014"/>
                  </a:cubicBezTo>
                  <a:cubicBezTo>
                    <a:pt x="11569" y="2128"/>
                    <a:pt x="11512" y="2282"/>
                    <a:pt x="11512" y="2469"/>
                  </a:cubicBezTo>
                  <a:cubicBezTo>
                    <a:pt x="11512" y="2663"/>
                    <a:pt x="11569" y="2818"/>
                    <a:pt x="11667" y="2923"/>
                  </a:cubicBezTo>
                  <a:cubicBezTo>
                    <a:pt x="11764" y="3029"/>
                    <a:pt x="11887" y="3078"/>
                    <a:pt x="12049" y="3078"/>
                  </a:cubicBezTo>
                  <a:cubicBezTo>
                    <a:pt x="12220" y="3078"/>
                    <a:pt x="12348" y="3037"/>
                    <a:pt x="12456" y="2964"/>
                  </a:cubicBezTo>
                  <a:cubicBezTo>
                    <a:pt x="12456" y="2964"/>
                    <a:pt x="12456" y="2964"/>
                    <a:pt x="12456" y="2793"/>
                  </a:cubicBezTo>
                  <a:cubicBezTo>
                    <a:pt x="12340" y="2875"/>
                    <a:pt x="12228" y="2915"/>
                    <a:pt x="12090" y="2915"/>
                  </a:cubicBezTo>
                  <a:cubicBezTo>
                    <a:pt x="11976" y="2915"/>
                    <a:pt x="11886" y="2882"/>
                    <a:pt x="11813" y="2809"/>
                  </a:cubicBezTo>
                  <a:cubicBezTo>
                    <a:pt x="11748" y="2744"/>
                    <a:pt x="11716" y="2640"/>
                    <a:pt x="11707" y="2508"/>
                  </a:cubicBezTo>
                  <a:cubicBezTo>
                    <a:pt x="11707" y="2508"/>
                    <a:pt x="11708" y="2508"/>
                    <a:pt x="12536" y="2508"/>
                  </a:cubicBezTo>
                  <a:lnTo>
                    <a:pt x="12536" y="2412"/>
                  </a:lnTo>
                  <a:close/>
                  <a:moveTo>
                    <a:pt x="11716" y="2356"/>
                  </a:moveTo>
                  <a:cubicBezTo>
                    <a:pt x="11724" y="2248"/>
                    <a:pt x="11764" y="2169"/>
                    <a:pt x="11829" y="2104"/>
                  </a:cubicBezTo>
                  <a:cubicBezTo>
                    <a:pt x="11886" y="2039"/>
                    <a:pt x="11968" y="2014"/>
                    <a:pt x="12049" y="2014"/>
                  </a:cubicBezTo>
                  <a:cubicBezTo>
                    <a:pt x="12147" y="2014"/>
                    <a:pt x="12220" y="2039"/>
                    <a:pt x="12269" y="2104"/>
                  </a:cubicBezTo>
                  <a:cubicBezTo>
                    <a:pt x="12317" y="2161"/>
                    <a:pt x="12342" y="2248"/>
                    <a:pt x="12342" y="2356"/>
                  </a:cubicBezTo>
                  <a:lnTo>
                    <a:pt x="11716" y="235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SharePoint"/>
            <p:cNvSpPr>
              <a:spLocks noChangeAspect="1" noEditPoints="1"/>
            </p:cNvSpPr>
            <p:nvPr/>
          </p:nvSpPr>
          <p:spPr bwMode="auto">
            <a:xfrm>
              <a:off x="5353610" y="13400804"/>
              <a:ext cx="1470214" cy="365760"/>
            </a:xfrm>
            <a:custGeom>
              <a:avLst/>
              <a:gdLst>
                <a:gd name="T0" fmla="*/ 35 w 12150"/>
                <a:gd name="T1" fmla="*/ 2387 h 3023"/>
                <a:gd name="T2" fmla="*/ 1622 w 12150"/>
                <a:gd name="T3" fmla="*/ 561 h 3023"/>
                <a:gd name="T4" fmla="*/ 604 w 12150"/>
                <a:gd name="T5" fmla="*/ 1905 h 3023"/>
                <a:gd name="T6" fmla="*/ 1251 w 12150"/>
                <a:gd name="T7" fmla="*/ 568 h 3023"/>
                <a:gd name="T8" fmla="*/ 1111 w 12150"/>
                <a:gd name="T9" fmla="*/ 1423 h 3023"/>
                <a:gd name="T10" fmla="*/ 687 w 12150"/>
                <a:gd name="T11" fmla="*/ 2261 h 3023"/>
                <a:gd name="T12" fmla="*/ 1647 w 12150"/>
                <a:gd name="T13" fmla="*/ 1786 h 3023"/>
                <a:gd name="T14" fmla="*/ 1216 w 12150"/>
                <a:gd name="T15" fmla="*/ 1262 h 3023"/>
                <a:gd name="T16" fmla="*/ 1223 w 12150"/>
                <a:gd name="T17" fmla="*/ 285 h 3023"/>
                <a:gd name="T18" fmla="*/ 654 w 12150"/>
                <a:gd name="T19" fmla="*/ 271 h 3023"/>
                <a:gd name="T20" fmla="*/ 1216 w 12150"/>
                <a:gd name="T21" fmla="*/ 561 h 3023"/>
                <a:gd name="T22" fmla="*/ 795 w 12150"/>
                <a:gd name="T23" fmla="*/ 1613 h 3023"/>
                <a:gd name="T24" fmla="*/ 575 w 12150"/>
                <a:gd name="T25" fmla="*/ 2289 h 3023"/>
                <a:gd name="T26" fmla="*/ 364 w 12150"/>
                <a:gd name="T27" fmla="*/ 2730 h 3023"/>
                <a:gd name="T28" fmla="*/ 995 w 12150"/>
                <a:gd name="T29" fmla="*/ 2569 h 3023"/>
                <a:gd name="T30" fmla="*/ 1619 w 12150"/>
                <a:gd name="T31" fmla="*/ 2226 h 3023"/>
                <a:gd name="T32" fmla="*/ 1265 w 12150"/>
                <a:gd name="T33" fmla="*/ 1549 h 3023"/>
                <a:gd name="T34" fmla="*/ 2738 w 12150"/>
                <a:gd name="T35" fmla="*/ 1185 h 3023"/>
                <a:gd name="T36" fmla="*/ 3232 w 12150"/>
                <a:gd name="T37" fmla="*/ 2465 h 3023"/>
                <a:gd name="T38" fmla="*/ 3795 w 12150"/>
                <a:gd name="T39" fmla="*/ 1423 h 3023"/>
                <a:gd name="T40" fmla="*/ 4727 w 12150"/>
                <a:gd name="T41" fmla="*/ 2046 h 3023"/>
                <a:gd name="T42" fmla="*/ 4552 w 12150"/>
                <a:gd name="T43" fmla="*/ 1589 h 3023"/>
                <a:gd name="T44" fmla="*/ 5133 w 12150"/>
                <a:gd name="T45" fmla="*/ 2563 h 3023"/>
                <a:gd name="T46" fmla="*/ 5267 w 12150"/>
                <a:gd name="T47" fmla="*/ 2465 h 3023"/>
                <a:gd name="T48" fmla="*/ 6329 w 12150"/>
                <a:gd name="T49" fmla="*/ 1836 h 3023"/>
                <a:gd name="T50" fmla="*/ 7126 w 12150"/>
                <a:gd name="T51" fmla="*/ 1591 h 3023"/>
                <a:gd name="T52" fmla="*/ 7539 w 12150"/>
                <a:gd name="T53" fmla="*/ 2159 h 3023"/>
                <a:gd name="T54" fmla="*/ 8481 w 12150"/>
                <a:gd name="T55" fmla="*/ 1323 h 3023"/>
                <a:gd name="T56" fmla="*/ 8340 w 12150"/>
                <a:gd name="T57" fmla="*/ 1862 h 3023"/>
                <a:gd name="T58" fmla="*/ 8844 w 12150"/>
                <a:gd name="T59" fmla="*/ 2500 h 3023"/>
                <a:gd name="T60" fmla="*/ 8970 w 12150"/>
                <a:gd name="T61" fmla="*/ 1829 h 3023"/>
                <a:gd name="T62" fmla="*/ 10050 w 12150"/>
                <a:gd name="T63" fmla="*/ 1175 h 3023"/>
                <a:gd name="T64" fmla="*/ 11163 w 12150"/>
                <a:gd name="T65" fmla="*/ 2005 h 3023"/>
                <a:gd name="T66" fmla="*/ 10487 w 12150"/>
                <a:gd name="T67" fmla="*/ 1619 h 3023"/>
                <a:gd name="T68" fmla="*/ 11657 w 12150"/>
                <a:gd name="T69" fmla="*/ 2465 h 3023"/>
                <a:gd name="T70" fmla="*/ 11459 w 12150"/>
                <a:gd name="T71" fmla="*/ 1367 h 3023"/>
                <a:gd name="T72" fmla="*/ 12150 w 12150"/>
                <a:gd name="T73" fmla="*/ 1686 h 3023"/>
                <a:gd name="T74" fmla="*/ 12107 w 12150"/>
                <a:gd name="T75" fmla="*/ 1750 h 3023"/>
                <a:gd name="T76" fmla="*/ 12037 w 12150"/>
                <a:gd name="T77" fmla="*/ 1695 h 3023"/>
                <a:gd name="T78" fmla="*/ 12065 w 12150"/>
                <a:gd name="T79" fmla="*/ 1637 h 3023"/>
                <a:gd name="T80" fmla="*/ 3568 w 12150"/>
                <a:gd name="T81" fmla="*/ 535 h 3023"/>
                <a:gd name="T82" fmla="*/ 3183 w 12150"/>
                <a:gd name="T83" fmla="*/ 607 h 3023"/>
                <a:gd name="T84" fmla="*/ 3801 w 12150"/>
                <a:gd name="T85" fmla="*/ 519 h 3023"/>
                <a:gd name="T86" fmla="*/ 3974 w 12150"/>
                <a:gd name="T87" fmla="*/ 729 h 3023"/>
                <a:gd name="T88" fmla="*/ 4191 w 12150"/>
                <a:gd name="T89" fmla="*/ 1028 h 3023"/>
                <a:gd name="T90" fmla="*/ 4479 w 12150"/>
                <a:gd name="T91" fmla="*/ 679 h 3023"/>
                <a:gd name="T92" fmla="*/ 4818 w 12150"/>
                <a:gd name="T93" fmla="*/ 729 h 3023"/>
                <a:gd name="T94" fmla="*/ 4684 w 12150"/>
                <a:gd name="T95" fmla="*/ 1007 h 3023"/>
                <a:gd name="T96" fmla="*/ 5076 w 12150"/>
                <a:gd name="T97" fmla="*/ 923 h 3023"/>
                <a:gd name="T98" fmla="*/ 4985 w 12150"/>
                <a:gd name="T99" fmla="*/ 777 h 3023"/>
                <a:gd name="T100" fmla="*/ 5394 w 12150"/>
                <a:gd name="T101" fmla="*/ 673 h 3023"/>
                <a:gd name="T102" fmla="*/ 5387 w 12150"/>
                <a:gd name="T103" fmla="*/ 1007 h 3023"/>
                <a:gd name="T104" fmla="*/ 5776 w 12150"/>
                <a:gd name="T105" fmla="*/ 503 h 3023"/>
                <a:gd name="T106" fmla="*/ 5663 w 12150"/>
                <a:gd name="T107" fmla="*/ 1051 h 3023"/>
                <a:gd name="T108" fmla="*/ 6051 w 12150"/>
                <a:gd name="T109" fmla="*/ 1041 h 3023"/>
                <a:gd name="T110" fmla="*/ 6179 w 12150"/>
                <a:gd name="T111" fmla="*/ 715 h 3023"/>
                <a:gd name="T112" fmla="*/ 6200 w 12150"/>
                <a:gd name="T113" fmla="*/ 643 h 3023"/>
                <a:gd name="T114" fmla="*/ 6179 w 12150"/>
                <a:gd name="T115" fmla="*/ 699 h 3023"/>
                <a:gd name="T116" fmla="*/ 6200 w 12150"/>
                <a:gd name="T117" fmla="*/ 810 h 3023"/>
                <a:gd name="T118" fmla="*/ 1523 w 12150"/>
                <a:gd name="T119" fmla="*/ 2887 h 3023"/>
                <a:gd name="T120" fmla="*/ 1775 w 12150"/>
                <a:gd name="T121" fmla="*/ 2887 h 3023"/>
                <a:gd name="T122" fmla="*/ 1651 w 12150"/>
                <a:gd name="T123" fmla="*/ 3023 h 3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50" h="3023">
                  <a:moveTo>
                    <a:pt x="1622" y="561"/>
                  </a:moveTo>
                  <a:cubicBezTo>
                    <a:pt x="1559" y="550"/>
                    <a:pt x="1491" y="540"/>
                    <a:pt x="1412" y="528"/>
                  </a:cubicBezTo>
                  <a:cubicBezTo>
                    <a:pt x="1296" y="332"/>
                    <a:pt x="1208" y="149"/>
                    <a:pt x="1174" y="0"/>
                  </a:cubicBezTo>
                  <a:cubicBezTo>
                    <a:pt x="1083" y="21"/>
                    <a:pt x="604" y="188"/>
                    <a:pt x="520" y="306"/>
                  </a:cubicBezTo>
                  <a:cubicBezTo>
                    <a:pt x="515" y="313"/>
                    <a:pt x="513" y="319"/>
                    <a:pt x="513" y="325"/>
                  </a:cubicBezTo>
                  <a:cubicBezTo>
                    <a:pt x="506" y="347"/>
                    <a:pt x="517" y="367"/>
                    <a:pt x="528" y="378"/>
                  </a:cubicBezTo>
                  <a:cubicBezTo>
                    <a:pt x="704" y="575"/>
                    <a:pt x="949" y="687"/>
                    <a:pt x="949" y="1087"/>
                  </a:cubicBezTo>
                  <a:cubicBezTo>
                    <a:pt x="949" y="1449"/>
                    <a:pt x="623" y="1791"/>
                    <a:pt x="296" y="2064"/>
                  </a:cubicBezTo>
                  <a:cubicBezTo>
                    <a:pt x="231" y="2107"/>
                    <a:pt x="231" y="2107"/>
                    <a:pt x="231" y="2107"/>
                  </a:cubicBezTo>
                  <a:cubicBezTo>
                    <a:pt x="147" y="2177"/>
                    <a:pt x="56" y="2289"/>
                    <a:pt x="35" y="2387"/>
                  </a:cubicBezTo>
                  <a:cubicBezTo>
                    <a:pt x="0" y="2534"/>
                    <a:pt x="112" y="2653"/>
                    <a:pt x="231" y="2737"/>
                  </a:cubicBezTo>
                  <a:cubicBezTo>
                    <a:pt x="364" y="2827"/>
                    <a:pt x="498" y="2876"/>
                    <a:pt x="659" y="2925"/>
                  </a:cubicBezTo>
                  <a:cubicBezTo>
                    <a:pt x="834" y="2974"/>
                    <a:pt x="1185" y="3016"/>
                    <a:pt x="1360" y="3023"/>
                  </a:cubicBezTo>
                  <a:cubicBezTo>
                    <a:pt x="1374" y="3023"/>
                    <a:pt x="1395" y="3016"/>
                    <a:pt x="1395" y="3016"/>
                  </a:cubicBezTo>
                  <a:cubicBezTo>
                    <a:pt x="1402" y="3002"/>
                    <a:pt x="1402" y="3002"/>
                    <a:pt x="1402" y="3002"/>
                  </a:cubicBezTo>
                  <a:cubicBezTo>
                    <a:pt x="1416" y="2974"/>
                    <a:pt x="1626" y="2590"/>
                    <a:pt x="1682" y="2261"/>
                  </a:cubicBezTo>
                  <a:cubicBezTo>
                    <a:pt x="1716" y="2046"/>
                    <a:pt x="1743" y="1759"/>
                    <a:pt x="1695" y="1482"/>
                  </a:cubicBezTo>
                  <a:cubicBezTo>
                    <a:pt x="2071" y="1370"/>
                    <a:pt x="2509" y="1262"/>
                    <a:pt x="2801" y="1220"/>
                  </a:cubicBezTo>
                  <a:cubicBezTo>
                    <a:pt x="2794" y="1199"/>
                    <a:pt x="2794" y="1199"/>
                    <a:pt x="2794" y="1199"/>
                  </a:cubicBezTo>
                  <a:cubicBezTo>
                    <a:pt x="2625" y="939"/>
                    <a:pt x="2373" y="701"/>
                    <a:pt x="1622" y="561"/>
                  </a:cubicBezTo>
                  <a:close/>
                  <a:moveTo>
                    <a:pt x="2141" y="778"/>
                  </a:moveTo>
                  <a:cubicBezTo>
                    <a:pt x="2191" y="799"/>
                    <a:pt x="2233" y="813"/>
                    <a:pt x="2275" y="834"/>
                  </a:cubicBezTo>
                  <a:cubicBezTo>
                    <a:pt x="2064" y="883"/>
                    <a:pt x="1868" y="946"/>
                    <a:pt x="1700" y="1016"/>
                  </a:cubicBezTo>
                  <a:cubicBezTo>
                    <a:pt x="1763" y="883"/>
                    <a:pt x="1791" y="771"/>
                    <a:pt x="1798" y="673"/>
                  </a:cubicBezTo>
                  <a:cubicBezTo>
                    <a:pt x="1917" y="701"/>
                    <a:pt x="2029" y="736"/>
                    <a:pt x="2141" y="778"/>
                  </a:cubicBezTo>
                  <a:close/>
                  <a:moveTo>
                    <a:pt x="1622" y="1023"/>
                  </a:moveTo>
                  <a:cubicBezTo>
                    <a:pt x="1545" y="974"/>
                    <a:pt x="1461" y="939"/>
                    <a:pt x="1384" y="904"/>
                  </a:cubicBezTo>
                  <a:cubicBezTo>
                    <a:pt x="1489" y="827"/>
                    <a:pt x="1622" y="743"/>
                    <a:pt x="1770" y="666"/>
                  </a:cubicBezTo>
                  <a:cubicBezTo>
                    <a:pt x="1763" y="750"/>
                    <a:pt x="1714" y="869"/>
                    <a:pt x="1622" y="1023"/>
                  </a:cubicBezTo>
                  <a:close/>
                  <a:moveTo>
                    <a:pt x="604" y="1905"/>
                  </a:moveTo>
                  <a:cubicBezTo>
                    <a:pt x="697" y="1858"/>
                    <a:pt x="783" y="1817"/>
                    <a:pt x="868" y="1780"/>
                  </a:cubicBezTo>
                  <a:cubicBezTo>
                    <a:pt x="797" y="1943"/>
                    <a:pt x="691" y="2106"/>
                    <a:pt x="645" y="2177"/>
                  </a:cubicBezTo>
                  <a:cubicBezTo>
                    <a:pt x="645" y="2184"/>
                    <a:pt x="638" y="2184"/>
                    <a:pt x="638" y="2191"/>
                  </a:cubicBezTo>
                  <a:cubicBezTo>
                    <a:pt x="592" y="2106"/>
                    <a:pt x="577" y="2009"/>
                    <a:pt x="604" y="1905"/>
                  </a:cubicBezTo>
                  <a:close/>
                  <a:moveTo>
                    <a:pt x="977" y="862"/>
                  </a:moveTo>
                  <a:cubicBezTo>
                    <a:pt x="1047" y="876"/>
                    <a:pt x="1139" y="904"/>
                    <a:pt x="1237" y="939"/>
                  </a:cubicBezTo>
                  <a:cubicBezTo>
                    <a:pt x="1160" y="1002"/>
                    <a:pt x="1082" y="1073"/>
                    <a:pt x="984" y="1171"/>
                  </a:cubicBezTo>
                  <a:cubicBezTo>
                    <a:pt x="998" y="1059"/>
                    <a:pt x="991" y="953"/>
                    <a:pt x="977" y="862"/>
                  </a:cubicBezTo>
                  <a:close/>
                  <a:moveTo>
                    <a:pt x="998" y="785"/>
                  </a:moveTo>
                  <a:cubicBezTo>
                    <a:pt x="1054" y="715"/>
                    <a:pt x="1146" y="645"/>
                    <a:pt x="1251" y="568"/>
                  </a:cubicBezTo>
                  <a:cubicBezTo>
                    <a:pt x="1286" y="659"/>
                    <a:pt x="1293" y="764"/>
                    <a:pt x="1286" y="869"/>
                  </a:cubicBezTo>
                  <a:cubicBezTo>
                    <a:pt x="1188" y="834"/>
                    <a:pt x="1089" y="813"/>
                    <a:pt x="998" y="785"/>
                  </a:cubicBezTo>
                  <a:close/>
                  <a:moveTo>
                    <a:pt x="1265" y="988"/>
                  </a:moveTo>
                  <a:cubicBezTo>
                    <a:pt x="1244" y="1101"/>
                    <a:pt x="1195" y="1213"/>
                    <a:pt x="1125" y="1318"/>
                  </a:cubicBezTo>
                  <a:cubicBezTo>
                    <a:pt x="1082" y="1269"/>
                    <a:pt x="1033" y="1234"/>
                    <a:pt x="998" y="1220"/>
                  </a:cubicBezTo>
                  <a:cubicBezTo>
                    <a:pt x="1047" y="1171"/>
                    <a:pt x="1139" y="1087"/>
                    <a:pt x="1265" y="988"/>
                  </a:cubicBezTo>
                  <a:close/>
                  <a:moveTo>
                    <a:pt x="1111" y="1423"/>
                  </a:moveTo>
                  <a:cubicBezTo>
                    <a:pt x="1160" y="1472"/>
                    <a:pt x="1174" y="1535"/>
                    <a:pt x="1181" y="1585"/>
                  </a:cubicBezTo>
                  <a:cubicBezTo>
                    <a:pt x="998" y="1655"/>
                    <a:pt x="858" y="1711"/>
                    <a:pt x="718" y="1781"/>
                  </a:cubicBezTo>
                  <a:cubicBezTo>
                    <a:pt x="886" y="1669"/>
                    <a:pt x="1019" y="1542"/>
                    <a:pt x="1111" y="1423"/>
                  </a:cubicBezTo>
                  <a:close/>
                  <a:moveTo>
                    <a:pt x="876" y="2135"/>
                  </a:moveTo>
                  <a:cubicBezTo>
                    <a:pt x="834" y="2149"/>
                    <a:pt x="785" y="2170"/>
                    <a:pt x="729" y="2184"/>
                  </a:cubicBezTo>
                  <a:cubicBezTo>
                    <a:pt x="775" y="2113"/>
                    <a:pt x="887" y="1897"/>
                    <a:pt x="942" y="1749"/>
                  </a:cubicBezTo>
                  <a:cubicBezTo>
                    <a:pt x="948" y="1746"/>
                    <a:pt x="953" y="1744"/>
                    <a:pt x="959" y="1741"/>
                  </a:cubicBezTo>
                  <a:cubicBezTo>
                    <a:pt x="1005" y="1873"/>
                    <a:pt x="1104" y="1977"/>
                    <a:pt x="1171" y="2030"/>
                  </a:cubicBezTo>
                  <a:cubicBezTo>
                    <a:pt x="1087" y="2065"/>
                    <a:pt x="988" y="2100"/>
                    <a:pt x="876" y="2135"/>
                  </a:cubicBezTo>
                  <a:close/>
                  <a:moveTo>
                    <a:pt x="1164" y="2093"/>
                  </a:moveTo>
                  <a:cubicBezTo>
                    <a:pt x="1108" y="2233"/>
                    <a:pt x="1037" y="2373"/>
                    <a:pt x="960" y="2492"/>
                  </a:cubicBezTo>
                  <a:cubicBezTo>
                    <a:pt x="925" y="2471"/>
                    <a:pt x="890" y="2450"/>
                    <a:pt x="862" y="2429"/>
                  </a:cubicBezTo>
                  <a:cubicBezTo>
                    <a:pt x="792" y="2380"/>
                    <a:pt x="729" y="2324"/>
                    <a:pt x="687" y="2261"/>
                  </a:cubicBezTo>
                  <a:cubicBezTo>
                    <a:pt x="764" y="2240"/>
                    <a:pt x="848" y="2212"/>
                    <a:pt x="932" y="2184"/>
                  </a:cubicBezTo>
                  <a:cubicBezTo>
                    <a:pt x="1009" y="2156"/>
                    <a:pt x="1087" y="2128"/>
                    <a:pt x="1164" y="2093"/>
                  </a:cubicBezTo>
                  <a:close/>
                  <a:moveTo>
                    <a:pt x="1004" y="1723"/>
                  </a:moveTo>
                  <a:cubicBezTo>
                    <a:pt x="1066" y="1698"/>
                    <a:pt x="1129" y="1673"/>
                    <a:pt x="1195" y="1648"/>
                  </a:cubicBezTo>
                  <a:cubicBezTo>
                    <a:pt x="1214" y="1640"/>
                    <a:pt x="1235" y="1632"/>
                    <a:pt x="1257" y="1624"/>
                  </a:cubicBezTo>
                  <a:cubicBezTo>
                    <a:pt x="1265" y="1742"/>
                    <a:pt x="1238" y="1865"/>
                    <a:pt x="1199" y="1989"/>
                  </a:cubicBezTo>
                  <a:cubicBezTo>
                    <a:pt x="1116" y="1918"/>
                    <a:pt x="1038" y="1819"/>
                    <a:pt x="1004" y="1723"/>
                  </a:cubicBezTo>
                  <a:close/>
                  <a:moveTo>
                    <a:pt x="1311" y="1605"/>
                  </a:moveTo>
                  <a:cubicBezTo>
                    <a:pt x="1314" y="1604"/>
                    <a:pt x="1317" y="1603"/>
                    <a:pt x="1319" y="1602"/>
                  </a:cubicBezTo>
                  <a:cubicBezTo>
                    <a:pt x="1401" y="1654"/>
                    <a:pt x="1580" y="1759"/>
                    <a:pt x="1647" y="1786"/>
                  </a:cubicBezTo>
                  <a:cubicBezTo>
                    <a:pt x="1556" y="1849"/>
                    <a:pt x="1437" y="1919"/>
                    <a:pt x="1255" y="1995"/>
                  </a:cubicBezTo>
                  <a:cubicBezTo>
                    <a:pt x="1302" y="1826"/>
                    <a:pt x="1317" y="1690"/>
                    <a:pt x="1311" y="1605"/>
                  </a:cubicBezTo>
                  <a:close/>
                  <a:moveTo>
                    <a:pt x="1216" y="1570"/>
                  </a:moveTo>
                  <a:cubicBezTo>
                    <a:pt x="1216" y="1486"/>
                    <a:pt x="1195" y="1416"/>
                    <a:pt x="1160" y="1367"/>
                  </a:cubicBezTo>
                  <a:cubicBezTo>
                    <a:pt x="1272" y="1297"/>
                    <a:pt x="1398" y="1227"/>
                    <a:pt x="1538" y="1157"/>
                  </a:cubicBezTo>
                  <a:cubicBezTo>
                    <a:pt x="1454" y="1283"/>
                    <a:pt x="1349" y="1416"/>
                    <a:pt x="1216" y="1570"/>
                  </a:cubicBezTo>
                  <a:close/>
                  <a:moveTo>
                    <a:pt x="1216" y="1262"/>
                  </a:moveTo>
                  <a:cubicBezTo>
                    <a:pt x="1272" y="1164"/>
                    <a:pt x="1307" y="1066"/>
                    <a:pt x="1328" y="974"/>
                  </a:cubicBezTo>
                  <a:cubicBezTo>
                    <a:pt x="1398" y="1009"/>
                    <a:pt x="1468" y="1044"/>
                    <a:pt x="1545" y="1087"/>
                  </a:cubicBezTo>
                  <a:cubicBezTo>
                    <a:pt x="1426" y="1143"/>
                    <a:pt x="1314" y="1199"/>
                    <a:pt x="1216" y="1262"/>
                  </a:cubicBezTo>
                  <a:close/>
                  <a:moveTo>
                    <a:pt x="1721" y="652"/>
                  </a:moveTo>
                  <a:cubicBezTo>
                    <a:pt x="1587" y="715"/>
                    <a:pt x="1468" y="771"/>
                    <a:pt x="1342" y="862"/>
                  </a:cubicBezTo>
                  <a:cubicBezTo>
                    <a:pt x="1342" y="757"/>
                    <a:pt x="1321" y="652"/>
                    <a:pt x="1286" y="568"/>
                  </a:cubicBezTo>
                  <a:cubicBezTo>
                    <a:pt x="1433" y="596"/>
                    <a:pt x="1573" y="617"/>
                    <a:pt x="1721" y="652"/>
                  </a:cubicBezTo>
                  <a:close/>
                  <a:moveTo>
                    <a:pt x="1339" y="517"/>
                  </a:moveTo>
                  <a:cubicBezTo>
                    <a:pt x="1261" y="505"/>
                    <a:pt x="1173" y="490"/>
                    <a:pt x="1069" y="472"/>
                  </a:cubicBezTo>
                  <a:cubicBezTo>
                    <a:pt x="1139" y="433"/>
                    <a:pt x="1192" y="393"/>
                    <a:pt x="1251" y="347"/>
                  </a:cubicBezTo>
                  <a:cubicBezTo>
                    <a:pt x="1277" y="398"/>
                    <a:pt x="1303" y="454"/>
                    <a:pt x="1339" y="517"/>
                  </a:cubicBezTo>
                  <a:close/>
                  <a:moveTo>
                    <a:pt x="1160" y="21"/>
                  </a:moveTo>
                  <a:cubicBezTo>
                    <a:pt x="1167" y="111"/>
                    <a:pt x="1188" y="195"/>
                    <a:pt x="1223" y="285"/>
                  </a:cubicBezTo>
                  <a:cubicBezTo>
                    <a:pt x="1118" y="257"/>
                    <a:pt x="844" y="222"/>
                    <a:pt x="752" y="208"/>
                  </a:cubicBezTo>
                  <a:cubicBezTo>
                    <a:pt x="914" y="111"/>
                    <a:pt x="1132" y="35"/>
                    <a:pt x="1160" y="21"/>
                  </a:cubicBezTo>
                  <a:close/>
                  <a:moveTo>
                    <a:pt x="724" y="222"/>
                  </a:moveTo>
                  <a:cubicBezTo>
                    <a:pt x="801" y="257"/>
                    <a:pt x="1090" y="313"/>
                    <a:pt x="1237" y="320"/>
                  </a:cubicBezTo>
                  <a:cubicBezTo>
                    <a:pt x="1237" y="327"/>
                    <a:pt x="1244" y="327"/>
                    <a:pt x="1244" y="327"/>
                  </a:cubicBezTo>
                  <a:cubicBezTo>
                    <a:pt x="1190" y="347"/>
                    <a:pt x="1096" y="393"/>
                    <a:pt x="1000" y="459"/>
                  </a:cubicBezTo>
                  <a:cubicBezTo>
                    <a:pt x="987" y="457"/>
                    <a:pt x="974" y="454"/>
                    <a:pt x="960" y="452"/>
                  </a:cubicBezTo>
                  <a:cubicBezTo>
                    <a:pt x="894" y="391"/>
                    <a:pt x="764" y="264"/>
                    <a:pt x="717" y="229"/>
                  </a:cubicBezTo>
                  <a:lnTo>
                    <a:pt x="724" y="222"/>
                  </a:lnTo>
                  <a:close/>
                  <a:moveTo>
                    <a:pt x="654" y="271"/>
                  </a:moveTo>
                  <a:cubicBezTo>
                    <a:pt x="668" y="264"/>
                    <a:pt x="682" y="250"/>
                    <a:pt x="703" y="236"/>
                  </a:cubicBezTo>
                  <a:cubicBezTo>
                    <a:pt x="734" y="278"/>
                    <a:pt x="810" y="374"/>
                    <a:pt x="863" y="437"/>
                  </a:cubicBezTo>
                  <a:cubicBezTo>
                    <a:pt x="776" y="424"/>
                    <a:pt x="662" y="402"/>
                    <a:pt x="589" y="374"/>
                  </a:cubicBezTo>
                  <a:cubicBezTo>
                    <a:pt x="586" y="338"/>
                    <a:pt x="628" y="297"/>
                    <a:pt x="654" y="271"/>
                  </a:cubicBezTo>
                  <a:close/>
                  <a:moveTo>
                    <a:pt x="634" y="427"/>
                  </a:moveTo>
                  <a:cubicBezTo>
                    <a:pt x="683" y="448"/>
                    <a:pt x="753" y="469"/>
                    <a:pt x="823" y="483"/>
                  </a:cubicBezTo>
                  <a:cubicBezTo>
                    <a:pt x="858" y="575"/>
                    <a:pt x="879" y="659"/>
                    <a:pt x="900" y="736"/>
                  </a:cubicBezTo>
                  <a:cubicBezTo>
                    <a:pt x="837" y="617"/>
                    <a:pt x="746" y="511"/>
                    <a:pt x="634" y="427"/>
                  </a:cubicBezTo>
                  <a:close/>
                  <a:moveTo>
                    <a:pt x="858" y="490"/>
                  </a:moveTo>
                  <a:cubicBezTo>
                    <a:pt x="991" y="518"/>
                    <a:pt x="1132" y="547"/>
                    <a:pt x="1216" y="561"/>
                  </a:cubicBezTo>
                  <a:cubicBezTo>
                    <a:pt x="1153" y="589"/>
                    <a:pt x="1019" y="673"/>
                    <a:pt x="956" y="757"/>
                  </a:cubicBezTo>
                  <a:cubicBezTo>
                    <a:pt x="921" y="631"/>
                    <a:pt x="879" y="533"/>
                    <a:pt x="858" y="490"/>
                  </a:cubicBezTo>
                  <a:close/>
                  <a:moveTo>
                    <a:pt x="956" y="1297"/>
                  </a:moveTo>
                  <a:cubicBezTo>
                    <a:pt x="998" y="1318"/>
                    <a:pt x="1033" y="1339"/>
                    <a:pt x="1061" y="1367"/>
                  </a:cubicBezTo>
                  <a:cubicBezTo>
                    <a:pt x="984" y="1423"/>
                    <a:pt x="907" y="1479"/>
                    <a:pt x="851" y="1528"/>
                  </a:cubicBezTo>
                  <a:cubicBezTo>
                    <a:pt x="900" y="1458"/>
                    <a:pt x="935" y="1381"/>
                    <a:pt x="956" y="1297"/>
                  </a:cubicBezTo>
                  <a:close/>
                  <a:moveTo>
                    <a:pt x="795" y="1613"/>
                  </a:moveTo>
                  <a:cubicBezTo>
                    <a:pt x="851" y="1563"/>
                    <a:pt x="935" y="1507"/>
                    <a:pt x="1040" y="1437"/>
                  </a:cubicBezTo>
                  <a:cubicBezTo>
                    <a:pt x="942" y="1563"/>
                    <a:pt x="809" y="1683"/>
                    <a:pt x="641" y="1781"/>
                  </a:cubicBezTo>
                  <a:cubicBezTo>
                    <a:pt x="704" y="1725"/>
                    <a:pt x="753" y="1669"/>
                    <a:pt x="795" y="1613"/>
                  </a:cubicBezTo>
                  <a:close/>
                  <a:moveTo>
                    <a:pt x="111" y="2352"/>
                  </a:moveTo>
                  <a:cubicBezTo>
                    <a:pt x="131" y="2250"/>
                    <a:pt x="231" y="2125"/>
                    <a:pt x="344" y="2045"/>
                  </a:cubicBezTo>
                  <a:cubicBezTo>
                    <a:pt x="407" y="2010"/>
                    <a:pt x="466" y="1977"/>
                    <a:pt x="522" y="1947"/>
                  </a:cubicBezTo>
                  <a:cubicBezTo>
                    <a:pt x="521" y="1951"/>
                    <a:pt x="520" y="1956"/>
                    <a:pt x="519" y="1961"/>
                  </a:cubicBezTo>
                  <a:cubicBezTo>
                    <a:pt x="519" y="1989"/>
                    <a:pt x="512" y="2016"/>
                    <a:pt x="512" y="2044"/>
                  </a:cubicBezTo>
                  <a:cubicBezTo>
                    <a:pt x="512" y="2107"/>
                    <a:pt x="539" y="2170"/>
                    <a:pt x="574" y="2233"/>
                  </a:cubicBezTo>
                  <a:cubicBezTo>
                    <a:pt x="434" y="2275"/>
                    <a:pt x="267" y="2324"/>
                    <a:pt x="111" y="2366"/>
                  </a:cubicBezTo>
                  <a:cubicBezTo>
                    <a:pt x="111" y="2359"/>
                    <a:pt x="111" y="2359"/>
                    <a:pt x="111" y="2352"/>
                  </a:cubicBezTo>
                  <a:close/>
                  <a:moveTo>
                    <a:pt x="112" y="2394"/>
                  </a:moveTo>
                  <a:cubicBezTo>
                    <a:pt x="259" y="2359"/>
                    <a:pt x="421" y="2324"/>
                    <a:pt x="575" y="2289"/>
                  </a:cubicBezTo>
                  <a:cubicBezTo>
                    <a:pt x="456" y="2457"/>
                    <a:pt x="357" y="2583"/>
                    <a:pt x="301" y="2681"/>
                  </a:cubicBezTo>
                  <a:cubicBezTo>
                    <a:pt x="210" y="2611"/>
                    <a:pt x="119" y="2506"/>
                    <a:pt x="112" y="2394"/>
                  </a:cubicBezTo>
                  <a:close/>
                  <a:moveTo>
                    <a:pt x="322" y="2702"/>
                  </a:moveTo>
                  <a:cubicBezTo>
                    <a:pt x="414" y="2562"/>
                    <a:pt x="526" y="2436"/>
                    <a:pt x="631" y="2310"/>
                  </a:cubicBezTo>
                  <a:cubicBezTo>
                    <a:pt x="652" y="2338"/>
                    <a:pt x="680" y="2373"/>
                    <a:pt x="715" y="2394"/>
                  </a:cubicBezTo>
                  <a:cubicBezTo>
                    <a:pt x="764" y="2443"/>
                    <a:pt x="827" y="2485"/>
                    <a:pt x="883" y="2520"/>
                  </a:cubicBezTo>
                  <a:cubicBezTo>
                    <a:pt x="708" y="2583"/>
                    <a:pt x="519" y="2653"/>
                    <a:pt x="336" y="2709"/>
                  </a:cubicBezTo>
                  <a:cubicBezTo>
                    <a:pt x="336" y="2709"/>
                    <a:pt x="329" y="2702"/>
                    <a:pt x="322" y="2702"/>
                  </a:cubicBezTo>
                  <a:close/>
                  <a:moveTo>
                    <a:pt x="694" y="2876"/>
                  </a:moveTo>
                  <a:cubicBezTo>
                    <a:pt x="533" y="2820"/>
                    <a:pt x="456" y="2792"/>
                    <a:pt x="364" y="2730"/>
                  </a:cubicBezTo>
                  <a:cubicBezTo>
                    <a:pt x="435" y="2709"/>
                    <a:pt x="757" y="2625"/>
                    <a:pt x="918" y="2569"/>
                  </a:cubicBezTo>
                  <a:cubicBezTo>
                    <a:pt x="827" y="2716"/>
                    <a:pt x="750" y="2827"/>
                    <a:pt x="722" y="2883"/>
                  </a:cubicBezTo>
                  <a:cubicBezTo>
                    <a:pt x="708" y="2883"/>
                    <a:pt x="701" y="2876"/>
                    <a:pt x="694" y="2876"/>
                  </a:cubicBezTo>
                  <a:close/>
                  <a:moveTo>
                    <a:pt x="1374" y="3002"/>
                  </a:moveTo>
                  <a:cubicBezTo>
                    <a:pt x="1248" y="2981"/>
                    <a:pt x="995" y="2946"/>
                    <a:pt x="820" y="2911"/>
                  </a:cubicBezTo>
                  <a:cubicBezTo>
                    <a:pt x="1058" y="2855"/>
                    <a:pt x="1213" y="2827"/>
                    <a:pt x="1479" y="2702"/>
                  </a:cubicBezTo>
                  <a:cubicBezTo>
                    <a:pt x="1437" y="2834"/>
                    <a:pt x="1395" y="2946"/>
                    <a:pt x="1374" y="3002"/>
                  </a:cubicBezTo>
                  <a:close/>
                  <a:moveTo>
                    <a:pt x="778" y="2897"/>
                  </a:moveTo>
                  <a:cubicBezTo>
                    <a:pt x="764" y="2897"/>
                    <a:pt x="757" y="2897"/>
                    <a:pt x="750" y="2890"/>
                  </a:cubicBezTo>
                  <a:cubicBezTo>
                    <a:pt x="848" y="2785"/>
                    <a:pt x="925" y="2674"/>
                    <a:pt x="995" y="2569"/>
                  </a:cubicBezTo>
                  <a:cubicBezTo>
                    <a:pt x="1220" y="2667"/>
                    <a:pt x="1451" y="2681"/>
                    <a:pt x="1486" y="2688"/>
                  </a:cubicBezTo>
                  <a:cubicBezTo>
                    <a:pt x="1374" y="2730"/>
                    <a:pt x="806" y="2890"/>
                    <a:pt x="778" y="2897"/>
                  </a:cubicBezTo>
                  <a:close/>
                  <a:moveTo>
                    <a:pt x="1605" y="2296"/>
                  </a:moveTo>
                  <a:cubicBezTo>
                    <a:pt x="1584" y="2387"/>
                    <a:pt x="1535" y="2534"/>
                    <a:pt x="1493" y="2667"/>
                  </a:cubicBezTo>
                  <a:cubicBezTo>
                    <a:pt x="1339" y="2646"/>
                    <a:pt x="1178" y="2597"/>
                    <a:pt x="1030" y="2527"/>
                  </a:cubicBezTo>
                  <a:cubicBezTo>
                    <a:pt x="1192" y="2464"/>
                    <a:pt x="1521" y="2310"/>
                    <a:pt x="1612" y="2247"/>
                  </a:cubicBezTo>
                  <a:cubicBezTo>
                    <a:pt x="1612" y="2268"/>
                    <a:pt x="1605" y="2282"/>
                    <a:pt x="1605" y="2296"/>
                  </a:cubicBezTo>
                  <a:close/>
                  <a:moveTo>
                    <a:pt x="1058" y="2457"/>
                  </a:moveTo>
                  <a:cubicBezTo>
                    <a:pt x="1136" y="2317"/>
                    <a:pt x="1192" y="2191"/>
                    <a:pt x="1234" y="2072"/>
                  </a:cubicBezTo>
                  <a:cubicBezTo>
                    <a:pt x="1395" y="2170"/>
                    <a:pt x="1563" y="2212"/>
                    <a:pt x="1619" y="2226"/>
                  </a:cubicBezTo>
                  <a:cubicBezTo>
                    <a:pt x="1521" y="2282"/>
                    <a:pt x="1206" y="2401"/>
                    <a:pt x="1058" y="2457"/>
                  </a:cubicBezTo>
                  <a:close/>
                  <a:moveTo>
                    <a:pt x="1619" y="2205"/>
                  </a:moveTo>
                  <a:cubicBezTo>
                    <a:pt x="1493" y="2170"/>
                    <a:pt x="1374" y="2114"/>
                    <a:pt x="1269" y="2044"/>
                  </a:cubicBezTo>
                  <a:cubicBezTo>
                    <a:pt x="1493" y="1933"/>
                    <a:pt x="1633" y="1828"/>
                    <a:pt x="1654" y="1814"/>
                  </a:cubicBezTo>
                  <a:cubicBezTo>
                    <a:pt x="1654" y="1961"/>
                    <a:pt x="1640" y="2093"/>
                    <a:pt x="1619" y="2205"/>
                  </a:cubicBezTo>
                  <a:close/>
                  <a:moveTo>
                    <a:pt x="1647" y="1765"/>
                  </a:moveTo>
                  <a:cubicBezTo>
                    <a:pt x="1570" y="1723"/>
                    <a:pt x="1437" y="1636"/>
                    <a:pt x="1369" y="1585"/>
                  </a:cubicBezTo>
                  <a:cubicBezTo>
                    <a:pt x="1447" y="1559"/>
                    <a:pt x="1534" y="1531"/>
                    <a:pt x="1626" y="1503"/>
                  </a:cubicBezTo>
                  <a:cubicBezTo>
                    <a:pt x="1642" y="1590"/>
                    <a:pt x="1647" y="1678"/>
                    <a:pt x="1647" y="1765"/>
                  </a:cubicBezTo>
                  <a:close/>
                  <a:moveTo>
                    <a:pt x="1265" y="1549"/>
                  </a:moveTo>
                  <a:cubicBezTo>
                    <a:pt x="1433" y="1409"/>
                    <a:pt x="1545" y="1269"/>
                    <a:pt x="1629" y="1136"/>
                  </a:cubicBezTo>
                  <a:cubicBezTo>
                    <a:pt x="1728" y="1199"/>
                    <a:pt x="1819" y="1269"/>
                    <a:pt x="1903" y="1346"/>
                  </a:cubicBezTo>
                  <a:cubicBezTo>
                    <a:pt x="1714" y="1395"/>
                    <a:pt x="1503" y="1465"/>
                    <a:pt x="1265" y="1549"/>
                  </a:cubicBezTo>
                  <a:close/>
                  <a:moveTo>
                    <a:pt x="1707" y="1080"/>
                  </a:moveTo>
                  <a:cubicBezTo>
                    <a:pt x="1889" y="995"/>
                    <a:pt x="2092" y="925"/>
                    <a:pt x="2310" y="862"/>
                  </a:cubicBezTo>
                  <a:cubicBezTo>
                    <a:pt x="2240" y="981"/>
                    <a:pt x="2120" y="1115"/>
                    <a:pt x="1945" y="1339"/>
                  </a:cubicBezTo>
                  <a:cubicBezTo>
                    <a:pt x="1882" y="1227"/>
                    <a:pt x="1798" y="1150"/>
                    <a:pt x="1707" y="1080"/>
                  </a:cubicBezTo>
                  <a:close/>
                  <a:moveTo>
                    <a:pt x="2001" y="1325"/>
                  </a:moveTo>
                  <a:cubicBezTo>
                    <a:pt x="2169" y="1164"/>
                    <a:pt x="2254" y="1073"/>
                    <a:pt x="2345" y="869"/>
                  </a:cubicBezTo>
                  <a:cubicBezTo>
                    <a:pt x="2534" y="974"/>
                    <a:pt x="2667" y="1101"/>
                    <a:pt x="2738" y="1185"/>
                  </a:cubicBezTo>
                  <a:cubicBezTo>
                    <a:pt x="2745" y="1192"/>
                    <a:pt x="2752" y="1192"/>
                    <a:pt x="2759" y="1199"/>
                  </a:cubicBezTo>
                  <a:cubicBezTo>
                    <a:pt x="2667" y="1206"/>
                    <a:pt x="2401" y="1227"/>
                    <a:pt x="2001" y="1325"/>
                  </a:cubicBezTo>
                  <a:close/>
                  <a:moveTo>
                    <a:pt x="3766" y="2038"/>
                  </a:moveTo>
                  <a:cubicBezTo>
                    <a:pt x="3822" y="2108"/>
                    <a:pt x="3850" y="2185"/>
                    <a:pt x="3850" y="2269"/>
                  </a:cubicBezTo>
                  <a:cubicBezTo>
                    <a:pt x="3850" y="2374"/>
                    <a:pt x="3815" y="2465"/>
                    <a:pt x="3745" y="2535"/>
                  </a:cubicBezTo>
                  <a:cubicBezTo>
                    <a:pt x="3660" y="2612"/>
                    <a:pt x="3541" y="2647"/>
                    <a:pt x="3386" y="2647"/>
                  </a:cubicBezTo>
                  <a:cubicBezTo>
                    <a:pt x="3330" y="2647"/>
                    <a:pt x="3274" y="2640"/>
                    <a:pt x="3204" y="2626"/>
                  </a:cubicBezTo>
                  <a:cubicBezTo>
                    <a:pt x="3140" y="2605"/>
                    <a:pt x="3099" y="2591"/>
                    <a:pt x="3063" y="2570"/>
                  </a:cubicBezTo>
                  <a:cubicBezTo>
                    <a:pt x="3063" y="2374"/>
                    <a:pt x="3063" y="2374"/>
                    <a:pt x="3063" y="2374"/>
                  </a:cubicBezTo>
                  <a:cubicBezTo>
                    <a:pt x="3107" y="2409"/>
                    <a:pt x="3161" y="2444"/>
                    <a:pt x="3232" y="2465"/>
                  </a:cubicBezTo>
                  <a:cubicBezTo>
                    <a:pt x="3295" y="2486"/>
                    <a:pt x="3351" y="2500"/>
                    <a:pt x="3407" y="2500"/>
                  </a:cubicBezTo>
                  <a:cubicBezTo>
                    <a:pt x="3590" y="2500"/>
                    <a:pt x="3682" y="2430"/>
                    <a:pt x="3682" y="2283"/>
                  </a:cubicBezTo>
                  <a:cubicBezTo>
                    <a:pt x="3682" y="2227"/>
                    <a:pt x="3653" y="2171"/>
                    <a:pt x="3611" y="2122"/>
                  </a:cubicBezTo>
                  <a:cubicBezTo>
                    <a:pt x="3569" y="2080"/>
                    <a:pt x="3492" y="2031"/>
                    <a:pt x="3379" y="1968"/>
                  </a:cubicBezTo>
                  <a:cubicBezTo>
                    <a:pt x="3267" y="1905"/>
                    <a:pt x="3183" y="1843"/>
                    <a:pt x="3133" y="1780"/>
                  </a:cubicBezTo>
                  <a:cubicBezTo>
                    <a:pt x="3091" y="1717"/>
                    <a:pt x="3063" y="1647"/>
                    <a:pt x="3063" y="1563"/>
                  </a:cubicBezTo>
                  <a:cubicBezTo>
                    <a:pt x="3063" y="1458"/>
                    <a:pt x="3105" y="1367"/>
                    <a:pt x="3183" y="1297"/>
                  </a:cubicBezTo>
                  <a:cubicBezTo>
                    <a:pt x="3267" y="1227"/>
                    <a:pt x="3380" y="1192"/>
                    <a:pt x="3513" y="1192"/>
                  </a:cubicBezTo>
                  <a:cubicBezTo>
                    <a:pt x="3640" y="1192"/>
                    <a:pt x="3739" y="1206"/>
                    <a:pt x="3795" y="1241"/>
                  </a:cubicBezTo>
                  <a:cubicBezTo>
                    <a:pt x="3795" y="1423"/>
                    <a:pt x="3795" y="1423"/>
                    <a:pt x="3795" y="1423"/>
                  </a:cubicBezTo>
                  <a:cubicBezTo>
                    <a:pt x="3715" y="1367"/>
                    <a:pt x="3626" y="1339"/>
                    <a:pt x="3506" y="1339"/>
                  </a:cubicBezTo>
                  <a:cubicBezTo>
                    <a:pt x="3422" y="1339"/>
                    <a:pt x="3358" y="1360"/>
                    <a:pt x="3309" y="1402"/>
                  </a:cubicBezTo>
                  <a:cubicBezTo>
                    <a:pt x="3260" y="1437"/>
                    <a:pt x="3239" y="1493"/>
                    <a:pt x="3239" y="1549"/>
                  </a:cubicBezTo>
                  <a:cubicBezTo>
                    <a:pt x="3239" y="1619"/>
                    <a:pt x="3260" y="1668"/>
                    <a:pt x="3302" y="1717"/>
                  </a:cubicBezTo>
                  <a:cubicBezTo>
                    <a:pt x="3337" y="1752"/>
                    <a:pt x="3407" y="1801"/>
                    <a:pt x="3513" y="1857"/>
                  </a:cubicBezTo>
                  <a:cubicBezTo>
                    <a:pt x="3632" y="1919"/>
                    <a:pt x="3717" y="1982"/>
                    <a:pt x="3766" y="2038"/>
                  </a:cubicBezTo>
                  <a:close/>
                  <a:moveTo>
                    <a:pt x="4887" y="2003"/>
                  </a:moveTo>
                  <a:cubicBezTo>
                    <a:pt x="4887" y="2631"/>
                    <a:pt x="4887" y="2631"/>
                    <a:pt x="4887" y="2631"/>
                  </a:cubicBezTo>
                  <a:cubicBezTo>
                    <a:pt x="4727" y="2631"/>
                    <a:pt x="4727" y="2631"/>
                    <a:pt x="4727" y="2631"/>
                  </a:cubicBezTo>
                  <a:cubicBezTo>
                    <a:pt x="4727" y="2047"/>
                    <a:pt x="4727" y="2046"/>
                    <a:pt x="4727" y="2046"/>
                  </a:cubicBezTo>
                  <a:cubicBezTo>
                    <a:pt x="4727" y="1834"/>
                    <a:pt x="4650" y="1729"/>
                    <a:pt x="4496" y="1729"/>
                  </a:cubicBezTo>
                  <a:cubicBezTo>
                    <a:pt x="4419" y="1729"/>
                    <a:pt x="4349" y="1757"/>
                    <a:pt x="4300" y="1813"/>
                  </a:cubicBezTo>
                  <a:cubicBezTo>
                    <a:pt x="4244" y="1877"/>
                    <a:pt x="4215" y="1954"/>
                    <a:pt x="4215" y="2053"/>
                  </a:cubicBezTo>
                  <a:cubicBezTo>
                    <a:pt x="4215" y="2630"/>
                    <a:pt x="4215" y="2631"/>
                    <a:pt x="4215" y="2631"/>
                  </a:cubicBezTo>
                  <a:cubicBezTo>
                    <a:pt x="4055" y="2631"/>
                    <a:pt x="4055" y="2631"/>
                    <a:pt x="4055" y="2631"/>
                  </a:cubicBezTo>
                  <a:cubicBezTo>
                    <a:pt x="4055" y="1123"/>
                    <a:pt x="4055" y="1123"/>
                    <a:pt x="4055" y="1123"/>
                  </a:cubicBezTo>
                  <a:cubicBezTo>
                    <a:pt x="4215" y="1123"/>
                    <a:pt x="4215" y="1123"/>
                    <a:pt x="4215" y="1123"/>
                  </a:cubicBezTo>
                  <a:cubicBezTo>
                    <a:pt x="4215" y="1779"/>
                    <a:pt x="4215" y="1779"/>
                    <a:pt x="4215" y="1779"/>
                  </a:cubicBezTo>
                  <a:cubicBezTo>
                    <a:pt x="4223" y="1779"/>
                    <a:pt x="4224" y="1779"/>
                    <a:pt x="4224" y="1779"/>
                  </a:cubicBezTo>
                  <a:cubicBezTo>
                    <a:pt x="4301" y="1651"/>
                    <a:pt x="4405" y="1589"/>
                    <a:pt x="4552" y="1589"/>
                  </a:cubicBezTo>
                  <a:cubicBezTo>
                    <a:pt x="4776" y="1589"/>
                    <a:pt x="4887" y="1729"/>
                    <a:pt x="4887" y="2003"/>
                  </a:cubicBezTo>
                  <a:close/>
                  <a:moveTo>
                    <a:pt x="5492" y="1591"/>
                  </a:moveTo>
                  <a:cubicBezTo>
                    <a:pt x="5435" y="1591"/>
                    <a:pt x="5366" y="1605"/>
                    <a:pt x="5295" y="1626"/>
                  </a:cubicBezTo>
                  <a:cubicBezTo>
                    <a:pt x="5232" y="1647"/>
                    <a:pt x="5183" y="1668"/>
                    <a:pt x="5155" y="1689"/>
                  </a:cubicBezTo>
                  <a:cubicBezTo>
                    <a:pt x="5155" y="1689"/>
                    <a:pt x="5155" y="1689"/>
                    <a:pt x="5155" y="1850"/>
                  </a:cubicBezTo>
                  <a:cubicBezTo>
                    <a:pt x="5251" y="1773"/>
                    <a:pt x="5359" y="1731"/>
                    <a:pt x="5486" y="1731"/>
                  </a:cubicBezTo>
                  <a:cubicBezTo>
                    <a:pt x="5620" y="1731"/>
                    <a:pt x="5690" y="1815"/>
                    <a:pt x="5690" y="1983"/>
                  </a:cubicBezTo>
                  <a:cubicBezTo>
                    <a:pt x="5690" y="1983"/>
                    <a:pt x="5690" y="1983"/>
                    <a:pt x="5387" y="2025"/>
                  </a:cubicBezTo>
                  <a:cubicBezTo>
                    <a:pt x="5161" y="2060"/>
                    <a:pt x="5048" y="2165"/>
                    <a:pt x="5048" y="2353"/>
                  </a:cubicBezTo>
                  <a:cubicBezTo>
                    <a:pt x="5048" y="2444"/>
                    <a:pt x="5076" y="2507"/>
                    <a:pt x="5133" y="2563"/>
                  </a:cubicBezTo>
                  <a:cubicBezTo>
                    <a:pt x="5189" y="2619"/>
                    <a:pt x="5274" y="2647"/>
                    <a:pt x="5373" y="2647"/>
                  </a:cubicBezTo>
                  <a:cubicBezTo>
                    <a:pt x="5514" y="2647"/>
                    <a:pt x="5619" y="2584"/>
                    <a:pt x="5691" y="2465"/>
                  </a:cubicBezTo>
                  <a:cubicBezTo>
                    <a:pt x="5691" y="2465"/>
                    <a:pt x="5691" y="2467"/>
                    <a:pt x="5691" y="2627"/>
                  </a:cubicBezTo>
                  <a:cubicBezTo>
                    <a:pt x="5691" y="2627"/>
                    <a:pt x="5691" y="2627"/>
                    <a:pt x="5851" y="2627"/>
                  </a:cubicBezTo>
                  <a:cubicBezTo>
                    <a:pt x="5851" y="1969"/>
                    <a:pt x="5851" y="1969"/>
                    <a:pt x="5851" y="1969"/>
                  </a:cubicBezTo>
                  <a:cubicBezTo>
                    <a:pt x="5851" y="1717"/>
                    <a:pt x="5732" y="1591"/>
                    <a:pt x="5492" y="1591"/>
                  </a:cubicBezTo>
                  <a:close/>
                  <a:moveTo>
                    <a:pt x="5691" y="2213"/>
                  </a:moveTo>
                  <a:cubicBezTo>
                    <a:pt x="5691" y="2297"/>
                    <a:pt x="5662" y="2367"/>
                    <a:pt x="5613" y="2423"/>
                  </a:cubicBezTo>
                  <a:cubicBezTo>
                    <a:pt x="5564" y="2479"/>
                    <a:pt x="5493" y="2507"/>
                    <a:pt x="5415" y="2507"/>
                  </a:cubicBezTo>
                  <a:cubicBezTo>
                    <a:pt x="5352" y="2507"/>
                    <a:pt x="5302" y="2493"/>
                    <a:pt x="5267" y="2465"/>
                  </a:cubicBezTo>
                  <a:cubicBezTo>
                    <a:pt x="5239" y="2430"/>
                    <a:pt x="5217" y="2388"/>
                    <a:pt x="5217" y="2339"/>
                  </a:cubicBezTo>
                  <a:cubicBezTo>
                    <a:pt x="5217" y="2283"/>
                    <a:pt x="5232" y="2241"/>
                    <a:pt x="5260" y="2213"/>
                  </a:cubicBezTo>
                  <a:cubicBezTo>
                    <a:pt x="5295" y="2186"/>
                    <a:pt x="5359" y="2158"/>
                    <a:pt x="5444" y="2151"/>
                  </a:cubicBezTo>
                  <a:cubicBezTo>
                    <a:pt x="5444" y="2151"/>
                    <a:pt x="5443" y="2151"/>
                    <a:pt x="5691" y="2116"/>
                  </a:cubicBezTo>
                  <a:lnTo>
                    <a:pt x="5691" y="2213"/>
                  </a:lnTo>
                  <a:close/>
                  <a:moveTo>
                    <a:pt x="6518" y="1597"/>
                  </a:moveTo>
                  <a:cubicBezTo>
                    <a:pt x="6560" y="1597"/>
                    <a:pt x="6595" y="1604"/>
                    <a:pt x="6615" y="1611"/>
                  </a:cubicBezTo>
                  <a:cubicBezTo>
                    <a:pt x="6615" y="1780"/>
                    <a:pt x="6615" y="1780"/>
                    <a:pt x="6615" y="1780"/>
                  </a:cubicBezTo>
                  <a:cubicBezTo>
                    <a:pt x="6587" y="1759"/>
                    <a:pt x="6545" y="1745"/>
                    <a:pt x="6496" y="1745"/>
                  </a:cubicBezTo>
                  <a:cubicBezTo>
                    <a:pt x="6426" y="1745"/>
                    <a:pt x="6371" y="1773"/>
                    <a:pt x="6329" y="1836"/>
                  </a:cubicBezTo>
                  <a:cubicBezTo>
                    <a:pt x="6280" y="1899"/>
                    <a:pt x="6251" y="1991"/>
                    <a:pt x="6251" y="2110"/>
                  </a:cubicBezTo>
                  <a:cubicBezTo>
                    <a:pt x="6251" y="2630"/>
                    <a:pt x="6251" y="2631"/>
                    <a:pt x="6251" y="2631"/>
                  </a:cubicBezTo>
                  <a:cubicBezTo>
                    <a:pt x="6091" y="2631"/>
                    <a:pt x="6091" y="2631"/>
                    <a:pt x="6091" y="2631"/>
                  </a:cubicBezTo>
                  <a:cubicBezTo>
                    <a:pt x="6091" y="1619"/>
                    <a:pt x="6091" y="1619"/>
                    <a:pt x="6091" y="1619"/>
                  </a:cubicBezTo>
                  <a:cubicBezTo>
                    <a:pt x="6251" y="1619"/>
                    <a:pt x="6251" y="1619"/>
                    <a:pt x="6251" y="1619"/>
                  </a:cubicBezTo>
                  <a:cubicBezTo>
                    <a:pt x="6251" y="1823"/>
                    <a:pt x="6251" y="1823"/>
                    <a:pt x="6251" y="1823"/>
                  </a:cubicBezTo>
                  <a:cubicBezTo>
                    <a:pt x="6259" y="1823"/>
                    <a:pt x="6260" y="1823"/>
                    <a:pt x="6260" y="1823"/>
                  </a:cubicBezTo>
                  <a:cubicBezTo>
                    <a:pt x="6281" y="1751"/>
                    <a:pt x="6316" y="1696"/>
                    <a:pt x="6365" y="1654"/>
                  </a:cubicBezTo>
                  <a:cubicBezTo>
                    <a:pt x="6414" y="1619"/>
                    <a:pt x="6462" y="1597"/>
                    <a:pt x="6518" y="1597"/>
                  </a:cubicBezTo>
                  <a:close/>
                  <a:moveTo>
                    <a:pt x="7126" y="1591"/>
                  </a:moveTo>
                  <a:cubicBezTo>
                    <a:pt x="7000" y="1591"/>
                    <a:pt x="6887" y="1640"/>
                    <a:pt x="6803" y="1731"/>
                  </a:cubicBezTo>
                  <a:cubicBezTo>
                    <a:pt x="6704" y="1829"/>
                    <a:pt x="6662" y="1962"/>
                    <a:pt x="6662" y="2123"/>
                  </a:cubicBezTo>
                  <a:cubicBezTo>
                    <a:pt x="6662" y="2297"/>
                    <a:pt x="6704" y="2423"/>
                    <a:pt x="6789" y="2521"/>
                  </a:cubicBezTo>
                  <a:cubicBezTo>
                    <a:pt x="6873" y="2605"/>
                    <a:pt x="6979" y="2647"/>
                    <a:pt x="7119" y="2647"/>
                  </a:cubicBezTo>
                  <a:cubicBezTo>
                    <a:pt x="7267" y="2647"/>
                    <a:pt x="7387" y="2612"/>
                    <a:pt x="7471" y="2549"/>
                  </a:cubicBezTo>
                  <a:cubicBezTo>
                    <a:pt x="7471" y="2549"/>
                    <a:pt x="7471" y="2549"/>
                    <a:pt x="7471" y="2402"/>
                  </a:cubicBezTo>
                  <a:cubicBezTo>
                    <a:pt x="7379" y="2472"/>
                    <a:pt x="7274" y="2507"/>
                    <a:pt x="7162" y="2507"/>
                  </a:cubicBezTo>
                  <a:cubicBezTo>
                    <a:pt x="7056" y="2507"/>
                    <a:pt x="6979" y="2480"/>
                    <a:pt x="6922" y="2417"/>
                  </a:cubicBezTo>
                  <a:cubicBezTo>
                    <a:pt x="6859" y="2361"/>
                    <a:pt x="6831" y="2271"/>
                    <a:pt x="6831" y="2159"/>
                  </a:cubicBezTo>
                  <a:cubicBezTo>
                    <a:pt x="6831" y="2159"/>
                    <a:pt x="6831" y="2159"/>
                    <a:pt x="7539" y="2159"/>
                  </a:cubicBezTo>
                  <a:cubicBezTo>
                    <a:pt x="7539" y="2074"/>
                    <a:pt x="7539" y="2074"/>
                    <a:pt x="7539" y="2074"/>
                  </a:cubicBezTo>
                  <a:cubicBezTo>
                    <a:pt x="7539" y="1927"/>
                    <a:pt x="7505" y="1815"/>
                    <a:pt x="7442" y="1731"/>
                  </a:cubicBezTo>
                  <a:cubicBezTo>
                    <a:pt x="7364" y="1640"/>
                    <a:pt x="7260" y="1591"/>
                    <a:pt x="7126" y="1591"/>
                  </a:cubicBezTo>
                  <a:close/>
                  <a:moveTo>
                    <a:pt x="6831" y="2023"/>
                  </a:moveTo>
                  <a:cubicBezTo>
                    <a:pt x="6845" y="1935"/>
                    <a:pt x="6873" y="1863"/>
                    <a:pt x="6929" y="1807"/>
                  </a:cubicBezTo>
                  <a:cubicBezTo>
                    <a:pt x="6986" y="1758"/>
                    <a:pt x="7049" y="1731"/>
                    <a:pt x="7126" y="1731"/>
                  </a:cubicBezTo>
                  <a:cubicBezTo>
                    <a:pt x="7203" y="1731"/>
                    <a:pt x="7267" y="1758"/>
                    <a:pt x="7309" y="1807"/>
                  </a:cubicBezTo>
                  <a:cubicBezTo>
                    <a:pt x="7351" y="1856"/>
                    <a:pt x="7372" y="1935"/>
                    <a:pt x="7379" y="2023"/>
                  </a:cubicBezTo>
                  <a:lnTo>
                    <a:pt x="6831" y="2023"/>
                  </a:lnTo>
                  <a:close/>
                  <a:moveTo>
                    <a:pt x="8481" y="1323"/>
                  </a:moveTo>
                  <a:cubicBezTo>
                    <a:pt x="8396" y="1245"/>
                    <a:pt x="8284" y="1211"/>
                    <a:pt x="8129" y="1211"/>
                  </a:cubicBezTo>
                  <a:cubicBezTo>
                    <a:pt x="8129" y="1211"/>
                    <a:pt x="8127" y="1211"/>
                    <a:pt x="7735" y="1211"/>
                  </a:cubicBezTo>
                  <a:cubicBezTo>
                    <a:pt x="7735" y="1211"/>
                    <a:pt x="7735" y="1211"/>
                    <a:pt x="7735" y="2631"/>
                  </a:cubicBezTo>
                  <a:cubicBezTo>
                    <a:pt x="7735" y="2631"/>
                    <a:pt x="7735" y="2631"/>
                    <a:pt x="7903" y="2631"/>
                  </a:cubicBezTo>
                  <a:cubicBezTo>
                    <a:pt x="7903" y="2631"/>
                    <a:pt x="7903" y="2631"/>
                    <a:pt x="7903" y="2087"/>
                  </a:cubicBezTo>
                  <a:cubicBezTo>
                    <a:pt x="7903" y="2087"/>
                    <a:pt x="7904" y="2087"/>
                    <a:pt x="8094" y="2087"/>
                  </a:cubicBezTo>
                  <a:cubicBezTo>
                    <a:pt x="8255" y="2087"/>
                    <a:pt x="8382" y="2045"/>
                    <a:pt x="8481" y="1954"/>
                  </a:cubicBezTo>
                  <a:cubicBezTo>
                    <a:pt x="8565" y="1870"/>
                    <a:pt x="8607" y="1758"/>
                    <a:pt x="8607" y="1631"/>
                  </a:cubicBezTo>
                  <a:cubicBezTo>
                    <a:pt x="8607" y="1498"/>
                    <a:pt x="8565" y="1393"/>
                    <a:pt x="8481" y="1323"/>
                  </a:cubicBezTo>
                  <a:close/>
                  <a:moveTo>
                    <a:pt x="8340" y="1862"/>
                  </a:moveTo>
                  <a:cubicBezTo>
                    <a:pt x="8284" y="1912"/>
                    <a:pt x="8192" y="1939"/>
                    <a:pt x="8080" y="1939"/>
                  </a:cubicBezTo>
                  <a:cubicBezTo>
                    <a:pt x="8080" y="1939"/>
                    <a:pt x="8079" y="1939"/>
                    <a:pt x="7903" y="1939"/>
                  </a:cubicBezTo>
                  <a:cubicBezTo>
                    <a:pt x="7903" y="1939"/>
                    <a:pt x="7903" y="1939"/>
                    <a:pt x="7903" y="1355"/>
                  </a:cubicBezTo>
                  <a:cubicBezTo>
                    <a:pt x="7903" y="1355"/>
                    <a:pt x="7904" y="1355"/>
                    <a:pt x="8101" y="1355"/>
                  </a:cubicBezTo>
                  <a:cubicBezTo>
                    <a:pt x="8319" y="1355"/>
                    <a:pt x="8431" y="1454"/>
                    <a:pt x="8431" y="1637"/>
                  </a:cubicBezTo>
                  <a:cubicBezTo>
                    <a:pt x="8431" y="1735"/>
                    <a:pt x="8403" y="1806"/>
                    <a:pt x="8340" y="1862"/>
                  </a:cubicBezTo>
                  <a:close/>
                  <a:moveTo>
                    <a:pt x="9223" y="1591"/>
                  </a:moveTo>
                  <a:cubicBezTo>
                    <a:pt x="9076" y="1591"/>
                    <a:pt x="8949" y="1633"/>
                    <a:pt x="8858" y="1724"/>
                  </a:cubicBezTo>
                  <a:cubicBezTo>
                    <a:pt x="8759" y="1822"/>
                    <a:pt x="8710" y="1955"/>
                    <a:pt x="8710" y="2130"/>
                  </a:cubicBezTo>
                  <a:cubicBezTo>
                    <a:pt x="8710" y="2283"/>
                    <a:pt x="8752" y="2409"/>
                    <a:pt x="8844" y="2500"/>
                  </a:cubicBezTo>
                  <a:cubicBezTo>
                    <a:pt x="8928" y="2598"/>
                    <a:pt x="9047" y="2647"/>
                    <a:pt x="9202" y="2647"/>
                  </a:cubicBezTo>
                  <a:cubicBezTo>
                    <a:pt x="9357" y="2647"/>
                    <a:pt x="9476" y="2598"/>
                    <a:pt x="9568" y="2500"/>
                  </a:cubicBezTo>
                  <a:cubicBezTo>
                    <a:pt x="9659" y="2402"/>
                    <a:pt x="9708" y="2276"/>
                    <a:pt x="9708" y="2116"/>
                  </a:cubicBezTo>
                  <a:cubicBezTo>
                    <a:pt x="9708" y="1955"/>
                    <a:pt x="9666" y="1822"/>
                    <a:pt x="9582" y="1731"/>
                  </a:cubicBezTo>
                  <a:cubicBezTo>
                    <a:pt x="9497" y="1640"/>
                    <a:pt x="9378" y="1591"/>
                    <a:pt x="9223" y="1591"/>
                  </a:cubicBezTo>
                  <a:close/>
                  <a:moveTo>
                    <a:pt x="9462" y="2409"/>
                  </a:moveTo>
                  <a:cubicBezTo>
                    <a:pt x="9406" y="2472"/>
                    <a:pt x="9322" y="2507"/>
                    <a:pt x="9216" y="2507"/>
                  </a:cubicBezTo>
                  <a:cubicBezTo>
                    <a:pt x="9111" y="2507"/>
                    <a:pt x="9033" y="2479"/>
                    <a:pt x="8970" y="2409"/>
                  </a:cubicBezTo>
                  <a:cubicBezTo>
                    <a:pt x="8907" y="2339"/>
                    <a:pt x="8879" y="2248"/>
                    <a:pt x="8879" y="2123"/>
                  </a:cubicBezTo>
                  <a:cubicBezTo>
                    <a:pt x="8879" y="1997"/>
                    <a:pt x="8907" y="1899"/>
                    <a:pt x="8970" y="1829"/>
                  </a:cubicBezTo>
                  <a:cubicBezTo>
                    <a:pt x="9033" y="1759"/>
                    <a:pt x="9111" y="1731"/>
                    <a:pt x="9216" y="1731"/>
                  </a:cubicBezTo>
                  <a:cubicBezTo>
                    <a:pt x="9315" y="1731"/>
                    <a:pt x="9399" y="1759"/>
                    <a:pt x="9455" y="1829"/>
                  </a:cubicBezTo>
                  <a:cubicBezTo>
                    <a:pt x="9511" y="1892"/>
                    <a:pt x="9540" y="1990"/>
                    <a:pt x="9540" y="2123"/>
                  </a:cubicBezTo>
                  <a:cubicBezTo>
                    <a:pt x="9540" y="2241"/>
                    <a:pt x="9511" y="2339"/>
                    <a:pt x="9462" y="2409"/>
                  </a:cubicBezTo>
                  <a:close/>
                  <a:moveTo>
                    <a:pt x="9895" y="1619"/>
                  </a:moveTo>
                  <a:cubicBezTo>
                    <a:pt x="10055" y="1619"/>
                    <a:pt x="10055" y="1619"/>
                    <a:pt x="10055" y="1619"/>
                  </a:cubicBezTo>
                  <a:cubicBezTo>
                    <a:pt x="10055" y="2631"/>
                    <a:pt x="10055" y="2631"/>
                    <a:pt x="10055" y="2631"/>
                  </a:cubicBezTo>
                  <a:cubicBezTo>
                    <a:pt x="9895" y="2631"/>
                    <a:pt x="9895" y="2631"/>
                    <a:pt x="9895" y="2631"/>
                  </a:cubicBezTo>
                  <a:cubicBezTo>
                    <a:pt x="9895" y="1619"/>
                    <a:pt x="9895" y="1619"/>
                    <a:pt x="9895" y="1619"/>
                  </a:cubicBezTo>
                  <a:close/>
                  <a:moveTo>
                    <a:pt x="10050" y="1175"/>
                  </a:moveTo>
                  <a:cubicBezTo>
                    <a:pt x="10071" y="1196"/>
                    <a:pt x="10085" y="1224"/>
                    <a:pt x="10085" y="1252"/>
                  </a:cubicBezTo>
                  <a:cubicBezTo>
                    <a:pt x="10085" y="1280"/>
                    <a:pt x="10071" y="1308"/>
                    <a:pt x="10050" y="1329"/>
                  </a:cubicBezTo>
                  <a:cubicBezTo>
                    <a:pt x="10036" y="1350"/>
                    <a:pt x="10007" y="1357"/>
                    <a:pt x="9979" y="1357"/>
                  </a:cubicBezTo>
                  <a:cubicBezTo>
                    <a:pt x="9951" y="1357"/>
                    <a:pt x="9923" y="1350"/>
                    <a:pt x="9902" y="1329"/>
                  </a:cubicBezTo>
                  <a:cubicBezTo>
                    <a:pt x="9881" y="1308"/>
                    <a:pt x="9874" y="1280"/>
                    <a:pt x="9874" y="1252"/>
                  </a:cubicBezTo>
                  <a:cubicBezTo>
                    <a:pt x="9874" y="1224"/>
                    <a:pt x="9881" y="1196"/>
                    <a:pt x="9902" y="1175"/>
                  </a:cubicBezTo>
                  <a:cubicBezTo>
                    <a:pt x="9923" y="1154"/>
                    <a:pt x="9951" y="1147"/>
                    <a:pt x="9979" y="1147"/>
                  </a:cubicBezTo>
                  <a:cubicBezTo>
                    <a:pt x="10007" y="1147"/>
                    <a:pt x="10036" y="1154"/>
                    <a:pt x="10050" y="1175"/>
                  </a:cubicBezTo>
                  <a:close/>
                  <a:moveTo>
                    <a:pt x="11072" y="1703"/>
                  </a:moveTo>
                  <a:cubicBezTo>
                    <a:pt x="11128" y="1773"/>
                    <a:pt x="11163" y="1872"/>
                    <a:pt x="11163" y="2005"/>
                  </a:cubicBezTo>
                  <a:cubicBezTo>
                    <a:pt x="11163" y="2631"/>
                    <a:pt x="11163" y="2631"/>
                    <a:pt x="11163" y="2631"/>
                  </a:cubicBezTo>
                  <a:cubicBezTo>
                    <a:pt x="10995" y="2631"/>
                    <a:pt x="10995" y="2631"/>
                    <a:pt x="10995" y="2631"/>
                  </a:cubicBezTo>
                  <a:cubicBezTo>
                    <a:pt x="10995" y="2047"/>
                    <a:pt x="10995" y="2047"/>
                    <a:pt x="10995" y="2047"/>
                  </a:cubicBezTo>
                  <a:cubicBezTo>
                    <a:pt x="10995" y="1837"/>
                    <a:pt x="10919" y="1732"/>
                    <a:pt x="10765" y="1732"/>
                  </a:cubicBezTo>
                  <a:cubicBezTo>
                    <a:pt x="10681" y="1732"/>
                    <a:pt x="10619" y="1760"/>
                    <a:pt x="10563" y="1823"/>
                  </a:cubicBezTo>
                  <a:cubicBezTo>
                    <a:pt x="10514" y="1879"/>
                    <a:pt x="10487" y="1956"/>
                    <a:pt x="10487" y="2047"/>
                  </a:cubicBezTo>
                  <a:cubicBezTo>
                    <a:pt x="10487" y="2630"/>
                    <a:pt x="10487" y="2631"/>
                    <a:pt x="10487" y="2631"/>
                  </a:cubicBezTo>
                  <a:cubicBezTo>
                    <a:pt x="10323" y="2631"/>
                    <a:pt x="10323" y="2631"/>
                    <a:pt x="10323" y="2631"/>
                  </a:cubicBezTo>
                  <a:cubicBezTo>
                    <a:pt x="10323" y="1619"/>
                    <a:pt x="10323" y="1619"/>
                    <a:pt x="10323" y="1619"/>
                  </a:cubicBezTo>
                  <a:cubicBezTo>
                    <a:pt x="10487" y="1619"/>
                    <a:pt x="10487" y="1619"/>
                    <a:pt x="10487" y="1619"/>
                  </a:cubicBezTo>
                  <a:cubicBezTo>
                    <a:pt x="10487" y="1779"/>
                    <a:pt x="10487" y="1779"/>
                    <a:pt x="10487" y="1779"/>
                  </a:cubicBezTo>
                  <a:cubicBezTo>
                    <a:pt x="10491" y="1779"/>
                    <a:pt x="10492" y="1779"/>
                    <a:pt x="10492" y="1779"/>
                  </a:cubicBezTo>
                  <a:cubicBezTo>
                    <a:pt x="10562" y="1655"/>
                    <a:pt x="10674" y="1591"/>
                    <a:pt x="10820" y="1591"/>
                  </a:cubicBezTo>
                  <a:cubicBezTo>
                    <a:pt x="10932" y="1591"/>
                    <a:pt x="11016" y="1626"/>
                    <a:pt x="11072" y="1703"/>
                  </a:cubicBezTo>
                  <a:close/>
                  <a:moveTo>
                    <a:pt x="11623" y="1619"/>
                  </a:moveTo>
                  <a:cubicBezTo>
                    <a:pt x="11875" y="1619"/>
                    <a:pt x="11875" y="1619"/>
                    <a:pt x="11875" y="1619"/>
                  </a:cubicBezTo>
                  <a:cubicBezTo>
                    <a:pt x="11875" y="1751"/>
                    <a:pt x="11875" y="1751"/>
                    <a:pt x="11875" y="1751"/>
                  </a:cubicBezTo>
                  <a:cubicBezTo>
                    <a:pt x="11623" y="1751"/>
                    <a:pt x="11623" y="1751"/>
                    <a:pt x="11623" y="1751"/>
                  </a:cubicBezTo>
                  <a:cubicBezTo>
                    <a:pt x="11623" y="2319"/>
                    <a:pt x="11623" y="2318"/>
                    <a:pt x="11623" y="2318"/>
                  </a:cubicBezTo>
                  <a:cubicBezTo>
                    <a:pt x="11623" y="2388"/>
                    <a:pt x="11636" y="2437"/>
                    <a:pt x="11657" y="2465"/>
                  </a:cubicBezTo>
                  <a:cubicBezTo>
                    <a:pt x="11679" y="2493"/>
                    <a:pt x="11720" y="2507"/>
                    <a:pt x="11769" y="2507"/>
                  </a:cubicBezTo>
                  <a:cubicBezTo>
                    <a:pt x="11812" y="2507"/>
                    <a:pt x="11847" y="2500"/>
                    <a:pt x="11875" y="2472"/>
                  </a:cubicBezTo>
                  <a:cubicBezTo>
                    <a:pt x="11875" y="2612"/>
                    <a:pt x="11875" y="2612"/>
                    <a:pt x="11875" y="2612"/>
                  </a:cubicBezTo>
                  <a:cubicBezTo>
                    <a:pt x="11839" y="2633"/>
                    <a:pt x="11791" y="2647"/>
                    <a:pt x="11727" y="2647"/>
                  </a:cubicBezTo>
                  <a:cubicBezTo>
                    <a:pt x="11543" y="2647"/>
                    <a:pt x="11459" y="2549"/>
                    <a:pt x="11459" y="2346"/>
                  </a:cubicBezTo>
                  <a:cubicBezTo>
                    <a:pt x="11459" y="1751"/>
                    <a:pt x="11459" y="1751"/>
                    <a:pt x="11459" y="1751"/>
                  </a:cubicBezTo>
                  <a:cubicBezTo>
                    <a:pt x="11283" y="1751"/>
                    <a:pt x="11283" y="1751"/>
                    <a:pt x="11283" y="1751"/>
                  </a:cubicBezTo>
                  <a:cubicBezTo>
                    <a:pt x="11283" y="1619"/>
                    <a:pt x="11283" y="1619"/>
                    <a:pt x="11283" y="1619"/>
                  </a:cubicBezTo>
                  <a:cubicBezTo>
                    <a:pt x="11459" y="1619"/>
                    <a:pt x="11459" y="1619"/>
                    <a:pt x="11459" y="1619"/>
                  </a:cubicBezTo>
                  <a:cubicBezTo>
                    <a:pt x="11459" y="1367"/>
                    <a:pt x="11459" y="1367"/>
                    <a:pt x="11459" y="1367"/>
                  </a:cubicBezTo>
                  <a:cubicBezTo>
                    <a:pt x="11507" y="1353"/>
                    <a:pt x="11567" y="1339"/>
                    <a:pt x="11623" y="1318"/>
                  </a:cubicBezTo>
                  <a:cubicBezTo>
                    <a:pt x="11623" y="1618"/>
                    <a:pt x="11623" y="1619"/>
                    <a:pt x="11623" y="1619"/>
                  </a:cubicBezTo>
                  <a:close/>
                  <a:moveTo>
                    <a:pt x="12114" y="1608"/>
                  </a:moveTo>
                  <a:cubicBezTo>
                    <a:pt x="12100" y="1587"/>
                    <a:pt x="12072" y="1580"/>
                    <a:pt x="12044" y="1580"/>
                  </a:cubicBezTo>
                  <a:cubicBezTo>
                    <a:pt x="12016" y="1580"/>
                    <a:pt x="11988" y="1594"/>
                    <a:pt x="11974" y="1608"/>
                  </a:cubicBezTo>
                  <a:cubicBezTo>
                    <a:pt x="11953" y="1630"/>
                    <a:pt x="11939" y="1658"/>
                    <a:pt x="11939" y="1686"/>
                  </a:cubicBezTo>
                  <a:cubicBezTo>
                    <a:pt x="11939" y="1715"/>
                    <a:pt x="11953" y="1736"/>
                    <a:pt x="11967" y="1757"/>
                  </a:cubicBezTo>
                  <a:cubicBezTo>
                    <a:pt x="11988" y="1778"/>
                    <a:pt x="12016" y="1785"/>
                    <a:pt x="12044" y="1785"/>
                  </a:cubicBezTo>
                  <a:cubicBezTo>
                    <a:pt x="12072" y="1785"/>
                    <a:pt x="12100" y="1778"/>
                    <a:pt x="12114" y="1757"/>
                  </a:cubicBezTo>
                  <a:cubicBezTo>
                    <a:pt x="12136" y="1736"/>
                    <a:pt x="12150" y="1715"/>
                    <a:pt x="12150" y="1686"/>
                  </a:cubicBezTo>
                  <a:cubicBezTo>
                    <a:pt x="12150" y="1651"/>
                    <a:pt x="12136" y="1630"/>
                    <a:pt x="12114" y="1608"/>
                  </a:cubicBezTo>
                  <a:close/>
                  <a:moveTo>
                    <a:pt x="12107" y="1750"/>
                  </a:moveTo>
                  <a:cubicBezTo>
                    <a:pt x="12093" y="1764"/>
                    <a:pt x="12072" y="1778"/>
                    <a:pt x="12044" y="1778"/>
                  </a:cubicBezTo>
                  <a:cubicBezTo>
                    <a:pt x="12016" y="1778"/>
                    <a:pt x="11995" y="1764"/>
                    <a:pt x="11981" y="1750"/>
                  </a:cubicBezTo>
                  <a:cubicBezTo>
                    <a:pt x="11960" y="1729"/>
                    <a:pt x="11953" y="1708"/>
                    <a:pt x="11953" y="1686"/>
                  </a:cubicBezTo>
                  <a:cubicBezTo>
                    <a:pt x="11953" y="1658"/>
                    <a:pt x="11960" y="1637"/>
                    <a:pt x="11981" y="1615"/>
                  </a:cubicBezTo>
                  <a:cubicBezTo>
                    <a:pt x="11995" y="1601"/>
                    <a:pt x="12016" y="1594"/>
                    <a:pt x="12044" y="1594"/>
                  </a:cubicBezTo>
                  <a:cubicBezTo>
                    <a:pt x="12072" y="1594"/>
                    <a:pt x="12093" y="1601"/>
                    <a:pt x="12107" y="1615"/>
                  </a:cubicBezTo>
                  <a:cubicBezTo>
                    <a:pt x="12128" y="1637"/>
                    <a:pt x="12136" y="1658"/>
                    <a:pt x="12136" y="1686"/>
                  </a:cubicBezTo>
                  <a:cubicBezTo>
                    <a:pt x="12136" y="1708"/>
                    <a:pt x="12128" y="1729"/>
                    <a:pt x="12107" y="1750"/>
                  </a:cubicBezTo>
                  <a:close/>
                  <a:moveTo>
                    <a:pt x="12058" y="1686"/>
                  </a:moveTo>
                  <a:cubicBezTo>
                    <a:pt x="12065" y="1686"/>
                    <a:pt x="12072" y="1679"/>
                    <a:pt x="12079" y="1672"/>
                  </a:cubicBezTo>
                  <a:cubicBezTo>
                    <a:pt x="12086" y="1672"/>
                    <a:pt x="12086" y="1658"/>
                    <a:pt x="12086" y="1651"/>
                  </a:cubicBezTo>
                  <a:cubicBezTo>
                    <a:pt x="12086" y="1644"/>
                    <a:pt x="12086" y="1636"/>
                    <a:pt x="12079" y="1629"/>
                  </a:cubicBezTo>
                  <a:cubicBezTo>
                    <a:pt x="12072" y="1622"/>
                    <a:pt x="12058" y="1615"/>
                    <a:pt x="12044" y="1615"/>
                  </a:cubicBezTo>
                  <a:cubicBezTo>
                    <a:pt x="12044" y="1615"/>
                    <a:pt x="12043" y="1615"/>
                    <a:pt x="12003" y="1615"/>
                  </a:cubicBezTo>
                  <a:cubicBezTo>
                    <a:pt x="12003" y="1615"/>
                    <a:pt x="12003" y="1615"/>
                    <a:pt x="12003" y="1751"/>
                  </a:cubicBezTo>
                  <a:cubicBezTo>
                    <a:pt x="12003" y="1751"/>
                    <a:pt x="12003" y="1751"/>
                    <a:pt x="12023" y="1751"/>
                  </a:cubicBezTo>
                  <a:cubicBezTo>
                    <a:pt x="12023" y="1751"/>
                    <a:pt x="12023" y="1751"/>
                    <a:pt x="12023" y="1695"/>
                  </a:cubicBezTo>
                  <a:cubicBezTo>
                    <a:pt x="12023" y="1695"/>
                    <a:pt x="12023" y="1695"/>
                    <a:pt x="12037" y="1695"/>
                  </a:cubicBezTo>
                  <a:cubicBezTo>
                    <a:pt x="12044" y="1695"/>
                    <a:pt x="12051" y="1702"/>
                    <a:pt x="12058" y="1716"/>
                  </a:cubicBezTo>
                  <a:cubicBezTo>
                    <a:pt x="12058" y="1716"/>
                    <a:pt x="12058" y="1715"/>
                    <a:pt x="12072" y="1751"/>
                  </a:cubicBezTo>
                  <a:cubicBezTo>
                    <a:pt x="12072" y="1751"/>
                    <a:pt x="12072" y="1751"/>
                    <a:pt x="12093" y="1751"/>
                  </a:cubicBezTo>
                  <a:cubicBezTo>
                    <a:pt x="12079" y="1715"/>
                    <a:pt x="12079" y="1715"/>
                    <a:pt x="12079" y="1715"/>
                  </a:cubicBezTo>
                  <a:cubicBezTo>
                    <a:pt x="12072" y="1701"/>
                    <a:pt x="12065" y="1693"/>
                    <a:pt x="12058" y="1686"/>
                  </a:cubicBezTo>
                  <a:close/>
                  <a:moveTo>
                    <a:pt x="12044" y="1679"/>
                  </a:moveTo>
                  <a:cubicBezTo>
                    <a:pt x="12044" y="1679"/>
                    <a:pt x="12043" y="1679"/>
                    <a:pt x="12023" y="1679"/>
                  </a:cubicBezTo>
                  <a:cubicBezTo>
                    <a:pt x="12023" y="1679"/>
                    <a:pt x="12023" y="1679"/>
                    <a:pt x="12023" y="1631"/>
                  </a:cubicBezTo>
                  <a:cubicBezTo>
                    <a:pt x="12023" y="1631"/>
                    <a:pt x="12023" y="1631"/>
                    <a:pt x="12037" y="1631"/>
                  </a:cubicBezTo>
                  <a:cubicBezTo>
                    <a:pt x="12051" y="1631"/>
                    <a:pt x="12058" y="1637"/>
                    <a:pt x="12065" y="1637"/>
                  </a:cubicBezTo>
                  <a:cubicBezTo>
                    <a:pt x="12065" y="1644"/>
                    <a:pt x="12072" y="1644"/>
                    <a:pt x="12072" y="1651"/>
                  </a:cubicBezTo>
                  <a:cubicBezTo>
                    <a:pt x="12072" y="1672"/>
                    <a:pt x="12058" y="1679"/>
                    <a:pt x="12044" y="1679"/>
                  </a:cubicBezTo>
                  <a:close/>
                  <a:moveTo>
                    <a:pt x="3183" y="1051"/>
                  </a:moveTo>
                  <a:cubicBezTo>
                    <a:pt x="3127" y="1051"/>
                    <a:pt x="3127" y="1051"/>
                    <a:pt x="3127" y="1051"/>
                  </a:cubicBezTo>
                  <a:cubicBezTo>
                    <a:pt x="3127" y="535"/>
                    <a:pt x="3127" y="535"/>
                    <a:pt x="3127" y="535"/>
                  </a:cubicBezTo>
                  <a:cubicBezTo>
                    <a:pt x="3203" y="535"/>
                    <a:pt x="3203" y="535"/>
                    <a:pt x="3203" y="535"/>
                  </a:cubicBezTo>
                  <a:cubicBezTo>
                    <a:pt x="3364" y="895"/>
                    <a:pt x="3364" y="894"/>
                    <a:pt x="3364" y="894"/>
                  </a:cubicBezTo>
                  <a:cubicBezTo>
                    <a:pt x="3371" y="915"/>
                    <a:pt x="3378" y="937"/>
                    <a:pt x="3385" y="951"/>
                  </a:cubicBezTo>
                  <a:cubicBezTo>
                    <a:pt x="3399" y="923"/>
                    <a:pt x="3406" y="901"/>
                    <a:pt x="3413" y="887"/>
                  </a:cubicBezTo>
                  <a:cubicBezTo>
                    <a:pt x="3568" y="536"/>
                    <a:pt x="3568" y="535"/>
                    <a:pt x="3568" y="535"/>
                  </a:cubicBezTo>
                  <a:cubicBezTo>
                    <a:pt x="3645" y="535"/>
                    <a:pt x="3643" y="535"/>
                    <a:pt x="3643" y="535"/>
                  </a:cubicBezTo>
                  <a:cubicBezTo>
                    <a:pt x="3643" y="1051"/>
                    <a:pt x="3643" y="1051"/>
                    <a:pt x="3643" y="1051"/>
                  </a:cubicBezTo>
                  <a:cubicBezTo>
                    <a:pt x="3587" y="1051"/>
                    <a:pt x="3587" y="1051"/>
                    <a:pt x="3587" y="1051"/>
                  </a:cubicBezTo>
                  <a:cubicBezTo>
                    <a:pt x="3587" y="707"/>
                    <a:pt x="3587" y="705"/>
                    <a:pt x="3587" y="705"/>
                  </a:cubicBezTo>
                  <a:cubicBezTo>
                    <a:pt x="3587" y="677"/>
                    <a:pt x="3587" y="642"/>
                    <a:pt x="3587" y="607"/>
                  </a:cubicBezTo>
                  <a:cubicBezTo>
                    <a:pt x="3583" y="628"/>
                    <a:pt x="3581" y="642"/>
                    <a:pt x="3574" y="656"/>
                  </a:cubicBezTo>
                  <a:cubicBezTo>
                    <a:pt x="3398" y="1050"/>
                    <a:pt x="3399" y="1051"/>
                    <a:pt x="3399" y="1051"/>
                  </a:cubicBezTo>
                  <a:cubicBezTo>
                    <a:pt x="3371" y="1051"/>
                    <a:pt x="3371" y="1051"/>
                    <a:pt x="3371" y="1051"/>
                  </a:cubicBezTo>
                  <a:cubicBezTo>
                    <a:pt x="3196" y="655"/>
                    <a:pt x="3197" y="656"/>
                    <a:pt x="3197" y="656"/>
                  </a:cubicBezTo>
                  <a:cubicBezTo>
                    <a:pt x="3189" y="649"/>
                    <a:pt x="3187" y="628"/>
                    <a:pt x="3183" y="607"/>
                  </a:cubicBezTo>
                  <a:cubicBezTo>
                    <a:pt x="3183" y="628"/>
                    <a:pt x="3183" y="656"/>
                    <a:pt x="3183" y="705"/>
                  </a:cubicBezTo>
                  <a:cubicBezTo>
                    <a:pt x="3183" y="1050"/>
                    <a:pt x="3183" y="1051"/>
                    <a:pt x="3183" y="1051"/>
                  </a:cubicBezTo>
                  <a:close/>
                  <a:moveTo>
                    <a:pt x="3771" y="687"/>
                  </a:moveTo>
                  <a:cubicBezTo>
                    <a:pt x="3831" y="687"/>
                    <a:pt x="3831" y="687"/>
                    <a:pt x="3831" y="687"/>
                  </a:cubicBezTo>
                  <a:cubicBezTo>
                    <a:pt x="3831" y="1051"/>
                    <a:pt x="3831" y="1051"/>
                    <a:pt x="3831" y="1051"/>
                  </a:cubicBezTo>
                  <a:cubicBezTo>
                    <a:pt x="3771" y="1051"/>
                    <a:pt x="3771" y="1051"/>
                    <a:pt x="3771" y="1051"/>
                  </a:cubicBezTo>
                  <a:cubicBezTo>
                    <a:pt x="3771" y="687"/>
                    <a:pt x="3771" y="687"/>
                    <a:pt x="3771" y="687"/>
                  </a:cubicBezTo>
                  <a:close/>
                  <a:moveTo>
                    <a:pt x="3765" y="554"/>
                  </a:moveTo>
                  <a:cubicBezTo>
                    <a:pt x="3765" y="540"/>
                    <a:pt x="3772" y="533"/>
                    <a:pt x="3779" y="526"/>
                  </a:cubicBezTo>
                  <a:cubicBezTo>
                    <a:pt x="3786" y="519"/>
                    <a:pt x="3794" y="519"/>
                    <a:pt x="3801" y="519"/>
                  </a:cubicBezTo>
                  <a:cubicBezTo>
                    <a:pt x="3815" y="519"/>
                    <a:pt x="3823" y="519"/>
                    <a:pt x="3830" y="526"/>
                  </a:cubicBezTo>
                  <a:cubicBezTo>
                    <a:pt x="3837" y="533"/>
                    <a:pt x="3845" y="540"/>
                    <a:pt x="3845" y="554"/>
                  </a:cubicBezTo>
                  <a:cubicBezTo>
                    <a:pt x="3845" y="568"/>
                    <a:pt x="3837" y="575"/>
                    <a:pt x="3830" y="582"/>
                  </a:cubicBezTo>
                  <a:cubicBezTo>
                    <a:pt x="3823" y="589"/>
                    <a:pt x="3815" y="589"/>
                    <a:pt x="3801" y="589"/>
                  </a:cubicBezTo>
                  <a:cubicBezTo>
                    <a:pt x="3794" y="589"/>
                    <a:pt x="3786" y="589"/>
                    <a:pt x="3779" y="582"/>
                  </a:cubicBezTo>
                  <a:cubicBezTo>
                    <a:pt x="3772" y="575"/>
                    <a:pt x="3765" y="568"/>
                    <a:pt x="3765" y="554"/>
                  </a:cubicBezTo>
                  <a:close/>
                  <a:moveTo>
                    <a:pt x="4093" y="1055"/>
                  </a:moveTo>
                  <a:cubicBezTo>
                    <a:pt x="4044" y="1055"/>
                    <a:pt x="4003" y="1034"/>
                    <a:pt x="3968" y="1000"/>
                  </a:cubicBezTo>
                  <a:cubicBezTo>
                    <a:pt x="3940" y="972"/>
                    <a:pt x="3918" y="923"/>
                    <a:pt x="3918" y="875"/>
                  </a:cubicBezTo>
                  <a:cubicBezTo>
                    <a:pt x="3918" y="812"/>
                    <a:pt x="3939" y="763"/>
                    <a:pt x="3974" y="729"/>
                  </a:cubicBezTo>
                  <a:cubicBezTo>
                    <a:pt x="4010" y="694"/>
                    <a:pt x="4051" y="673"/>
                    <a:pt x="4108" y="673"/>
                  </a:cubicBezTo>
                  <a:cubicBezTo>
                    <a:pt x="4143" y="673"/>
                    <a:pt x="4171" y="680"/>
                    <a:pt x="4191" y="694"/>
                  </a:cubicBezTo>
                  <a:cubicBezTo>
                    <a:pt x="4191" y="757"/>
                    <a:pt x="4191" y="757"/>
                    <a:pt x="4191" y="757"/>
                  </a:cubicBezTo>
                  <a:cubicBezTo>
                    <a:pt x="4171" y="736"/>
                    <a:pt x="4143" y="722"/>
                    <a:pt x="4107" y="722"/>
                  </a:cubicBezTo>
                  <a:cubicBezTo>
                    <a:pt x="4072" y="722"/>
                    <a:pt x="4045" y="736"/>
                    <a:pt x="4017" y="763"/>
                  </a:cubicBezTo>
                  <a:cubicBezTo>
                    <a:pt x="3996" y="791"/>
                    <a:pt x="3982" y="826"/>
                    <a:pt x="3982" y="868"/>
                  </a:cubicBezTo>
                  <a:cubicBezTo>
                    <a:pt x="3982" y="909"/>
                    <a:pt x="3996" y="944"/>
                    <a:pt x="4017" y="972"/>
                  </a:cubicBezTo>
                  <a:cubicBezTo>
                    <a:pt x="4038" y="993"/>
                    <a:pt x="4065" y="1007"/>
                    <a:pt x="4108" y="1007"/>
                  </a:cubicBezTo>
                  <a:cubicBezTo>
                    <a:pt x="4136" y="1007"/>
                    <a:pt x="4163" y="993"/>
                    <a:pt x="4191" y="972"/>
                  </a:cubicBezTo>
                  <a:cubicBezTo>
                    <a:pt x="4191" y="1028"/>
                    <a:pt x="4191" y="1028"/>
                    <a:pt x="4191" y="1028"/>
                  </a:cubicBezTo>
                  <a:cubicBezTo>
                    <a:pt x="4163" y="1048"/>
                    <a:pt x="4136" y="1055"/>
                    <a:pt x="4093" y="1055"/>
                  </a:cubicBezTo>
                  <a:close/>
                  <a:moveTo>
                    <a:pt x="4343" y="1051"/>
                  </a:moveTo>
                  <a:cubicBezTo>
                    <a:pt x="4283" y="1051"/>
                    <a:pt x="4283" y="1051"/>
                    <a:pt x="4283" y="1051"/>
                  </a:cubicBezTo>
                  <a:cubicBezTo>
                    <a:pt x="4283" y="687"/>
                    <a:pt x="4283" y="687"/>
                    <a:pt x="4283" y="687"/>
                  </a:cubicBezTo>
                  <a:cubicBezTo>
                    <a:pt x="4343" y="687"/>
                    <a:pt x="4343" y="687"/>
                    <a:pt x="4343" y="687"/>
                  </a:cubicBezTo>
                  <a:cubicBezTo>
                    <a:pt x="4343" y="755"/>
                    <a:pt x="4343" y="755"/>
                    <a:pt x="4343" y="755"/>
                  </a:cubicBezTo>
                  <a:cubicBezTo>
                    <a:pt x="4347" y="755"/>
                    <a:pt x="4348" y="755"/>
                    <a:pt x="4348" y="755"/>
                  </a:cubicBezTo>
                  <a:cubicBezTo>
                    <a:pt x="4356" y="735"/>
                    <a:pt x="4370" y="714"/>
                    <a:pt x="4384" y="700"/>
                  </a:cubicBezTo>
                  <a:cubicBezTo>
                    <a:pt x="4406" y="686"/>
                    <a:pt x="4420" y="679"/>
                    <a:pt x="4442" y="679"/>
                  </a:cubicBezTo>
                  <a:cubicBezTo>
                    <a:pt x="4456" y="679"/>
                    <a:pt x="4471" y="679"/>
                    <a:pt x="4479" y="679"/>
                  </a:cubicBezTo>
                  <a:cubicBezTo>
                    <a:pt x="4479" y="742"/>
                    <a:pt x="4479" y="742"/>
                    <a:pt x="4479" y="742"/>
                  </a:cubicBezTo>
                  <a:cubicBezTo>
                    <a:pt x="4471" y="735"/>
                    <a:pt x="4457" y="728"/>
                    <a:pt x="4436" y="728"/>
                  </a:cubicBezTo>
                  <a:cubicBezTo>
                    <a:pt x="4407" y="728"/>
                    <a:pt x="4392" y="742"/>
                    <a:pt x="4371" y="763"/>
                  </a:cubicBezTo>
                  <a:cubicBezTo>
                    <a:pt x="4356" y="784"/>
                    <a:pt x="4343" y="819"/>
                    <a:pt x="4343" y="861"/>
                  </a:cubicBezTo>
                  <a:cubicBezTo>
                    <a:pt x="4343" y="1050"/>
                    <a:pt x="4343" y="1051"/>
                    <a:pt x="4343" y="1051"/>
                  </a:cubicBezTo>
                  <a:close/>
                  <a:moveTo>
                    <a:pt x="4550" y="1000"/>
                  </a:moveTo>
                  <a:cubicBezTo>
                    <a:pt x="4578" y="1034"/>
                    <a:pt x="4620" y="1055"/>
                    <a:pt x="4677" y="1055"/>
                  </a:cubicBezTo>
                  <a:cubicBezTo>
                    <a:pt x="4733" y="1055"/>
                    <a:pt x="4775" y="1034"/>
                    <a:pt x="4811" y="1000"/>
                  </a:cubicBezTo>
                  <a:cubicBezTo>
                    <a:pt x="4846" y="965"/>
                    <a:pt x="4860" y="923"/>
                    <a:pt x="4860" y="861"/>
                  </a:cubicBezTo>
                  <a:cubicBezTo>
                    <a:pt x="4860" y="805"/>
                    <a:pt x="4846" y="757"/>
                    <a:pt x="4818" y="729"/>
                  </a:cubicBezTo>
                  <a:cubicBezTo>
                    <a:pt x="4782" y="694"/>
                    <a:pt x="4740" y="673"/>
                    <a:pt x="4684" y="673"/>
                  </a:cubicBezTo>
                  <a:cubicBezTo>
                    <a:pt x="4627" y="673"/>
                    <a:pt x="4585" y="694"/>
                    <a:pt x="4550" y="722"/>
                  </a:cubicBezTo>
                  <a:cubicBezTo>
                    <a:pt x="4515" y="757"/>
                    <a:pt x="4500" y="805"/>
                    <a:pt x="4500" y="868"/>
                  </a:cubicBezTo>
                  <a:cubicBezTo>
                    <a:pt x="4500" y="923"/>
                    <a:pt x="4515" y="972"/>
                    <a:pt x="4550" y="1000"/>
                  </a:cubicBezTo>
                  <a:close/>
                  <a:moveTo>
                    <a:pt x="4592" y="763"/>
                  </a:moveTo>
                  <a:cubicBezTo>
                    <a:pt x="4613" y="736"/>
                    <a:pt x="4648" y="722"/>
                    <a:pt x="4684" y="722"/>
                  </a:cubicBezTo>
                  <a:cubicBezTo>
                    <a:pt x="4719" y="722"/>
                    <a:pt x="4747" y="736"/>
                    <a:pt x="4768" y="757"/>
                  </a:cubicBezTo>
                  <a:cubicBezTo>
                    <a:pt x="4789" y="784"/>
                    <a:pt x="4803" y="819"/>
                    <a:pt x="4803" y="868"/>
                  </a:cubicBezTo>
                  <a:cubicBezTo>
                    <a:pt x="4803" y="909"/>
                    <a:pt x="4789" y="944"/>
                    <a:pt x="4768" y="965"/>
                  </a:cubicBezTo>
                  <a:cubicBezTo>
                    <a:pt x="4747" y="993"/>
                    <a:pt x="4719" y="1007"/>
                    <a:pt x="4684" y="1007"/>
                  </a:cubicBezTo>
                  <a:cubicBezTo>
                    <a:pt x="4641" y="1007"/>
                    <a:pt x="4613" y="993"/>
                    <a:pt x="4592" y="972"/>
                  </a:cubicBezTo>
                  <a:cubicBezTo>
                    <a:pt x="4571" y="944"/>
                    <a:pt x="4557" y="909"/>
                    <a:pt x="4557" y="868"/>
                  </a:cubicBezTo>
                  <a:cubicBezTo>
                    <a:pt x="4557" y="819"/>
                    <a:pt x="4571" y="784"/>
                    <a:pt x="4592" y="763"/>
                  </a:cubicBezTo>
                  <a:close/>
                  <a:moveTo>
                    <a:pt x="5117" y="1021"/>
                  </a:moveTo>
                  <a:cubicBezTo>
                    <a:pt x="5090" y="1041"/>
                    <a:pt x="5055" y="1055"/>
                    <a:pt x="5013" y="1055"/>
                  </a:cubicBezTo>
                  <a:cubicBezTo>
                    <a:pt x="4978" y="1055"/>
                    <a:pt x="4951" y="1048"/>
                    <a:pt x="4923" y="1034"/>
                  </a:cubicBezTo>
                  <a:cubicBezTo>
                    <a:pt x="4923" y="972"/>
                    <a:pt x="4923" y="972"/>
                    <a:pt x="4923" y="972"/>
                  </a:cubicBezTo>
                  <a:cubicBezTo>
                    <a:pt x="4951" y="993"/>
                    <a:pt x="4985" y="1007"/>
                    <a:pt x="5020" y="1007"/>
                  </a:cubicBezTo>
                  <a:cubicBezTo>
                    <a:pt x="5069" y="1007"/>
                    <a:pt x="5089" y="986"/>
                    <a:pt x="5089" y="958"/>
                  </a:cubicBezTo>
                  <a:cubicBezTo>
                    <a:pt x="5089" y="937"/>
                    <a:pt x="5082" y="930"/>
                    <a:pt x="5076" y="923"/>
                  </a:cubicBezTo>
                  <a:cubicBezTo>
                    <a:pt x="5062" y="909"/>
                    <a:pt x="5041" y="902"/>
                    <a:pt x="5013" y="889"/>
                  </a:cubicBezTo>
                  <a:cubicBezTo>
                    <a:pt x="4985" y="875"/>
                    <a:pt x="4964" y="861"/>
                    <a:pt x="4950" y="847"/>
                  </a:cubicBezTo>
                  <a:cubicBezTo>
                    <a:pt x="4936" y="826"/>
                    <a:pt x="4923" y="805"/>
                    <a:pt x="4923" y="777"/>
                  </a:cubicBezTo>
                  <a:cubicBezTo>
                    <a:pt x="4923" y="750"/>
                    <a:pt x="4936" y="729"/>
                    <a:pt x="4964" y="708"/>
                  </a:cubicBezTo>
                  <a:cubicBezTo>
                    <a:pt x="4985" y="687"/>
                    <a:pt x="5013" y="673"/>
                    <a:pt x="5055" y="673"/>
                  </a:cubicBezTo>
                  <a:cubicBezTo>
                    <a:pt x="5082" y="673"/>
                    <a:pt x="5111" y="680"/>
                    <a:pt x="5131" y="694"/>
                  </a:cubicBezTo>
                  <a:cubicBezTo>
                    <a:pt x="5131" y="750"/>
                    <a:pt x="5131" y="750"/>
                    <a:pt x="5131" y="750"/>
                  </a:cubicBezTo>
                  <a:cubicBezTo>
                    <a:pt x="5111" y="736"/>
                    <a:pt x="5082" y="722"/>
                    <a:pt x="5048" y="722"/>
                  </a:cubicBezTo>
                  <a:cubicBezTo>
                    <a:pt x="5027" y="722"/>
                    <a:pt x="5013" y="729"/>
                    <a:pt x="5006" y="743"/>
                  </a:cubicBezTo>
                  <a:cubicBezTo>
                    <a:pt x="4992" y="750"/>
                    <a:pt x="4985" y="763"/>
                    <a:pt x="4985" y="777"/>
                  </a:cubicBezTo>
                  <a:cubicBezTo>
                    <a:pt x="4985" y="791"/>
                    <a:pt x="4992" y="805"/>
                    <a:pt x="4999" y="812"/>
                  </a:cubicBezTo>
                  <a:cubicBezTo>
                    <a:pt x="5006" y="819"/>
                    <a:pt x="5027" y="833"/>
                    <a:pt x="5055" y="840"/>
                  </a:cubicBezTo>
                  <a:cubicBezTo>
                    <a:pt x="5082" y="854"/>
                    <a:pt x="5110" y="868"/>
                    <a:pt x="5124" y="882"/>
                  </a:cubicBezTo>
                  <a:cubicBezTo>
                    <a:pt x="5138" y="902"/>
                    <a:pt x="5145" y="923"/>
                    <a:pt x="5145" y="951"/>
                  </a:cubicBezTo>
                  <a:cubicBezTo>
                    <a:pt x="5145" y="979"/>
                    <a:pt x="5138" y="1007"/>
                    <a:pt x="5117" y="1021"/>
                  </a:cubicBezTo>
                  <a:close/>
                  <a:moveTo>
                    <a:pt x="5387" y="1055"/>
                  </a:moveTo>
                  <a:cubicBezTo>
                    <a:pt x="5442" y="1055"/>
                    <a:pt x="5484" y="1034"/>
                    <a:pt x="5519" y="1000"/>
                  </a:cubicBezTo>
                  <a:cubicBezTo>
                    <a:pt x="5546" y="965"/>
                    <a:pt x="5567" y="923"/>
                    <a:pt x="5567" y="861"/>
                  </a:cubicBezTo>
                  <a:cubicBezTo>
                    <a:pt x="5567" y="805"/>
                    <a:pt x="5553" y="757"/>
                    <a:pt x="5519" y="729"/>
                  </a:cubicBezTo>
                  <a:cubicBezTo>
                    <a:pt x="5491" y="694"/>
                    <a:pt x="5449" y="673"/>
                    <a:pt x="5394" y="673"/>
                  </a:cubicBezTo>
                  <a:cubicBezTo>
                    <a:pt x="5338" y="673"/>
                    <a:pt x="5297" y="694"/>
                    <a:pt x="5262" y="722"/>
                  </a:cubicBezTo>
                  <a:cubicBezTo>
                    <a:pt x="5227" y="757"/>
                    <a:pt x="5213" y="805"/>
                    <a:pt x="5213" y="868"/>
                  </a:cubicBezTo>
                  <a:cubicBezTo>
                    <a:pt x="5213" y="923"/>
                    <a:pt x="5227" y="972"/>
                    <a:pt x="5255" y="1000"/>
                  </a:cubicBezTo>
                  <a:cubicBezTo>
                    <a:pt x="5290" y="1034"/>
                    <a:pt x="5331" y="1055"/>
                    <a:pt x="5387" y="1055"/>
                  </a:cubicBezTo>
                  <a:close/>
                  <a:moveTo>
                    <a:pt x="5304" y="763"/>
                  </a:moveTo>
                  <a:cubicBezTo>
                    <a:pt x="5324" y="736"/>
                    <a:pt x="5352" y="722"/>
                    <a:pt x="5387" y="722"/>
                  </a:cubicBezTo>
                  <a:cubicBezTo>
                    <a:pt x="5428" y="722"/>
                    <a:pt x="5456" y="736"/>
                    <a:pt x="5477" y="757"/>
                  </a:cubicBezTo>
                  <a:cubicBezTo>
                    <a:pt x="5498" y="784"/>
                    <a:pt x="5505" y="819"/>
                    <a:pt x="5505" y="868"/>
                  </a:cubicBezTo>
                  <a:cubicBezTo>
                    <a:pt x="5505" y="909"/>
                    <a:pt x="5498" y="944"/>
                    <a:pt x="5477" y="965"/>
                  </a:cubicBezTo>
                  <a:cubicBezTo>
                    <a:pt x="5456" y="993"/>
                    <a:pt x="5428" y="1007"/>
                    <a:pt x="5387" y="1007"/>
                  </a:cubicBezTo>
                  <a:cubicBezTo>
                    <a:pt x="5352" y="1007"/>
                    <a:pt x="5324" y="993"/>
                    <a:pt x="5304" y="972"/>
                  </a:cubicBezTo>
                  <a:cubicBezTo>
                    <a:pt x="5283" y="944"/>
                    <a:pt x="5269" y="909"/>
                    <a:pt x="5269" y="868"/>
                  </a:cubicBezTo>
                  <a:cubicBezTo>
                    <a:pt x="5269" y="819"/>
                    <a:pt x="5283" y="784"/>
                    <a:pt x="5304" y="763"/>
                  </a:cubicBezTo>
                  <a:close/>
                  <a:moveTo>
                    <a:pt x="5663" y="735"/>
                  </a:moveTo>
                  <a:cubicBezTo>
                    <a:pt x="5603" y="735"/>
                    <a:pt x="5603" y="735"/>
                    <a:pt x="5603" y="735"/>
                  </a:cubicBezTo>
                  <a:cubicBezTo>
                    <a:pt x="5603" y="683"/>
                    <a:pt x="5603" y="683"/>
                    <a:pt x="5603" y="683"/>
                  </a:cubicBezTo>
                  <a:cubicBezTo>
                    <a:pt x="5663" y="683"/>
                    <a:pt x="5663" y="683"/>
                    <a:pt x="5663" y="683"/>
                  </a:cubicBezTo>
                  <a:cubicBezTo>
                    <a:pt x="5663" y="623"/>
                    <a:pt x="5663" y="621"/>
                    <a:pt x="5663" y="621"/>
                  </a:cubicBezTo>
                  <a:cubicBezTo>
                    <a:pt x="5663" y="579"/>
                    <a:pt x="5678" y="552"/>
                    <a:pt x="5699" y="531"/>
                  </a:cubicBezTo>
                  <a:cubicBezTo>
                    <a:pt x="5720" y="510"/>
                    <a:pt x="5748" y="503"/>
                    <a:pt x="5776" y="503"/>
                  </a:cubicBezTo>
                  <a:cubicBezTo>
                    <a:pt x="5797" y="503"/>
                    <a:pt x="5811" y="503"/>
                    <a:pt x="5819" y="503"/>
                  </a:cubicBezTo>
                  <a:cubicBezTo>
                    <a:pt x="5819" y="558"/>
                    <a:pt x="5819" y="558"/>
                    <a:pt x="5819" y="558"/>
                  </a:cubicBezTo>
                  <a:cubicBezTo>
                    <a:pt x="5811" y="551"/>
                    <a:pt x="5797" y="551"/>
                    <a:pt x="5783" y="551"/>
                  </a:cubicBezTo>
                  <a:cubicBezTo>
                    <a:pt x="5741" y="551"/>
                    <a:pt x="5719" y="572"/>
                    <a:pt x="5719" y="628"/>
                  </a:cubicBezTo>
                  <a:cubicBezTo>
                    <a:pt x="5719" y="685"/>
                    <a:pt x="5719" y="683"/>
                    <a:pt x="5719" y="683"/>
                  </a:cubicBezTo>
                  <a:cubicBezTo>
                    <a:pt x="5803" y="683"/>
                    <a:pt x="5803" y="683"/>
                    <a:pt x="5803" y="683"/>
                  </a:cubicBezTo>
                  <a:cubicBezTo>
                    <a:pt x="5803" y="735"/>
                    <a:pt x="5803" y="735"/>
                    <a:pt x="5803" y="735"/>
                  </a:cubicBezTo>
                  <a:cubicBezTo>
                    <a:pt x="5719" y="735"/>
                    <a:pt x="5719" y="735"/>
                    <a:pt x="5719" y="735"/>
                  </a:cubicBezTo>
                  <a:cubicBezTo>
                    <a:pt x="5719" y="1051"/>
                    <a:pt x="5719" y="1051"/>
                    <a:pt x="5719" y="1051"/>
                  </a:cubicBezTo>
                  <a:cubicBezTo>
                    <a:pt x="5663" y="1051"/>
                    <a:pt x="5663" y="1051"/>
                    <a:pt x="5663" y="1051"/>
                  </a:cubicBezTo>
                  <a:cubicBezTo>
                    <a:pt x="5663" y="735"/>
                    <a:pt x="5663" y="735"/>
                    <a:pt x="5663" y="735"/>
                  </a:cubicBezTo>
                  <a:close/>
                  <a:moveTo>
                    <a:pt x="5959" y="687"/>
                  </a:moveTo>
                  <a:cubicBezTo>
                    <a:pt x="6051" y="687"/>
                    <a:pt x="6051" y="687"/>
                    <a:pt x="6051" y="687"/>
                  </a:cubicBezTo>
                  <a:cubicBezTo>
                    <a:pt x="6051" y="735"/>
                    <a:pt x="6051" y="735"/>
                    <a:pt x="6051" y="735"/>
                  </a:cubicBezTo>
                  <a:cubicBezTo>
                    <a:pt x="5959" y="735"/>
                    <a:pt x="5959" y="735"/>
                    <a:pt x="5959" y="735"/>
                  </a:cubicBezTo>
                  <a:cubicBezTo>
                    <a:pt x="5959" y="939"/>
                    <a:pt x="5959" y="937"/>
                    <a:pt x="5959" y="937"/>
                  </a:cubicBezTo>
                  <a:cubicBezTo>
                    <a:pt x="5959" y="965"/>
                    <a:pt x="5967" y="979"/>
                    <a:pt x="5974" y="986"/>
                  </a:cubicBezTo>
                  <a:cubicBezTo>
                    <a:pt x="5981" y="1000"/>
                    <a:pt x="5995" y="1007"/>
                    <a:pt x="6016" y="1007"/>
                  </a:cubicBezTo>
                  <a:cubicBezTo>
                    <a:pt x="6030" y="1007"/>
                    <a:pt x="6043" y="1000"/>
                    <a:pt x="6051" y="993"/>
                  </a:cubicBezTo>
                  <a:cubicBezTo>
                    <a:pt x="6051" y="1041"/>
                    <a:pt x="6051" y="1041"/>
                    <a:pt x="6051" y="1041"/>
                  </a:cubicBezTo>
                  <a:cubicBezTo>
                    <a:pt x="6039" y="1048"/>
                    <a:pt x="6023" y="1055"/>
                    <a:pt x="5995" y="1055"/>
                  </a:cubicBezTo>
                  <a:cubicBezTo>
                    <a:pt x="5931" y="1055"/>
                    <a:pt x="5903" y="1021"/>
                    <a:pt x="5903" y="944"/>
                  </a:cubicBezTo>
                  <a:cubicBezTo>
                    <a:pt x="5903" y="736"/>
                    <a:pt x="5903" y="735"/>
                    <a:pt x="5903" y="735"/>
                  </a:cubicBezTo>
                  <a:cubicBezTo>
                    <a:pt x="5839" y="735"/>
                    <a:pt x="5839" y="735"/>
                    <a:pt x="5839" y="735"/>
                  </a:cubicBezTo>
                  <a:cubicBezTo>
                    <a:pt x="5839" y="687"/>
                    <a:pt x="5839" y="687"/>
                    <a:pt x="5839" y="687"/>
                  </a:cubicBezTo>
                  <a:cubicBezTo>
                    <a:pt x="5903" y="687"/>
                    <a:pt x="5903" y="687"/>
                    <a:pt x="5903" y="687"/>
                  </a:cubicBezTo>
                  <a:cubicBezTo>
                    <a:pt x="5903" y="595"/>
                    <a:pt x="5903" y="597"/>
                    <a:pt x="5903" y="597"/>
                  </a:cubicBezTo>
                  <a:cubicBezTo>
                    <a:pt x="5927" y="590"/>
                    <a:pt x="5939" y="583"/>
                    <a:pt x="5959" y="576"/>
                  </a:cubicBezTo>
                  <a:cubicBezTo>
                    <a:pt x="5959" y="687"/>
                    <a:pt x="5959" y="687"/>
                    <a:pt x="5959" y="687"/>
                  </a:cubicBezTo>
                  <a:close/>
                  <a:moveTo>
                    <a:pt x="6179" y="715"/>
                  </a:moveTo>
                  <a:cubicBezTo>
                    <a:pt x="6179" y="715"/>
                    <a:pt x="6179" y="715"/>
                    <a:pt x="6193" y="715"/>
                  </a:cubicBezTo>
                  <a:cubicBezTo>
                    <a:pt x="6200" y="715"/>
                    <a:pt x="6207" y="727"/>
                    <a:pt x="6213" y="741"/>
                  </a:cubicBezTo>
                  <a:cubicBezTo>
                    <a:pt x="6213" y="741"/>
                    <a:pt x="6213" y="743"/>
                    <a:pt x="6227" y="767"/>
                  </a:cubicBezTo>
                  <a:cubicBezTo>
                    <a:pt x="6227" y="767"/>
                    <a:pt x="6227" y="767"/>
                    <a:pt x="6255" y="767"/>
                  </a:cubicBezTo>
                  <a:cubicBezTo>
                    <a:pt x="6234" y="733"/>
                    <a:pt x="6234" y="733"/>
                    <a:pt x="6234" y="733"/>
                  </a:cubicBezTo>
                  <a:cubicBezTo>
                    <a:pt x="6227" y="720"/>
                    <a:pt x="6220" y="713"/>
                    <a:pt x="6213" y="713"/>
                  </a:cubicBezTo>
                  <a:cubicBezTo>
                    <a:pt x="6227" y="713"/>
                    <a:pt x="6234" y="707"/>
                    <a:pt x="6241" y="700"/>
                  </a:cubicBezTo>
                  <a:cubicBezTo>
                    <a:pt x="6241" y="693"/>
                    <a:pt x="6248" y="686"/>
                    <a:pt x="6248" y="679"/>
                  </a:cubicBezTo>
                  <a:cubicBezTo>
                    <a:pt x="6248" y="665"/>
                    <a:pt x="6241" y="658"/>
                    <a:pt x="6234" y="651"/>
                  </a:cubicBezTo>
                  <a:cubicBezTo>
                    <a:pt x="6227" y="644"/>
                    <a:pt x="6213" y="643"/>
                    <a:pt x="6200" y="643"/>
                  </a:cubicBezTo>
                  <a:cubicBezTo>
                    <a:pt x="6200" y="643"/>
                    <a:pt x="6199" y="643"/>
                    <a:pt x="6167" y="643"/>
                  </a:cubicBezTo>
                  <a:cubicBezTo>
                    <a:pt x="6167" y="643"/>
                    <a:pt x="6167" y="643"/>
                    <a:pt x="6167" y="767"/>
                  </a:cubicBezTo>
                  <a:cubicBezTo>
                    <a:pt x="6167" y="767"/>
                    <a:pt x="6167" y="767"/>
                    <a:pt x="6179" y="767"/>
                  </a:cubicBezTo>
                  <a:cubicBezTo>
                    <a:pt x="6179" y="767"/>
                    <a:pt x="6179" y="767"/>
                    <a:pt x="6179" y="715"/>
                  </a:cubicBezTo>
                  <a:close/>
                  <a:moveTo>
                    <a:pt x="6179" y="659"/>
                  </a:moveTo>
                  <a:cubicBezTo>
                    <a:pt x="6179" y="659"/>
                    <a:pt x="6179" y="659"/>
                    <a:pt x="6200" y="659"/>
                  </a:cubicBezTo>
                  <a:cubicBezTo>
                    <a:pt x="6207" y="659"/>
                    <a:pt x="6213" y="659"/>
                    <a:pt x="6220" y="666"/>
                  </a:cubicBezTo>
                  <a:cubicBezTo>
                    <a:pt x="6227" y="666"/>
                    <a:pt x="6227" y="672"/>
                    <a:pt x="6227" y="679"/>
                  </a:cubicBezTo>
                  <a:cubicBezTo>
                    <a:pt x="6227" y="693"/>
                    <a:pt x="6220" y="699"/>
                    <a:pt x="6200" y="699"/>
                  </a:cubicBezTo>
                  <a:cubicBezTo>
                    <a:pt x="6200" y="699"/>
                    <a:pt x="6199" y="699"/>
                    <a:pt x="6179" y="699"/>
                  </a:cubicBezTo>
                  <a:cubicBezTo>
                    <a:pt x="6179" y="699"/>
                    <a:pt x="6179" y="699"/>
                    <a:pt x="6179" y="659"/>
                  </a:cubicBezTo>
                  <a:close/>
                  <a:moveTo>
                    <a:pt x="6200" y="810"/>
                  </a:moveTo>
                  <a:cubicBezTo>
                    <a:pt x="6234" y="810"/>
                    <a:pt x="6255" y="796"/>
                    <a:pt x="6275" y="776"/>
                  </a:cubicBezTo>
                  <a:cubicBezTo>
                    <a:pt x="6296" y="762"/>
                    <a:pt x="6303" y="734"/>
                    <a:pt x="6303" y="707"/>
                  </a:cubicBezTo>
                  <a:cubicBezTo>
                    <a:pt x="6303" y="679"/>
                    <a:pt x="6296" y="652"/>
                    <a:pt x="6275" y="638"/>
                  </a:cubicBezTo>
                  <a:cubicBezTo>
                    <a:pt x="6255" y="617"/>
                    <a:pt x="6234" y="610"/>
                    <a:pt x="6207" y="610"/>
                  </a:cubicBezTo>
                  <a:cubicBezTo>
                    <a:pt x="6172" y="610"/>
                    <a:pt x="6151" y="617"/>
                    <a:pt x="6131" y="638"/>
                  </a:cubicBezTo>
                  <a:cubicBezTo>
                    <a:pt x="6110" y="659"/>
                    <a:pt x="6103" y="679"/>
                    <a:pt x="6103" y="707"/>
                  </a:cubicBezTo>
                  <a:cubicBezTo>
                    <a:pt x="6103" y="734"/>
                    <a:pt x="6110" y="762"/>
                    <a:pt x="6131" y="783"/>
                  </a:cubicBezTo>
                  <a:cubicBezTo>
                    <a:pt x="6151" y="796"/>
                    <a:pt x="6172" y="810"/>
                    <a:pt x="6200" y="810"/>
                  </a:cubicBezTo>
                  <a:close/>
                  <a:moveTo>
                    <a:pt x="6138" y="645"/>
                  </a:moveTo>
                  <a:cubicBezTo>
                    <a:pt x="6158" y="631"/>
                    <a:pt x="6179" y="617"/>
                    <a:pt x="6207" y="617"/>
                  </a:cubicBezTo>
                  <a:cubicBezTo>
                    <a:pt x="6227" y="617"/>
                    <a:pt x="6248" y="631"/>
                    <a:pt x="6269" y="645"/>
                  </a:cubicBezTo>
                  <a:cubicBezTo>
                    <a:pt x="6282" y="659"/>
                    <a:pt x="6289" y="686"/>
                    <a:pt x="6289" y="707"/>
                  </a:cubicBezTo>
                  <a:cubicBezTo>
                    <a:pt x="6289" y="734"/>
                    <a:pt x="6282" y="755"/>
                    <a:pt x="6269" y="769"/>
                  </a:cubicBezTo>
                  <a:cubicBezTo>
                    <a:pt x="6248" y="789"/>
                    <a:pt x="6227" y="796"/>
                    <a:pt x="6207" y="796"/>
                  </a:cubicBezTo>
                  <a:cubicBezTo>
                    <a:pt x="6179" y="796"/>
                    <a:pt x="6158" y="789"/>
                    <a:pt x="6138" y="769"/>
                  </a:cubicBezTo>
                  <a:cubicBezTo>
                    <a:pt x="6124" y="755"/>
                    <a:pt x="6117" y="734"/>
                    <a:pt x="6117" y="707"/>
                  </a:cubicBezTo>
                  <a:cubicBezTo>
                    <a:pt x="6117" y="686"/>
                    <a:pt x="6124" y="659"/>
                    <a:pt x="6138" y="645"/>
                  </a:cubicBezTo>
                  <a:close/>
                  <a:moveTo>
                    <a:pt x="1523" y="2887"/>
                  </a:moveTo>
                  <a:cubicBezTo>
                    <a:pt x="1615" y="2887"/>
                    <a:pt x="1615" y="2887"/>
                    <a:pt x="1615" y="2887"/>
                  </a:cubicBezTo>
                  <a:cubicBezTo>
                    <a:pt x="1615" y="2899"/>
                    <a:pt x="1615" y="2899"/>
                    <a:pt x="1615" y="2899"/>
                  </a:cubicBezTo>
                  <a:cubicBezTo>
                    <a:pt x="1579" y="2899"/>
                    <a:pt x="1579" y="2899"/>
                    <a:pt x="1579" y="2899"/>
                  </a:cubicBezTo>
                  <a:cubicBezTo>
                    <a:pt x="1579" y="3023"/>
                    <a:pt x="1579" y="3023"/>
                    <a:pt x="1579" y="3023"/>
                  </a:cubicBezTo>
                  <a:cubicBezTo>
                    <a:pt x="1559" y="3023"/>
                    <a:pt x="1559" y="3023"/>
                    <a:pt x="1559" y="3023"/>
                  </a:cubicBezTo>
                  <a:cubicBezTo>
                    <a:pt x="1559" y="2899"/>
                    <a:pt x="1559" y="2899"/>
                    <a:pt x="1559" y="2899"/>
                  </a:cubicBezTo>
                  <a:cubicBezTo>
                    <a:pt x="1523" y="2899"/>
                    <a:pt x="1523" y="2899"/>
                    <a:pt x="1523" y="2899"/>
                  </a:cubicBezTo>
                  <a:lnTo>
                    <a:pt x="1523" y="2887"/>
                  </a:lnTo>
                  <a:close/>
                  <a:moveTo>
                    <a:pt x="1753" y="2887"/>
                  </a:moveTo>
                  <a:cubicBezTo>
                    <a:pt x="1774" y="2887"/>
                    <a:pt x="1775" y="2887"/>
                    <a:pt x="1775" y="2887"/>
                  </a:cubicBezTo>
                  <a:cubicBezTo>
                    <a:pt x="1775" y="3023"/>
                    <a:pt x="1775" y="3023"/>
                    <a:pt x="1775" y="3023"/>
                  </a:cubicBezTo>
                  <a:cubicBezTo>
                    <a:pt x="1759" y="3023"/>
                    <a:pt x="1759" y="3023"/>
                    <a:pt x="1759" y="3023"/>
                  </a:cubicBezTo>
                  <a:cubicBezTo>
                    <a:pt x="1759" y="2927"/>
                    <a:pt x="1759" y="2927"/>
                    <a:pt x="1759" y="2927"/>
                  </a:cubicBezTo>
                  <a:cubicBezTo>
                    <a:pt x="1759" y="2925"/>
                    <a:pt x="1759" y="2923"/>
                    <a:pt x="1759" y="2921"/>
                  </a:cubicBezTo>
                  <a:cubicBezTo>
                    <a:pt x="1711" y="3023"/>
                    <a:pt x="1712" y="3023"/>
                    <a:pt x="1712" y="3023"/>
                  </a:cubicBezTo>
                  <a:cubicBezTo>
                    <a:pt x="1706" y="3023"/>
                    <a:pt x="1706" y="3023"/>
                    <a:pt x="1706" y="3023"/>
                  </a:cubicBezTo>
                  <a:cubicBezTo>
                    <a:pt x="1658" y="2919"/>
                    <a:pt x="1658" y="2920"/>
                    <a:pt x="1658" y="2920"/>
                  </a:cubicBezTo>
                  <a:cubicBezTo>
                    <a:pt x="1658" y="2914"/>
                    <a:pt x="1659" y="2914"/>
                    <a:pt x="1651" y="2907"/>
                  </a:cubicBezTo>
                  <a:cubicBezTo>
                    <a:pt x="1651" y="2907"/>
                    <a:pt x="1651" y="2921"/>
                    <a:pt x="1651" y="2927"/>
                  </a:cubicBezTo>
                  <a:cubicBezTo>
                    <a:pt x="1651" y="3023"/>
                    <a:pt x="1651" y="3023"/>
                    <a:pt x="1651" y="3023"/>
                  </a:cubicBezTo>
                  <a:cubicBezTo>
                    <a:pt x="1639" y="3023"/>
                    <a:pt x="1639" y="3023"/>
                    <a:pt x="1639" y="3023"/>
                  </a:cubicBezTo>
                  <a:cubicBezTo>
                    <a:pt x="1639" y="2887"/>
                    <a:pt x="1639" y="2887"/>
                    <a:pt x="1639" y="2887"/>
                  </a:cubicBezTo>
                  <a:cubicBezTo>
                    <a:pt x="1659" y="2887"/>
                    <a:pt x="1658" y="2887"/>
                    <a:pt x="1658" y="2887"/>
                  </a:cubicBezTo>
                  <a:cubicBezTo>
                    <a:pt x="1699" y="2983"/>
                    <a:pt x="1699" y="2983"/>
                    <a:pt x="1699" y="2983"/>
                  </a:cubicBezTo>
                  <a:cubicBezTo>
                    <a:pt x="1706" y="2989"/>
                    <a:pt x="1706" y="2989"/>
                    <a:pt x="1706" y="2996"/>
                  </a:cubicBezTo>
                  <a:cubicBezTo>
                    <a:pt x="1712" y="2989"/>
                    <a:pt x="1712" y="2982"/>
                    <a:pt x="1712" y="2982"/>
                  </a:cubicBezTo>
                  <a:cubicBezTo>
                    <a:pt x="1753" y="2887"/>
                    <a:pt x="1753" y="2887"/>
                    <a:pt x="1753" y="288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26"/>
            <p:cNvSpPr>
              <a:spLocks noChangeAspect="1" noEditPoints="1"/>
            </p:cNvSpPr>
            <p:nvPr/>
          </p:nvSpPr>
          <p:spPr bwMode="auto">
            <a:xfrm>
              <a:off x="5403870" y="12441520"/>
              <a:ext cx="1375614" cy="303422"/>
            </a:xfrm>
            <a:custGeom>
              <a:avLst/>
              <a:gdLst>
                <a:gd name="T0" fmla="*/ 1225 w 3933"/>
                <a:gd name="T1" fmla="*/ 701 h 865"/>
                <a:gd name="T2" fmla="*/ 1013 w 3933"/>
                <a:gd name="T3" fmla="*/ 295 h 865"/>
                <a:gd name="T4" fmla="*/ 1442 w 3933"/>
                <a:gd name="T5" fmla="*/ 291 h 865"/>
                <a:gd name="T6" fmla="*/ 1229 w 3933"/>
                <a:gd name="T7" fmla="*/ 220 h 865"/>
                <a:gd name="T8" fmla="*/ 1068 w 3933"/>
                <a:gd name="T9" fmla="*/ 545 h 865"/>
                <a:gd name="T10" fmla="*/ 1409 w 3933"/>
                <a:gd name="T11" fmla="*/ 435 h 865"/>
                <a:gd name="T12" fmla="*/ 1633 w 3933"/>
                <a:gd name="T13" fmla="*/ 322 h 865"/>
                <a:gd name="T14" fmla="*/ 1633 w 3933"/>
                <a:gd name="T15" fmla="*/ 692 h 865"/>
                <a:gd name="T16" fmla="*/ 1511 w 3933"/>
                <a:gd name="T17" fmla="*/ 322 h 865"/>
                <a:gd name="T18" fmla="*/ 1692 w 3933"/>
                <a:gd name="T19" fmla="*/ 136 h 865"/>
                <a:gd name="T20" fmla="*/ 1899 w 3933"/>
                <a:gd name="T21" fmla="*/ 186 h 865"/>
                <a:gd name="T22" fmla="*/ 1924 w 3933"/>
                <a:gd name="T23" fmla="*/ 372 h 865"/>
                <a:gd name="T24" fmla="*/ 1777 w 3933"/>
                <a:gd name="T25" fmla="*/ 372 h 865"/>
                <a:gd name="T26" fmla="*/ 1777 w 3933"/>
                <a:gd name="T27" fmla="*/ 262 h 865"/>
                <a:gd name="T28" fmla="*/ 1938 w 3933"/>
                <a:gd name="T29" fmla="*/ 196 h 865"/>
                <a:gd name="T30" fmla="*/ 1981 w 3933"/>
                <a:gd name="T31" fmla="*/ 217 h 865"/>
                <a:gd name="T32" fmla="*/ 2037 w 3933"/>
                <a:gd name="T33" fmla="*/ 162 h 865"/>
                <a:gd name="T34" fmla="*/ 1978 w 3933"/>
                <a:gd name="T35" fmla="*/ 322 h 865"/>
                <a:gd name="T36" fmla="*/ 2275 w 3933"/>
                <a:gd name="T37" fmla="*/ 701 h 865"/>
                <a:gd name="T38" fmla="*/ 2151 w 3933"/>
                <a:gd name="T39" fmla="*/ 369 h 865"/>
                <a:gd name="T40" fmla="*/ 2289 w 3933"/>
                <a:gd name="T41" fmla="*/ 364 h 865"/>
                <a:gd name="T42" fmla="*/ 2285 w 3933"/>
                <a:gd name="T43" fmla="*/ 651 h 865"/>
                <a:gd name="T44" fmla="*/ 2480 w 3933"/>
                <a:gd name="T45" fmla="*/ 522 h 865"/>
                <a:gd name="T46" fmla="*/ 2716 w 3933"/>
                <a:gd name="T47" fmla="*/ 666 h 865"/>
                <a:gd name="T48" fmla="*/ 2441 w 3933"/>
                <a:gd name="T49" fmla="*/ 408 h 865"/>
                <a:gd name="T50" fmla="*/ 2742 w 3933"/>
                <a:gd name="T51" fmla="*/ 491 h 865"/>
                <a:gd name="T52" fmla="*/ 2588 w 3933"/>
                <a:gd name="T53" fmla="*/ 364 h 865"/>
                <a:gd name="T54" fmla="*/ 3193 w 3933"/>
                <a:gd name="T55" fmla="*/ 546 h 865"/>
                <a:gd name="T56" fmla="*/ 2892 w 3933"/>
                <a:gd name="T57" fmla="*/ 610 h 865"/>
                <a:gd name="T58" fmla="*/ 2987 w 3933"/>
                <a:gd name="T59" fmla="*/ 449 h 865"/>
                <a:gd name="T60" fmla="*/ 3113 w 3933"/>
                <a:gd name="T61" fmla="*/ 304 h 865"/>
                <a:gd name="T62" fmla="*/ 3030 w 3933"/>
                <a:gd name="T63" fmla="*/ 165 h 865"/>
                <a:gd name="T64" fmla="*/ 3070 w 3933"/>
                <a:gd name="T65" fmla="*/ 422 h 865"/>
                <a:gd name="T66" fmla="*/ 3563 w 3933"/>
                <a:gd name="T67" fmla="*/ 617 h 865"/>
                <a:gd name="T68" fmla="*/ 3254 w 3933"/>
                <a:gd name="T69" fmla="*/ 464 h 865"/>
                <a:gd name="T70" fmla="*/ 3552 w 3933"/>
                <a:gd name="T71" fmla="*/ 180 h 865"/>
                <a:gd name="T72" fmla="*/ 3316 w 3933"/>
                <a:gd name="T73" fmla="*/ 441 h 865"/>
                <a:gd name="T74" fmla="*/ 3584 w 3933"/>
                <a:gd name="T75" fmla="*/ 528 h 865"/>
                <a:gd name="T76" fmla="*/ 3349 w 3933"/>
                <a:gd name="T77" fmla="*/ 449 h 865"/>
                <a:gd name="T78" fmla="*/ 3495 w 3933"/>
                <a:gd name="T79" fmla="*/ 619 h 865"/>
                <a:gd name="T80" fmla="*/ 3749 w 3933"/>
                <a:gd name="T81" fmla="*/ 701 h 865"/>
                <a:gd name="T82" fmla="*/ 3838 w 3933"/>
                <a:gd name="T83" fmla="*/ 620 h 865"/>
                <a:gd name="T84" fmla="*/ 3651 w 3933"/>
                <a:gd name="T85" fmla="*/ 434 h 865"/>
                <a:gd name="T86" fmla="*/ 3721 w 3933"/>
                <a:gd name="T87" fmla="*/ 227 h 865"/>
                <a:gd name="T88" fmla="*/ 3933 w 3933"/>
                <a:gd name="T89" fmla="*/ 534 h 865"/>
                <a:gd name="T90" fmla="*/ 464 w 3933"/>
                <a:gd name="T91" fmla="*/ 0 h 865"/>
                <a:gd name="T92" fmla="*/ 158 w 3933"/>
                <a:gd name="T93" fmla="*/ 632 h 865"/>
                <a:gd name="T94" fmla="*/ 1 w 3933"/>
                <a:gd name="T95" fmla="*/ 694 h 865"/>
                <a:gd name="T96" fmla="*/ 722 w 3933"/>
                <a:gd name="T97" fmla="*/ 793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33" h="865">
                  <a:moveTo>
                    <a:pt x="1472" y="427"/>
                  </a:moveTo>
                  <a:cubicBezTo>
                    <a:pt x="1472" y="482"/>
                    <a:pt x="1462" y="530"/>
                    <a:pt x="1442" y="572"/>
                  </a:cubicBezTo>
                  <a:cubicBezTo>
                    <a:pt x="1422" y="613"/>
                    <a:pt x="1393" y="645"/>
                    <a:pt x="1355" y="668"/>
                  </a:cubicBezTo>
                  <a:cubicBezTo>
                    <a:pt x="1318" y="690"/>
                    <a:pt x="1274" y="701"/>
                    <a:pt x="1225" y="701"/>
                  </a:cubicBezTo>
                  <a:cubicBezTo>
                    <a:pt x="1177" y="701"/>
                    <a:pt x="1135" y="691"/>
                    <a:pt x="1098" y="669"/>
                  </a:cubicBezTo>
                  <a:cubicBezTo>
                    <a:pt x="1061" y="647"/>
                    <a:pt x="1033" y="616"/>
                    <a:pt x="1012" y="576"/>
                  </a:cubicBezTo>
                  <a:cubicBezTo>
                    <a:pt x="992" y="536"/>
                    <a:pt x="982" y="490"/>
                    <a:pt x="982" y="439"/>
                  </a:cubicBezTo>
                  <a:cubicBezTo>
                    <a:pt x="982" y="384"/>
                    <a:pt x="992" y="336"/>
                    <a:pt x="1013" y="295"/>
                  </a:cubicBezTo>
                  <a:cubicBezTo>
                    <a:pt x="1033" y="253"/>
                    <a:pt x="1063" y="221"/>
                    <a:pt x="1101" y="199"/>
                  </a:cubicBezTo>
                  <a:cubicBezTo>
                    <a:pt x="1139" y="176"/>
                    <a:pt x="1184" y="165"/>
                    <a:pt x="1234" y="165"/>
                  </a:cubicBezTo>
                  <a:cubicBezTo>
                    <a:pt x="1280" y="165"/>
                    <a:pt x="1321" y="176"/>
                    <a:pt x="1358" y="198"/>
                  </a:cubicBezTo>
                  <a:cubicBezTo>
                    <a:pt x="1394" y="220"/>
                    <a:pt x="1423" y="251"/>
                    <a:pt x="1442" y="291"/>
                  </a:cubicBezTo>
                  <a:cubicBezTo>
                    <a:pt x="1462" y="330"/>
                    <a:pt x="1472" y="376"/>
                    <a:pt x="1472" y="427"/>
                  </a:cubicBezTo>
                  <a:close/>
                  <a:moveTo>
                    <a:pt x="1409" y="435"/>
                  </a:moveTo>
                  <a:cubicBezTo>
                    <a:pt x="1409" y="367"/>
                    <a:pt x="1393" y="314"/>
                    <a:pt x="1361" y="276"/>
                  </a:cubicBezTo>
                  <a:cubicBezTo>
                    <a:pt x="1330" y="239"/>
                    <a:pt x="1286" y="220"/>
                    <a:pt x="1229" y="220"/>
                  </a:cubicBezTo>
                  <a:cubicBezTo>
                    <a:pt x="1194" y="220"/>
                    <a:pt x="1162" y="229"/>
                    <a:pt x="1134" y="247"/>
                  </a:cubicBezTo>
                  <a:cubicBezTo>
                    <a:pt x="1106" y="265"/>
                    <a:pt x="1084" y="290"/>
                    <a:pt x="1069" y="323"/>
                  </a:cubicBezTo>
                  <a:cubicBezTo>
                    <a:pt x="1053" y="356"/>
                    <a:pt x="1046" y="393"/>
                    <a:pt x="1046" y="434"/>
                  </a:cubicBezTo>
                  <a:cubicBezTo>
                    <a:pt x="1046" y="475"/>
                    <a:pt x="1053" y="512"/>
                    <a:pt x="1068" y="545"/>
                  </a:cubicBezTo>
                  <a:cubicBezTo>
                    <a:pt x="1083" y="577"/>
                    <a:pt x="1104" y="602"/>
                    <a:pt x="1131" y="620"/>
                  </a:cubicBezTo>
                  <a:cubicBezTo>
                    <a:pt x="1159" y="638"/>
                    <a:pt x="1190" y="646"/>
                    <a:pt x="1225" y="646"/>
                  </a:cubicBezTo>
                  <a:cubicBezTo>
                    <a:pt x="1282" y="646"/>
                    <a:pt x="1327" y="628"/>
                    <a:pt x="1360" y="590"/>
                  </a:cubicBezTo>
                  <a:cubicBezTo>
                    <a:pt x="1392" y="552"/>
                    <a:pt x="1409" y="501"/>
                    <a:pt x="1409" y="435"/>
                  </a:cubicBezTo>
                  <a:close/>
                  <a:moveTo>
                    <a:pt x="1735" y="196"/>
                  </a:moveTo>
                  <a:cubicBezTo>
                    <a:pt x="1723" y="190"/>
                    <a:pt x="1710" y="186"/>
                    <a:pt x="1695" y="186"/>
                  </a:cubicBezTo>
                  <a:cubicBezTo>
                    <a:pt x="1654" y="186"/>
                    <a:pt x="1633" y="213"/>
                    <a:pt x="1633" y="265"/>
                  </a:cubicBezTo>
                  <a:cubicBezTo>
                    <a:pt x="1633" y="322"/>
                    <a:pt x="1633" y="322"/>
                    <a:pt x="1633" y="322"/>
                  </a:cubicBezTo>
                  <a:cubicBezTo>
                    <a:pt x="1720" y="322"/>
                    <a:pt x="1720" y="322"/>
                    <a:pt x="1720" y="322"/>
                  </a:cubicBezTo>
                  <a:cubicBezTo>
                    <a:pt x="1720" y="372"/>
                    <a:pt x="1720" y="372"/>
                    <a:pt x="1720" y="372"/>
                  </a:cubicBezTo>
                  <a:cubicBezTo>
                    <a:pt x="1633" y="372"/>
                    <a:pt x="1633" y="372"/>
                    <a:pt x="1633" y="372"/>
                  </a:cubicBezTo>
                  <a:cubicBezTo>
                    <a:pt x="1633" y="692"/>
                    <a:pt x="1633" y="692"/>
                    <a:pt x="1633" y="692"/>
                  </a:cubicBezTo>
                  <a:cubicBezTo>
                    <a:pt x="1574" y="692"/>
                    <a:pt x="1574" y="692"/>
                    <a:pt x="1574" y="692"/>
                  </a:cubicBezTo>
                  <a:cubicBezTo>
                    <a:pt x="1574" y="372"/>
                    <a:pt x="1574" y="372"/>
                    <a:pt x="1574" y="372"/>
                  </a:cubicBezTo>
                  <a:cubicBezTo>
                    <a:pt x="1511" y="372"/>
                    <a:pt x="1511" y="372"/>
                    <a:pt x="1511" y="372"/>
                  </a:cubicBezTo>
                  <a:cubicBezTo>
                    <a:pt x="1511" y="322"/>
                    <a:pt x="1511" y="322"/>
                    <a:pt x="1511" y="322"/>
                  </a:cubicBezTo>
                  <a:cubicBezTo>
                    <a:pt x="1574" y="322"/>
                    <a:pt x="1574" y="322"/>
                    <a:pt x="1574" y="322"/>
                  </a:cubicBezTo>
                  <a:cubicBezTo>
                    <a:pt x="1574" y="262"/>
                    <a:pt x="1574" y="262"/>
                    <a:pt x="1574" y="262"/>
                  </a:cubicBezTo>
                  <a:cubicBezTo>
                    <a:pt x="1574" y="224"/>
                    <a:pt x="1585" y="194"/>
                    <a:pt x="1607" y="171"/>
                  </a:cubicBezTo>
                  <a:cubicBezTo>
                    <a:pt x="1629" y="148"/>
                    <a:pt x="1657" y="136"/>
                    <a:pt x="1692" y="136"/>
                  </a:cubicBezTo>
                  <a:cubicBezTo>
                    <a:pt x="1710" y="136"/>
                    <a:pt x="1724" y="138"/>
                    <a:pt x="1735" y="143"/>
                  </a:cubicBezTo>
                  <a:lnTo>
                    <a:pt x="1735" y="196"/>
                  </a:lnTo>
                  <a:close/>
                  <a:moveTo>
                    <a:pt x="1938" y="196"/>
                  </a:moveTo>
                  <a:cubicBezTo>
                    <a:pt x="1927" y="190"/>
                    <a:pt x="1914" y="186"/>
                    <a:pt x="1899" y="186"/>
                  </a:cubicBezTo>
                  <a:cubicBezTo>
                    <a:pt x="1858" y="186"/>
                    <a:pt x="1837" y="213"/>
                    <a:pt x="1837" y="265"/>
                  </a:cubicBezTo>
                  <a:cubicBezTo>
                    <a:pt x="1837" y="322"/>
                    <a:pt x="1837" y="322"/>
                    <a:pt x="1837" y="322"/>
                  </a:cubicBezTo>
                  <a:cubicBezTo>
                    <a:pt x="1924" y="322"/>
                    <a:pt x="1924" y="322"/>
                    <a:pt x="1924" y="322"/>
                  </a:cubicBezTo>
                  <a:cubicBezTo>
                    <a:pt x="1924" y="372"/>
                    <a:pt x="1924" y="372"/>
                    <a:pt x="1924" y="372"/>
                  </a:cubicBezTo>
                  <a:cubicBezTo>
                    <a:pt x="1837" y="372"/>
                    <a:pt x="1837" y="372"/>
                    <a:pt x="1837" y="372"/>
                  </a:cubicBezTo>
                  <a:cubicBezTo>
                    <a:pt x="1837" y="692"/>
                    <a:pt x="1837" y="692"/>
                    <a:pt x="1837" y="692"/>
                  </a:cubicBezTo>
                  <a:cubicBezTo>
                    <a:pt x="1777" y="692"/>
                    <a:pt x="1777" y="692"/>
                    <a:pt x="1777" y="692"/>
                  </a:cubicBezTo>
                  <a:cubicBezTo>
                    <a:pt x="1777" y="372"/>
                    <a:pt x="1777" y="372"/>
                    <a:pt x="1777" y="372"/>
                  </a:cubicBezTo>
                  <a:cubicBezTo>
                    <a:pt x="1715" y="372"/>
                    <a:pt x="1715" y="372"/>
                    <a:pt x="1715" y="372"/>
                  </a:cubicBezTo>
                  <a:cubicBezTo>
                    <a:pt x="1715" y="322"/>
                    <a:pt x="1715" y="322"/>
                    <a:pt x="1715" y="322"/>
                  </a:cubicBezTo>
                  <a:cubicBezTo>
                    <a:pt x="1777" y="322"/>
                    <a:pt x="1777" y="322"/>
                    <a:pt x="1777" y="322"/>
                  </a:cubicBezTo>
                  <a:cubicBezTo>
                    <a:pt x="1777" y="262"/>
                    <a:pt x="1777" y="262"/>
                    <a:pt x="1777" y="262"/>
                  </a:cubicBezTo>
                  <a:cubicBezTo>
                    <a:pt x="1777" y="224"/>
                    <a:pt x="1789" y="194"/>
                    <a:pt x="1811" y="171"/>
                  </a:cubicBezTo>
                  <a:cubicBezTo>
                    <a:pt x="1833" y="148"/>
                    <a:pt x="1861" y="136"/>
                    <a:pt x="1895" y="136"/>
                  </a:cubicBezTo>
                  <a:cubicBezTo>
                    <a:pt x="1913" y="136"/>
                    <a:pt x="1928" y="138"/>
                    <a:pt x="1938" y="143"/>
                  </a:cubicBezTo>
                  <a:lnTo>
                    <a:pt x="1938" y="196"/>
                  </a:lnTo>
                  <a:close/>
                  <a:moveTo>
                    <a:pt x="2048" y="189"/>
                  </a:moveTo>
                  <a:cubicBezTo>
                    <a:pt x="2048" y="200"/>
                    <a:pt x="2044" y="210"/>
                    <a:pt x="2036" y="217"/>
                  </a:cubicBezTo>
                  <a:cubicBezTo>
                    <a:pt x="2029" y="224"/>
                    <a:pt x="2019" y="228"/>
                    <a:pt x="2009" y="228"/>
                  </a:cubicBezTo>
                  <a:cubicBezTo>
                    <a:pt x="1998" y="228"/>
                    <a:pt x="1989" y="224"/>
                    <a:pt x="1981" y="217"/>
                  </a:cubicBezTo>
                  <a:cubicBezTo>
                    <a:pt x="1974" y="210"/>
                    <a:pt x="1970" y="201"/>
                    <a:pt x="1970" y="189"/>
                  </a:cubicBezTo>
                  <a:cubicBezTo>
                    <a:pt x="1970" y="179"/>
                    <a:pt x="1974" y="170"/>
                    <a:pt x="1981" y="162"/>
                  </a:cubicBezTo>
                  <a:cubicBezTo>
                    <a:pt x="1988" y="155"/>
                    <a:pt x="1998" y="151"/>
                    <a:pt x="2009" y="151"/>
                  </a:cubicBezTo>
                  <a:cubicBezTo>
                    <a:pt x="2020" y="151"/>
                    <a:pt x="2029" y="155"/>
                    <a:pt x="2037" y="162"/>
                  </a:cubicBezTo>
                  <a:cubicBezTo>
                    <a:pt x="2044" y="170"/>
                    <a:pt x="2048" y="179"/>
                    <a:pt x="2048" y="189"/>
                  </a:cubicBezTo>
                  <a:close/>
                  <a:moveTo>
                    <a:pt x="2038" y="692"/>
                  </a:moveTo>
                  <a:cubicBezTo>
                    <a:pt x="1978" y="692"/>
                    <a:pt x="1978" y="692"/>
                    <a:pt x="1978" y="692"/>
                  </a:cubicBezTo>
                  <a:cubicBezTo>
                    <a:pt x="1978" y="322"/>
                    <a:pt x="1978" y="322"/>
                    <a:pt x="1978" y="322"/>
                  </a:cubicBezTo>
                  <a:cubicBezTo>
                    <a:pt x="2038" y="322"/>
                    <a:pt x="2038" y="322"/>
                    <a:pt x="2038" y="322"/>
                  </a:cubicBezTo>
                  <a:lnTo>
                    <a:pt x="2038" y="692"/>
                  </a:lnTo>
                  <a:close/>
                  <a:moveTo>
                    <a:pt x="2376" y="675"/>
                  </a:moveTo>
                  <a:cubicBezTo>
                    <a:pt x="2348" y="693"/>
                    <a:pt x="2314" y="701"/>
                    <a:pt x="2275" y="701"/>
                  </a:cubicBezTo>
                  <a:cubicBezTo>
                    <a:pt x="2241" y="701"/>
                    <a:pt x="2211" y="694"/>
                    <a:pt x="2184" y="678"/>
                  </a:cubicBezTo>
                  <a:cubicBezTo>
                    <a:pt x="2157" y="663"/>
                    <a:pt x="2136" y="641"/>
                    <a:pt x="2121" y="612"/>
                  </a:cubicBezTo>
                  <a:cubicBezTo>
                    <a:pt x="2106" y="584"/>
                    <a:pt x="2099" y="552"/>
                    <a:pt x="2099" y="516"/>
                  </a:cubicBezTo>
                  <a:cubicBezTo>
                    <a:pt x="2099" y="455"/>
                    <a:pt x="2116" y="406"/>
                    <a:pt x="2151" y="369"/>
                  </a:cubicBezTo>
                  <a:cubicBezTo>
                    <a:pt x="2186" y="332"/>
                    <a:pt x="2233" y="313"/>
                    <a:pt x="2291" y="313"/>
                  </a:cubicBezTo>
                  <a:cubicBezTo>
                    <a:pt x="2324" y="313"/>
                    <a:pt x="2352" y="319"/>
                    <a:pt x="2377" y="332"/>
                  </a:cubicBezTo>
                  <a:cubicBezTo>
                    <a:pt x="2377" y="393"/>
                    <a:pt x="2377" y="393"/>
                    <a:pt x="2377" y="393"/>
                  </a:cubicBezTo>
                  <a:cubicBezTo>
                    <a:pt x="2349" y="373"/>
                    <a:pt x="2320" y="364"/>
                    <a:pt x="2289" y="364"/>
                  </a:cubicBezTo>
                  <a:cubicBezTo>
                    <a:pt x="2250" y="364"/>
                    <a:pt x="2219" y="377"/>
                    <a:pt x="2195" y="405"/>
                  </a:cubicBezTo>
                  <a:cubicBezTo>
                    <a:pt x="2171" y="432"/>
                    <a:pt x="2159" y="467"/>
                    <a:pt x="2159" y="511"/>
                  </a:cubicBezTo>
                  <a:cubicBezTo>
                    <a:pt x="2159" y="554"/>
                    <a:pt x="2171" y="588"/>
                    <a:pt x="2193" y="613"/>
                  </a:cubicBezTo>
                  <a:cubicBezTo>
                    <a:pt x="2216" y="638"/>
                    <a:pt x="2247" y="651"/>
                    <a:pt x="2285" y="651"/>
                  </a:cubicBezTo>
                  <a:cubicBezTo>
                    <a:pt x="2317" y="651"/>
                    <a:pt x="2348" y="640"/>
                    <a:pt x="2376" y="619"/>
                  </a:cubicBezTo>
                  <a:lnTo>
                    <a:pt x="2376" y="675"/>
                  </a:lnTo>
                  <a:close/>
                  <a:moveTo>
                    <a:pt x="2742" y="522"/>
                  </a:moveTo>
                  <a:cubicBezTo>
                    <a:pt x="2480" y="522"/>
                    <a:pt x="2480" y="522"/>
                    <a:pt x="2480" y="522"/>
                  </a:cubicBezTo>
                  <a:cubicBezTo>
                    <a:pt x="2481" y="564"/>
                    <a:pt x="2492" y="596"/>
                    <a:pt x="2513" y="618"/>
                  </a:cubicBezTo>
                  <a:cubicBezTo>
                    <a:pt x="2534" y="640"/>
                    <a:pt x="2564" y="651"/>
                    <a:pt x="2601" y="651"/>
                  </a:cubicBezTo>
                  <a:cubicBezTo>
                    <a:pt x="2643" y="651"/>
                    <a:pt x="2681" y="637"/>
                    <a:pt x="2716" y="610"/>
                  </a:cubicBezTo>
                  <a:cubicBezTo>
                    <a:pt x="2716" y="666"/>
                    <a:pt x="2716" y="666"/>
                    <a:pt x="2716" y="666"/>
                  </a:cubicBezTo>
                  <a:cubicBezTo>
                    <a:pt x="2683" y="689"/>
                    <a:pt x="2640" y="701"/>
                    <a:pt x="2587" y="701"/>
                  </a:cubicBezTo>
                  <a:cubicBezTo>
                    <a:pt x="2534" y="701"/>
                    <a:pt x="2493" y="684"/>
                    <a:pt x="2463" y="650"/>
                  </a:cubicBezTo>
                  <a:cubicBezTo>
                    <a:pt x="2433" y="616"/>
                    <a:pt x="2419" y="569"/>
                    <a:pt x="2419" y="509"/>
                  </a:cubicBezTo>
                  <a:cubicBezTo>
                    <a:pt x="2419" y="472"/>
                    <a:pt x="2426" y="439"/>
                    <a:pt x="2441" y="408"/>
                  </a:cubicBezTo>
                  <a:cubicBezTo>
                    <a:pt x="2456" y="378"/>
                    <a:pt x="2476" y="355"/>
                    <a:pt x="2502" y="338"/>
                  </a:cubicBezTo>
                  <a:cubicBezTo>
                    <a:pt x="2528" y="321"/>
                    <a:pt x="2557" y="313"/>
                    <a:pt x="2589" y="313"/>
                  </a:cubicBezTo>
                  <a:cubicBezTo>
                    <a:pt x="2637" y="313"/>
                    <a:pt x="2674" y="329"/>
                    <a:pt x="2701" y="360"/>
                  </a:cubicBezTo>
                  <a:cubicBezTo>
                    <a:pt x="2728" y="391"/>
                    <a:pt x="2742" y="435"/>
                    <a:pt x="2742" y="491"/>
                  </a:cubicBezTo>
                  <a:lnTo>
                    <a:pt x="2742" y="522"/>
                  </a:lnTo>
                  <a:close/>
                  <a:moveTo>
                    <a:pt x="2681" y="472"/>
                  </a:moveTo>
                  <a:cubicBezTo>
                    <a:pt x="2680" y="438"/>
                    <a:pt x="2672" y="411"/>
                    <a:pt x="2656" y="392"/>
                  </a:cubicBezTo>
                  <a:cubicBezTo>
                    <a:pt x="2640" y="373"/>
                    <a:pt x="2617" y="364"/>
                    <a:pt x="2588" y="364"/>
                  </a:cubicBezTo>
                  <a:cubicBezTo>
                    <a:pt x="2561" y="364"/>
                    <a:pt x="2537" y="374"/>
                    <a:pt x="2518" y="393"/>
                  </a:cubicBezTo>
                  <a:cubicBezTo>
                    <a:pt x="2498" y="413"/>
                    <a:pt x="2486" y="439"/>
                    <a:pt x="2481" y="472"/>
                  </a:cubicBezTo>
                  <a:lnTo>
                    <a:pt x="2681" y="472"/>
                  </a:lnTo>
                  <a:close/>
                  <a:moveTo>
                    <a:pt x="3193" y="546"/>
                  </a:moveTo>
                  <a:cubicBezTo>
                    <a:pt x="3193" y="592"/>
                    <a:pt x="3176" y="630"/>
                    <a:pt x="3142" y="659"/>
                  </a:cubicBezTo>
                  <a:cubicBezTo>
                    <a:pt x="3109" y="687"/>
                    <a:pt x="3065" y="701"/>
                    <a:pt x="3010" y="701"/>
                  </a:cubicBezTo>
                  <a:cubicBezTo>
                    <a:pt x="2961" y="701"/>
                    <a:pt x="2922" y="692"/>
                    <a:pt x="2892" y="673"/>
                  </a:cubicBezTo>
                  <a:cubicBezTo>
                    <a:pt x="2892" y="610"/>
                    <a:pt x="2892" y="610"/>
                    <a:pt x="2892" y="610"/>
                  </a:cubicBezTo>
                  <a:cubicBezTo>
                    <a:pt x="2927" y="637"/>
                    <a:pt x="2967" y="651"/>
                    <a:pt x="3013" y="651"/>
                  </a:cubicBezTo>
                  <a:cubicBezTo>
                    <a:pt x="3049" y="651"/>
                    <a:pt x="3078" y="642"/>
                    <a:pt x="3100" y="624"/>
                  </a:cubicBezTo>
                  <a:cubicBezTo>
                    <a:pt x="3121" y="606"/>
                    <a:pt x="3132" y="582"/>
                    <a:pt x="3132" y="551"/>
                  </a:cubicBezTo>
                  <a:cubicBezTo>
                    <a:pt x="3132" y="483"/>
                    <a:pt x="3084" y="449"/>
                    <a:pt x="2987" y="449"/>
                  </a:cubicBezTo>
                  <a:cubicBezTo>
                    <a:pt x="2944" y="449"/>
                    <a:pt x="2944" y="449"/>
                    <a:pt x="2944" y="449"/>
                  </a:cubicBezTo>
                  <a:cubicBezTo>
                    <a:pt x="2944" y="399"/>
                    <a:pt x="2944" y="399"/>
                    <a:pt x="2944" y="399"/>
                  </a:cubicBezTo>
                  <a:cubicBezTo>
                    <a:pt x="2985" y="399"/>
                    <a:pt x="2985" y="399"/>
                    <a:pt x="2985" y="399"/>
                  </a:cubicBezTo>
                  <a:cubicBezTo>
                    <a:pt x="3070" y="399"/>
                    <a:pt x="3113" y="367"/>
                    <a:pt x="3113" y="304"/>
                  </a:cubicBezTo>
                  <a:cubicBezTo>
                    <a:pt x="3113" y="245"/>
                    <a:pt x="3081" y="215"/>
                    <a:pt x="3015" y="215"/>
                  </a:cubicBezTo>
                  <a:cubicBezTo>
                    <a:pt x="2979" y="215"/>
                    <a:pt x="2944" y="228"/>
                    <a:pt x="2912" y="252"/>
                  </a:cubicBezTo>
                  <a:cubicBezTo>
                    <a:pt x="2912" y="195"/>
                    <a:pt x="2912" y="195"/>
                    <a:pt x="2912" y="195"/>
                  </a:cubicBezTo>
                  <a:cubicBezTo>
                    <a:pt x="2945" y="175"/>
                    <a:pt x="2985" y="165"/>
                    <a:pt x="3030" y="165"/>
                  </a:cubicBezTo>
                  <a:cubicBezTo>
                    <a:pt x="3073" y="165"/>
                    <a:pt x="3108" y="176"/>
                    <a:pt x="3134" y="199"/>
                  </a:cubicBezTo>
                  <a:cubicBezTo>
                    <a:pt x="3161" y="222"/>
                    <a:pt x="3174" y="252"/>
                    <a:pt x="3174" y="289"/>
                  </a:cubicBezTo>
                  <a:cubicBezTo>
                    <a:pt x="3174" y="357"/>
                    <a:pt x="3139" y="401"/>
                    <a:pt x="3070" y="420"/>
                  </a:cubicBezTo>
                  <a:cubicBezTo>
                    <a:pt x="3070" y="422"/>
                    <a:pt x="3070" y="422"/>
                    <a:pt x="3070" y="422"/>
                  </a:cubicBezTo>
                  <a:cubicBezTo>
                    <a:pt x="3107" y="426"/>
                    <a:pt x="3137" y="439"/>
                    <a:pt x="3159" y="462"/>
                  </a:cubicBezTo>
                  <a:cubicBezTo>
                    <a:pt x="3181" y="484"/>
                    <a:pt x="3193" y="512"/>
                    <a:pt x="3193" y="546"/>
                  </a:cubicBezTo>
                  <a:close/>
                  <a:moveTo>
                    <a:pt x="3584" y="528"/>
                  </a:moveTo>
                  <a:cubicBezTo>
                    <a:pt x="3584" y="561"/>
                    <a:pt x="3577" y="590"/>
                    <a:pt x="3563" y="617"/>
                  </a:cubicBezTo>
                  <a:cubicBezTo>
                    <a:pt x="3548" y="644"/>
                    <a:pt x="3529" y="665"/>
                    <a:pt x="3504" y="679"/>
                  </a:cubicBezTo>
                  <a:cubicBezTo>
                    <a:pt x="3479" y="694"/>
                    <a:pt x="3451" y="701"/>
                    <a:pt x="3421" y="701"/>
                  </a:cubicBezTo>
                  <a:cubicBezTo>
                    <a:pt x="3369" y="701"/>
                    <a:pt x="3328" y="681"/>
                    <a:pt x="3299" y="639"/>
                  </a:cubicBezTo>
                  <a:cubicBezTo>
                    <a:pt x="3269" y="597"/>
                    <a:pt x="3254" y="539"/>
                    <a:pt x="3254" y="464"/>
                  </a:cubicBezTo>
                  <a:cubicBezTo>
                    <a:pt x="3254" y="405"/>
                    <a:pt x="3263" y="352"/>
                    <a:pt x="3280" y="307"/>
                  </a:cubicBezTo>
                  <a:cubicBezTo>
                    <a:pt x="3298" y="262"/>
                    <a:pt x="3323" y="227"/>
                    <a:pt x="3355" y="202"/>
                  </a:cubicBezTo>
                  <a:cubicBezTo>
                    <a:pt x="3387" y="177"/>
                    <a:pt x="3424" y="165"/>
                    <a:pt x="3466" y="165"/>
                  </a:cubicBezTo>
                  <a:cubicBezTo>
                    <a:pt x="3502" y="165"/>
                    <a:pt x="3530" y="170"/>
                    <a:pt x="3552" y="180"/>
                  </a:cubicBezTo>
                  <a:cubicBezTo>
                    <a:pt x="3552" y="236"/>
                    <a:pt x="3552" y="236"/>
                    <a:pt x="3552" y="236"/>
                  </a:cubicBezTo>
                  <a:cubicBezTo>
                    <a:pt x="3525" y="222"/>
                    <a:pt x="3497" y="215"/>
                    <a:pt x="3467" y="215"/>
                  </a:cubicBezTo>
                  <a:cubicBezTo>
                    <a:pt x="3421" y="215"/>
                    <a:pt x="3385" y="236"/>
                    <a:pt x="3357" y="277"/>
                  </a:cubicBezTo>
                  <a:cubicBezTo>
                    <a:pt x="3330" y="318"/>
                    <a:pt x="3316" y="373"/>
                    <a:pt x="3316" y="441"/>
                  </a:cubicBezTo>
                  <a:cubicBezTo>
                    <a:pt x="3317" y="441"/>
                    <a:pt x="3317" y="441"/>
                    <a:pt x="3317" y="441"/>
                  </a:cubicBezTo>
                  <a:cubicBezTo>
                    <a:pt x="3341" y="392"/>
                    <a:pt x="3380" y="368"/>
                    <a:pt x="3435" y="368"/>
                  </a:cubicBezTo>
                  <a:cubicBezTo>
                    <a:pt x="3480" y="368"/>
                    <a:pt x="3516" y="383"/>
                    <a:pt x="3543" y="412"/>
                  </a:cubicBezTo>
                  <a:cubicBezTo>
                    <a:pt x="3570" y="441"/>
                    <a:pt x="3584" y="480"/>
                    <a:pt x="3584" y="528"/>
                  </a:cubicBezTo>
                  <a:close/>
                  <a:moveTo>
                    <a:pt x="3523" y="535"/>
                  </a:moveTo>
                  <a:cubicBezTo>
                    <a:pt x="3523" y="499"/>
                    <a:pt x="3514" y="471"/>
                    <a:pt x="3496" y="450"/>
                  </a:cubicBezTo>
                  <a:cubicBezTo>
                    <a:pt x="3479" y="429"/>
                    <a:pt x="3454" y="418"/>
                    <a:pt x="3422" y="418"/>
                  </a:cubicBezTo>
                  <a:cubicBezTo>
                    <a:pt x="3393" y="418"/>
                    <a:pt x="3369" y="428"/>
                    <a:pt x="3349" y="449"/>
                  </a:cubicBezTo>
                  <a:cubicBezTo>
                    <a:pt x="3329" y="469"/>
                    <a:pt x="3319" y="494"/>
                    <a:pt x="3319" y="523"/>
                  </a:cubicBezTo>
                  <a:cubicBezTo>
                    <a:pt x="3319" y="559"/>
                    <a:pt x="3329" y="590"/>
                    <a:pt x="3349" y="614"/>
                  </a:cubicBezTo>
                  <a:cubicBezTo>
                    <a:pt x="3368" y="639"/>
                    <a:pt x="3393" y="651"/>
                    <a:pt x="3423" y="651"/>
                  </a:cubicBezTo>
                  <a:cubicBezTo>
                    <a:pt x="3453" y="651"/>
                    <a:pt x="3477" y="640"/>
                    <a:pt x="3495" y="619"/>
                  </a:cubicBezTo>
                  <a:cubicBezTo>
                    <a:pt x="3514" y="597"/>
                    <a:pt x="3523" y="570"/>
                    <a:pt x="3523" y="535"/>
                  </a:cubicBezTo>
                  <a:close/>
                  <a:moveTo>
                    <a:pt x="3933" y="534"/>
                  </a:moveTo>
                  <a:cubicBezTo>
                    <a:pt x="3933" y="584"/>
                    <a:pt x="3916" y="625"/>
                    <a:pt x="3883" y="655"/>
                  </a:cubicBezTo>
                  <a:cubicBezTo>
                    <a:pt x="3849" y="686"/>
                    <a:pt x="3805" y="701"/>
                    <a:pt x="3749" y="701"/>
                  </a:cubicBezTo>
                  <a:cubicBezTo>
                    <a:pt x="3701" y="701"/>
                    <a:pt x="3665" y="694"/>
                    <a:pt x="3642" y="680"/>
                  </a:cubicBezTo>
                  <a:cubicBezTo>
                    <a:pt x="3642" y="617"/>
                    <a:pt x="3642" y="617"/>
                    <a:pt x="3642" y="617"/>
                  </a:cubicBezTo>
                  <a:cubicBezTo>
                    <a:pt x="3677" y="639"/>
                    <a:pt x="3713" y="651"/>
                    <a:pt x="3750" y="651"/>
                  </a:cubicBezTo>
                  <a:cubicBezTo>
                    <a:pt x="3786" y="651"/>
                    <a:pt x="3816" y="641"/>
                    <a:pt x="3838" y="620"/>
                  </a:cubicBezTo>
                  <a:cubicBezTo>
                    <a:pt x="3861" y="600"/>
                    <a:pt x="3872" y="572"/>
                    <a:pt x="3872" y="538"/>
                  </a:cubicBezTo>
                  <a:cubicBezTo>
                    <a:pt x="3872" y="504"/>
                    <a:pt x="3861" y="477"/>
                    <a:pt x="3838" y="458"/>
                  </a:cubicBezTo>
                  <a:cubicBezTo>
                    <a:pt x="3815" y="439"/>
                    <a:pt x="3782" y="429"/>
                    <a:pt x="3739" y="429"/>
                  </a:cubicBezTo>
                  <a:cubicBezTo>
                    <a:pt x="3705" y="429"/>
                    <a:pt x="3676" y="431"/>
                    <a:pt x="3651" y="434"/>
                  </a:cubicBezTo>
                  <a:cubicBezTo>
                    <a:pt x="3669" y="174"/>
                    <a:pt x="3669" y="174"/>
                    <a:pt x="3669" y="174"/>
                  </a:cubicBezTo>
                  <a:cubicBezTo>
                    <a:pt x="3909" y="174"/>
                    <a:pt x="3909" y="174"/>
                    <a:pt x="3909" y="174"/>
                  </a:cubicBezTo>
                  <a:cubicBezTo>
                    <a:pt x="3909" y="227"/>
                    <a:pt x="3909" y="227"/>
                    <a:pt x="3909" y="227"/>
                  </a:cubicBezTo>
                  <a:cubicBezTo>
                    <a:pt x="3721" y="227"/>
                    <a:pt x="3721" y="227"/>
                    <a:pt x="3721" y="227"/>
                  </a:cubicBezTo>
                  <a:cubicBezTo>
                    <a:pt x="3710" y="380"/>
                    <a:pt x="3710" y="380"/>
                    <a:pt x="3710" y="380"/>
                  </a:cubicBezTo>
                  <a:cubicBezTo>
                    <a:pt x="3758" y="378"/>
                    <a:pt x="3758" y="378"/>
                    <a:pt x="3758" y="378"/>
                  </a:cubicBezTo>
                  <a:cubicBezTo>
                    <a:pt x="3812" y="378"/>
                    <a:pt x="3854" y="391"/>
                    <a:pt x="3886" y="419"/>
                  </a:cubicBezTo>
                  <a:cubicBezTo>
                    <a:pt x="3917" y="446"/>
                    <a:pt x="3933" y="484"/>
                    <a:pt x="3933" y="534"/>
                  </a:cubicBezTo>
                  <a:close/>
                  <a:moveTo>
                    <a:pt x="722" y="793"/>
                  </a:moveTo>
                  <a:cubicBezTo>
                    <a:pt x="722" y="793"/>
                    <a:pt x="722" y="793"/>
                    <a:pt x="722" y="793"/>
                  </a:cubicBezTo>
                  <a:cubicBezTo>
                    <a:pt x="722" y="74"/>
                    <a:pt x="722" y="74"/>
                    <a:pt x="722" y="74"/>
                  </a:cubicBezTo>
                  <a:cubicBezTo>
                    <a:pt x="464" y="0"/>
                    <a:pt x="464" y="0"/>
                    <a:pt x="464" y="0"/>
                  </a:cubicBezTo>
                  <a:cubicBezTo>
                    <a:pt x="2" y="174"/>
                    <a:pt x="2" y="174"/>
                    <a:pt x="2" y="174"/>
                  </a:cubicBezTo>
                  <a:cubicBezTo>
                    <a:pt x="0" y="174"/>
                    <a:pt x="0" y="174"/>
                    <a:pt x="0" y="174"/>
                  </a:cubicBezTo>
                  <a:cubicBezTo>
                    <a:pt x="0" y="694"/>
                    <a:pt x="0" y="694"/>
                    <a:pt x="0" y="694"/>
                  </a:cubicBezTo>
                  <a:cubicBezTo>
                    <a:pt x="158" y="632"/>
                    <a:pt x="158" y="632"/>
                    <a:pt x="158" y="632"/>
                  </a:cubicBezTo>
                  <a:cubicBezTo>
                    <a:pt x="158" y="209"/>
                    <a:pt x="158" y="209"/>
                    <a:pt x="158" y="209"/>
                  </a:cubicBezTo>
                  <a:cubicBezTo>
                    <a:pt x="464" y="136"/>
                    <a:pt x="464" y="136"/>
                    <a:pt x="464" y="136"/>
                  </a:cubicBezTo>
                  <a:cubicBezTo>
                    <a:pt x="464" y="758"/>
                    <a:pt x="464" y="758"/>
                    <a:pt x="464" y="758"/>
                  </a:cubicBezTo>
                  <a:cubicBezTo>
                    <a:pt x="1" y="694"/>
                    <a:pt x="1" y="694"/>
                    <a:pt x="1" y="694"/>
                  </a:cubicBezTo>
                  <a:cubicBezTo>
                    <a:pt x="464" y="865"/>
                    <a:pt x="464" y="865"/>
                    <a:pt x="464" y="865"/>
                  </a:cubicBezTo>
                  <a:cubicBezTo>
                    <a:pt x="464" y="865"/>
                    <a:pt x="464" y="865"/>
                    <a:pt x="464" y="865"/>
                  </a:cubicBezTo>
                  <a:cubicBezTo>
                    <a:pt x="722" y="794"/>
                    <a:pt x="722" y="794"/>
                    <a:pt x="722" y="794"/>
                  </a:cubicBezTo>
                  <a:cubicBezTo>
                    <a:pt x="722" y="793"/>
                    <a:pt x="722" y="793"/>
                    <a:pt x="722" y="79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Light"/>
              </a:endParaRPr>
            </a:p>
          </p:txBody>
        </p:sp>
      </p:grpSp>
      <p:sp>
        <p:nvSpPr>
          <p:cNvPr id="36" name="Rectangle 35"/>
          <p:cNvSpPr/>
          <p:nvPr/>
        </p:nvSpPr>
        <p:spPr bwMode="auto">
          <a:xfrm rot="16200000">
            <a:off x="1952039" y="3497263"/>
            <a:ext cx="5486400" cy="914400"/>
          </a:xfrm>
          <a:prstGeom prst="rect">
            <a:avLst/>
          </a:prstGeom>
          <a:solidFill>
            <a:schemeClr val="accent1">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noAutofit/>
          </a:bodyPr>
          <a:lstStyle/>
          <a:p>
            <a:pPr defTabSz="932472" fontAlgn="base">
              <a:lnSpc>
                <a:spcPct val="90000"/>
              </a:lnSpc>
              <a:spcBef>
                <a:spcPct val="0"/>
              </a:spcBef>
              <a:spcAft>
                <a:spcPct val="0"/>
              </a:spcAft>
            </a:pPr>
            <a:r>
              <a:rPr lang="en-US" sz="4800" spc="-120" dirty="0">
                <a:gradFill>
                  <a:gsLst>
                    <a:gs pos="0">
                      <a:srgbClr val="FFFFFF"/>
                    </a:gs>
                    <a:gs pos="100000">
                      <a:srgbClr val="FFFFFF"/>
                    </a:gs>
                  </a:gsLst>
                  <a:lin ang="5400000" scaled="0"/>
                </a:gradFill>
                <a:latin typeface="Segoe UI Light" pitchFamily="34" charset="0"/>
              </a:rPr>
              <a:t>IT p</a:t>
            </a:r>
            <a:r>
              <a:rPr lang="en-US" sz="4800" spc="-120" dirty="0" smtClean="0">
                <a:gradFill>
                  <a:gsLst>
                    <a:gs pos="0">
                      <a:srgbClr val="FFFFFF"/>
                    </a:gs>
                    <a:gs pos="100000">
                      <a:srgbClr val="FFFFFF"/>
                    </a:gs>
                  </a:gsLst>
                  <a:lin ang="5400000" scaled="0"/>
                </a:gradFill>
                <a:latin typeface="Segoe UI Light" pitchFamily="34" charset="0"/>
              </a:rPr>
              <a:t>rofessionals</a:t>
            </a:r>
            <a:endParaRPr lang="en-US" sz="4800" spc="-120" dirty="0">
              <a:gradFill>
                <a:gsLst>
                  <a:gs pos="0">
                    <a:srgbClr val="FFFFFF"/>
                  </a:gs>
                  <a:gs pos="100000">
                    <a:srgbClr val="FFFFFF"/>
                  </a:gs>
                </a:gsLst>
                <a:lin ang="5400000" scaled="0"/>
              </a:gradFill>
              <a:latin typeface="Segoe UI Light" pitchFamily="34" charset="0"/>
            </a:endParaRPr>
          </a:p>
        </p:txBody>
      </p:sp>
      <p:sp useBgFill="1">
        <p:nvSpPr>
          <p:cNvPr id="29" name="Rectangle 28"/>
          <p:cNvSpPr/>
          <p:nvPr/>
        </p:nvSpPr>
        <p:spPr>
          <a:xfrm>
            <a:off x="0" y="952901"/>
            <a:ext cx="4238039" cy="6041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smtClean="0">
              <a:gradFill>
                <a:gsLst>
                  <a:gs pos="51250">
                    <a:schemeClr val="bg1"/>
                  </a:gs>
                  <a:gs pos="35000">
                    <a:schemeClr val="bg1"/>
                  </a:gs>
                </a:gsLst>
                <a:lin ang="5400000" scaled="0"/>
              </a:gradFill>
            </a:endParaRPr>
          </a:p>
        </p:txBody>
      </p:sp>
      <p:pic>
        <p:nvPicPr>
          <p:cNvPr id="1027"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74639" y="1211263"/>
            <a:ext cx="3913631" cy="548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0" name="Group 29"/>
          <p:cNvGrpSpPr/>
          <p:nvPr/>
        </p:nvGrpSpPr>
        <p:grpSpPr>
          <a:xfrm>
            <a:off x="1189040" y="4868862"/>
            <a:ext cx="1828799" cy="1828799"/>
            <a:chOff x="1189040" y="8456115"/>
            <a:chExt cx="1828799" cy="1828799"/>
          </a:xfrm>
        </p:grpSpPr>
        <p:sp>
          <p:nvSpPr>
            <p:cNvPr id="33" name="Rectangle 32"/>
            <p:cNvSpPr/>
            <p:nvPr/>
          </p:nvSpPr>
          <p:spPr>
            <a:xfrm>
              <a:off x="1189040" y="8456115"/>
              <a:ext cx="1828799" cy="1828799"/>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a:gradFill>
                  <a:gsLst>
                    <a:gs pos="51250">
                      <a:schemeClr val="bg1"/>
                    </a:gs>
                    <a:gs pos="35000">
                      <a:schemeClr val="bg1"/>
                    </a:gs>
                  </a:gsLst>
                  <a:lin ang="5400000" scaled="0"/>
                </a:gradFill>
              </a:endParaRPr>
            </a:p>
          </p:txBody>
        </p:sp>
        <p:sp>
          <p:nvSpPr>
            <p:cNvPr id="38" name="Freeform 6"/>
            <p:cNvSpPr>
              <a:spLocks noChangeAspect="1" noEditPoints="1"/>
            </p:cNvSpPr>
            <p:nvPr/>
          </p:nvSpPr>
          <p:spPr bwMode="auto">
            <a:xfrm>
              <a:off x="1418785" y="9710574"/>
              <a:ext cx="1106878" cy="356616"/>
            </a:xfrm>
            <a:custGeom>
              <a:avLst/>
              <a:gdLst>
                <a:gd name="T0" fmla="*/ 259 w 582"/>
                <a:gd name="T1" fmla="*/ 12 h 188"/>
                <a:gd name="T2" fmla="*/ 265 w 582"/>
                <a:gd name="T3" fmla="*/ 11 h 188"/>
                <a:gd name="T4" fmla="*/ 273 w 582"/>
                <a:gd name="T5" fmla="*/ 18 h 188"/>
                <a:gd name="T6" fmla="*/ 263 w 582"/>
                <a:gd name="T7" fmla="*/ 23 h 188"/>
                <a:gd name="T8" fmla="*/ 268 w 582"/>
                <a:gd name="T9" fmla="*/ 18 h 188"/>
                <a:gd name="T10" fmla="*/ 267 w 582"/>
                <a:gd name="T11" fmla="*/ 16 h 188"/>
                <a:gd name="T12" fmla="*/ 267 w 582"/>
                <a:gd name="T13" fmla="*/ 16 h 188"/>
                <a:gd name="T14" fmla="*/ 30 w 582"/>
                <a:gd name="T15" fmla="*/ 39 h 188"/>
                <a:gd name="T16" fmla="*/ 13 w 582"/>
                <a:gd name="T17" fmla="*/ 47 h 188"/>
                <a:gd name="T18" fmla="*/ 31 w 582"/>
                <a:gd name="T19" fmla="*/ 47 h 188"/>
                <a:gd name="T20" fmla="*/ 51 w 582"/>
                <a:gd name="T21" fmla="*/ 47 h 188"/>
                <a:gd name="T22" fmla="*/ 62 w 582"/>
                <a:gd name="T23" fmla="*/ 3 h 188"/>
                <a:gd name="T24" fmla="*/ 62 w 582"/>
                <a:gd name="T25" fmla="*/ 16 h 188"/>
                <a:gd name="T26" fmla="*/ 97 w 582"/>
                <a:gd name="T27" fmla="*/ 41 h 188"/>
                <a:gd name="T28" fmla="*/ 97 w 582"/>
                <a:gd name="T29" fmla="*/ 22 h 188"/>
                <a:gd name="T30" fmla="*/ 89 w 582"/>
                <a:gd name="T31" fmla="*/ 48 h 188"/>
                <a:gd name="T32" fmla="*/ 113 w 582"/>
                <a:gd name="T33" fmla="*/ 17 h 188"/>
                <a:gd name="T34" fmla="*/ 110 w 582"/>
                <a:gd name="T35" fmla="*/ 47 h 188"/>
                <a:gd name="T36" fmla="*/ 149 w 582"/>
                <a:gd name="T37" fmla="*/ 43 h 188"/>
                <a:gd name="T38" fmla="*/ 149 w 582"/>
                <a:gd name="T39" fmla="*/ 19 h 188"/>
                <a:gd name="T40" fmla="*/ 128 w 582"/>
                <a:gd name="T41" fmla="*/ 32 h 188"/>
                <a:gd name="T42" fmla="*/ 175 w 582"/>
                <a:gd name="T43" fmla="*/ 33 h 188"/>
                <a:gd name="T44" fmla="*/ 176 w 582"/>
                <a:gd name="T45" fmla="*/ 22 h 188"/>
                <a:gd name="T46" fmla="*/ 166 w 582"/>
                <a:gd name="T47" fmla="*/ 34 h 188"/>
                <a:gd name="T48" fmla="*/ 166 w 582"/>
                <a:gd name="T49" fmla="*/ 48 h 188"/>
                <a:gd name="T50" fmla="*/ 186 w 582"/>
                <a:gd name="T51" fmla="*/ 43 h 188"/>
                <a:gd name="T52" fmla="*/ 207 w 582"/>
                <a:gd name="T53" fmla="*/ 32 h 188"/>
                <a:gd name="T54" fmla="*/ 197 w 582"/>
                <a:gd name="T55" fmla="*/ 43 h 188"/>
                <a:gd name="T56" fmla="*/ 230 w 582"/>
                <a:gd name="T57" fmla="*/ 0 h 188"/>
                <a:gd name="T58" fmla="*/ 221 w 582"/>
                <a:gd name="T59" fmla="*/ 20 h 188"/>
                <a:gd name="T60" fmla="*/ 226 w 582"/>
                <a:gd name="T61" fmla="*/ 16 h 188"/>
                <a:gd name="T62" fmla="*/ 253 w 582"/>
                <a:gd name="T63" fmla="*/ 42 h 188"/>
                <a:gd name="T64" fmla="*/ 253 w 582"/>
                <a:gd name="T65" fmla="*/ 16 h 188"/>
                <a:gd name="T66" fmla="*/ 236 w 582"/>
                <a:gd name="T67" fmla="*/ 20 h 188"/>
                <a:gd name="T68" fmla="*/ 97 w 582"/>
                <a:gd name="T69" fmla="*/ 172 h 188"/>
                <a:gd name="T70" fmla="*/ 98 w 582"/>
                <a:gd name="T71" fmla="*/ 82 h 188"/>
                <a:gd name="T72" fmla="*/ 15 w 582"/>
                <a:gd name="T73" fmla="*/ 127 h 188"/>
                <a:gd name="T74" fmla="*/ 197 w 582"/>
                <a:gd name="T75" fmla="*/ 186 h 188"/>
                <a:gd name="T76" fmla="*/ 141 w 582"/>
                <a:gd name="T77" fmla="*/ 150 h 188"/>
                <a:gd name="T78" fmla="*/ 184 w 582"/>
                <a:gd name="T79" fmla="*/ 173 h 188"/>
                <a:gd name="T80" fmla="*/ 250 w 582"/>
                <a:gd name="T81" fmla="*/ 177 h 188"/>
                <a:gd name="T82" fmla="*/ 238 w 582"/>
                <a:gd name="T83" fmla="*/ 102 h 188"/>
                <a:gd name="T84" fmla="*/ 224 w 582"/>
                <a:gd name="T85" fmla="*/ 113 h 188"/>
                <a:gd name="T86" fmla="*/ 286 w 582"/>
                <a:gd name="T87" fmla="*/ 186 h 188"/>
                <a:gd name="T88" fmla="*/ 313 w 582"/>
                <a:gd name="T89" fmla="*/ 176 h 188"/>
                <a:gd name="T90" fmla="*/ 371 w 582"/>
                <a:gd name="T91" fmla="*/ 144 h 188"/>
                <a:gd name="T92" fmla="*/ 344 w 582"/>
                <a:gd name="T93" fmla="*/ 177 h 188"/>
                <a:gd name="T94" fmla="*/ 406 w 582"/>
                <a:gd name="T95" fmla="*/ 176 h 188"/>
                <a:gd name="T96" fmla="*/ 464 w 582"/>
                <a:gd name="T97" fmla="*/ 144 h 188"/>
                <a:gd name="T98" fmla="*/ 437 w 582"/>
                <a:gd name="T99" fmla="*/ 177 h 188"/>
                <a:gd name="T100" fmla="*/ 561 w 582"/>
                <a:gd name="T101" fmla="*/ 102 h 188"/>
                <a:gd name="T102" fmla="*/ 494 w 582"/>
                <a:gd name="T103" fmla="*/ 186 h 188"/>
                <a:gd name="T104" fmla="*/ 582 w 582"/>
                <a:gd name="T105" fmla="*/ 110 h 188"/>
                <a:gd name="T106" fmla="*/ 574 w 582"/>
                <a:gd name="T107" fmla="*/ 101 h 188"/>
                <a:gd name="T108" fmla="*/ 569 w 582"/>
                <a:gd name="T109" fmla="*/ 105 h 188"/>
                <a:gd name="T110" fmla="*/ 578 w 582"/>
                <a:gd name="T111" fmla="*/ 115 h 188"/>
                <a:gd name="T112" fmla="*/ 571 w 582"/>
                <a:gd name="T113" fmla="*/ 115 h 188"/>
                <a:gd name="T114" fmla="*/ 575 w 582"/>
                <a:gd name="T115" fmla="*/ 110 h 188"/>
                <a:gd name="T116" fmla="*/ 576 w 582"/>
                <a:gd name="T117" fmla="*/ 10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2" h="188">
                  <a:moveTo>
                    <a:pt x="274" y="18"/>
                  </a:moveTo>
                  <a:cubicBezTo>
                    <a:pt x="274" y="20"/>
                    <a:pt x="273" y="22"/>
                    <a:pt x="271" y="24"/>
                  </a:cubicBezTo>
                  <a:cubicBezTo>
                    <a:pt x="270" y="26"/>
                    <a:pt x="267" y="26"/>
                    <a:pt x="265" y="26"/>
                  </a:cubicBezTo>
                  <a:cubicBezTo>
                    <a:pt x="263" y="26"/>
                    <a:pt x="260" y="26"/>
                    <a:pt x="259" y="24"/>
                  </a:cubicBezTo>
                  <a:cubicBezTo>
                    <a:pt x="257" y="22"/>
                    <a:pt x="256" y="20"/>
                    <a:pt x="256" y="18"/>
                  </a:cubicBezTo>
                  <a:cubicBezTo>
                    <a:pt x="256" y="16"/>
                    <a:pt x="257" y="14"/>
                    <a:pt x="259" y="12"/>
                  </a:cubicBezTo>
                  <a:cubicBezTo>
                    <a:pt x="260" y="11"/>
                    <a:pt x="263" y="9"/>
                    <a:pt x="265" y="9"/>
                  </a:cubicBezTo>
                  <a:cubicBezTo>
                    <a:pt x="267" y="9"/>
                    <a:pt x="270" y="11"/>
                    <a:pt x="271" y="12"/>
                  </a:cubicBezTo>
                  <a:cubicBezTo>
                    <a:pt x="273" y="14"/>
                    <a:pt x="274" y="15"/>
                    <a:pt x="274" y="18"/>
                  </a:cubicBezTo>
                  <a:close/>
                  <a:moveTo>
                    <a:pt x="273" y="18"/>
                  </a:moveTo>
                  <a:cubicBezTo>
                    <a:pt x="273" y="16"/>
                    <a:pt x="272" y="14"/>
                    <a:pt x="270" y="13"/>
                  </a:cubicBezTo>
                  <a:cubicBezTo>
                    <a:pt x="269" y="11"/>
                    <a:pt x="267" y="11"/>
                    <a:pt x="265" y="11"/>
                  </a:cubicBezTo>
                  <a:cubicBezTo>
                    <a:pt x="263" y="11"/>
                    <a:pt x="261" y="11"/>
                    <a:pt x="260" y="13"/>
                  </a:cubicBezTo>
                  <a:cubicBezTo>
                    <a:pt x="258" y="14"/>
                    <a:pt x="257" y="16"/>
                    <a:pt x="257" y="18"/>
                  </a:cubicBezTo>
                  <a:cubicBezTo>
                    <a:pt x="257" y="20"/>
                    <a:pt x="258" y="22"/>
                    <a:pt x="260" y="23"/>
                  </a:cubicBezTo>
                  <a:cubicBezTo>
                    <a:pt x="261" y="25"/>
                    <a:pt x="263" y="26"/>
                    <a:pt x="265" y="26"/>
                  </a:cubicBezTo>
                  <a:cubicBezTo>
                    <a:pt x="267" y="26"/>
                    <a:pt x="269" y="25"/>
                    <a:pt x="270" y="23"/>
                  </a:cubicBezTo>
                  <a:cubicBezTo>
                    <a:pt x="272" y="22"/>
                    <a:pt x="273" y="20"/>
                    <a:pt x="273" y="18"/>
                  </a:cubicBezTo>
                  <a:close/>
                  <a:moveTo>
                    <a:pt x="269" y="23"/>
                  </a:moveTo>
                  <a:cubicBezTo>
                    <a:pt x="267" y="23"/>
                    <a:pt x="267" y="23"/>
                    <a:pt x="267" y="23"/>
                  </a:cubicBezTo>
                  <a:cubicBezTo>
                    <a:pt x="266" y="20"/>
                    <a:pt x="266" y="20"/>
                    <a:pt x="266" y="20"/>
                  </a:cubicBezTo>
                  <a:cubicBezTo>
                    <a:pt x="266" y="19"/>
                    <a:pt x="265" y="19"/>
                    <a:pt x="264" y="19"/>
                  </a:cubicBezTo>
                  <a:cubicBezTo>
                    <a:pt x="263" y="19"/>
                    <a:pt x="263" y="19"/>
                    <a:pt x="263" y="19"/>
                  </a:cubicBezTo>
                  <a:cubicBezTo>
                    <a:pt x="263" y="23"/>
                    <a:pt x="263" y="23"/>
                    <a:pt x="263" y="23"/>
                  </a:cubicBezTo>
                  <a:cubicBezTo>
                    <a:pt x="261" y="23"/>
                    <a:pt x="261" y="23"/>
                    <a:pt x="261" y="23"/>
                  </a:cubicBezTo>
                  <a:cubicBezTo>
                    <a:pt x="261" y="12"/>
                    <a:pt x="261" y="12"/>
                    <a:pt x="261" y="12"/>
                  </a:cubicBezTo>
                  <a:cubicBezTo>
                    <a:pt x="264" y="12"/>
                    <a:pt x="264" y="12"/>
                    <a:pt x="264" y="12"/>
                  </a:cubicBezTo>
                  <a:cubicBezTo>
                    <a:pt x="266" y="12"/>
                    <a:pt x="267" y="13"/>
                    <a:pt x="268" y="14"/>
                  </a:cubicBezTo>
                  <a:cubicBezTo>
                    <a:pt x="268" y="14"/>
                    <a:pt x="268" y="15"/>
                    <a:pt x="268" y="15"/>
                  </a:cubicBezTo>
                  <a:cubicBezTo>
                    <a:pt x="268" y="16"/>
                    <a:pt x="268" y="17"/>
                    <a:pt x="268" y="18"/>
                  </a:cubicBezTo>
                  <a:cubicBezTo>
                    <a:pt x="267" y="18"/>
                    <a:pt x="267" y="18"/>
                    <a:pt x="266" y="18"/>
                  </a:cubicBezTo>
                  <a:cubicBezTo>
                    <a:pt x="266" y="18"/>
                    <a:pt x="266" y="18"/>
                    <a:pt x="266" y="18"/>
                  </a:cubicBezTo>
                  <a:cubicBezTo>
                    <a:pt x="267" y="19"/>
                    <a:pt x="267" y="19"/>
                    <a:pt x="268" y="20"/>
                  </a:cubicBezTo>
                  <a:cubicBezTo>
                    <a:pt x="269" y="23"/>
                    <a:pt x="269" y="23"/>
                    <a:pt x="269" y="23"/>
                  </a:cubicBezTo>
                  <a:cubicBezTo>
                    <a:pt x="269" y="23"/>
                    <a:pt x="269" y="23"/>
                    <a:pt x="269" y="23"/>
                  </a:cubicBezTo>
                  <a:close/>
                  <a:moveTo>
                    <a:pt x="267" y="16"/>
                  </a:moveTo>
                  <a:cubicBezTo>
                    <a:pt x="267" y="15"/>
                    <a:pt x="267" y="15"/>
                    <a:pt x="267" y="14"/>
                  </a:cubicBezTo>
                  <a:cubicBezTo>
                    <a:pt x="266" y="14"/>
                    <a:pt x="266" y="14"/>
                    <a:pt x="264" y="14"/>
                  </a:cubicBezTo>
                  <a:cubicBezTo>
                    <a:pt x="263" y="14"/>
                    <a:pt x="263" y="14"/>
                    <a:pt x="263" y="14"/>
                  </a:cubicBezTo>
                  <a:cubicBezTo>
                    <a:pt x="263" y="18"/>
                    <a:pt x="263" y="18"/>
                    <a:pt x="263" y="18"/>
                  </a:cubicBezTo>
                  <a:cubicBezTo>
                    <a:pt x="265" y="18"/>
                    <a:pt x="265" y="18"/>
                    <a:pt x="265" y="18"/>
                  </a:cubicBezTo>
                  <a:cubicBezTo>
                    <a:pt x="266" y="18"/>
                    <a:pt x="267" y="17"/>
                    <a:pt x="267" y="16"/>
                  </a:cubicBezTo>
                  <a:close/>
                  <a:moveTo>
                    <a:pt x="51" y="47"/>
                  </a:moveTo>
                  <a:cubicBezTo>
                    <a:pt x="51" y="47"/>
                    <a:pt x="51" y="47"/>
                    <a:pt x="51" y="47"/>
                  </a:cubicBezTo>
                  <a:cubicBezTo>
                    <a:pt x="51" y="4"/>
                    <a:pt x="51" y="4"/>
                    <a:pt x="51" y="4"/>
                  </a:cubicBezTo>
                  <a:cubicBezTo>
                    <a:pt x="51" y="4"/>
                    <a:pt x="51" y="4"/>
                    <a:pt x="45" y="4"/>
                  </a:cubicBezTo>
                  <a:cubicBezTo>
                    <a:pt x="45" y="4"/>
                    <a:pt x="45" y="4"/>
                    <a:pt x="32" y="34"/>
                  </a:cubicBezTo>
                  <a:cubicBezTo>
                    <a:pt x="31" y="35"/>
                    <a:pt x="30" y="37"/>
                    <a:pt x="30" y="39"/>
                  </a:cubicBezTo>
                  <a:cubicBezTo>
                    <a:pt x="30" y="39"/>
                    <a:pt x="30" y="39"/>
                    <a:pt x="30" y="39"/>
                  </a:cubicBezTo>
                  <a:cubicBezTo>
                    <a:pt x="29" y="38"/>
                    <a:pt x="28" y="36"/>
                    <a:pt x="27" y="34"/>
                  </a:cubicBezTo>
                  <a:cubicBezTo>
                    <a:pt x="27" y="34"/>
                    <a:pt x="27" y="34"/>
                    <a:pt x="14" y="4"/>
                  </a:cubicBezTo>
                  <a:cubicBezTo>
                    <a:pt x="14" y="4"/>
                    <a:pt x="14" y="4"/>
                    <a:pt x="8" y="4"/>
                  </a:cubicBezTo>
                  <a:cubicBezTo>
                    <a:pt x="8" y="4"/>
                    <a:pt x="8" y="4"/>
                    <a:pt x="8" y="47"/>
                  </a:cubicBezTo>
                  <a:cubicBezTo>
                    <a:pt x="8" y="47"/>
                    <a:pt x="8" y="47"/>
                    <a:pt x="13" y="47"/>
                  </a:cubicBezTo>
                  <a:cubicBezTo>
                    <a:pt x="13" y="47"/>
                    <a:pt x="13" y="47"/>
                    <a:pt x="13" y="18"/>
                  </a:cubicBezTo>
                  <a:cubicBezTo>
                    <a:pt x="13" y="14"/>
                    <a:pt x="13" y="11"/>
                    <a:pt x="13" y="10"/>
                  </a:cubicBezTo>
                  <a:cubicBezTo>
                    <a:pt x="13" y="10"/>
                    <a:pt x="13" y="10"/>
                    <a:pt x="13" y="10"/>
                  </a:cubicBezTo>
                  <a:cubicBezTo>
                    <a:pt x="13" y="12"/>
                    <a:pt x="13" y="13"/>
                    <a:pt x="14" y="14"/>
                  </a:cubicBezTo>
                  <a:cubicBezTo>
                    <a:pt x="14" y="14"/>
                    <a:pt x="14" y="14"/>
                    <a:pt x="28" y="47"/>
                  </a:cubicBezTo>
                  <a:cubicBezTo>
                    <a:pt x="28" y="47"/>
                    <a:pt x="28" y="47"/>
                    <a:pt x="31" y="47"/>
                  </a:cubicBezTo>
                  <a:cubicBezTo>
                    <a:pt x="31" y="47"/>
                    <a:pt x="31" y="47"/>
                    <a:pt x="45" y="14"/>
                  </a:cubicBezTo>
                  <a:cubicBezTo>
                    <a:pt x="45" y="13"/>
                    <a:pt x="46" y="12"/>
                    <a:pt x="47" y="10"/>
                  </a:cubicBezTo>
                  <a:cubicBezTo>
                    <a:pt x="47" y="10"/>
                    <a:pt x="47" y="10"/>
                    <a:pt x="47" y="10"/>
                  </a:cubicBezTo>
                  <a:cubicBezTo>
                    <a:pt x="47" y="13"/>
                    <a:pt x="47" y="16"/>
                    <a:pt x="47" y="18"/>
                  </a:cubicBezTo>
                  <a:cubicBezTo>
                    <a:pt x="47" y="18"/>
                    <a:pt x="47" y="18"/>
                    <a:pt x="47" y="47"/>
                  </a:cubicBezTo>
                  <a:cubicBezTo>
                    <a:pt x="47" y="47"/>
                    <a:pt x="47" y="47"/>
                    <a:pt x="51" y="47"/>
                  </a:cubicBezTo>
                  <a:close/>
                  <a:moveTo>
                    <a:pt x="68" y="5"/>
                  </a:moveTo>
                  <a:cubicBezTo>
                    <a:pt x="68" y="6"/>
                    <a:pt x="67" y="7"/>
                    <a:pt x="67" y="8"/>
                  </a:cubicBezTo>
                  <a:cubicBezTo>
                    <a:pt x="66" y="8"/>
                    <a:pt x="65" y="8"/>
                    <a:pt x="64" y="8"/>
                  </a:cubicBezTo>
                  <a:cubicBezTo>
                    <a:pt x="64" y="8"/>
                    <a:pt x="63" y="8"/>
                    <a:pt x="62" y="8"/>
                  </a:cubicBezTo>
                  <a:cubicBezTo>
                    <a:pt x="61" y="7"/>
                    <a:pt x="61" y="6"/>
                    <a:pt x="61" y="5"/>
                  </a:cubicBezTo>
                  <a:cubicBezTo>
                    <a:pt x="61" y="4"/>
                    <a:pt x="61" y="4"/>
                    <a:pt x="62" y="3"/>
                  </a:cubicBezTo>
                  <a:cubicBezTo>
                    <a:pt x="63" y="2"/>
                    <a:pt x="64" y="2"/>
                    <a:pt x="64" y="2"/>
                  </a:cubicBezTo>
                  <a:cubicBezTo>
                    <a:pt x="65" y="2"/>
                    <a:pt x="66" y="2"/>
                    <a:pt x="67" y="3"/>
                  </a:cubicBezTo>
                  <a:cubicBezTo>
                    <a:pt x="67" y="4"/>
                    <a:pt x="68" y="4"/>
                    <a:pt x="68" y="5"/>
                  </a:cubicBezTo>
                  <a:close/>
                  <a:moveTo>
                    <a:pt x="67" y="47"/>
                  </a:moveTo>
                  <a:cubicBezTo>
                    <a:pt x="62" y="47"/>
                    <a:pt x="62" y="47"/>
                    <a:pt x="62" y="47"/>
                  </a:cubicBezTo>
                  <a:cubicBezTo>
                    <a:pt x="62" y="16"/>
                    <a:pt x="62" y="16"/>
                    <a:pt x="62" y="16"/>
                  </a:cubicBezTo>
                  <a:cubicBezTo>
                    <a:pt x="67" y="16"/>
                    <a:pt x="67" y="16"/>
                    <a:pt x="67" y="16"/>
                  </a:cubicBezTo>
                  <a:cubicBezTo>
                    <a:pt x="67" y="47"/>
                    <a:pt x="67" y="47"/>
                    <a:pt x="67" y="47"/>
                  </a:cubicBezTo>
                  <a:cubicBezTo>
                    <a:pt x="67" y="47"/>
                    <a:pt x="67" y="47"/>
                    <a:pt x="67" y="47"/>
                  </a:cubicBezTo>
                  <a:close/>
                  <a:moveTo>
                    <a:pt x="97" y="45"/>
                  </a:moveTo>
                  <a:cubicBezTo>
                    <a:pt x="97" y="45"/>
                    <a:pt x="97" y="45"/>
                    <a:pt x="97" y="45"/>
                  </a:cubicBezTo>
                  <a:cubicBezTo>
                    <a:pt x="97" y="41"/>
                    <a:pt x="97" y="41"/>
                    <a:pt x="97" y="41"/>
                  </a:cubicBezTo>
                  <a:cubicBezTo>
                    <a:pt x="95" y="42"/>
                    <a:pt x="92" y="43"/>
                    <a:pt x="90" y="43"/>
                  </a:cubicBezTo>
                  <a:cubicBezTo>
                    <a:pt x="87" y="43"/>
                    <a:pt x="84" y="42"/>
                    <a:pt x="83" y="40"/>
                  </a:cubicBezTo>
                  <a:cubicBezTo>
                    <a:pt x="80" y="38"/>
                    <a:pt x="80" y="35"/>
                    <a:pt x="80" y="32"/>
                  </a:cubicBezTo>
                  <a:cubicBezTo>
                    <a:pt x="80" y="28"/>
                    <a:pt x="81" y="25"/>
                    <a:pt x="83" y="23"/>
                  </a:cubicBezTo>
                  <a:cubicBezTo>
                    <a:pt x="84" y="21"/>
                    <a:pt x="87" y="19"/>
                    <a:pt x="90" y="19"/>
                  </a:cubicBezTo>
                  <a:cubicBezTo>
                    <a:pt x="92" y="19"/>
                    <a:pt x="95" y="21"/>
                    <a:pt x="97" y="22"/>
                  </a:cubicBezTo>
                  <a:cubicBezTo>
                    <a:pt x="97" y="22"/>
                    <a:pt x="97" y="22"/>
                    <a:pt x="97" y="17"/>
                  </a:cubicBezTo>
                  <a:cubicBezTo>
                    <a:pt x="95" y="16"/>
                    <a:pt x="93" y="15"/>
                    <a:pt x="90" y="15"/>
                  </a:cubicBezTo>
                  <a:cubicBezTo>
                    <a:pt x="85" y="15"/>
                    <a:pt x="81" y="17"/>
                    <a:pt x="79" y="20"/>
                  </a:cubicBezTo>
                  <a:cubicBezTo>
                    <a:pt x="76" y="23"/>
                    <a:pt x="74" y="27"/>
                    <a:pt x="74" y="32"/>
                  </a:cubicBezTo>
                  <a:cubicBezTo>
                    <a:pt x="74" y="36"/>
                    <a:pt x="76" y="40"/>
                    <a:pt x="78" y="43"/>
                  </a:cubicBezTo>
                  <a:cubicBezTo>
                    <a:pt x="81" y="46"/>
                    <a:pt x="85" y="48"/>
                    <a:pt x="89" y="48"/>
                  </a:cubicBezTo>
                  <a:cubicBezTo>
                    <a:pt x="92" y="48"/>
                    <a:pt x="95" y="46"/>
                    <a:pt x="97" y="45"/>
                  </a:cubicBezTo>
                  <a:close/>
                  <a:moveTo>
                    <a:pt x="121" y="21"/>
                  </a:moveTo>
                  <a:cubicBezTo>
                    <a:pt x="121" y="21"/>
                    <a:pt x="121" y="21"/>
                    <a:pt x="121" y="21"/>
                  </a:cubicBezTo>
                  <a:cubicBezTo>
                    <a:pt x="121" y="16"/>
                    <a:pt x="121" y="16"/>
                    <a:pt x="121" y="16"/>
                  </a:cubicBezTo>
                  <a:cubicBezTo>
                    <a:pt x="120" y="16"/>
                    <a:pt x="119" y="16"/>
                    <a:pt x="118" y="16"/>
                  </a:cubicBezTo>
                  <a:cubicBezTo>
                    <a:pt x="116" y="16"/>
                    <a:pt x="114" y="16"/>
                    <a:pt x="113" y="17"/>
                  </a:cubicBezTo>
                  <a:cubicBezTo>
                    <a:pt x="111" y="18"/>
                    <a:pt x="111" y="20"/>
                    <a:pt x="110" y="22"/>
                  </a:cubicBezTo>
                  <a:cubicBezTo>
                    <a:pt x="110" y="22"/>
                    <a:pt x="110" y="22"/>
                    <a:pt x="110" y="22"/>
                  </a:cubicBezTo>
                  <a:cubicBezTo>
                    <a:pt x="110" y="22"/>
                    <a:pt x="110" y="22"/>
                    <a:pt x="110" y="16"/>
                  </a:cubicBezTo>
                  <a:cubicBezTo>
                    <a:pt x="110" y="16"/>
                    <a:pt x="110" y="16"/>
                    <a:pt x="105" y="16"/>
                  </a:cubicBezTo>
                  <a:cubicBezTo>
                    <a:pt x="105" y="16"/>
                    <a:pt x="105" y="16"/>
                    <a:pt x="105" y="47"/>
                  </a:cubicBezTo>
                  <a:cubicBezTo>
                    <a:pt x="105" y="47"/>
                    <a:pt x="105" y="47"/>
                    <a:pt x="110" y="47"/>
                  </a:cubicBezTo>
                  <a:cubicBezTo>
                    <a:pt x="110" y="47"/>
                    <a:pt x="110" y="47"/>
                    <a:pt x="110" y="31"/>
                  </a:cubicBezTo>
                  <a:cubicBezTo>
                    <a:pt x="110" y="28"/>
                    <a:pt x="110" y="25"/>
                    <a:pt x="112" y="23"/>
                  </a:cubicBezTo>
                  <a:cubicBezTo>
                    <a:pt x="113" y="21"/>
                    <a:pt x="115" y="20"/>
                    <a:pt x="117" y="20"/>
                  </a:cubicBezTo>
                  <a:cubicBezTo>
                    <a:pt x="119" y="20"/>
                    <a:pt x="120" y="21"/>
                    <a:pt x="121" y="21"/>
                  </a:cubicBezTo>
                  <a:close/>
                  <a:moveTo>
                    <a:pt x="153" y="31"/>
                  </a:moveTo>
                  <a:cubicBezTo>
                    <a:pt x="153" y="36"/>
                    <a:pt x="152" y="40"/>
                    <a:pt x="149" y="43"/>
                  </a:cubicBezTo>
                  <a:cubicBezTo>
                    <a:pt x="146" y="46"/>
                    <a:pt x="143" y="48"/>
                    <a:pt x="138" y="48"/>
                  </a:cubicBezTo>
                  <a:cubicBezTo>
                    <a:pt x="133" y="48"/>
                    <a:pt x="130" y="46"/>
                    <a:pt x="127" y="43"/>
                  </a:cubicBezTo>
                  <a:cubicBezTo>
                    <a:pt x="124" y="40"/>
                    <a:pt x="123" y="36"/>
                    <a:pt x="123" y="32"/>
                  </a:cubicBezTo>
                  <a:cubicBezTo>
                    <a:pt x="123" y="27"/>
                    <a:pt x="124" y="22"/>
                    <a:pt x="127" y="19"/>
                  </a:cubicBezTo>
                  <a:cubicBezTo>
                    <a:pt x="130" y="17"/>
                    <a:pt x="134" y="15"/>
                    <a:pt x="138" y="15"/>
                  </a:cubicBezTo>
                  <a:cubicBezTo>
                    <a:pt x="143" y="15"/>
                    <a:pt x="147" y="17"/>
                    <a:pt x="149" y="19"/>
                  </a:cubicBezTo>
                  <a:cubicBezTo>
                    <a:pt x="152" y="22"/>
                    <a:pt x="153" y="27"/>
                    <a:pt x="153" y="31"/>
                  </a:cubicBezTo>
                  <a:close/>
                  <a:moveTo>
                    <a:pt x="148" y="32"/>
                  </a:moveTo>
                  <a:cubicBezTo>
                    <a:pt x="148" y="28"/>
                    <a:pt x="147" y="25"/>
                    <a:pt x="146" y="22"/>
                  </a:cubicBezTo>
                  <a:cubicBezTo>
                    <a:pt x="144" y="21"/>
                    <a:pt x="141" y="19"/>
                    <a:pt x="138" y="19"/>
                  </a:cubicBezTo>
                  <a:cubicBezTo>
                    <a:pt x="135" y="19"/>
                    <a:pt x="133" y="21"/>
                    <a:pt x="131" y="22"/>
                  </a:cubicBezTo>
                  <a:cubicBezTo>
                    <a:pt x="129" y="25"/>
                    <a:pt x="128" y="28"/>
                    <a:pt x="128" y="32"/>
                  </a:cubicBezTo>
                  <a:cubicBezTo>
                    <a:pt x="128" y="35"/>
                    <a:pt x="129" y="38"/>
                    <a:pt x="131" y="40"/>
                  </a:cubicBezTo>
                  <a:cubicBezTo>
                    <a:pt x="133" y="42"/>
                    <a:pt x="135" y="43"/>
                    <a:pt x="138" y="43"/>
                  </a:cubicBezTo>
                  <a:cubicBezTo>
                    <a:pt x="141" y="43"/>
                    <a:pt x="144" y="42"/>
                    <a:pt x="146" y="40"/>
                  </a:cubicBezTo>
                  <a:cubicBezTo>
                    <a:pt x="147" y="38"/>
                    <a:pt x="148" y="35"/>
                    <a:pt x="148" y="32"/>
                  </a:cubicBezTo>
                  <a:close/>
                  <a:moveTo>
                    <a:pt x="178" y="39"/>
                  </a:moveTo>
                  <a:cubicBezTo>
                    <a:pt x="178" y="36"/>
                    <a:pt x="177" y="34"/>
                    <a:pt x="175" y="33"/>
                  </a:cubicBezTo>
                  <a:cubicBezTo>
                    <a:pt x="174" y="32"/>
                    <a:pt x="172" y="31"/>
                    <a:pt x="170" y="29"/>
                  </a:cubicBezTo>
                  <a:cubicBezTo>
                    <a:pt x="167" y="29"/>
                    <a:pt x="166" y="28"/>
                    <a:pt x="165" y="27"/>
                  </a:cubicBezTo>
                  <a:cubicBezTo>
                    <a:pt x="165" y="27"/>
                    <a:pt x="164" y="25"/>
                    <a:pt x="164" y="24"/>
                  </a:cubicBezTo>
                  <a:cubicBezTo>
                    <a:pt x="164" y="22"/>
                    <a:pt x="165" y="22"/>
                    <a:pt x="165" y="21"/>
                  </a:cubicBezTo>
                  <a:cubicBezTo>
                    <a:pt x="166" y="20"/>
                    <a:pt x="167" y="19"/>
                    <a:pt x="169" y="19"/>
                  </a:cubicBezTo>
                  <a:cubicBezTo>
                    <a:pt x="172" y="19"/>
                    <a:pt x="174" y="21"/>
                    <a:pt x="176" y="22"/>
                  </a:cubicBezTo>
                  <a:cubicBezTo>
                    <a:pt x="176" y="22"/>
                    <a:pt x="176" y="22"/>
                    <a:pt x="176" y="17"/>
                  </a:cubicBezTo>
                  <a:cubicBezTo>
                    <a:pt x="175" y="16"/>
                    <a:pt x="172" y="15"/>
                    <a:pt x="170" y="15"/>
                  </a:cubicBezTo>
                  <a:cubicBezTo>
                    <a:pt x="166" y="15"/>
                    <a:pt x="164" y="17"/>
                    <a:pt x="162" y="18"/>
                  </a:cubicBezTo>
                  <a:cubicBezTo>
                    <a:pt x="160" y="19"/>
                    <a:pt x="159" y="22"/>
                    <a:pt x="159" y="24"/>
                  </a:cubicBezTo>
                  <a:cubicBezTo>
                    <a:pt x="159" y="27"/>
                    <a:pt x="159" y="28"/>
                    <a:pt x="161" y="30"/>
                  </a:cubicBezTo>
                  <a:cubicBezTo>
                    <a:pt x="162" y="31"/>
                    <a:pt x="164" y="32"/>
                    <a:pt x="166" y="34"/>
                  </a:cubicBezTo>
                  <a:cubicBezTo>
                    <a:pt x="169" y="34"/>
                    <a:pt x="170" y="35"/>
                    <a:pt x="171" y="36"/>
                  </a:cubicBezTo>
                  <a:cubicBezTo>
                    <a:pt x="172" y="37"/>
                    <a:pt x="173" y="38"/>
                    <a:pt x="173" y="39"/>
                  </a:cubicBezTo>
                  <a:cubicBezTo>
                    <a:pt x="173" y="42"/>
                    <a:pt x="170" y="43"/>
                    <a:pt x="167" y="43"/>
                  </a:cubicBezTo>
                  <a:cubicBezTo>
                    <a:pt x="164" y="43"/>
                    <a:pt x="161" y="42"/>
                    <a:pt x="159" y="41"/>
                  </a:cubicBezTo>
                  <a:cubicBezTo>
                    <a:pt x="159" y="41"/>
                    <a:pt x="159" y="41"/>
                    <a:pt x="159" y="46"/>
                  </a:cubicBezTo>
                  <a:cubicBezTo>
                    <a:pt x="161" y="47"/>
                    <a:pt x="163" y="48"/>
                    <a:pt x="166" y="48"/>
                  </a:cubicBezTo>
                  <a:cubicBezTo>
                    <a:pt x="170" y="48"/>
                    <a:pt x="173" y="46"/>
                    <a:pt x="175" y="45"/>
                  </a:cubicBezTo>
                  <a:cubicBezTo>
                    <a:pt x="177" y="43"/>
                    <a:pt x="178" y="41"/>
                    <a:pt x="178" y="39"/>
                  </a:cubicBezTo>
                  <a:close/>
                  <a:moveTo>
                    <a:pt x="212" y="31"/>
                  </a:moveTo>
                  <a:cubicBezTo>
                    <a:pt x="212" y="36"/>
                    <a:pt x="211" y="40"/>
                    <a:pt x="208" y="43"/>
                  </a:cubicBezTo>
                  <a:cubicBezTo>
                    <a:pt x="205" y="46"/>
                    <a:pt x="202" y="48"/>
                    <a:pt x="197" y="48"/>
                  </a:cubicBezTo>
                  <a:cubicBezTo>
                    <a:pt x="192" y="48"/>
                    <a:pt x="189" y="46"/>
                    <a:pt x="186" y="43"/>
                  </a:cubicBezTo>
                  <a:cubicBezTo>
                    <a:pt x="183" y="40"/>
                    <a:pt x="182" y="36"/>
                    <a:pt x="182" y="32"/>
                  </a:cubicBezTo>
                  <a:cubicBezTo>
                    <a:pt x="182" y="27"/>
                    <a:pt x="183" y="22"/>
                    <a:pt x="186" y="19"/>
                  </a:cubicBezTo>
                  <a:cubicBezTo>
                    <a:pt x="189" y="17"/>
                    <a:pt x="193" y="15"/>
                    <a:pt x="198" y="15"/>
                  </a:cubicBezTo>
                  <a:cubicBezTo>
                    <a:pt x="202" y="15"/>
                    <a:pt x="206" y="17"/>
                    <a:pt x="208" y="19"/>
                  </a:cubicBezTo>
                  <a:cubicBezTo>
                    <a:pt x="211" y="22"/>
                    <a:pt x="212" y="27"/>
                    <a:pt x="212" y="31"/>
                  </a:cubicBezTo>
                  <a:close/>
                  <a:moveTo>
                    <a:pt x="207" y="32"/>
                  </a:moveTo>
                  <a:cubicBezTo>
                    <a:pt x="207" y="28"/>
                    <a:pt x="207" y="25"/>
                    <a:pt x="205" y="22"/>
                  </a:cubicBezTo>
                  <a:cubicBezTo>
                    <a:pt x="203" y="21"/>
                    <a:pt x="201" y="19"/>
                    <a:pt x="197" y="19"/>
                  </a:cubicBezTo>
                  <a:cubicBezTo>
                    <a:pt x="194" y="19"/>
                    <a:pt x="192" y="21"/>
                    <a:pt x="190" y="22"/>
                  </a:cubicBezTo>
                  <a:cubicBezTo>
                    <a:pt x="188" y="25"/>
                    <a:pt x="187" y="28"/>
                    <a:pt x="187" y="32"/>
                  </a:cubicBezTo>
                  <a:cubicBezTo>
                    <a:pt x="187" y="35"/>
                    <a:pt x="188" y="38"/>
                    <a:pt x="190" y="40"/>
                  </a:cubicBezTo>
                  <a:cubicBezTo>
                    <a:pt x="192" y="42"/>
                    <a:pt x="194" y="43"/>
                    <a:pt x="197" y="43"/>
                  </a:cubicBezTo>
                  <a:cubicBezTo>
                    <a:pt x="201" y="43"/>
                    <a:pt x="203" y="42"/>
                    <a:pt x="205" y="40"/>
                  </a:cubicBezTo>
                  <a:cubicBezTo>
                    <a:pt x="207" y="38"/>
                    <a:pt x="207" y="35"/>
                    <a:pt x="207" y="32"/>
                  </a:cubicBezTo>
                  <a:close/>
                  <a:moveTo>
                    <a:pt x="234" y="6"/>
                  </a:moveTo>
                  <a:cubicBezTo>
                    <a:pt x="234" y="6"/>
                    <a:pt x="234" y="6"/>
                    <a:pt x="234" y="6"/>
                  </a:cubicBezTo>
                  <a:cubicBezTo>
                    <a:pt x="234" y="1"/>
                    <a:pt x="234" y="1"/>
                    <a:pt x="234" y="1"/>
                  </a:cubicBezTo>
                  <a:cubicBezTo>
                    <a:pt x="233" y="1"/>
                    <a:pt x="232" y="0"/>
                    <a:pt x="230" y="0"/>
                  </a:cubicBezTo>
                  <a:cubicBezTo>
                    <a:pt x="228" y="0"/>
                    <a:pt x="226" y="2"/>
                    <a:pt x="224" y="3"/>
                  </a:cubicBezTo>
                  <a:cubicBezTo>
                    <a:pt x="221" y="5"/>
                    <a:pt x="221" y="7"/>
                    <a:pt x="221" y="11"/>
                  </a:cubicBezTo>
                  <a:cubicBezTo>
                    <a:pt x="221" y="11"/>
                    <a:pt x="221" y="11"/>
                    <a:pt x="221" y="16"/>
                  </a:cubicBezTo>
                  <a:cubicBezTo>
                    <a:pt x="221" y="16"/>
                    <a:pt x="221" y="16"/>
                    <a:pt x="216" y="16"/>
                  </a:cubicBezTo>
                  <a:cubicBezTo>
                    <a:pt x="216" y="16"/>
                    <a:pt x="216" y="16"/>
                    <a:pt x="216" y="20"/>
                  </a:cubicBezTo>
                  <a:cubicBezTo>
                    <a:pt x="216" y="20"/>
                    <a:pt x="216" y="20"/>
                    <a:pt x="221" y="20"/>
                  </a:cubicBezTo>
                  <a:cubicBezTo>
                    <a:pt x="221" y="20"/>
                    <a:pt x="221" y="20"/>
                    <a:pt x="221" y="47"/>
                  </a:cubicBezTo>
                  <a:cubicBezTo>
                    <a:pt x="221" y="47"/>
                    <a:pt x="221" y="47"/>
                    <a:pt x="226" y="47"/>
                  </a:cubicBezTo>
                  <a:cubicBezTo>
                    <a:pt x="226" y="47"/>
                    <a:pt x="226" y="47"/>
                    <a:pt x="226" y="20"/>
                  </a:cubicBezTo>
                  <a:cubicBezTo>
                    <a:pt x="226" y="20"/>
                    <a:pt x="226" y="20"/>
                    <a:pt x="233" y="20"/>
                  </a:cubicBezTo>
                  <a:cubicBezTo>
                    <a:pt x="233" y="20"/>
                    <a:pt x="233" y="20"/>
                    <a:pt x="233" y="16"/>
                  </a:cubicBezTo>
                  <a:cubicBezTo>
                    <a:pt x="233" y="16"/>
                    <a:pt x="233" y="16"/>
                    <a:pt x="226" y="16"/>
                  </a:cubicBezTo>
                  <a:cubicBezTo>
                    <a:pt x="226" y="16"/>
                    <a:pt x="226" y="16"/>
                    <a:pt x="226" y="11"/>
                  </a:cubicBezTo>
                  <a:cubicBezTo>
                    <a:pt x="226" y="7"/>
                    <a:pt x="227" y="5"/>
                    <a:pt x="231" y="5"/>
                  </a:cubicBezTo>
                  <a:cubicBezTo>
                    <a:pt x="232" y="5"/>
                    <a:pt x="233" y="5"/>
                    <a:pt x="234" y="6"/>
                  </a:cubicBezTo>
                  <a:close/>
                  <a:moveTo>
                    <a:pt x="253" y="46"/>
                  </a:moveTo>
                  <a:cubicBezTo>
                    <a:pt x="253" y="46"/>
                    <a:pt x="253" y="46"/>
                    <a:pt x="253" y="46"/>
                  </a:cubicBezTo>
                  <a:cubicBezTo>
                    <a:pt x="253" y="42"/>
                    <a:pt x="253" y="42"/>
                    <a:pt x="253" y="42"/>
                  </a:cubicBezTo>
                  <a:cubicBezTo>
                    <a:pt x="252" y="43"/>
                    <a:pt x="251" y="43"/>
                    <a:pt x="250" y="43"/>
                  </a:cubicBezTo>
                  <a:cubicBezTo>
                    <a:pt x="248" y="43"/>
                    <a:pt x="247" y="43"/>
                    <a:pt x="247" y="42"/>
                  </a:cubicBezTo>
                  <a:cubicBezTo>
                    <a:pt x="246" y="41"/>
                    <a:pt x="245" y="39"/>
                    <a:pt x="245" y="38"/>
                  </a:cubicBezTo>
                  <a:cubicBezTo>
                    <a:pt x="245" y="38"/>
                    <a:pt x="245" y="38"/>
                    <a:pt x="245" y="20"/>
                  </a:cubicBezTo>
                  <a:cubicBezTo>
                    <a:pt x="245" y="20"/>
                    <a:pt x="245" y="20"/>
                    <a:pt x="253" y="20"/>
                  </a:cubicBezTo>
                  <a:cubicBezTo>
                    <a:pt x="253" y="20"/>
                    <a:pt x="253" y="20"/>
                    <a:pt x="253" y="16"/>
                  </a:cubicBezTo>
                  <a:cubicBezTo>
                    <a:pt x="253" y="16"/>
                    <a:pt x="253" y="16"/>
                    <a:pt x="245" y="16"/>
                  </a:cubicBezTo>
                  <a:cubicBezTo>
                    <a:pt x="245" y="16"/>
                    <a:pt x="245" y="16"/>
                    <a:pt x="245" y="7"/>
                  </a:cubicBezTo>
                  <a:cubicBezTo>
                    <a:pt x="244" y="8"/>
                    <a:pt x="242" y="8"/>
                    <a:pt x="241" y="9"/>
                  </a:cubicBezTo>
                  <a:cubicBezTo>
                    <a:pt x="241" y="9"/>
                    <a:pt x="241" y="9"/>
                    <a:pt x="241" y="16"/>
                  </a:cubicBezTo>
                  <a:cubicBezTo>
                    <a:pt x="241" y="16"/>
                    <a:pt x="241" y="16"/>
                    <a:pt x="236" y="16"/>
                  </a:cubicBezTo>
                  <a:cubicBezTo>
                    <a:pt x="236" y="16"/>
                    <a:pt x="236" y="16"/>
                    <a:pt x="236" y="20"/>
                  </a:cubicBezTo>
                  <a:cubicBezTo>
                    <a:pt x="236" y="20"/>
                    <a:pt x="236" y="20"/>
                    <a:pt x="241" y="20"/>
                  </a:cubicBezTo>
                  <a:cubicBezTo>
                    <a:pt x="241" y="20"/>
                    <a:pt x="241" y="20"/>
                    <a:pt x="241" y="38"/>
                  </a:cubicBezTo>
                  <a:cubicBezTo>
                    <a:pt x="241" y="44"/>
                    <a:pt x="243" y="48"/>
                    <a:pt x="248" y="48"/>
                  </a:cubicBezTo>
                  <a:cubicBezTo>
                    <a:pt x="251" y="48"/>
                    <a:pt x="252" y="47"/>
                    <a:pt x="253" y="46"/>
                  </a:cubicBezTo>
                  <a:close/>
                  <a:moveTo>
                    <a:pt x="112" y="126"/>
                  </a:moveTo>
                  <a:cubicBezTo>
                    <a:pt x="112" y="145"/>
                    <a:pt x="107" y="160"/>
                    <a:pt x="97" y="172"/>
                  </a:cubicBezTo>
                  <a:cubicBezTo>
                    <a:pt x="87" y="183"/>
                    <a:pt x="73" y="188"/>
                    <a:pt x="56" y="188"/>
                  </a:cubicBezTo>
                  <a:cubicBezTo>
                    <a:pt x="39" y="188"/>
                    <a:pt x="26" y="183"/>
                    <a:pt x="16" y="172"/>
                  </a:cubicBezTo>
                  <a:cubicBezTo>
                    <a:pt x="6" y="160"/>
                    <a:pt x="0" y="146"/>
                    <a:pt x="0" y="129"/>
                  </a:cubicBezTo>
                  <a:cubicBezTo>
                    <a:pt x="0" y="110"/>
                    <a:pt x="6" y="95"/>
                    <a:pt x="16" y="83"/>
                  </a:cubicBezTo>
                  <a:cubicBezTo>
                    <a:pt x="26" y="72"/>
                    <a:pt x="40" y="66"/>
                    <a:pt x="58" y="66"/>
                  </a:cubicBezTo>
                  <a:cubicBezTo>
                    <a:pt x="74" y="66"/>
                    <a:pt x="88" y="71"/>
                    <a:pt x="98" y="82"/>
                  </a:cubicBezTo>
                  <a:cubicBezTo>
                    <a:pt x="108" y="93"/>
                    <a:pt x="112" y="107"/>
                    <a:pt x="112" y="126"/>
                  </a:cubicBezTo>
                  <a:close/>
                  <a:moveTo>
                    <a:pt x="98" y="128"/>
                  </a:moveTo>
                  <a:cubicBezTo>
                    <a:pt x="98" y="112"/>
                    <a:pt x="94" y="99"/>
                    <a:pt x="87" y="90"/>
                  </a:cubicBezTo>
                  <a:cubicBezTo>
                    <a:pt x="80" y="82"/>
                    <a:pt x="70" y="78"/>
                    <a:pt x="57" y="78"/>
                  </a:cubicBezTo>
                  <a:cubicBezTo>
                    <a:pt x="45" y="78"/>
                    <a:pt x="34" y="83"/>
                    <a:pt x="27" y="92"/>
                  </a:cubicBezTo>
                  <a:cubicBezTo>
                    <a:pt x="19" y="101"/>
                    <a:pt x="15" y="113"/>
                    <a:pt x="15" y="127"/>
                  </a:cubicBezTo>
                  <a:cubicBezTo>
                    <a:pt x="15" y="142"/>
                    <a:pt x="19" y="154"/>
                    <a:pt x="27" y="163"/>
                  </a:cubicBezTo>
                  <a:cubicBezTo>
                    <a:pt x="34" y="172"/>
                    <a:pt x="44" y="176"/>
                    <a:pt x="56" y="176"/>
                  </a:cubicBezTo>
                  <a:cubicBezTo>
                    <a:pt x="69" y="176"/>
                    <a:pt x="79" y="172"/>
                    <a:pt x="87" y="163"/>
                  </a:cubicBezTo>
                  <a:cubicBezTo>
                    <a:pt x="94" y="155"/>
                    <a:pt x="98" y="143"/>
                    <a:pt x="98" y="128"/>
                  </a:cubicBezTo>
                  <a:close/>
                  <a:moveTo>
                    <a:pt x="197" y="186"/>
                  </a:moveTo>
                  <a:cubicBezTo>
                    <a:pt x="197" y="186"/>
                    <a:pt x="197" y="186"/>
                    <a:pt x="197" y="186"/>
                  </a:cubicBezTo>
                  <a:cubicBezTo>
                    <a:pt x="197" y="102"/>
                    <a:pt x="197" y="102"/>
                    <a:pt x="197" y="102"/>
                  </a:cubicBezTo>
                  <a:cubicBezTo>
                    <a:pt x="197" y="102"/>
                    <a:pt x="197" y="102"/>
                    <a:pt x="184" y="102"/>
                  </a:cubicBezTo>
                  <a:cubicBezTo>
                    <a:pt x="184" y="102"/>
                    <a:pt x="184" y="102"/>
                    <a:pt x="184" y="150"/>
                  </a:cubicBezTo>
                  <a:cubicBezTo>
                    <a:pt x="184" y="159"/>
                    <a:pt x="182" y="165"/>
                    <a:pt x="177" y="170"/>
                  </a:cubicBezTo>
                  <a:cubicBezTo>
                    <a:pt x="173" y="175"/>
                    <a:pt x="168" y="177"/>
                    <a:pt x="161" y="177"/>
                  </a:cubicBezTo>
                  <a:cubicBezTo>
                    <a:pt x="147" y="177"/>
                    <a:pt x="141" y="168"/>
                    <a:pt x="141" y="150"/>
                  </a:cubicBezTo>
                  <a:cubicBezTo>
                    <a:pt x="141" y="150"/>
                    <a:pt x="141" y="150"/>
                    <a:pt x="141" y="102"/>
                  </a:cubicBezTo>
                  <a:cubicBezTo>
                    <a:pt x="141" y="102"/>
                    <a:pt x="141" y="102"/>
                    <a:pt x="127" y="102"/>
                  </a:cubicBezTo>
                  <a:cubicBezTo>
                    <a:pt x="127" y="102"/>
                    <a:pt x="127" y="102"/>
                    <a:pt x="127" y="152"/>
                  </a:cubicBezTo>
                  <a:cubicBezTo>
                    <a:pt x="127" y="176"/>
                    <a:pt x="137" y="188"/>
                    <a:pt x="157" y="188"/>
                  </a:cubicBezTo>
                  <a:cubicBezTo>
                    <a:pt x="169" y="188"/>
                    <a:pt x="178" y="183"/>
                    <a:pt x="184" y="173"/>
                  </a:cubicBezTo>
                  <a:cubicBezTo>
                    <a:pt x="184" y="173"/>
                    <a:pt x="184" y="173"/>
                    <a:pt x="184" y="173"/>
                  </a:cubicBezTo>
                  <a:cubicBezTo>
                    <a:pt x="184" y="173"/>
                    <a:pt x="184" y="173"/>
                    <a:pt x="184" y="186"/>
                  </a:cubicBezTo>
                  <a:cubicBezTo>
                    <a:pt x="184" y="186"/>
                    <a:pt x="184" y="186"/>
                    <a:pt x="197" y="186"/>
                  </a:cubicBezTo>
                  <a:close/>
                  <a:moveTo>
                    <a:pt x="259" y="186"/>
                  </a:moveTo>
                  <a:cubicBezTo>
                    <a:pt x="259" y="186"/>
                    <a:pt x="259" y="186"/>
                    <a:pt x="259" y="186"/>
                  </a:cubicBezTo>
                  <a:cubicBezTo>
                    <a:pt x="259" y="174"/>
                    <a:pt x="259" y="174"/>
                    <a:pt x="259" y="174"/>
                  </a:cubicBezTo>
                  <a:cubicBezTo>
                    <a:pt x="257" y="176"/>
                    <a:pt x="254" y="177"/>
                    <a:pt x="250" y="177"/>
                  </a:cubicBezTo>
                  <a:cubicBezTo>
                    <a:pt x="246" y="177"/>
                    <a:pt x="242" y="175"/>
                    <a:pt x="241" y="173"/>
                  </a:cubicBezTo>
                  <a:cubicBezTo>
                    <a:pt x="239" y="170"/>
                    <a:pt x="238" y="166"/>
                    <a:pt x="238" y="161"/>
                  </a:cubicBezTo>
                  <a:cubicBezTo>
                    <a:pt x="238" y="161"/>
                    <a:pt x="238" y="161"/>
                    <a:pt x="238" y="113"/>
                  </a:cubicBezTo>
                  <a:cubicBezTo>
                    <a:pt x="238" y="113"/>
                    <a:pt x="238" y="113"/>
                    <a:pt x="259" y="113"/>
                  </a:cubicBezTo>
                  <a:cubicBezTo>
                    <a:pt x="259" y="113"/>
                    <a:pt x="259" y="113"/>
                    <a:pt x="259" y="102"/>
                  </a:cubicBezTo>
                  <a:cubicBezTo>
                    <a:pt x="259" y="102"/>
                    <a:pt x="259" y="102"/>
                    <a:pt x="238" y="102"/>
                  </a:cubicBezTo>
                  <a:cubicBezTo>
                    <a:pt x="238" y="102"/>
                    <a:pt x="238" y="102"/>
                    <a:pt x="238" y="76"/>
                  </a:cubicBezTo>
                  <a:cubicBezTo>
                    <a:pt x="233" y="78"/>
                    <a:pt x="228" y="79"/>
                    <a:pt x="224" y="81"/>
                  </a:cubicBezTo>
                  <a:cubicBezTo>
                    <a:pt x="224" y="81"/>
                    <a:pt x="224" y="81"/>
                    <a:pt x="224" y="102"/>
                  </a:cubicBezTo>
                  <a:cubicBezTo>
                    <a:pt x="224" y="102"/>
                    <a:pt x="224" y="102"/>
                    <a:pt x="209" y="102"/>
                  </a:cubicBezTo>
                  <a:cubicBezTo>
                    <a:pt x="209" y="102"/>
                    <a:pt x="209" y="102"/>
                    <a:pt x="209" y="113"/>
                  </a:cubicBezTo>
                  <a:cubicBezTo>
                    <a:pt x="209" y="113"/>
                    <a:pt x="209" y="113"/>
                    <a:pt x="224" y="113"/>
                  </a:cubicBezTo>
                  <a:cubicBezTo>
                    <a:pt x="224" y="113"/>
                    <a:pt x="224" y="113"/>
                    <a:pt x="224" y="163"/>
                  </a:cubicBezTo>
                  <a:cubicBezTo>
                    <a:pt x="224" y="180"/>
                    <a:pt x="231" y="188"/>
                    <a:pt x="247" y="188"/>
                  </a:cubicBezTo>
                  <a:cubicBezTo>
                    <a:pt x="252" y="188"/>
                    <a:pt x="256" y="187"/>
                    <a:pt x="259" y="186"/>
                  </a:cubicBezTo>
                  <a:close/>
                  <a:moveTo>
                    <a:pt x="272" y="61"/>
                  </a:moveTo>
                  <a:cubicBezTo>
                    <a:pt x="272" y="186"/>
                    <a:pt x="272" y="186"/>
                    <a:pt x="272" y="186"/>
                  </a:cubicBezTo>
                  <a:cubicBezTo>
                    <a:pt x="286" y="186"/>
                    <a:pt x="286" y="186"/>
                    <a:pt x="286" y="186"/>
                  </a:cubicBezTo>
                  <a:cubicBezTo>
                    <a:pt x="286" y="61"/>
                    <a:pt x="286" y="61"/>
                    <a:pt x="286" y="61"/>
                  </a:cubicBezTo>
                  <a:cubicBezTo>
                    <a:pt x="272" y="61"/>
                    <a:pt x="272" y="61"/>
                    <a:pt x="272" y="61"/>
                  </a:cubicBezTo>
                  <a:close/>
                  <a:moveTo>
                    <a:pt x="385" y="143"/>
                  </a:moveTo>
                  <a:cubicBezTo>
                    <a:pt x="385" y="157"/>
                    <a:pt x="381" y="168"/>
                    <a:pt x="374" y="176"/>
                  </a:cubicBezTo>
                  <a:cubicBezTo>
                    <a:pt x="366" y="185"/>
                    <a:pt x="355" y="188"/>
                    <a:pt x="343" y="188"/>
                  </a:cubicBezTo>
                  <a:cubicBezTo>
                    <a:pt x="330" y="188"/>
                    <a:pt x="320" y="185"/>
                    <a:pt x="313" y="176"/>
                  </a:cubicBezTo>
                  <a:cubicBezTo>
                    <a:pt x="305" y="168"/>
                    <a:pt x="301" y="158"/>
                    <a:pt x="301" y="145"/>
                  </a:cubicBezTo>
                  <a:cubicBezTo>
                    <a:pt x="301" y="130"/>
                    <a:pt x="306" y="119"/>
                    <a:pt x="314" y="111"/>
                  </a:cubicBezTo>
                  <a:cubicBezTo>
                    <a:pt x="322" y="103"/>
                    <a:pt x="332" y="99"/>
                    <a:pt x="345" y="99"/>
                  </a:cubicBezTo>
                  <a:cubicBezTo>
                    <a:pt x="357" y="99"/>
                    <a:pt x="367" y="103"/>
                    <a:pt x="374" y="111"/>
                  </a:cubicBezTo>
                  <a:cubicBezTo>
                    <a:pt x="381" y="119"/>
                    <a:pt x="385" y="130"/>
                    <a:pt x="385" y="143"/>
                  </a:cubicBezTo>
                  <a:close/>
                  <a:moveTo>
                    <a:pt x="371" y="144"/>
                  </a:moveTo>
                  <a:cubicBezTo>
                    <a:pt x="371" y="133"/>
                    <a:pt x="368" y="125"/>
                    <a:pt x="364" y="119"/>
                  </a:cubicBezTo>
                  <a:cubicBezTo>
                    <a:pt x="359" y="114"/>
                    <a:pt x="353" y="111"/>
                    <a:pt x="344" y="111"/>
                  </a:cubicBezTo>
                  <a:cubicBezTo>
                    <a:pt x="335" y="111"/>
                    <a:pt x="328" y="114"/>
                    <a:pt x="324" y="119"/>
                  </a:cubicBezTo>
                  <a:cubicBezTo>
                    <a:pt x="318" y="125"/>
                    <a:pt x="315" y="133"/>
                    <a:pt x="315" y="145"/>
                  </a:cubicBezTo>
                  <a:cubicBezTo>
                    <a:pt x="315" y="155"/>
                    <a:pt x="318" y="163"/>
                    <a:pt x="323" y="168"/>
                  </a:cubicBezTo>
                  <a:cubicBezTo>
                    <a:pt x="328" y="174"/>
                    <a:pt x="335" y="177"/>
                    <a:pt x="344" y="177"/>
                  </a:cubicBezTo>
                  <a:cubicBezTo>
                    <a:pt x="353" y="177"/>
                    <a:pt x="360" y="174"/>
                    <a:pt x="364" y="168"/>
                  </a:cubicBezTo>
                  <a:cubicBezTo>
                    <a:pt x="369" y="162"/>
                    <a:pt x="371" y="155"/>
                    <a:pt x="371" y="144"/>
                  </a:cubicBezTo>
                  <a:close/>
                  <a:moveTo>
                    <a:pt x="478" y="143"/>
                  </a:moveTo>
                  <a:cubicBezTo>
                    <a:pt x="478" y="157"/>
                    <a:pt x="474" y="168"/>
                    <a:pt x="467" y="176"/>
                  </a:cubicBezTo>
                  <a:cubicBezTo>
                    <a:pt x="459" y="185"/>
                    <a:pt x="448" y="188"/>
                    <a:pt x="436" y="188"/>
                  </a:cubicBezTo>
                  <a:cubicBezTo>
                    <a:pt x="423" y="188"/>
                    <a:pt x="413" y="185"/>
                    <a:pt x="406" y="176"/>
                  </a:cubicBezTo>
                  <a:cubicBezTo>
                    <a:pt x="398" y="168"/>
                    <a:pt x="394" y="158"/>
                    <a:pt x="394" y="145"/>
                  </a:cubicBezTo>
                  <a:cubicBezTo>
                    <a:pt x="394" y="130"/>
                    <a:pt x="398" y="119"/>
                    <a:pt x="407" y="111"/>
                  </a:cubicBezTo>
                  <a:cubicBezTo>
                    <a:pt x="414" y="103"/>
                    <a:pt x="425" y="99"/>
                    <a:pt x="438" y="99"/>
                  </a:cubicBezTo>
                  <a:cubicBezTo>
                    <a:pt x="450" y="99"/>
                    <a:pt x="460" y="103"/>
                    <a:pt x="467" y="111"/>
                  </a:cubicBezTo>
                  <a:cubicBezTo>
                    <a:pt x="474" y="119"/>
                    <a:pt x="478" y="130"/>
                    <a:pt x="478" y="143"/>
                  </a:cubicBezTo>
                  <a:close/>
                  <a:moveTo>
                    <a:pt x="464" y="144"/>
                  </a:moveTo>
                  <a:cubicBezTo>
                    <a:pt x="464" y="133"/>
                    <a:pt x="461" y="125"/>
                    <a:pt x="457" y="119"/>
                  </a:cubicBezTo>
                  <a:cubicBezTo>
                    <a:pt x="452" y="114"/>
                    <a:pt x="446" y="111"/>
                    <a:pt x="437" y="111"/>
                  </a:cubicBezTo>
                  <a:cubicBezTo>
                    <a:pt x="428" y="111"/>
                    <a:pt x="421" y="114"/>
                    <a:pt x="417" y="119"/>
                  </a:cubicBezTo>
                  <a:cubicBezTo>
                    <a:pt x="411" y="125"/>
                    <a:pt x="408" y="133"/>
                    <a:pt x="408" y="145"/>
                  </a:cubicBezTo>
                  <a:cubicBezTo>
                    <a:pt x="408" y="155"/>
                    <a:pt x="411" y="163"/>
                    <a:pt x="416" y="168"/>
                  </a:cubicBezTo>
                  <a:cubicBezTo>
                    <a:pt x="421" y="174"/>
                    <a:pt x="428" y="177"/>
                    <a:pt x="437" y="177"/>
                  </a:cubicBezTo>
                  <a:cubicBezTo>
                    <a:pt x="446" y="177"/>
                    <a:pt x="453" y="174"/>
                    <a:pt x="457" y="168"/>
                  </a:cubicBezTo>
                  <a:cubicBezTo>
                    <a:pt x="462" y="162"/>
                    <a:pt x="464" y="155"/>
                    <a:pt x="464" y="144"/>
                  </a:cubicBezTo>
                  <a:close/>
                  <a:moveTo>
                    <a:pt x="564" y="186"/>
                  </a:moveTo>
                  <a:cubicBezTo>
                    <a:pt x="564" y="186"/>
                    <a:pt x="564" y="186"/>
                    <a:pt x="564" y="186"/>
                  </a:cubicBezTo>
                  <a:cubicBezTo>
                    <a:pt x="522" y="142"/>
                    <a:pt x="522" y="142"/>
                    <a:pt x="522" y="142"/>
                  </a:cubicBezTo>
                  <a:cubicBezTo>
                    <a:pt x="561" y="102"/>
                    <a:pt x="561" y="102"/>
                    <a:pt x="561" y="102"/>
                  </a:cubicBezTo>
                  <a:cubicBezTo>
                    <a:pt x="543" y="102"/>
                    <a:pt x="543" y="102"/>
                    <a:pt x="543" y="102"/>
                  </a:cubicBezTo>
                  <a:cubicBezTo>
                    <a:pt x="508" y="140"/>
                    <a:pt x="508" y="140"/>
                    <a:pt x="508" y="140"/>
                  </a:cubicBezTo>
                  <a:cubicBezTo>
                    <a:pt x="507" y="140"/>
                    <a:pt x="507" y="140"/>
                    <a:pt x="507" y="140"/>
                  </a:cubicBezTo>
                  <a:cubicBezTo>
                    <a:pt x="507" y="61"/>
                    <a:pt x="507" y="61"/>
                    <a:pt x="507" y="61"/>
                  </a:cubicBezTo>
                  <a:cubicBezTo>
                    <a:pt x="494" y="61"/>
                    <a:pt x="494" y="61"/>
                    <a:pt x="494" y="61"/>
                  </a:cubicBezTo>
                  <a:cubicBezTo>
                    <a:pt x="494" y="186"/>
                    <a:pt x="494" y="186"/>
                    <a:pt x="494" y="186"/>
                  </a:cubicBezTo>
                  <a:cubicBezTo>
                    <a:pt x="507" y="186"/>
                    <a:pt x="507" y="186"/>
                    <a:pt x="507" y="186"/>
                  </a:cubicBezTo>
                  <a:cubicBezTo>
                    <a:pt x="507" y="146"/>
                    <a:pt x="507" y="146"/>
                    <a:pt x="507" y="146"/>
                  </a:cubicBezTo>
                  <a:cubicBezTo>
                    <a:pt x="508" y="146"/>
                    <a:pt x="508" y="146"/>
                    <a:pt x="508" y="146"/>
                  </a:cubicBezTo>
                  <a:cubicBezTo>
                    <a:pt x="545" y="186"/>
                    <a:pt x="545" y="186"/>
                    <a:pt x="545" y="186"/>
                  </a:cubicBezTo>
                  <a:cubicBezTo>
                    <a:pt x="564" y="186"/>
                    <a:pt x="564" y="186"/>
                    <a:pt x="564" y="186"/>
                  </a:cubicBezTo>
                  <a:close/>
                  <a:moveTo>
                    <a:pt x="582" y="110"/>
                  </a:moveTo>
                  <a:cubicBezTo>
                    <a:pt x="582" y="112"/>
                    <a:pt x="582" y="114"/>
                    <a:pt x="580" y="116"/>
                  </a:cubicBezTo>
                  <a:cubicBezTo>
                    <a:pt x="578" y="118"/>
                    <a:pt x="576" y="118"/>
                    <a:pt x="574" y="118"/>
                  </a:cubicBezTo>
                  <a:cubicBezTo>
                    <a:pt x="571" y="118"/>
                    <a:pt x="570" y="118"/>
                    <a:pt x="568" y="116"/>
                  </a:cubicBezTo>
                  <a:cubicBezTo>
                    <a:pt x="566" y="115"/>
                    <a:pt x="566" y="112"/>
                    <a:pt x="566" y="110"/>
                  </a:cubicBezTo>
                  <a:cubicBezTo>
                    <a:pt x="566" y="108"/>
                    <a:pt x="566" y="106"/>
                    <a:pt x="568" y="104"/>
                  </a:cubicBezTo>
                  <a:cubicBezTo>
                    <a:pt x="570" y="102"/>
                    <a:pt x="571" y="101"/>
                    <a:pt x="574" y="101"/>
                  </a:cubicBezTo>
                  <a:cubicBezTo>
                    <a:pt x="577" y="101"/>
                    <a:pt x="578" y="102"/>
                    <a:pt x="580" y="104"/>
                  </a:cubicBezTo>
                  <a:cubicBezTo>
                    <a:pt x="582" y="105"/>
                    <a:pt x="582" y="108"/>
                    <a:pt x="582" y="110"/>
                  </a:cubicBezTo>
                  <a:close/>
                  <a:moveTo>
                    <a:pt x="581" y="110"/>
                  </a:moveTo>
                  <a:cubicBezTo>
                    <a:pt x="581" y="108"/>
                    <a:pt x="581" y="106"/>
                    <a:pt x="580" y="105"/>
                  </a:cubicBezTo>
                  <a:cubicBezTo>
                    <a:pt x="578" y="103"/>
                    <a:pt x="576" y="102"/>
                    <a:pt x="574" y="102"/>
                  </a:cubicBezTo>
                  <a:cubicBezTo>
                    <a:pt x="572" y="102"/>
                    <a:pt x="570" y="103"/>
                    <a:pt x="569" y="105"/>
                  </a:cubicBezTo>
                  <a:cubicBezTo>
                    <a:pt x="567" y="106"/>
                    <a:pt x="566" y="108"/>
                    <a:pt x="566" y="110"/>
                  </a:cubicBezTo>
                  <a:cubicBezTo>
                    <a:pt x="566" y="112"/>
                    <a:pt x="567" y="114"/>
                    <a:pt x="569" y="115"/>
                  </a:cubicBezTo>
                  <a:cubicBezTo>
                    <a:pt x="570" y="117"/>
                    <a:pt x="572" y="118"/>
                    <a:pt x="574" y="118"/>
                  </a:cubicBezTo>
                  <a:cubicBezTo>
                    <a:pt x="576" y="118"/>
                    <a:pt x="578" y="117"/>
                    <a:pt x="579" y="115"/>
                  </a:cubicBezTo>
                  <a:cubicBezTo>
                    <a:pt x="581" y="114"/>
                    <a:pt x="581" y="112"/>
                    <a:pt x="581" y="110"/>
                  </a:cubicBezTo>
                  <a:close/>
                  <a:moveTo>
                    <a:pt x="578" y="115"/>
                  </a:moveTo>
                  <a:cubicBezTo>
                    <a:pt x="576" y="115"/>
                    <a:pt x="576" y="115"/>
                    <a:pt x="576" y="115"/>
                  </a:cubicBezTo>
                  <a:cubicBezTo>
                    <a:pt x="575" y="113"/>
                    <a:pt x="575" y="113"/>
                    <a:pt x="575" y="113"/>
                  </a:cubicBezTo>
                  <a:cubicBezTo>
                    <a:pt x="574" y="111"/>
                    <a:pt x="574" y="110"/>
                    <a:pt x="573" y="110"/>
                  </a:cubicBezTo>
                  <a:cubicBezTo>
                    <a:pt x="572" y="110"/>
                    <a:pt x="572" y="110"/>
                    <a:pt x="572" y="110"/>
                  </a:cubicBezTo>
                  <a:cubicBezTo>
                    <a:pt x="572" y="115"/>
                    <a:pt x="572" y="115"/>
                    <a:pt x="572" y="115"/>
                  </a:cubicBezTo>
                  <a:cubicBezTo>
                    <a:pt x="571" y="115"/>
                    <a:pt x="571" y="115"/>
                    <a:pt x="571" y="115"/>
                  </a:cubicBezTo>
                  <a:cubicBezTo>
                    <a:pt x="571" y="104"/>
                    <a:pt x="571" y="104"/>
                    <a:pt x="571" y="104"/>
                  </a:cubicBezTo>
                  <a:cubicBezTo>
                    <a:pt x="574" y="104"/>
                    <a:pt x="574" y="104"/>
                    <a:pt x="574" y="104"/>
                  </a:cubicBezTo>
                  <a:cubicBezTo>
                    <a:pt x="575" y="104"/>
                    <a:pt x="576" y="105"/>
                    <a:pt x="577" y="105"/>
                  </a:cubicBezTo>
                  <a:cubicBezTo>
                    <a:pt x="577" y="106"/>
                    <a:pt x="578" y="106"/>
                    <a:pt x="578" y="108"/>
                  </a:cubicBezTo>
                  <a:cubicBezTo>
                    <a:pt x="578" y="108"/>
                    <a:pt x="577" y="109"/>
                    <a:pt x="577" y="109"/>
                  </a:cubicBezTo>
                  <a:cubicBezTo>
                    <a:pt x="577" y="110"/>
                    <a:pt x="576" y="110"/>
                    <a:pt x="575" y="110"/>
                  </a:cubicBezTo>
                  <a:cubicBezTo>
                    <a:pt x="575" y="110"/>
                    <a:pt x="575" y="110"/>
                    <a:pt x="575" y="110"/>
                  </a:cubicBezTo>
                  <a:cubicBezTo>
                    <a:pt x="576" y="110"/>
                    <a:pt x="576" y="111"/>
                    <a:pt x="577" y="112"/>
                  </a:cubicBezTo>
                  <a:cubicBezTo>
                    <a:pt x="578" y="115"/>
                    <a:pt x="578" y="115"/>
                    <a:pt x="578" y="115"/>
                  </a:cubicBezTo>
                  <a:cubicBezTo>
                    <a:pt x="578" y="115"/>
                    <a:pt x="578" y="115"/>
                    <a:pt x="578" y="115"/>
                  </a:cubicBezTo>
                  <a:close/>
                  <a:moveTo>
                    <a:pt x="576" y="108"/>
                  </a:moveTo>
                  <a:cubicBezTo>
                    <a:pt x="576" y="107"/>
                    <a:pt x="576" y="106"/>
                    <a:pt x="576" y="106"/>
                  </a:cubicBezTo>
                  <a:cubicBezTo>
                    <a:pt x="575" y="106"/>
                    <a:pt x="574" y="106"/>
                    <a:pt x="574" y="106"/>
                  </a:cubicBezTo>
                  <a:cubicBezTo>
                    <a:pt x="572" y="106"/>
                    <a:pt x="572" y="106"/>
                    <a:pt x="572" y="106"/>
                  </a:cubicBezTo>
                  <a:cubicBezTo>
                    <a:pt x="572" y="109"/>
                    <a:pt x="572" y="109"/>
                    <a:pt x="572" y="109"/>
                  </a:cubicBezTo>
                  <a:cubicBezTo>
                    <a:pt x="574" y="109"/>
                    <a:pt x="574" y="109"/>
                    <a:pt x="574" y="109"/>
                  </a:cubicBezTo>
                  <a:cubicBezTo>
                    <a:pt x="576" y="109"/>
                    <a:pt x="576" y="109"/>
                    <a:pt x="576" y="10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23"/>
            <p:cNvSpPr>
              <a:spLocks noChangeAspect="1" noEditPoints="1"/>
            </p:cNvSpPr>
            <p:nvPr/>
          </p:nvSpPr>
          <p:spPr bwMode="auto">
            <a:xfrm>
              <a:off x="1376363" y="8682477"/>
              <a:ext cx="1277758" cy="404105"/>
            </a:xfrm>
            <a:custGeom>
              <a:avLst/>
              <a:gdLst>
                <a:gd name="T0" fmla="*/ 1442 w 2741"/>
                <a:gd name="T1" fmla="*/ 572 h 865"/>
                <a:gd name="T2" fmla="*/ 1224 w 2741"/>
                <a:gd name="T3" fmla="*/ 701 h 865"/>
                <a:gd name="T4" fmla="*/ 1012 w 2741"/>
                <a:gd name="T5" fmla="*/ 576 h 865"/>
                <a:gd name="T6" fmla="*/ 1012 w 2741"/>
                <a:gd name="T7" fmla="*/ 295 h 865"/>
                <a:gd name="T8" fmla="*/ 1233 w 2741"/>
                <a:gd name="T9" fmla="*/ 165 h 865"/>
                <a:gd name="T10" fmla="*/ 1442 w 2741"/>
                <a:gd name="T11" fmla="*/ 291 h 865"/>
                <a:gd name="T12" fmla="*/ 1408 w 2741"/>
                <a:gd name="T13" fmla="*/ 435 h 865"/>
                <a:gd name="T14" fmla="*/ 1229 w 2741"/>
                <a:gd name="T15" fmla="*/ 220 h 865"/>
                <a:gd name="T16" fmla="*/ 1068 w 2741"/>
                <a:gd name="T17" fmla="*/ 323 h 865"/>
                <a:gd name="T18" fmla="*/ 1067 w 2741"/>
                <a:gd name="T19" fmla="*/ 545 h 865"/>
                <a:gd name="T20" fmla="*/ 1224 w 2741"/>
                <a:gd name="T21" fmla="*/ 646 h 865"/>
                <a:gd name="T22" fmla="*/ 1408 w 2741"/>
                <a:gd name="T23" fmla="*/ 435 h 865"/>
                <a:gd name="T24" fmla="*/ 1695 w 2741"/>
                <a:gd name="T25" fmla="*/ 186 h 865"/>
                <a:gd name="T26" fmla="*/ 1632 w 2741"/>
                <a:gd name="T27" fmla="*/ 322 h 865"/>
                <a:gd name="T28" fmla="*/ 1719 w 2741"/>
                <a:gd name="T29" fmla="*/ 372 h 865"/>
                <a:gd name="T30" fmla="*/ 1632 w 2741"/>
                <a:gd name="T31" fmla="*/ 692 h 865"/>
                <a:gd name="T32" fmla="*/ 1573 w 2741"/>
                <a:gd name="T33" fmla="*/ 372 h 865"/>
                <a:gd name="T34" fmla="*/ 1510 w 2741"/>
                <a:gd name="T35" fmla="*/ 322 h 865"/>
                <a:gd name="T36" fmla="*/ 1573 w 2741"/>
                <a:gd name="T37" fmla="*/ 262 h 865"/>
                <a:gd name="T38" fmla="*/ 1691 w 2741"/>
                <a:gd name="T39" fmla="*/ 136 h 865"/>
                <a:gd name="T40" fmla="*/ 1734 w 2741"/>
                <a:gd name="T41" fmla="*/ 196 h 865"/>
                <a:gd name="T42" fmla="*/ 1898 w 2741"/>
                <a:gd name="T43" fmla="*/ 186 h 865"/>
                <a:gd name="T44" fmla="*/ 1836 w 2741"/>
                <a:gd name="T45" fmla="*/ 322 h 865"/>
                <a:gd name="T46" fmla="*/ 1923 w 2741"/>
                <a:gd name="T47" fmla="*/ 372 h 865"/>
                <a:gd name="T48" fmla="*/ 1836 w 2741"/>
                <a:gd name="T49" fmla="*/ 692 h 865"/>
                <a:gd name="T50" fmla="*/ 1777 w 2741"/>
                <a:gd name="T51" fmla="*/ 372 h 865"/>
                <a:gd name="T52" fmla="*/ 1714 w 2741"/>
                <a:gd name="T53" fmla="*/ 322 h 865"/>
                <a:gd name="T54" fmla="*/ 1777 w 2741"/>
                <a:gd name="T55" fmla="*/ 262 h 865"/>
                <a:gd name="T56" fmla="*/ 1895 w 2741"/>
                <a:gd name="T57" fmla="*/ 136 h 865"/>
                <a:gd name="T58" fmla="*/ 1938 w 2741"/>
                <a:gd name="T59" fmla="*/ 196 h 865"/>
                <a:gd name="T60" fmla="*/ 2036 w 2741"/>
                <a:gd name="T61" fmla="*/ 217 h 865"/>
                <a:gd name="T62" fmla="*/ 1981 w 2741"/>
                <a:gd name="T63" fmla="*/ 217 h 865"/>
                <a:gd name="T64" fmla="*/ 1981 w 2741"/>
                <a:gd name="T65" fmla="*/ 162 h 865"/>
                <a:gd name="T66" fmla="*/ 2036 w 2741"/>
                <a:gd name="T67" fmla="*/ 162 h 865"/>
                <a:gd name="T68" fmla="*/ 2037 w 2741"/>
                <a:gd name="T69" fmla="*/ 692 h 865"/>
                <a:gd name="T70" fmla="*/ 1978 w 2741"/>
                <a:gd name="T71" fmla="*/ 322 h 865"/>
                <a:gd name="T72" fmla="*/ 2037 w 2741"/>
                <a:gd name="T73" fmla="*/ 692 h 865"/>
                <a:gd name="T74" fmla="*/ 2274 w 2741"/>
                <a:gd name="T75" fmla="*/ 701 h 865"/>
                <a:gd name="T76" fmla="*/ 2120 w 2741"/>
                <a:gd name="T77" fmla="*/ 612 h 865"/>
                <a:gd name="T78" fmla="*/ 2151 w 2741"/>
                <a:gd name="T79" fmla="*/ 369 h 865"/>
                <a:gd name="T80" fmla="*/ 2376 w 2741"/>
                <a:gd name="T81" fmla="*/ 332 h 865"/>
                <a:gd name="T82" fmla="*/ 2288 w 2741"/>
                <a:gd name="T83" fmla="*/ 364 h 865"/>
                <a:gd name="T84" fmla="*/ 2159 w 2741"/>
                <a:gd name="T85" fmla="*/ 511 h 865"/>
                <a:gd name="T86" fmla="*/ 2285 w 2741"/>
                <a:gd name="T87" fmla="*/ 651 h 865"/>
                <a:gd name="T88" fmla="*/ 2376 w 2741"/>
                <a:gd name="T89" fmla="*/ 675 h 865"/>
                <a:gd name="T90" fmla="*/ 2480 w 2741"/>
                <a:gd name="T91" fmla="*/ 522 h 865"/>
                <a:gd name="T92" fmla="*/ 2600 w 2741"/>
                <a:gd name="T93" fmla="*/ 651 h 865"/>
                <a:gd name="T94" fmla="*/ 2715 w 2741"/>
                <a:gd name="T95" fmla="*/ 666 h 865"/>
                <a:gd name="T96" fmla="*/ 2463 w 2741"/>
                <a:gd name="T97" fmla="*/ 650 h 865"/>
                <a:gd name="T98" fmla="*/ 2440 w 2741"/>
                <a:gd name="T99" fmla="*/ 408 h 865"/>
                <a:gd name="T100" fmla="*/ 2588 w 2741"/>
                <a:gd name="T101" fmla="*/ 313 h 865"/>
                <a:gd name="T102" fmla="*/ 2741 w 2741"/>
                <a:gd name="T103" fmla="*/ 491 h 865"/>
                <a:gd name="T104" fmla="*/ 2680 w 2741"/>
                <a:gd name="T105" fmla="*/ 472 h 865"/>
                <a:gd name="T106" fmla="*/ 2588 w 2741"/>
                <a:gd name="T107" fmla="*/ 364 h 865"/>
                <a:gd name="T108" fmla="*/ 2480 w 2741"/>
                <a:gd name="T109" fmla="*/ 472 h 865"/>
                <a:gd name="T110" fmla="*/ 721 w 2741"/>
                <a:gd name="T111" fmla="*/ 793 h 865"/>
                <a:gd name="T112" fmla="*/ 721 w 2741"/>
                <a:gd name="T113" fmla="*/ 74 h 865"/>
                <a:gd name="T114" fmla="*/ 1 w 2741"/>
                <a:gd name="T115" fmla="*/ 174 h 865"/>
                <a:gd name="T116" fmla="*/ 0 w 2741"/>
                <a:gd name="T117" fmla="*/ 694 h 865"/>
                <a:gd name="T118" fmla="*/ 158 w 2741"/>
                <a:gd name="T119" fmla="*/ 209 h 865"/>
                <a:gd name="T120" fmla="*/ 464 w 2741"/>
                <a:gd name="T121" fmla="*/ 758 h 865"/>
                <a:gd name="T122" fmla="*/ 464 w 2741"/>
                <a:gd name="T123" fmla="*/ 865 h 865"/>
                <a:gd name="T124" fmla="*/ 721 w 2741"/>
                <a:gd name="T125" fmla="*/ 794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1" h="865">
                  <a:moveTo>
                    <a:pt x="1472" y="427"/>
                  </a:moveTo>
                  <a:cubicBezTo>
                    <a:pt x="1472" y="482"/>
                    <a:pt x="1462" y="530"/>
                    <a:pt x="1442" y="572"/>
                  </a:cubicBezTo>
                  <a:cubicBezTo>
                    <a:pt x="1421" y="613"/>
                    <a:pt x="1392" y="645"/>
                    <a:pt x="1355" y="668"/>
                  </a:cubicBezTo>
                  <a:cubicBezTo>
                    <a:pt x="1317" y="690"/>
                    <a:pt x="1274" y="701"/>
                    <a:pt x="1224" y="701"/>
                  </a:cubicBezTo>
                  <a:cubicBezTo>
                    <a:pt x="1177" y="701"/>
                    <a:pt x="1135" y="691"/>
                    <a:pt x="1098" y="669"/>
                  </a:cubicBezTo>
                  <a:cubicBezTo>
                    <a:pt x="1061" y="647"/>
                    <a:pt x="1032" y="616"/>
                    <a:pt x="1012" y="576"/>
                  </a:cubicBezTo>
                  <a:cubicBezTo>
                    <a:pt x="991" y="536"/>
                    <a:pt x="981" y="490"/>
                    <a:pt x="981" y="439"/>
                  </a:cubicBezTo>
                  <a:cubicBezTo>
                    <a:pt x="981" y="384"/>
                    <a:pt x="992" y="336"/>
                    <a:pt x="1012" y="295"/>
                  </a:cubicBezTo>
                  <a:cubicBezTo>
                    <a:pt x="1033" y="253"/>
                    <a:pt x="1062" y="221"/>
                    <a:pt x="1100" y="199"/>
                  </a:cubicBezTo>
                  <a:cubicBezTo>
                    <a:pt x="1139" y="176"/>
                    <a:pt x="1183" y="165"/>
                    <a:pt x="1233" y="165"/>
                  </a:cubicBezTo>
                  <a:cubicBezTo>
                    <a:pt x="1279" y="165"/>
                    <a:pt x="1321" y="176"/>
                    <a:pt x="1357" y="198"/>
                  </a:cubicBezTo>
                  <a:cubicBezTo>
                    <a:pt x="1394" y="220"/>
                    <a:pt x="1422" y="251"/>
                    <a:pt x="1442" y="291"/>
                  </a:cubicBezTo>
                  <a:cubicBezTo>
                    <a:pt x="1462" y="330"/>
                    <a:pt x="1472" y="376"/>
                    <a:pt x="1472" y="427"/>
                  </a:cubicBezTo>
                  <a:close/>
                  <a:moveTo>
                    <a:pt x="1408" y="435"/>
                  </a:moveTo>
                  <a:cubicBezTo>
                    <a:pt x="1408" y="367"/>
                    <a:pt x="1392" y="314"/>
                    <a:pt x="1361" y="276"/>
                  </a:cubicBezTo>
                  <a:cubicBezTo>
                    <a:pt x="1329" y="239"/>
                    <a:pt x="1285" y="220"/>
                    <a:pt x="1229" y="220"/>
                  </a:cubicBezTo>
                  <a:cubicBezTo>
                    <a:pt x="1193" y="220"/>
                    <a:pt x="1161" y="229"/>
                    <a:pt x="1133" y="247"/>
                  </a:cubicBezTo>
                  <a:cubicBezTo>
                    <a:pt x="1105" y="265"/>
                    <a:pt x="1084" y="290"/>
                    <a:pt x="1068" y="323"/>
                  </a:cubicBezTo>
                  <a:cubicBezTo>
                    <a:pt x="1053" y="356"/>
                    <a:pt x="1045" y="393"/>
                    <a:pt x="1045" y="434"/>
                  </a:cubicBezTo>
                  <a:cubicBezTo>
                    <a:pt x="1045" y="475"/>
                    <a:pt x="1052" y="512"/>
                    <a:pt x="1067" y="545"/>
                  </a:cubicBezTo>
                  <a:cubicBezTo>
                    <a:pt x="1082" y="577"/>
                    <a:pt x="1103" y="602"/>
                    <a:pt x="1131" y="620"/>
                  </a:cubicBezTo>
                  <a:cubicBezTo>
                    <a:pt x="1158" y="638"/>
                    <a:pt x="1189" y="646"/>
                    <a:pt x="1224" y="646"/>
                  </a:cubicBezTo>
                  <a:cubicBezTo>
                    <a:pt x="1282" y="646"/>
                    <a:pt x="1327" y="628"/>
                    <a:pt x="1359" y="590"/>
                  </a:cubicBezTo>
                  <a:cubicBezTo>
                    <a:pt x="1392" y="552"/>
                    <a:pt x="1408" y="501"/>
                    <a:pt x="1408" y="435"/>
                  </a:cubicBezTo>
                  <a:close/>
                  <a:moveTo>
                    <a:pt x="1734" y="196"/>
                  </a:moveTo>
                  <a:cubicBezTo>
                    <a:pt x="1722" y="190"/>
                    <a:pt x="1709" y="186"/>
                    <a:pt x="1695" y="186"/>
                  </a:cubicBezTo>
                  <a:cubicBezTo>
                    <a:pt x="1653" y="186"/>
                    <a:pt x="1632" y="213"/>
                    <a:pt x="1632" y="265"/>
                  </a:cubicBezTo>
                  <a:cubicBezTo>
                    <a:pt x="1632" y="322"/>
                    <a:pt x="1632" y="322"/>
                    <a:pt x="1632" y="322"/>
                  </a:cubicBezTo>
                  <a:cubicBezTo>
                    <a:pt x="1719" y="322"/>
                    <a:pt x="1719" y="322"/>
                    <a:pt x="1719" y="322"/>
                  </a:cubicBezTo>
                  <a:cubicBezTo>
                    <a:pt x="1719" y="372"/>
                    <a:pt x="1719" y="372"/>
                    <a:pt x="1719" y="372"/>
                  </a:cubicBezTo>
                  <a:cubicBezTo>
                    <a:pt x="1632" y="372"/>
                    <a:pt x="1632" y="372"/>
                    <a:pt x="1632" y="372"/>
                  </a:cubicBezTo>
                  <a:cubicBezTo>
                    <a:pt x="1632" y="692"/>
                    <a:pt x="1632" y="692"/>
                    <a:pt x="1632" y="692"/>
                  </a:cubicBezTo>
                  <a:cubicBezTo>
                    <a:pt x="1573" y="692"/>
                    <a:pt x="1573" y="692"/>
                    <a:pt x="1573" y="692"/>
                  </a:cubicBezTo>
                  <a:cubicBezTo>
                    <a:pt x="1573" y="372"/>
                    <a:pt x="1573" y="372"/>
                    <a:pt x="1573" y="372"/>
                  </a:cubicBezTo>
                  <a:cubicBezTo>
                    <a:pt x="1510" y="372"/>
                    <a:pt x="1510" y="372"/>
                    <a:pt x="1510" y="372"/>
                  </a:cubicBezTo>
                  <a:cubicBezTo>
                    <a:pt x="1510" y="322"/>
                    <a:pt x="1510" y="322"/>
                    <a:pt x="1510" y="322"/>
                  </a:cubicBezTo>
                  <a:cubicBezTo>
                    <a:pt x="1573" y="322"/>
                    <a:pt x="1573" y="322"/>
                    <a:pt x="1573" y="322"/>
                  </a:cubicBezTo>
                  <a:cubicBezTo>
                    <a:pt x="1573" y="262"/>
                    <a:pt x="1573" y="262"/>
                    <a:pt x="1573" y="262"/>
                  </a:cubicBezTo>
                  <a:cubicBezTo>
                    <a:pt x="1573" y="224"/>
                    <a:pt x="1584" y="194"/>
                    <a:pt x="1606" y="171"/>
                  </a:cubicBezTo>
                  <a:cubicBezTo>
                    <a:pt x="1629" y="148"/>
                    <a:pt x="1657" y="136"/>
                    <a:pt x="1691" y="136"/>
                  </a:cubicBezTo>
                  <a:cubicBezTo>
                    <a:pt x="1709" y="136"/>
                    <a:pt x="1723" y="138"/>
                    <a:pt x="1734" y="143"/>
                  </a:cubicBezTo>
                  <a:lnTo>
                    <a:pt x="1734" y="196"/>
                  </a:lnTo>
                  <a:close/>
                  <a:moveTo>
                    <a:pt x="1938" y="196"/>
                  </a:moveTo>
                  <a:cubicBezTo>
                    <a:pt x="1926" y="190"/>
                    <a:pt x="1913" y="186"/>
                    <a:pt x="1898" y="186"/>
                  </a:cubicBezTo>
                  <a:cubicBezTo>
                    <a:pt x="1857" y="186"/>
                    <a:pt x="1836" y="213"/>
                    <a:pt x="1836" y="265"/>
                  </a:cubicBezTo>
                  <a:cubicBezTo>
                    <a:pt x="1836" y="322"/>
                    <a:pt x="1836" y="322"/>
                    <a:pt x="1836" y="322"/>
                  </a:cubicBezTo>
                  <a:cubicBezTo>
                    <a:pt x="1923" y="322"/>
                    <a:pt x="1923" y="322"/>
                    <a:pt x="1923" y="322"/>
                  </a:cubicBezTo>
                  <a:cubicBezTo>
                    <a:pt x="1923" y="372"/>
                    <a:pt x="1923" y="372"/>
                    <a:pt x="1923" y="372"/>
                  </a:cubicBezTo>
                  <a:cubicBezTo>
                    <a:pt x="1836" y="372"/>
                    <a:pt x="1836" y="372"/>
                    <a:pt x="1836" y="372"/>
                  </a:cubicBezTo>
                  <a:cubicBezTo>
                    <a:pt x="1836" y="692"/>
                    <a:pt x="1836" y="692"/>
                    <a:pt x="1836" y="692"/>
                  </a:cubicBezTo>
                  <a:cubicBezTo>
                    <a:pt x="1777" y="692"/>
                    <a:pt x="1777" y="692"/>
                    <a:pt x="1777" y="692"/>
                  </a:cubicBezTo>
                  <a:cubicBezTo>
                    <a:pt x="1777" y="372"/>
                    <a:pt x="1777" y="372"/>
                    <a:pt x="1777" y="372"/>
                  </a:cubicBezTo>
                  <a:cubicBezTo>
                    <a:pt x="1714" y="372"/>
                    <a:pt x="1714" y="372"/>
                    <a:pt x="1714" y="372"/>
                  </a:cubicBezTo>
                  <a:cubicBezTo>
                    <a:pt x="1714" y="322"/>
                    <a:pt x="1714" y="322"/>
                    <a:pt x="1714" y="322"/>
                  </a:cubicBezTo>
                  <a:cubicBezTo>
                    <a:pt x="1777" y="322"/>
                    <a:pt x="1777" y="322"/>
                    <a:pt x="1777" y="322"/>
                  </a:cubicBezTo>
                  <a:cubicBezTo>
                    <a:pt x="1777" y="262"/>
                    <a:pt x="1777" y="262"/>
                    <a:pt x="1777" y="262"/>
                  </a:cubicBezTo>
                  <a:cubicBezTo>
                    <a:pt x="1777" y="224"/>
                    <a:pt x="1788" y="194"/>
                    <a:pt x="1810" y="171"/>
                  </a:cubicBezTo>
                  <a:cubicBezTo>
                    <a:pt x="1832" y="148"/>
                    <a:pt x="1861" y="136"/>
                    <a:pt x="1895" y="136"/>
                  </a:cubicBezTo>
                  <a:cubicBezTo>
                    <a:pt x="1913" y="136"/>
                    <a:pt x="1927" y="138"/>
                    <a:pt x="1938" y="143"/>
                  </a:cubicBezTo>
                  <a:lnTo>
                    <a:pt x="1938" y="196"/>
                  </a:lnTo>
                  <a:close/>
                  <a:moveTo>
                    <a:pt x="2047" y="189"/>
                  </a:moveTo>
                  <a:cubicBezTo>
                    <a:pt x="2047" y="200"/>
                    <a:pt x="2043" y="210"/>
                    <a:pt x="2036" y="217"/>
                  </a:cubicBezTo>
                  <a:cubicBezTo>
                    <a:pt x="2028" y="224"/>
                    <a:pt x="2019" y="228"/>
                    <a:pt x="2008" y="228"/>
                  </a:cubicBezTo>
                  <a:cubicBezTo>
                    <a:pt x="1997" y="228"/>
                    <a:pt x="1988" y="224"/>
                    <a:pt x="1981" y="217"/>
                  </a:cubicBezTo>
                  <a:cubicBezTo>
                    <a:pt x="1973" y="210"/>
                    <a:pt x="1970" y="201"/>
                    <a:pt x="1970" y="189"/>
                  </a:cubicBezTo>
                  <a:cubicBezTo>
                    <a:pt x="1970" y="179"/>
                    <a:pt x="1973" y="170"/>
                    <a:pt x="1981" y="162"/>
                  </a:cubicBezTo>
                  <a:cubicBezTo>
                    <a:pt x="1988" y="155"/>
                    <a:pt x="1997" y="151"/>
                    <a:pt x="2008" y="151"/>
                  </a:cubicBezTo>
                  <a:cubicBezTo>
                    <a:pt x="2019" y="151"/>
                    <a:pt x="2029" y="155"/>
                    <a:pt x="2036" y="162"/>
                  </a:cubicBezTo>
                  <a:cubicBezTo>
                    <a:pt x="2044" y="170"/>
                    <a:pt x="2047" y="179"/>
                    <a:pt x="2047" y="189"/>
                  </a:cubicBezTo>
                  <a:close/>
                  <a:moveTo>
                    <a:pt x="2037" y="692"/>
                  </a:moveTo>
                  <a:cubicBezTo>
                    <a:pt x="1978" y="692"/>
                    <a:pt x="1978" y="692"/>
                    <a:pt x="1978" y="692"/>
                  </a:cubicBezTo>
                  <a:cubicBezTo>
                    <a:pt x="1978" y="322"/>
                    <a:pt x="1978" y="322"/>
                    <a:pt x="1978" y="322"/>
                  </a:cubicBezTo>
                  <a:cubicBezTo>
                    <a:pt x="2037" y="322"/>
                    <a:pt x="2037" y="322"/>
                    <a:pt x="2037" y="322"/>
                  </a:cubicBezTo>
                  <a:lnTo>
                    <a:pt x="2037" y="692"/>
                  </a:lnTo>
                  <a:close/>
                  <a:moveTo>
                    <a:pt x="2376" y="675"/>
                  </a:moveTo>
                  <a:cubicBezTo>
                    <a:pt x="2347" y="693"/>
                    <a:pt x="2313" y="701"/>
                    <a:pt x="2274" y="701"/>
                  </a:cubicBezTo>
                  <a:cubicBezTo>
                    <a:pt x="2240" y="701"/>
                    <a:pt x="2210" y="694"/>
                    <a:pt x="2183" y="678"/>
                  </a:cubicBezTo>
                  <a:cubicBezTo>
                    <a:pt x="2156" y="663"/>
                    <a:pt x="2135" y="641"/>
                    <a:pt x="2120" y="612"/>
                  </a:cubicBezTo>
                  <a:cubicBezTo>
                    <a:pt x="2105" y="584"/>
                    <a:pt x="2098" y="552"/>
                    <a:pt x="2098" y="516"/>
                  </a:cubicBezTo>
                  <a:cubicBezTo>
                    <a:pt x="2098" y="455"/>
                    <a:pt x="2116" y="406"/>
                    <a:pt x="2151" y="369"/>
                  </a:cubicBezTo>
                  <a:cubicBezTo>
                    <a:pt x="2186" y="332"/>
                    <a:pt x="2232" y="313"/>
                    <a:pt x="2291" y="313"/>
                  </a:cubicBezTo>
                  <a:cubicBezTo>
                    <a:pt x="2323" y="313"/>
                    <a:pt x="2352" y="319"/>
                    <a:pt x="2376" y="332"/>
                  </a:cubicBezTo>
                  <a:cubicBezTo>
                    <a:pt x="2376" y="393"/>
                    <a:pt x="2376" y="393"/>
                    <a:pt x="2376" y="393"/>
                  </a:cubicBezTo>
                  <a:cubicBezTo>
                    <a:pt x="2349" y="373"/>
                    <a:pt x="2319" y="364"/>
                    <a:pt x="2288" y="364"/>
                  </a:cubicBezTo>
                  <a:cubicBezTo>
                    <a:pt x="2250" y="364"/>
                    <a:pt x="2219" y="377"/>
                    <a:pt x="2195" y="405"/>
                  </a:cubicBezTo>
                  <a:cubicBezTo>
                    <a:pt x="2171" y="432"/>
                    <a:pt x="2159" y="467"/>
                    <a:pt x="2159" y="511"/>
                  </a:cubicBezTo>
                  <a:cubicBezTo>
                    <a:pt x="2159" y="554"/>
                    <a:pt x="2170" y="588"/>
                    <a:pt x="2193" y="613"/>
                  </a:cubicBezTo>
                  <a:cubicBezTo>
                    <a:pt x="2216" y="638"/>
                    <a:pt x="2246" y="651"/>
                    <a:pt x="2285" y="651"/>
                  </a:cubicBezTo>
                  <a:cubicBezTo>
                    <a:pt x="2317" y="651"/>
                    <a:pt x="2347" y="640"/>
                    <a:pt x="2376" y="619"/>
                  </a:cubicBezTo>
                  <a:lnTo>
                    <a:pt x="2376" y="675"/>
                  </a:lnTo>
                  <a:close/>
                  <a:moveTo>
                    <a:pt x="2741" y="522"/>
                  </a:moveTo>
                  <a:cubicBezTo>
                    <a:pt x="2480" y="522"/>
                    <a:pt x="2480" y="522"/>
                    <a:pt x="2480" y="522"/>
                  </a:cubicBezTo>
                  <a:cubicBezTo>
                    <a:pt x="2480" y="564"/>
                    <a:pt x="2492" y="596"/>
                    <a:pt x="2513" y="618"/>
                  </a:cubicBezTo>
                  <a:cubicBezTo>
                    <a:pt x="2534" y="640"/>
                    <a:pt x="2563" y="651"/>
                    <a:pt x="2600" y="651"/>
                  </a:cubicBezTo>
                  <a:cubicBezTo>
                    <a:pt x="2642" y="651"/>
                    <a:pt x="2680" y="637"/>
                    <a:pt x="2715" y="610"/>
                  </a:cubicBezTo>
                  <a:cubicBezTo>
                    <a:pt x="2715" y="666"/>
                    <a:pt x="2715" y="666"/>
                    <a:pt x="2715" y="666"/>
                  </a:cubicBezTo>
                  <a:cubicBezTo>
                    <a:pt x="2683" y="689"/>
                    <a:pt x="2640" y="701"/>
                    <a:pt x="2586" y="701"/>
                  </a:cubicBezTo>
                  <a:cubicBezTo>
                    <a:pt x="2533" y="701"/>
                    <a:pt x="2492" y="684"/>
                    <a:pt x="2463" y="650"/>
                  </a:cubicBezTo>
                  <a:cubicBezTo>
                    <a:pt x="2433" y="616"/>
                    <a:pt x="2418" y="569"/>
                    <a:pt x="2418" y="509"/>
                  </a:cubicBezTo>
                  <a:cubicBezTo>
                    <a:pt x="2418" y="472"/>
                    <a:pt x="2425" y="439"/>
                    <a:pt x="2440" y="408"/>
                  </a:cubicBezTo>
                  <a:cubicBezTo>
                    <a:pt x="2455" y="378"/>
                    <a:pt x="2476" y="355"/>
                    <a:pt x="2502" y="338"/>
                  </a:cubicBezTo>
                  <a:cubicBezTo>
                    <a:pt x="2528" y="321"/>
                    <a:pt x="2557" y="313"/>
                    <a:pt x="2588" y="313"/>
                  </a:cubicBezTo>
                  <a:cubicBezTo>
                    <a:pt x="2636" y="313"/>
                    <a:pt x="2674" y="329"/>
                    <a:pt x="2701" y="360"/>
                  </a:cubicBezTo>
                  <a:cubicBezTo>
                    <a:pt x="2728" y="391"/>
                    <a:pt x="2741" y="435"/>
                    <a:pt x="2741" y="491"/>
                  </a:cubicBezTo>
                  <a:lnTo>
                    <a:pt x="2741" y="522"/>
                  </a:lnTo>
                  <a:close/>
                  <a:moveTo>
                    <a:pt x="2680" y="472"/>
                  </a:moveTo>
                  <a:cubicBezTo>
                    <a:pt x="2680" y="438"/>
                    <a:pt x="2672" y="411"/>
                    <a:pt x="2655" y="392"/>
                  </a:cubicBezTo>
                  <a:cubicBezTo>
                    <a:pt x="2639" y="373"/>
                    <a:pt x="2617" y="364"/>
                    <a:pt x="2588" y="364"/>
                  </a:cubicBezTo>
                  <a:cubicBezTo>
                    <a:pt x="2560" y="364"/>
                    <a:pt x="2537" y="374"/>
                    <a:pt x="2517" y="393"/>
                  </a:cubicBezTo>
                  <a:cubicBezTo>
                    <a:pt x="2498" y="413"/>
                    <a:pt x="2485" y="439"/>
                    <a:pt x="2480" y="472"/>
                  </a:cubicBezTo>
                  <a:lnTo>
                    <a:pt x="2680" y="472"/>
                  </a:lnTo>
                  <a:close/>
                  <a:moveTo>
                    <a:pt x="721" y="793"/>
                  </a:moveTo>
                  <a:cubicBezTo>
                    <a:pt x="721" y="793"/>
                    <a:pt x="721" y="793"/>
                    <a:pt x="721" y="793"/>
                  </a:cubicBezTo>
                  <a:cubicBezTo>
                    <a:pt x="721" y="74"/>
                    <a:pt x="721" y="74"/>
                    <a:pt x="721" y="74"/>
                  </a:cubicBezTo>
                  <a:cubicBezTo>
                    <a:pt x="464" y="0"/>
                    <a:pt x="464" y="0"/>
                    <a:pt x="464" y="0"/>
                  </a:cubicBezTo>
                  <a:cubicBezTo>
                    <a:pt x="1" y="174"/>
                    <a:pt x="1" y="174"/>
                    <a:pt x="1" y="174"/>
                  </a:cubicBezTo>
                  <a:cubicBezTo>
                    <a:pt x="0" y="174"/>
                    <a:pt x="0" y="174"/>
                    <a:pt x="0" y="174"/>
                  </a:cubicBezTo>
                  <a:cubicBezTo>
                    <a:pt x="0" y="694"/>
                    <a:pt x="0" y="694"/>
                    <a:pt x="0" y="694"/>
                  </a:cubicBezTo>
                  <a:cubicBezTo>
                    <a:pt x="158" y="632"/>
                    <a:pt x="158" y="632"/>
                    <a:pt x="158" y="632"/>
                  </a:cubicBezTo>
                  <a:cubicBezTo>
                    <a:pt x="158" y="209"/>
                    <a:pt x="158" y="209"/>
                    <a:pt x="158" y="209"/>
                  </a:cubicBezTo>
                  <a:cubicBezTo>
                    <a:pt x="464" y="136"/>
                    <a:pt x="464" y="136"/>
                    <a:pt x="464" y="136"/>
                  </a:cubicBezTo>
                  <a:cubicBezTo>
                    <a:pt x="464" y="758"/>
                    <a:pt x="464" y="758"/>
                    <a:pt x="464" y="758"/>
                  </a:cubicBezTo>
                  <a:cubicBezTo>
                    <a:pt x="0" y="694"/>
                    <a:pt x="0" y="694"/>
                    <a:pt x="0" y="694"/>
                  </a:cubicBezTo>
                  <a:cubicBezTo>
                    <a:pt x="464" y="865"/>
                    <a:pt x="464" y="865"/>
                    <a:pt x="464" y="865"/>
                  </a:cubicBezTo>
                  <a:cubicBezTo>
                    <a:pt x="464" y="865"/>
                    <a:pt x="464" y="865"/>
                    <a:pt x="464" y="865"/>
                  </a:cubicBezTo>
                  <a:cubicBezTo>
                    <a:pt x="721" y="794"/>
                    <a:pt x="721" y="794"/>
                    <a:pt x="721" y="794"/>
                  </a:cubicBezTo>
                  <a:cubicBezTo>
                    <a:pt x="721" y="793"/>
                    <a:pt x="721" y="793"/>
                    <a:pt x="721" y="793"/>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10"/>
            <p:cNvSpPr>
              <a:spLocks noChangeAspect="1" noEditPoints="1"/>
            </p:cNvSpPr>
            <p:nvPr/>
          </p:nvSpPr>
          <p:spPr bwMode="auto">
            <a:xfrm>
              <a:off x="1453971" y="9164862"/>
              <a:ext cx="914400" cy="411304"/>
            </a:xfrm>
            <a:custGeom>
              <a:avLst/>
              <a:gdLst>
                <a:gd name="T0" fmla="*/ 179 w 988"/>
                <a:gd name="T1" fmla="*/ 229 h 443"/>
                <a:gd name="T2" fmla="*/ 136 w 988"/>
                <a:gd name="T3" fmla="*/ 245 h 443"/>
                <a:gd name="T4" fmla="*/ 74 w 988"/>
                <a:gd name="T5" fmla="*/ 293 h 443"/>
                <a:gd name="T6" fmla="*/ 33 w 988"/>
                <a:gd name="T7" fmla="*/ 392 h 443"/>
                <a:gd name="T8" fmla="*/ 235 w 988"/>
                <a:gd name="T9" fmla="*/ 255 h 443"/>
                <a:gd name="T10" fmla="*/ 98 w 988"/>
                <a:gd name="T11" fmla="*/ 323 h 443"/>
                <a:gd name="T12" fmla="*/ 102 w 988"/>
                <a:gd name="T13" fmla="*/ 343 h 443"/>
                <a:gd name="T14" fmla="*/ 103 w 988"/>
                <a:gd name="T15" fmla="*/ 413 h 443"/>
                <a:gd name="T16" fmla="*/ 108 w 988"/>
                <a:gd name="T17" fmla="*/ 414 h 443"/>
                <a:gd name="T18" fmla="*/ 229 w 988"/>
                <a:gd name="T19" fmla="*/ 328 h 443"/>
                <a:gd name="T20" fmla="*/ 236 w 988"/>
                <a:gd name="T21" fmla="*/ 259 h 443"/>
                <a:gd name="T22" fmla="*/ 103 w 988"/>
                <a:gd name="T23" fmla="*/ 33 h 443"/>
                <a:gd name="T24" fmla="*/ 167 w 988"/>
                <a:gd name="T25" fmla="*/ 0 h 443"/>
                <a:gd name="T26" fmla="*/ 231 w 988"/>
                <a:gd name="T27" fmla="*/ 81 h 443"/>
                <a:gd name="T28" fmla="*/ 400 w 988"/>
                <a:gd name="T29" fmla="*/ 174 h 443"/>
                <a:gd name="T30" fmla="*/ 179 w 988"/>
                <a:gd name="T31" fmla="*/ 81 h 443"/>
                <a:gd name="T32" fmla="*/ 197 w 988"/>
                <a:gd name="T33" fmla="*/ 130 h 443"/>
                <a:gd name="T34" fmla="*/ 151 w 988"/>
                <a:gd name="T35" fmla="*/ 196 h 443"/>
                <a:gd name="T36" fmla="*/ 149 w 988"/>
                <a:gd name="T37" fmla="*/ 206 h 443"/>
                <a:gd name="T38" fmla="*/ 232 w 988"/>
                <a:gd name="T39" fmla="*/ 163 h 443"/>
                <a:gd name="T40" fmla="*/ 277 w 988"/>
                <a:gd name="T41" fmla="*/ 191 h 443"/>
                <a:gd name="T42" fmla="*/ 245 w 988"/>
                <a:gd name="T43" fmla="*/ 94 h 443"/>
                <a:gd name="T44" fmla="*/ 90 w 988"/>
                <a:gd name="T45" fmla="*/ 62 h 443"/>
                <a:gd name="T46" fmla="*/ 286 w 988"/>
                <a:gd name="T47" fmla="*/ 189 h 443"/>
                <a:gd name="T48" fmla="*/ 674 w 988"/>
                <a:gd name="T49" fmla="*/ 232 h 443"/>
                <a:gd name="T50" fmla="*/ 538 w 988"/>
                <a:gd name="T51" fmla="*/ 232 h 443"/>
                <a:gd name="T52" fmla="*/ 809 w 988"/>
                <a:gd name="T53" fmla="*/ 376 h 443"/>
                <a:gd name="T54" fmla="*/ 690 w 988"/>
                <a:gd name="T55" fmla="*/ 232 h 443"/>
                <a:gd name="T56" fmla="*/ 941 w 988"/>
                <a:gd name="T57" fmla="*/ 369 h 443"/>
                <a:gd name="T58" fmla="*/ 907 w 988"/>
                <a:gd name="T59" fmla="*/ 248 h 443"/>
                <a:gd name="T60" fmla="*/ 960 w 988"/>
                <a:gd name="T61" fmla="*/ 238 h 443"/>
                <a:gd name="T62" fmla="*/ 988 w 988"/>
                <a:gd name="T63" fmla="*/ 256 h 443"/>
                <a:gd name="T64" fmla="*/ 971 w 988"/>
                <a:gd name="T65" fmla="*/ 241 h 443"/>
                <a:gd name="T66" fmla="*/ 977 w 988"/>
                <a:gd name="T67" fmla="*/ 250 h 443"/>
                <a:gd name="T68" fmla="*/ 512 w 988"/>
                <a:gd name="T69" fmla="*/ 150 h 443"/>
                <a:gd name="T70" fmla="*/ 454 w 988"/>
                <a:gd name="T71" fmla="*/ 87 h 443"/>
                <a:gd name="T72" fmla="*/ 483 w 988"/>
                <a:gd name="T73" fmla="*/ 137 h 443"/>
                <a:gd name="T74" fmla="*/ 542 w 988"/>
                <a:gd name="T75" fmla="*/ 85 h 443"/>
                <a:gd name="T76" fmla="*/ 538 w 988"/>
                <a:gd name="T77" fmla="*/ 150 h 443"/>
                <a:gd name="T78" fmla="*/ 567 w 988"/>
                <a:gd name="T79" fmla="*/ 105 h 443"/>
                <a:gd name="T80" fmla="*/ 586 w 988"/>
                <a:gd name="T81" fmla="*/ 144 h 443"/>
                <a:gd name="T82" fmla="*/ 611 w 988"/>
                <a:gd name="T83" fmla="*/ 150 h 443"/>
                <a:gd name="T84" fmla="*/ 638 w 988"/>
                <a:gd name="T85" fmla="*/ 107 h 443"/>
                <a:gd name="T86" fmla="*/ 686 w 988"/>
                <a:gd name="T87" fmla="*/ 104 h 443"/>
                <a:gd name="T88" fmla="*/ 668 w 988"/>
                <a:gd name="T89" fmla="*/ 144 h 443"/>
                <a:gd name="T90" fmla="*/ 716 w 988"/>
                <a:gd name="T91" fmla="*/ 144 h 443"/>
                <a:gd name="T92" fmla="*/ 732 w 988"/>
                <a:gd name="T93" fmla="*/ 99 h 443"/>
                <a:gd name="T94" fmla="*/ 734 w 988"/>
                <a:gd name="T95" fmla="*/ 136 h 443"/>
                <a:gd name="T96" fmla="*/ 787 w 988"/>
                <a:gd name="T97" fmla="*/ 104 h 443"/>
                <a:gd name="T98" fmla="*/ 768 w 988"/>
                <a:gd name="T99" fmla="*/ 144 h 443"/>
                <a:gd name="T100" fmla="*/ 828 w 988"/>
                <a:gd name="T101" fmla="*/ 105 h 443"/>
                <a:gd name="T102" fmla="*/ 808 w 988"/>
                <a:gd name="T103" fmla="*/ 90 h 443"/>
                <a:gd name="T104" fmla="*/ 842 w 988"/>
                <a:gd name="T105" fmla="*/ 105 h 443"/>
                <a:gd name="T106" fmla="*/ 863 w 988"/>
                <a:gd name="T107" fmla="*/ 105 h 443"/>
                <a:gd name="T108" fmla="*/ 895 w 988"/>
                <a:gd name="T109" fmla="*/ 112 h 443"/>
                <a:gd name="T110" fmla="*/ 897 w 988"/>
                <a:gd name="T111" fmla="*/ 102 h 443"/>
                <a:gd name="T112" fmla="*/ 897 w 988"/>
                <a:gd name="T113" fmla="*/ 102 h 443"/>
                <a:gd name="T114" fmla="*/ 879 w 988"/>
                <a:gd name="T115" fmla="*/ 92 h 443"/>
                <a:gd name="T116" fmla="*/ 892 w 988"/>
                <a:gd name="T117" fmla="*/ 111 h 443"/>
                <a:gd name="T118" fmla="*/ 230 w 988"/>
                <a:gd name="T119" fmla="*/ 415 h 443"/>
                <a:gd name="T120" fmla="*/ 230 w 988"/>
                <a:gd name="T121" fmla="*/ 415 h 443"/>
                <a:gd name="T122" fmla="*/ 243 w 988"/>
                <a:gd name="T123" fmla="*/ 432 h 443"/>
                <a:gd name="T124" fmla="*/ 237 w 988"/>
                <a:gd name="T125" fmla="*/ 41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88" h="443">
                  <a:moveTo>
                    <a:pt x="241" y="208"/>
                  </a:moveTo>
                  <a:cubicBezTo>
                    <a:pt x="241" y="206"/>
                    <a:pt x="234" y="210"/>
                    <a:pt x="232" y="211"/>
                  </a:cubicBezTo>
                  <a:cubicBezTo>
                    <a:pt x="234" y="225"/>
                    <a:pt x="235" y="239"/>
                    <a:pt x="236" y="252"/>
                  </a:cubicBezTo>
                  <a:cubicBezTo>
                    <a:pt x="223" y="246"/>
                    <a:pt x="198" y="229"/>
                    <a:pt x="191" y="224"/>
                  </a:cubicBezTo>
                  <a:cubicBezTo>
                    <a:pt x="187" y="226"/>
                    <a:pt x="187" y="226"/>
                    <a:pt x="187" y="226"/>
                  </a:cubicBezTo>
                  <a:cubicBezTo>
                    <a:pt x="187" y="225"/>
                    <a:pt x="187" y="225"/>
                    <a:pt x="187" y="224"/>
                  </a:cubicBezTo>
                  <a:cubicBezTo>
                    <a:pt x="180" y="226"/>
                    <a:pt x="180" y="226"/>
                    <a:pt x="180" y="226"/>
                  </a:cubicBezTo>
                  <a:cubicBezTo>
                    <a:pt x="178" y="228"/>
                    <a:pt x="179" y="226"/>
                    <a:pt x="179" y="229"/>
                  </a:cubicBezTo>
                  <a:cubicBezTo>
                    <a:pt x="181" y="246"/>
                    <a:pt x="178" y="266"/>
                    <a:pt x="171" y="285"/>
                  </a:cubicBezTo>
                  <a:cubicBezTo>
                    <a:pt x="158" y="274"/>
                    <a:pt x="146" y="258"/>
                    <a:pt x="143" y="243"/>
                  </a:cubicBezTo>
                  <a:cubicBezTo>
                    <a:pt x="141" y="244"/>
                    <a:pt x="140" y="244"/>
                    <a:pt x="138" y="245"/>
                  </a:cubicBezTo>
                  <a:cubicBezTo>
                    <a:pt x="137" y="245"/>
                    <a:pt x="136" y="245"/>
                    <a:pt x="136" y="247"/>
                  </a:cubicBezTo>
                  <a:cubicBezTo>
                    <a:pt x="142" y="267"/>
                    <a:pt x="157" y="282"/>
                    <a:pt x="167" y="291"/>
                  </a:cubicBezTo>
                  <a:cubicBezTo>
                    <a:pt x="155" y="296"/>
                    <a:pt x="141" y="301"/>
                    <a:pt x="125" y="306"/>
                  </a:cubicBezTo>
                  <a:cubicBezTo>
                    <a:pt x="120" y="308"/>
                    <a:pt x="112" y="310"/>
                    <a:pt x="104" y="313"/>
                  </a:cubicBezTo>
                  <a:cubicBezTo>
                    <a:pt x="112" y="302"/>
                    <a:pt x="130" y="267"/>
                    <a:pt x="136" y="245"/>
                  </a:cubicBezTo>
                  <a:cubicBezTo>
                    <a:pt x="126" y="249"/>
                    <a:pt x="126" y="249"/>
                    <a:pt x="126" y="249"/>
                  </a:cubicBezTo>
                  <a:cubicBezTo>
                    <a:pt x="116" y="275"/>
                    <a:pt x="99" y="301"/>
                    <a:pt x="92" y="312"/>
                  </a:cubicBezTo>
                  <a:cubicBezTo>
                    <a:pt x="92" y="312"/>
                    <a:pt x="92" y="313"/>
                    <a:pt x="91" y="314"/>
                  </a:cubicBezTo>
                  <a:cubicBezTo>
                    <a:pt x="84" y="301"/>
                    <a:pt x="82" y="286"/>
                    <a:pt x="87" y="270"/>
                  </a:cubicBezTo>
                  <a:cubicBezTo>
                    <a:pt x="87" y="270"/>
                    <a:pt x="87" y="270"/>
                    <a:pt x="87" y="270"/>
                  </a:cubicBezTo>
                  <a:cubicBezTo>
                    <a:pt x="88" y="267"/>
                    <a:pt x="79" y="274"/>
                    <a:pt x="78" y="275"/>
                  </a:cubicBezTo>
                  <a:cubicBezTo>
                    <a:pt x="75" y="276"/>
                    <a:pt x="75" y="278"/>
                    <a:pt x="75" y="281"/>
                  </a:cubicBezTo>
                  <a:cubicBezTo>
                    <a:pt x="74" y="285"/>
                    <a:pt x="74" y="289"/>
                    <a:pt x="74" y="293"/>
                  </a:cubicBezTo>
                  <a:cubicBezTo>
                    <a:pt x="74" y="302"/>
                    <a:pt x="77" y="311"/>
                    <a:pt x="82" y="320"/>
                  </a:cubicBezTo>
                  <a:cubicBezTo>
                    <a:pt x="62" y="326"/>
                    <a:pt x="38" y="333"/>
                    <a:pt x="16" y="339"/>
                  </a:cubicBezTo>
                  <a:cubicBezTo>
                    <a:pt x="16" y="338"/>
                    <a:pt x="17" y="337"/>
                    <a:pt x="17" y="337"/>
                  </a:cubicBezTo>
                  <a:cubicBezTo>
                    <a:pt x="20" y="321"/>
                    <a:pt x="36" y="300"/>
                    <a:pt x="54" y="290"/>
                  </a:cubicBezTo>
                  <a:cubicBezTo>
                    <a:pt x="59" y="284"/>
                    <a:pt x="59" y="284"/>
                    <a:pt x="59" y="284"/>
                  </a:cubicBezTo>
                  <a:cubicBezTo>
                    <a:pt x="34" y="302"/>
                    <a:pt x="34" y="302"/>
                    <a:pt x="34" y="302"/>
                  </a:cubicBezTo>
                  <a:cubicBezTo>
                    <a:pt x="22" y="312"/>
                    <a:pt x="8" y="328"/>
                    <a:pt x="5" y="342"/>
                  </a:cubicBezTo>
                  <a:cubicBezTo>
                    <a:pt x="0" y="363"/>
                    <a:pt x="16" y="380"/>
                    <a:pt x="33" y="392"/>
                  </a:cubicBezTo>
                  <a:cubicBezTo>
                    <a:pt x="52" y="405"/>
                    <a:pt x="71" y="412"/>
                    <a:pt x="94" y="418"/>
                  </a:cubicBezTo>
                  <a:cubicBezTo>
                    <a:pt x="119" y="425"/>
                    <a:pt x="169" y="432"/>
                    <a:pt x="194" y="432"/>
                  </a:cubicBezTo>
                  <a:cubicBezTo>
                    <a:pt x="196" y="432"/>
                    <a:pt x="199" y="432"/>
                    <a:pt x="199" y="432"/>
                  </a:cubicBezTo>
                  <a:cubicBezTo>
                    <a:pt x="199" y="432"/>
                    <a:pt x="200" y="430"/>
                    <a:pt x="200" y="430"/>
                  </a:cubicBezTo>
                  <a:cubicBezTo>
                    <a:pt x="202" y="426"/>
                    <a:pt x="232" y="370"/>
                    <a:pt x="240" y="323"/>
                  </a:cubicBezTo>
                  <a:cubicBezTo>
                    <a:pt x="245" y="292"/>
                    <a:pt x="249" y="249"/>
                    <a:pt x="241" y="208"/>
                  </a:cubicBezTo>
                  <a:close/>
                  <a:moveTo>
                    <a:pt x="187" y="228"/>
                  </a:moveTo>
                  <a:cubicBezTo>
                    <a:pt x="198" y="235"/>
                    <a:pt x="226" y="252"/>
                    <a:pt x="235" y="255"/>
                  </a:cubicBezTo>
                  <a:cubicBezTo>
                    <a:pt x="223" y="265"/>
                    <a:pt x="205" y="275"/>
                    <a:pt x="179" y="286"/>
                  </a:cubicBezTo>
                  <a:cubicBezTo>
                    <a:pt x="187" y="260"/>
                    <a:pt x="188" y="240"/>
                    <a:pt x="187" y="228"/>
                  </a:cubicBezTo>
                  <a:close/>
                  <a:moveTo>
                    <a:pt x="133" y="313"/>
                  </a:moveTo>
                  <a:cubicBezTo>
                    <a:pt x="145" y="309"/>
                    <a:pt x="156" y="305"/>
                    <a:pt x="166" y="300"/>
                  </a:cubicBezTo>
                  <a:cubicBezTo>
                    <a:pt x="158" y="320"/>
                    <a:pt x="148" y="339"/>
                    <a:pt x="138" y="357"/>
                  </a:cubicBezTo>
                  <a:cubicBezTo>
                    <a:pt x="138" y="357"/>
                    <a:pt x="137" y="357"/>
                    <a:pt x="137" y="357"/>
                  </a:cubicBezTo>
                  <a:cubicBezTo>
                    <a:pt x="132" y="354"/>
                    <a:pt x="128" y="351"/>
                    <a:pt x="123" y="347"/>
                  </a:cubicBezTo>
                  <a:cubicBezTo>
                    <a:pt x="113" y="340"/>
                    <a:pt x="105" y="332"/>
                    <a:pt x="98" y="323"/>
                  </a:cubicBezTo>
                  <a:cubicBezTo>
                    <a:pt x="110" y="320"/>
                    <a:pt x="121" y="317"/>
                    <a:pt x="133" y="313"/>
                  </a:cubicBezTo>
                  <a:close/>
                  <a:moveTo>
                    <a:pt x="16" y="343"/>
                  </a:moveTo>
                  <a:cubicBezTo>
                    <a:pt x="37" y="338"/>
                    <a:pt x="60" y="333"/>
                    <a:pt x="82" y="327"/>
                  </a:cubicBezTo>
                  <a:cubicBezTo>
                    <a:pt x="66" y="352"/>
                    <a:pt x="51" y="370"/>
                    <a:pt x="43" y="384"/>
                  </a:cubicBezTo>
                  <a:cubicBezTo>
                    <a:pt x="30" y="374"/>
                    <a:pt x="17" y="359"/>
                    <a:pt x="16" y="343"/>
                  </a:cubicBezTo>
                  <a:close/>
                  <a:moveTo>
                    <a:pt x="46" y="386"/>
                  </a:moveTo>
                  <a:cubicBezTo>
                    <a:pt x="59" y="367"/>
                    <a:pt x="75" y="349"/>
                    <a:pt x="90" y="331"/>
                  </a:cubicBezTo>
                  <a:cubicBezTo>
                    <a:pt x="94" y="335"/>
                    <a:pt x="98" y="339"/>
                    <a:pt x="102" y="343"/>
                  </a:cubicBezTo>
                  <a:cubicBezTo>
                    <a:pt x="109" y="350"/>
                    <a:pt x="118" y="356"/>
                    <a:pt x="127" y="360"/>
                  </a:cubicBezTo>
                  <a:cubicBezTo>
                    <a:pt x="101" y="370"/>
                    <a:pt x="74" y="379"/>
                    <a:pt x="49" y="388"/>
                  </a:cubicBezTo>
                  <a:cubicBezTo>
                    <a:pt x="48" y="387"/>
                    <a:pt x="47" y="387"/>
                    <a:pt x="46" y="386"/>
                  </a:cubicBezTo>
                  <a:close/>
                  <a:moveTo>
                    <a:pt x="103" y="413"/>
                  </a:moveTo>
                  <a:cubicBezTo>
                    <a:pt x="101" y="412"/>
                    <a:pt x="100" y="412"/>
                    <a:pt x="99" y="412"/>
                  </a:cubicBezTo>
                  <a:cubicBezTo>
                    <a:pt x="76" y="404"/>
                    <a:pt x="66" y="400"/>
                    <a:pt x="52" y="390"/>
                  </a:cubicBezTo>
                  <a:cubicBezTo>
                    <a:pt x="62" y="387"/>
                    <a:pt x="108" y="375"/>
                    <a:pt x="131" y="368"/>
                  </a:cubicBezTo>
                  <a:cubicBezTo>
                    <a:pt x="118" y="389"/>
                    <a:pt x="107" y="405"/>
                    <a:pt x="103" y="413"/>
                  </a:cubicBezTo>
                  <a:cubicBezTo>
                    <a:pt x="103" y="413"/>
                    <a:pt x="103" y="413"/>
                    <a:pt x="103" y="413"/>
                  </a:cubicBezTo>
                  <a:close/>
                  <a:moveTo>
                    <a:pt x="196" y="429"/>
                  </a:moveTo>
                  <a:cubicBezTo>
                    <a:pt x="178" y="427"/>
                    <a:pt x="142" y="422"/>
                    <a:pt x="118" y="416"/>
                  </a:cubicBezTo>
                  <a:cubicBezTo>
                    <a:pt x="151" y="409"/>
                    <a:pt x="174" y="405"/>
                    <a:pt x="212" y="387"/>
                  </a:cubicBezTo>
                  <a:cubicBezTo>
                    <a:pt x="206" y="405"/>
                    <a:pt x="199" y="422"/>
                    <a:pt x="196" y="429"/>
                  </a:cubicBezTo>
                  <a:close/>
                  <a:moveTo>
                    <a:pt x="111" y="415"/>
                  </a:moveTo>
                  <a:cubicBezTo>
                    <a:pt x="111" y="415"/>
                    <a:pt x="111" y="415"/>
                    <a:pt x="111" y="415"/>
                  </a:cubicBezTo>
                  <a:cubicBezTo>
                    <a:pt x="110" y="415"/>
                    <a:pt x="109" y="414"/>
                    <a:pt x="108" y="414"/>
                  </a:cubicBezTo>
                  <a:cubicBezTo>
                    <a:pt x="121" y="398"/>
                    <a:pt x="132" y="383"/>
                    <a:pt x="142" y="368"/>
                  </a:cubicBezTo>
                  <a:cubicBezTo>
                    <a:pt x="175" y="381"/>
                    <a:pt x="208" y="384"/>
                    <a:pt x="212" y="384"/>
                  </a:cubicBezTo>
                  <a:cubicBezTo>
                    <a:pt x="196" y="390"/>
                    <a:pt x="115" y="413"/>
                    <a:pt x="111" y="415"/>
                  </a:cubicBezTo>
                  <a:close/>
                  <a:moveTo>
                    <a:pt x="229" y="328"/>
                  </a:moveTo>
                  <a:cubicBezTo>
                    <a:pt x="226" y="341"/>
                    <a:pt x="220" y="362"/>
                    <a:pt x="213" y="382"/>
                  </a:cubicBezTo>
                  <a:cubicBezTo>
                    <a:pt x="192" y="378"/>
                    <a:pt x="168" y="372"/>
                    <a:pt x="147" y="362"/>
                  </a:cubicBezTo>
                  <a:cubicBezTo>
                    <a:pt x="170" y="352"/>
                    <a:pt x="217" y="331"/>
                    <a:pt x="230" y="322"/>
                  </a:cubicBezTo>
                  <a:cubicBezTo>
                    <a:pt x="230" y="324"/>
                    <a:pt x="229" y="326"/>
                    <a:pt x="229" y="328"/>
                  </a:cubicBezTo>
                  <a:close/>
                  <a:moveTo>
                    <a:pt x="231" y="319"/>
                  </a:moveTo>
                  <a:cubicBezTo>
                    <a:pt x="217" y="327"/>
                    <a:pt x="173" y="344"/>
                    <a:pt x="152" y="351"/>
                  </a:cubicBezTo>
                  <a:cubicBezTo>
                    <a:pt x="163" y="332"/>
                    <a:pt x="170" y="313"/>
                    <a:pt x="176" y="297"/>
                  </a:cubicBezTo>
                  <a:cubicBezTo>
                    <a:pt x="199" y="311"/>
                    <a:pt x="223" y="317"/>
                    <a:pt x="231" y="318"/>
                  </a:cubicBezTo>
                  <a:cubicBezTo>
                    <a:pt x="231" y="318"/>
                    <a:pt x="231" y="318"/>
                    <a:pt x="231" y="319"/>
                  </a:cubicBezTo>
                  <a:close/>
                  <a:moveTo>
                    <a:pt x="231" y="316"/>
                  </a:moveTo>
                  <a:cubicBezTo>
                    <a:pt x="213" y="311"/>
                    <a:pt x="197" y="302"/>
                    <a:pt x="182" y="293"/>
                  </a:cubicBezTo>
                  <a:cubicBezTo>
                    <a:pt x="213" y="277"/>
                    <a:pt x="233" y="262"/>
                    <a:pt x="236" y="259"/>
                  </a:cubicBezTo>
                  <a:cubicBezTo>
                    <a:pt x="236" y="280"/>
                    <a:pt x="234" y="300"/>
                    <a:pt x="231" y="316"/>
                  </a:cubicBezTo>
                  <a:close/>
                  <a:moveTo>
                    <a:pt x="87" y="60"/>
                  </a:moveTo>
                  <a:cubicBezTo>
                    <a:pt x="79" y="54"/>
                    <a:pt x="88" y="44"/>
                    <a:pt x="93" y="40"/>
                  </a:cubicBezTo>
                  <a:cubicBezTo>
                    <a:pt x="95" y="38"/>
                    <a:pt x="98" y="37"/>
                    <a:pt x="100" y="35"/>
                  </a:cubicBezTo>
                  <a:cubicBezTo>
                    <a:pt x="107" y="43"/>
                    <a:pt x="123" y="64"/>
                    <a:pt x="130" y="71"/>
                  </a:cubicBezTo>
                  <a:cubicBezTo>
                    <a:pt x="141" y="70"/>
                    <a:pt x="141" y="70"/>
                    <a:pt x="141" y="70"/>
                  </a:cubicBezTo>
                  <a:cubicBezTo>
                    <a:pt x="135" y="65"/>
                    <a:pt x="110" y="40"/>
                    <a:pt x="103" y="33"/>
                  </a:cubicBezTo>
                  <a:cubicBezTo>
                    <a:pt x="103" y="33"/>
                    <a:pt x="103" y="33"/>
                    <a:pt x="103" y="33"/>
                  </a:cubicBezTo>
                  <a:cubicBezTo>
                    <a:pt x="115" y="38"/>
                    <a:pt x="155" y="46"/>
                    <a:pt x="177" y="47"/>
                  </a:cubicBezTo>
                  <a:cubicBezTo>
                    <a:pt x="177" y="47"/>
                    <a:pt x="177" y="47"/>
                    <a:pt x="177" y="47"/>
                  </a:cubicBezTo>
                  <a:cubicBezTo>
                    <a:pt x="169" y="51"/>
                    <a:pt x="156" y="58"/>
                    <a:pt x="141" y="68"/>
                  </a:cubicBezTo>
                  <a:cubicBezTo>
                    <a:pt x="150" y="69"/>
                    <a:pt x="150" y="69"/>
                    <a:pt x="150" y="69"/>
                  </a:cubicBezTo>
                  <a:cubicBezTo>
                    <a:pt x="162" y="63"/>
                    <a:pt x="170" y="58"/>
                    <a:pt x="178" y="50"/>
                  </a:cubicBezTo>
                  <a:cubicBezTo>
                    <a:pt x="182" y="59"/>
                    <a:pt x="187" y="68"/>
                    <a:pt x="193" y="78"/>
                  </a:cubicBezTo>
                  <a:cubicBezTo>
                    <a:pt x="202" y="79"/>
                    <a:pt x="202" y="79"/>
                    <a:pt x="202" y="79"/>
                  </a:cubicBezTo>
                  <a:cubicBezTo>
                    <a:pt x="185" y="49"/>
                    <a:pt x="172" y="23"/>
                    <a:pt x="167" y="0"/>
                  </a:cubicBezTo>
                  <a:cubicBezTo>
                    <a:pt x="154" y="4"/>
                    <a:pt x="86" y="28"/>
                    <a:pt x="74" y="45"/>
                  </a:cubicBezTo>
                  <a:cubicBezTo>
                    <a:pt x="69" y="52"/>
                    <a:pt x="83" y="57"/>
                    <a:pt x="87" y="60"/>
                  </a:cubicBezTo>
                  <a:close/>
                  <a:moveTo>
                    <a:pt x="165" y="4"/>
                  </a:moveTo>
                  <a:cubicBezTo>
                    <a:pt x="167" y="17"/>
                    <a:pt x="170" y="29"/>
                    <a:pt x="175" y="42"/>
                  </a:cubicBezTo>
                  <a:cubicBezTo>
                    <a:pt x="159" y="38"/>
                    <a:pt x="120" y="32"/>
                    <a:pt x="107" y="31"/>
                  </a:cubicBezTo>
                  <a:cubicBezTo>
                    <a:pt x="130" y="17"/>
                    <a:pt x="162" y="5"/>
                    <a:pt x="165" y="4"/>
                  </a:cubicBezTo>
                  <a:close/>
                  <a:moveTo>
                    <a:pt x="398" y="172"/>
                  </a:moveTo>
                  <a:cubicBezTo>
                    <a:pt x="375" y="135"/>
                    <a:pt x="338" y="101"/>
                    <a:pt x="231" y="81"/>
                  </a:cubicBezTo>
                  <a:cubicBezTo>
                    <a:pt x="208" y="77"/>
                    <a:pt x="181" y="73"/>
                    <a:pt x="134" y="65"/>
                  </a:cubicBezTo>
                  <a:cubicBezTo>
                    <a:pt x="117" y="62"/>
                    <a:pt x="68" y="55"/>
                    <a:pt x="74" y="44"/>
                  </a:cubicBezTo>
                  <a:cubicBezTo>
                    <a:pt x="71" y="48"/>
                    <a:pt x="73" y="52"/>
                    <a:pt x="76" y="54"/>
                  </a:cubicBezTo>
                  <a:cubicBezTo>
                    <a:pt x="100" y="82"/>
                    <a:pt x="135" y="99"/>
                    <a:pt x="135" y="156"/>
                  </a:cubicBezTo>
                  <a:cubicBezTo>
                    <a:pt x="135" y="208"/>
                    <a:pt x="88" y="257"/>
                    <a:pt x="41" y="296"/>
                  </a:cubicBezTo>
                  <a:cubicBezTo>
                    <a:pt x="39" y="298"/>
                    <a:pt x="36" y="300"/>
                    <a:pt x="33" y="302"/>
                  </a:cubicBezTo>
                  <a:cubicBezTo>
                    <a:pt x="90" y="267"/>
                    <a:pt x="126" y="253"/>
                    <a:pt x="170" y="236"/>
                  </a:cubicBezTo>
                  <a:cubicBezTo>
                    <a:pt x="226" y="214"/>
                    <a:pt x="336" y="183"/>
                    <a:pt x="400" y="174"/>
                  </a:cubicBezTo>
                  <a:lnTo>
                    <a:pt x="398" y="172"/>
                  </a:lnTo>
                  <a:close/>
                  <a:moveTo>
                    <a:pt x="173" y="225"/>
                  </a:moveTo>
                  <a:cubicBezTo>
                    <a:pt x="173" y="212"/>
                    <a:pt x="170" y="203"/>
                    <a:pt x="165" y="195"/>
                  </a:cubicBezTo>
                  <a:cubicBezTo>
                    <a:pt x="181" y="186"/>
                    <a:pt x="199" y="176"/>
                    <a:pt x="219" y="166"/>
                  </a:cubicBezTo>
                  <a:cubicBezTo>
                    <a:pt x="207" y="183"/>
                    <a:pt x="192" y="203"/>
                    <a:pt x="173" y="225"/>
                  </a:cubicBezTo>
                  <a:cubicBezTo>
                    <a:pt x="173" y="225"/>
                    <a:pt x="173" y="225"/>
                    <a:pt x="173" y="225"/>
                  </a:cubicBezTo>
                  <a:close/>
                  <a:moveTo>
                    <a:pt x="178" y="81"/>
                  </a:moveTo>
                  <a:cubicBezTo>
                    <a:pt x="178" y="81"/>
                    <a:pt x="178" y="81"/>
                    <a:pt x="179" y="81"/>
                  </a:cubicBezTo>
                  <a:cubicBezTo>
                    <a:pt x="183" y="95"/>
                    <a:pt x="185" y="110"/>
                    <a:pt x="183" y="125"/>
                  </a:cubicBezTo>
                  <a:cubicBezTo>
                    <a:pt x="169" y="120"/>
                    <a:pt x="155" y="116"/>
                    <a:pt x="142" y="113"/>
                  </a:cubicBezTo>
                  <a:cubicBezTo>
                    <a:pt x="151" y="102"/>
                    <a:pt x="164" y="92"/>
                    <a:pt x="178" y="81"/>
                  </a:cubicBezTo>
                  <a:close/>
                  <a:moveTo>
                    <a:pt x="220" y="155"/>
                  </a:moveTo>
                  <a:cubicBezTo>
                    <a:pt x="203" y="163"/>
                    <a:pt x="188" y="172"/>
                    <a:pt x="174" y="181"/>
                  </a:cubicBezTo>
                  <a:cubicBezTo>
                    <a:pt x="182" y="167"/>
                    <a:pt x="187" y="153"/>
                    <a:pt x="189" y="140"/>
                  </a:cubicBezTo>
                  <a:cubicBezTo>
                    <a:pt x="199" y="144"/>
                    <a:pt x="210" y="149"/>
                    <a:pt x="220" y="155"/>
                  </a:cubicBezTo>
                  <a:close/>
                  <a:moveTo>
                    <a:pt x="197" y="130"/>
                  </a:moveTo>
                  <a:cubicBezTo>
                    <a:pt x="213" y="118"/>
                    <a:pt x="231" y="107"/>
                    <a:pt x="252" y="96"/>
                  </a:cubicBezTo>
                  <a:cubicBezTo>
                    <a:pt x="251" y="108"/>
                    <a:pt x="244" y="125"/>
                    <a:pt x="231" y="146"/>
                  </a:cubicBezTo>
                  <a:cubicBezTo>
                    <a:pt x="220" y="140"/>
                    <a:pt x="209" y="134"/>
                    <a:pt x="197" y="130"/>
                  </a:cubicBezTo>
                  <a:close/>
                  <a:moveTo>
                    <a:pt x="142" y="175"/>
                  </a:moveTo>
                  <a:cubicBezTo>
                    <a:pt x="149" y="168"/>
                    <a:pt x="162" y="156"/>
                    <a:pt x="181" y="141"/>
                  </a:cubicBezTo>
                  <a:cubicBezTo>
                    <a:pt x="177" y="157"/>
                    <a:pt x="170" y="173"/>
                    <a:pt x="161" y="189"/>
                  </a:cubicBezTo>
                  <a:cubicBezTo>
                    <a:pt x="154" y="181"/>
                    <a:pt x="147" y="177"/>
                    <a:pt x="142" y="175"/>
                  </a:cubicBezTo>
                  <a:close/>
                  <a:moveTo>
                    <a:pt x="151" y="196"/>
                  </a:moveTo>
                  <a:cubicBezTo>
                    <a:pt x="140" y="204"/>
                    <a:pt x="130" y="212"/>
                    <a:pt x="121" y="219"/>
                  </a:cubicBezTo>
                  <a:cubicBezTo>
                    <a:pt x="128" y="208"/>
                    <a:pt x="133" y="197"/>
                    <a:pt x="137" y="186"/>
                  </a:cubicBezTo>
                  <a:cubicBezTo>
                    <a:pt x="142" y="189"/>
                    <a:pt x="147" y="192"/>
                    <a:pt x="151" y="196"/>
                  </a:cubicBezTo>
                  <a:close/>
                  <a:moveTo>
                    <a:pt x="176" y="135"/>
                  </a:moveTo>
                  <a:cubicBezTo>
                    <a:pt x="166" y="143"/>
                    <a:pt x="154" y="154"/>
                    <a:pt x="140" y="167"/>
                  </a:cubicBezTo>
                  <a:cubicBezTo>
                    <a:pt x="142" y="152"/>
                    <a:pt x="141" y="137"/>
                    <a:pt x="139" y="124"/>
                  </a:cubicBezTo>
                  <a:cubicBezTo>
                    <a:pt x="149" y="125"/>
                    <a:pt x="162" y="129"/>
                    <a:pt x="176" y="135"/>
                  </a:cubicBezTo>
                  <a:close/>
                  <a:moveTo>
                    <a:pt x="149" y="206"/>
                  </a:moveTo>
                  <a:cubicBezTo>
                    <a:pt x="134" y="224"/>
                    <a:pt x="115" y="241"/>
                    <a:pt x="92" y="255"/>
                  </a:cubicBezTo>
                  <a:cubicBezTo>
                    <a:pt x="100" y="247"/>
                    <a:pt x="107" y="238"/>
                    <a:pt x="113" y="230"/>
                  </a:cubicBezTo>
                  <a:cubicBezTo>
                    <a:pt x="121" y="224"/>
                    <a:pt x="134" y="215"/>
                    <a:pt x="149" y="206"/>
                  </a:cubicBezTo>
                  <a:close/>
                  <a:moveTo>
                    <a:pt x="159" y="203"/>
                  </a:moveTo>
                  <a:cubicBezTo>
                    <a:pt x="165" y="211"/>
                    <a:pt x="168" y="219"/>
                    <a:pt x="168" y="227"/>
                  </a:cubicBezTo>
                  <a:cubicBezTo>
                    <a:pt x="143" y="237"/>
                    <a:pt x="122" y="245"/>
                    <a:pt x="102" y="255"/>
                  </a:cubicBezTo>
                  <a:cubicBezTo>
                    <a:pt x="126" y="238"/>
                    <a:pt x="145" y="221"/>
                    <a:pt x="159" y="203"/>
                  </a:cubicBezTo>
                  <a:close/>
                  <a:moveTo>
                    <a:pt x="232" y="163"/>
                  </a:moveTo>
                  <a:cubicBezTo>
                    <a:pt x="246" y="172"/>
                    <a:pt x="259" y="182"/>
                    <a:pt x="271" y="193"/>
                  </a:cubicBezTo>
                  <a:cubicBezTo>
                    <a:pt x="244" y="200"/>
                    <a:pt x="214" y="210"/>
                    <a:pt x="180" y="222"/>
                  </a:cubicBezTo>
                  <a:cubicBezTo>
                    <a:pt x="204" y="201"/>
                    <a:pt x="221" y="181"/>
                    <a:pt x="232" y="163"/>
                  </a:cubicBezTo>
                  <a:close/>
                  <a:moveTo>
                    <a:pt x="243" y="155"/>
                  </a:moveTo>
                  <a:cubicBezTo>
                    <a:pt x="269" y="143"/>
                    <a:pt x="298" y="132"/>
                    <a:pt x="329" y="124"/>
                  </a:cubicBezTo>
                  <a:cubicBezTo>
                    <a:pt x="319" y="141"/>
                    <a:pt x="302" y="159"/>
                    <a:pt x="278" y="191"/>
                  </a:cubicBezTo>
                  <a:cubicBezTo>
                    <a:pt x="278" y="191"/>
                    <a:pt x="278" y="191"/>
                    <a:pt x="278" y="191"/>
                  </a:cubicBezTo>
                  <a:cubicBezTo>
                    <a:pt x="278" y="191"/>
                    <a:pt x="277" y="191"/>
                    <a:pt x="277" y="191"/>
                  </a:cubicBezTo>
                  <a:cubicBezTo>
                    <a:pt x="278" y="191"/>
                    <a:pt x="278" y="191"/>
                    <a:pt x="278" y="191"/>
                  </a:cubicBezTo>
                  <a:cubicBezTo>
                    <a:pt x="268" y="176"/>
                    <a:pt x="256" y="164"/>
                    <a:pt x="243" y="155"/>
                  </a:cubicBezTo>
                  <a:close/>
                  <a:moveTo>
                    <a:pt x="324" y="120"/>
                  </a:moveTo>
                  <a:cubicBezTo>
                    <a:pt x="294" y="126"/>
                    <a:pt x="267" y="135"/>
                    <a:pt x="242" y="145"/>
                  </a:cubicBezTo>
                  <a:cubicBezTo>
                    <a:pt x="251" y="127"/>
                    <a:pt x="256" y="110"/>
                    <a:pt x="257" y="97"/>
                  </a:cubicBezTo>
                  <a:cubicBezTo>
                    <a:pt x="273" y="101"/>
                    <a:pt x="290" y="106"/>
                    <a:pt x="306" y="112"/>
                  </a:cubicBezTo>
                  <a:cubicBezTo>
                    <a:pt x="312" y="114"/>
                    <a:pt x="318" y="117"/>
                    <a:pt x="324" y="120"/>
                  </a:cubicBezTo>
                  <a:close/>
                  <a:moveTo>
                    <a:pt x="245" y="94"/>
                  </a:moveTo>
                  <a:cubicBezTo>
                    <a:pt x="226" y="102"/>
                    <a:pt x="209" y="111"/>
                    <a:pt x="191" y="124"/>
                  </a:cubicBezTo>
                  <a:cubicBezTo>
                    <a:pt x="191" y="108"/>
                    <a:pt x="188" y="94"/>
                    <a:pt x="183" y="82"/>
                  </a:cubicBezTo>
                  <a:cubicBezTo>
                    <a:pt x="204" y="86"/>
                    <a:pt x="225" y="89"/>
                    <a:pt x="245" y="94"/>
                  </a:cubicBezTo>
                  <a:close/>
                  <a:moveTo>
                    <a:pt x="173" y="81"/>
                  </a:moveTo>
                  <a:cubicBezTo>
                    <a:pt x="165" y="85"/>
                    <a:pt x="145" y="97"/>
                    <a:pt x="136" y="108"/>
                  </a:cubicBezTo>
                  <a:cubicBezTo>
                    <a:pt x="131" y="91"/>
                    <a:pt x="125" y="77"/>
                    <a:pt x="122" y="71"/>
                  </a:cubicBezTo>
                  <a:cubicBezTo>
                    <a:pt x="141" y="75"/>
                    <a:pt x="161" y="79"/>
                    <a:pt x="173" y="81"/>
                  </a:cubicBezTo>
                  <a:close/>
                  <a:moveTo>
                    <a:pt x="90" y="62"/>
                  </a:moveTo>
                  <a:cubicBezTo>
                    <a:pt x="98" y="65"/>
                    <a:pt x="107" y="67"/>
                    <a:pt x="118" y="70"/>
                  </a:cubicBezTo>
                  <a:cubicBezTo>
                    <a:pt x="122" y="83"/>
                    <a:pt x="126" y="95"/>
                    <a:pt x="129" y="105"/>
                  </a:cubicBezTo>
                  <a:cubicBezTo>
                    <a:pt x="120" y="89"/>
                    <a:pt x="106" y="74"/>
                    <a:pt x="90" y="62"/>
                  </a:cubicBezTo>
                  <a:close/>
                  <a:moveTo>
                    <a:pt x="286" y="189"/>
                  </a:moveTo>
                  <a:cubicBezTo>
                    <a:pt x="309" y="167"/>
                    <a:pt x="321" y="153"/>
                    <a:pt x="334" y="125"/>
                  </a:cubicBezTo>
                  <a:cubicBezTo>
                    <a:pt x="361" y="140"/>
                    <a:pt x="381" y="158"/>
                    <a:pt x="390" y="170"/>
                  </a:cubicBezTo>
                  <a:cubicBezTo>
                    <a:pt x="391" y="170"/>
                    <a:pt x="392" y="171"/>
                    <a:pt x="393" y="172"/>
                  </a:cubicBezTo>
                  <a:cubicBezTo>
                    <a:pt x="380" y="172"/>
                    <a:pt x="342" y="175"/>
                    <a:pt x="286" y="189"/>
                  </a:cubicBezTo>
                  <a:close/>
                  <a:moveTo>
                    <a:pt x="551" y="376"/>
                  </a:moveTo>
                  <a:cubicBezTo>
                    <a:pt x="446" y="376"/>
                    <a:pt x="446" y="376"/>
                    <a:pt x="446" y="376"/>
                  </a:cubicBezTo>
                  <a:cubicBezTo>
                    <a:pt x="446" y="174"/>
                    <a:pt x="446" y="174"/>
                    <a:pt x="446" y="174"/>
                  </a:cubicBezTo>
                  <a:cubicBezTo>
                    <a:pt x="470" y="174"/>
                    <a:pt x="470" y="174"/>
                    <a:pt x="470" y="174"/>
                  </a:cubicBezTo>
                  <a:cubicBezTo>
                    <a:pt x="470" y="354"/>
                    <a:pt x="470" y="354"/>
                    <a:pt x="470" y="354"/>
                  </a:cubicBezTo>
                  <a:cubicBezTo>
                    <a:pt x="551" y="354"/>
                    <a:pt x="551" y="354"/>
                    <a:pt x="551" y="354"/>
                  </a:cubicBezTo>
                  <a:lnTo>
                    <a:pt x="551" y="376"/>
                  </a:lnTo>
                  <a:close/>
                  <a:moveTo>
                    <a:pt x="674" y="232"/>
                  </a:moveTo>
                  <a:cubicBezTo>
                    <a:pt x="608" y="399"/>
                    <a:pt x="608" y="399"/>
                    <a:pt x="608" y="399"/>
                  </a:cubicBezTo>
                  <a:cubicBezTo>
                    <a:pt x="596" y="428"/>
                    <a:pt x="579" y="443"/>
                    <a:pt x="558" y="443"/>
                  </a:cubicBezTo>
                  <a:cubicBezTo>
                    <a:pt x="552" y="443"/>
                    <a:pt x="547" y="443"/>
                    <a:pt x="543" y="442"/>
                  </a:cubicBezTo>
                  <a:cubicBezTo>
                    <a:pt x="543" y="421"/>
                    <a:pt x="543" y="421"/>
                    <a:pt x="543" y="421"/>
                  </a:cubicBezTo>
                  <a:cubicBezTo>
                    <a:pt x="548" y="423"/>
                    <a:pt x="552" y="423"/>
                    <a:pt x="556" y="423"/>
                  </a:cubicBezTo>
                  <a:cubicBezTo>
                    <a:pt x="568" y="423"/>
                    <a:pt x="577" y="417"/>
                    <a:pt x="583" y="403"/>
                  </a:cubicBezTo>
                  <a:cubicBezTo>
                    <a:pt x="594" y="375"/>
                    <a:pt x="594" y="375"/>
                    <a:pt x="594" y="375"/>
                  </a:cubicBezTo>
                  <a:cubicBezTo>
                    <a:pt x="538" y="232"/>
                    <a:pt x="538" y="232"/>
                    <a:pt x="538" y="232"/>
                  </a:cubicBezTo>
                  <a:cubicBezTo>
                    <a:pt x="564" y="232"/>
                    <a:pt x="564" y="232"/>
                    <a:pt x="564" y="232"/>
                  </a:cubicBezTo>
                  <a:cubicBezTo>
                    <a:pt x="602" y="342"/>
                    <a:pt x="602" y="342"/>
                    <a:pt x="602" y="342"/>
                  </a:cubicBezTo>
                  <a:cubicBezTo>
                    <a:pt x="603" y="345"/>
                    <a:pt x="604" y="348"/>
                    <a:pt x="605" y="353"/>
                  </a:cubicBezTo>
                  <a:cubicBezTo>
                    <a:pt x="606" y="353"/>
                    <a:pt x="606" y="353"/>
                    <a:pt x="606" y="353"/>
                  </a:cubicBezTo>
                  <a:cubicBezTo>
                    <a:pt x="607" y="351"/>
                    <a:pt x="608" y="348"/>
                    <a:pt x="609" y="343"/>
                  </a:cubicBezTo>
                  <a:cubicBezTo>
                    <a:pt x="650" y="232"/>
                    <a:pt x="650" y="232"/>
                    <a:pt x="650" y="232"/>
                  </a:cubicBezTo>
                  <a:lnTo>
                    <a:pt x="674" y="232"/>
                  </a:lnTo>
                  <a:close/>
                  <a:moveTo>
                    <a:pt x="809" y="376"/>
                  </a:moveTo>
                  <a:cubicBezTo>
                    <a:pt x="786" y="376"/>
                    <a:pt x="786" y="376"/>
                    <a:pt x="786" y="376"/>
                  </a:cubicBezTo>
                  <a:cubicBezTo>
                    <a:pt x="786" y="294"/>
                    <a:pt x="786" y="294"/>
                    <a:pt x="786" y="294"/>
                  </a:cubicBezTo>
                  <a:cubicBezTo>
                    <a:pt x="786" y="263"/>
                    <a:pt x="775" y="248"/>
                    <a:pt x="753" y="248"/>
                  </a:cubicBezTo>
                  <a:cubicBezTo>
                    <a:pt x="741" y="248"/>
                    <a:pt x="732" y="252"/>
                    <a:pt x="724" y="261"/>
                  </a:cubicBezTo>
                  <a:cubicBezTo>
                    <a:pt x="717" y="269"/>
                    <a:pt x="713" y="280"/>
                    <a:pt x="713" y="294"/>
                  </a:cubicBezTo>
                  <a:cubicBezTo>
                    <a:pt x="713" y="376"/>
                    <a:pt x="713" y="376"/>
                    <a:pt x="713" y="376"/>
                  </a:cubicBezTo>
                  <a:cubicBezTo>
                    <a:pt x="690" y="376"/>
                    <a:pt x="690" y="376"/>
                    <a:pt x="690" y="376"/>
                  </a:cubicBezTo>
                  <a:cubicBezTo>
                    <a:pt x="690" y="232"/>
                    <a:pt x="690" y="232"/>
                    <a:pt x="690" y="232"/>
                  </a:cubicBezTo>
                  <a:cubicBezTo>
                    <a:pt x="713" y="232"/>
                    <a:pt x="713" y="232"/>
                    <a:pt x="713" y="232"/>
                  </a:cubicBezTo>
                  <a:cubicBezTo>
                    <a:pt x="713" y="256"/>
                    <a:pt x="713" y="256"/>
                    <a:pt x="713" y="256"/>
                  </a:cubicBezTo>
                  <a:cubicBezTo>
                    <a:pt x="714" y="256"/>
                    <a:pt x="714" y="256"/>
                    <a:pt x="714" y="256"/>
                  </a:cubicBezTo>
                  <a:cubicBezTo>
                    <a:pt x="724" y="237"/>
                    <a:pt x="740" y="228"/>
                    <a:pt x="761" y="228"/>
                  </a:cubicBezTo>
                  <a:cubicBezTo>
                    <a:pt x="777" y="228"/>
                    <a:pt x="789" y="233"/>
                    <a:pt x="797" y="244"/>
                  </a:cubicBezTo>
                  <a:cubicBezTo>
                    <a:pt x="805" y="254"/>
                    <a:pt x="809" y="269"/>
                    <a:pt x="809" y="287"/>
                  </a:cubicBezTo>
                  <a:lnTo>
                    <a:pt x="809" y="376"/>
                  </a:lnTo>
                  <a:close/>
                  <a:moveTo>
                    <a:pt x="941" y="369"/>
                  </a:moveTo>
                  <a:cubicBezTo>
                    <a:pt x="930" y="376"/>
                    <a:pt x="917" y="379"/>
                    <a:pt x="902" y="379"/>
                  </a:cubicBezTo>
                  <a:cubicBezTo>
                    <a:pt x="881" y="379"/>
                    <a:pt x="864" y="372"/>
                    <a:pt x="852" y="359"/>
                  </a:cubicBezTo>
                  <a:cubicBezTo>
                    <a:pt x="839" y="345"/>
                    <a:pt x="833" y="328"/>
                    <a:pt x="833" y="307"/>
                  </a:cubicBezTo>
                  <a:cubicBezTo>
                    <a:pt x="833" y="284"/>
                    <a:pt x="840" y="264"/>
                    <a:pt x="854" y="250"/>
                  </a:cubicBezTo>
                  <a:cubicBezTo>
                    <a:pt x="867" y="235"/>
                    <a:pt x="885" y="228"/>
                    <a:pt x="908" y="228"/>
                  </a:cubicBezTo>
                  <a:cubicBezTo>
                    <a:pt x="921" y="228"/>
                    <a:pt x="932" y="231"/>
                    <a:pt x="942" y="235"/>
                  </a:cubicBezTo>
                  <a:cubicBezTo>
                    <a:pt x="942" y="259"/>
                    <a:pt x="942" y="259"/>
                    <a:pt x="942" y="259"/>
                  </a:cubicBezTo>
                  <a:cubicBezTo>
                    <a:pt x="931" y="252"/>
                    <a:pt x="919" y="248"/>
                    <a:pt x="907" y="248"/>
                  </a:cubicBezTo>
                  <a:cubicBezTo>
                    <a:pt x="893" y="248"/>
                    <a:pt x="881" y="253"/>
                    <a:pt x="871" y="263"/>
                  </a:cubicBezTo>
                  <a:cubicBezTo>
                    <a:pt x="862" y="274"/>
                    <a:pt x="857" y="288"/>
                    <a:pt x="857" y="305"/>
                  </a:cubicBezTo>
                  <a:cubicBezTo>
                    <a:pt x="857" y="322"/>
                    <a:pt x="861" y="335"/>
                    <a:pt x="870" y="345"/>
                  </a:cubicBezTo>
                  <a:cubicBezTo>
                    <a:pt x="879" y="355"/>
                    <a:pt x="891" y="359"/>
                    <a:pt x="906" y="359"/>
                  </a:cubicBezTo>
                  <a:cubicBezTo>
                    <a:pt x="918" y="359"/>
                    <a:pt x="930" y="355"/>
                    <a:pt x="941" y="347"/>
                  </a:cubicBezTo>
                  <a:lnTo>
                    <a:pt x="941" y="369"/>
                  </a:lnTo>
                  <a:close/>
                  <a:moveTo>
                    <a:pt x="966" y="238"/>
                  </a:moveTo>
                  <a:cubicBezTo>
                    <a:pt x="960" y="238"/>
                    <a:pt x="960" y="238"/>
                    <a:pt x="960" y="238"/>
                  </a:cubicBezTo>
                  <a:cubicBezTo>
                    <a:pt x="960" y="256"/>
                    <a:pt x="960" y="256"/>
                    <a:pt x="960" y="256"/>
                  </a:cubicBezTo>
                  <a:cubicBezTo>
                    <a:pt x="958" y="256"/>
                    <a:pt x="958" y="256"/>
                    <a:pt x="958" y="256"/>
                  </a:cubicBezTo>
                  <a:cubicBezTo>
                    <a:pt x="958" y="238"/>
                    <a:pt x="958" y="238"/>
                    <a:pt x="958" y="238"/>
                  </a:cubicBezTo>
                  <a:cubicBezTo>
                    <a:pt x="952" y="238"/>
                    <a:pt x="952" y="238"/>
                    <a:pt x="952" y="238"/>
                  </a:cubicBezTo>
                  <a:cubicBezTo>
                    <a:pt x="952" y="236"/>
                    <a:pt x="952" y="236"/>
                    <a:pt x="952" y="236"/>
                  </a:cubicBezTo>
                  <a:cubicBezTo>
                    <a:pt x="966" y="236"/>
                    <a:pt x="966" y="236"/>
                    <a:pt x="966" y="236"/>
                  </a:cubicBezTo>
                  <a:lnTo>
                    <a:pt x="966" y="238"/>
                  </a:lnTo>
                  <a:close/>
                  <a:moveTo>
                    <a:pt x="988" y="256"/>
                  </a:moveTo>
                  <a:cubicBezTo>
                    <a:pt x="985" y="256"/>
                    <a:pt x="985" y="256"/>
                    <a:pt x="985" y="256"/>
                  </a:cubicBezTo>
                  <a:cubicBezTo>
                    <a:pt x="985" y="243"/>
                    <a:pt x="985" y="243"/>
                    <a:pt x="985" y="243"/>
                  </a:cubicBezTo>
                  <a:cubicBezTo>
                    <a:pt x="985" y="241"/>
                    <a:pt x="986" y="240"/>
                    <a:pt x="986" y="239"/>
                  </a:cubicBezTo>
                  <a:cubicBezTo>
                    <a:pt x="986" y="239"/>
                    <a:pt x="986" y="239"/>
                    <a:pt x="986" y="239"/>
                  </a:cubicBezTo>
                  <a:cubicBezTo>
                    <a:pt x="985" y="240"/>
                    <a:pt x="985" y="240"/>
                    <a:pt x="985" y="241"/>
                  </a:cubicBezTo>
                  <a:cubicBezTo>
                    <a:pt x="978" y="256"/>
                    <a:pt x="978" y="256"/>
                    <a:pt x="978" y="256"/>
                  </a:cubicBezTo>
                  <a:cubicBezTo>
                    <a:pt x="977" y="256"/>
                    <a:pt x="977" y="256"/>
                    <a:pt x="977" y="256"/>
                  </a:cubicBezTo>
                  <a:cubicBezTo>
                    <a:pt x="971" y="241"/>
                    <a:pt x="971" y="241"/>
                    <a:pt x="971" y="241"/>
                  </a:cubicBezTo>
                  <a:cubicBezTo>
                    <a:pt x="970" y="240"/>
                    <a:pt x="970" y="240"/>
                    <a:pt x="970" y="239"/>
                  </a:cubicBezTo>
                  <a:cubicBezTo>
                    <a:pt x="970" y="239"/>
                    <a:pt x="970" y="239"/>
                    <a:pt x="970" y="239"/>
                  </a:cubicBezTo>
                  <a:cubicBezTo>
                    <a:pt x="970" y="239"/>
                    <a:pt x="970" y="241"/>
                    <a:pt x="970" y="243"/>
                  </a:cubicBezTo>
                  <a:cubicBezTo>
                    <a:pt x="970" y="256"/>
                    <a:pt x="970" y="256"/>
                    <a:pt x="970" y="256"/>
                  </a:cubicBezTo>
                  <a:cubicBezTo>
                    <a:pt x="968" y="256"/>
                    <a:pt x="968" y="256"/>
                    <a:pt x="968" y="256"/>
                  </a:cubicBezTo>
                  <a:cubicBezTo>
                    <a:pt x="968" y="236"/>
                    <a:pt x="968" y="236"/>
                    <a:pt x="968" y="236"/>
                  </a:cubicBezTo>
                  <a:cubicBezTo>
                    <a:pt x="971" y="236"/>
                    <a:pt x="971" y="236"/>
                    <a:pt x="971" y="236"/>
                  </a:cubicBezTo>
                  <a:cubicBezTo>
                    <a:pt x="977" y="250"/>
                    <a:pt x="977" y="250"/>
                    <a:pt x="977" y="250"/>
                  </a:cubicBezTo>
                  <a:cubicBezTo>
                    <a:pt x="977" y="251"/>
                    <a:pt x="978" y="252"/>
                    <a:pt x="978" y="252"/>
                  </a:cubicBezTo>
                  <a:cubicBezTo>
                    <a:pt x="978" y="252"/>
                    <a:pt x="978" y="252"/>
                    <a:pt x="978" y="252"/>
                  </a:cubicBezTo>
                  <a:cubicBezTo>
                    <a:pt x="978" y="251"/>
                    <a:pt x="978" y="250"/>
                    <a:pt x="979" y="250"/>
                  </a:cubicBezTo>
                  <a:cubicBezTo>
                    <a:pt x="985" y="236"/>
                    <a:pt x="985" y="236"/>
                    <a:pt x="985" y="236"/>
                  </a:cubicBezTo>
                  <a:cubicBezTo>
                    <a:pt x="988" y="236"/>
                    <a:pt x="988" y="236"/>
                    <a:pt x="988" y="236"/>
                  </a:cubicBezTo>
                  <a:lnTo>
                    <a:pt x="988" y="256"/>
                  </a:lnTo>
                  <a:close/>
                  <a:moveTo>
                    <a:pt x="520" y="150"/>
                  </a:moveTo>
                  <a:cubicBezTo>
                    <a:pt x="512" y="150"/>
                    <a:pt x="512" y="150"/>
                    <a:pt x="512" y="150"/>
                  </a:cubicBezTo>
                  <a:cubicBezTo>
                    <a:pt x="512" y="101"/>
                    <a:pt x="512" y="101"/>
                    <a:pt x="512" y="101"/>
                  </a:cubicBezTo>
                  <a:cubicBezTo>
                    <a:pt x="512" y="97"/>
                    <a:pt x="512" y="93"/>
                    <a:pt x="512" y="87"/>
                  </a:cubicBezTo>
                  <a:cubicBezTo>
                    <a:pt x="512" y="87"/>
                    <a:pt x="512" y="87"/>
                    <a:pt x="512" y="87"/>
                  </a:cubicBezTo>
                  <a:cubicBezTo>
                    <a:pt x="511" y="90"/>
                    <a:pt x="511" y="93"/>
                    <a:pt x="510" y="94"/>
                  </a:cubicBezTo>
                  <a:cubicBezTo>
                    <a:pt x="485" y="150"/>
                    <a:pt x="485" y="150"/>
                    <a:pt x="485" y="150"/>
                  </a:cubicBezTo>
                  <a:cubicBezTo>
                    <a:pt x="481" y="150"/>
                    <a:pt x="481" y="150"/>
                    <a:pt x="481" y="150"/>
                  </a:cubicBezTo>
                  <a:cubicBezTo>
                    <a:pt x="456" y="95"/>
                    <a:pt x="456" y="95"/>
                    <a:pt x="456" y="95"/>
                  </a:cubicBezTo>
                  <a:cubicBezTo>
                    <a:pt x="455" y="93"/>
                    <a:pt x="455" y="91"/>
                    <a:pt x="454" y="87"/>
                  </a:cubicBezTo>
                  <a:cubicBezTo>
                    <a:pt x="454" y="87"/>
                    <a:pt x="454" y="87"/>
                    <a:pt x="454" y="87"/>
                  </a:cubicBezTo>
                  <a:cubicBezTo>
                    <a:pt x="454" y="90"/>
                    <a:pt x="454" y="95"/>
                    <a:pt x="454" y="101"/>
                  </a:cubicBezTo>
                  <a:cubicBezTo>
                    <a:pt x="454" y="150"/>
                    <a:pt x="454" y="150"/>
                    <a:pt x="454" y="150"/>
                  </a:cubicBezTo>
                  <a:cubicBezTo>
                    <a:pt x="446" y="150"/>
                    <a:pt x="446" y="150"/>
                    <a:pt x="446" y="150"/>
                  </a:cubicBezTo>
                  <a:cubicBezTo>
                    <a:pt x="446" y="77"/>
                    <a:pt x="446" y="77"/>
                    <a:pt x="446" y="77"/>
                  </a:cubicBezTo>
                  <a:cubicBezTo>
                    <a:pt x="457" y="77"/>
                    <a:pt x="457" y="77"/>
                    <a:pt x="457" y="77"/>
                  </a:cubicBezTo>
                  <a:cubicBezTo>
                    <a:pt x="479" y="128"/>
                    <a:pt x="479" y="128"/>
                    <a:pt x="479" y="128"/>
                  </a:cubicBezTo>
                  <a:cubicBezTo>
                    <a:pt x="481" y="132"/>
                    <a:pt x="482" y="135"/>
                    <a:pt x="483" y="137"/>
                  </a:cubicBezTo>
                  <a:cubicBezTo>
                    <a:pt x="483" y="137"/>
                    <a:pt x="483" y="137"/>
                    <a:pt x="483" y="137"/>
                  </a:cubicBezTo>
                  <a:cubicBezTo>
                    <a:pt x="485" y="133"/>
                    <a:pt x="486" y="130"/>
                    <a:pt x="487" y="128"/>
                  </a:cubicBezTo>
                  <a:cubicBezTo>
                    <a:pt x="509" y="77"/>
                    <a:pt x="509" y="77"/>
                    <a:pt x="509" y="77"/>
                  </a:cubicBezTo>
                  <a:cubicBezTo>
                    <a:pt x="520" y="77"/>
                    <a:pt x="520" y="77"/>
                    <a:pt x="520" y="77"/>
                  </a:cubicBezTo>
                  <a:lnTo>
                    <a:pt x="520" y="150"/>
                  </a:lnTo>
                  <a:close/>
                  <a:moveTo>
                    <a:pt x="548" y="79"/>
                  </a:moveTo>
                  <a:cubicBezTo>
                    <a:pt x="548" y="81"/>
                    <a:pt x="547" y="82"/>
                    <a:pt x="546" y="83"/>
                  </a:cubicBezTo>
                  <a:cubicBezTo>
                    <a:pt x="545" y="84"/>
                    <a:pt x="544" y="85"/>
                    <a:pt x="542" y="85"/>
                  </a:cubicBezTo>
                  <a:cubicBezTo>
                    <a:pt x="541" y="85"/>
                    <a:pt x="540" y="84"/>
                    <a:pt x="539" y="83"/>
                  </a:cubicBezTo>
                  <a:cubicBezTo>
                    <a:pt x="537" y="82"/>
                    <a:pt x="537" y="81"/>
                    <a:pt x="537" y="79"/>
                  </a:cubicBezTo>
                  <a:cubicBezTo>
                    <a:pt x="537" y="78"/>
                    <a:pt x="537" y="77"/>
                    <a:pt x="539" y="76"/>
                  </a:cubicBezTo>
                  <a:cubicBezTo>
                    <a:pt x="540" y="75"/>
                    <a:pt x="541" y="74"/>
                    <a:pt x="542" y="74"/>
                  </a:cubicBezTo>
                  <a:cubicBezTo>
                    <a:pt x="544" y="74"/>
                    <a:pt x="545" y="75"/>
                    <a:pt x="546" y="76"/>
                  </a:cubicBezTo>
                  <a:cubicBezTo>
                    <a:pt x="547" y="77"/>
                    <a:pt x="548" y="78"/>
                    <a:pt x="548" y="79"/>
                  </a:cubicBezTo>
                  <a:close/>
                  <a:moveTo>
                    <a:pt x="546" y="150"/>
                  </a:moveTo>
                  <a:cubicBezTo>
                    <a:pt x="538" y="150"/>
                    <a:pt x="538" y="150"/>
                    <a:pt x="538" y="150"/>
                  </a:cubicBezTo>
                  <a:cubicBezTo>
                    <a:pt x="538" y="98"/>
                    <a:pt x="538" y="98"/>
                    <a:pt x="538" y="98"/>
                  </a:cubicBezTo>
                  <a:cubicBezTo>
                    <a:pt x="546" y="98"/>
                    <a:pt x="546" y="98"/>
                    <a:pt x="546" y="98"/>
                  </a:cubicBezTo>
                  <a:lnTo>
                    <a:pt x="546" y="150"/>
                  </a:lnTo>
                  <a:close/>
                  <a:moveTo>
                    <a:pt x="598" y="148"/>
                  </a:moveTo>
                  <a:cubicBezTo>
                    <a:pt x="594" y="150"/>
                    <a:pt x="590" y="151"/>
                    <a:pt x="584" y="151"/>
                  </a:cubicBezTo>
                  <a:cubicBezTo>
                    <a:pt x="577" y="151"/>
                    <a:pt x="571" y="149"/>
                    <a:pt x="566" y="144"/>
                  </a:cubicBezTo>
                  <a:cubicBezTo>
                    <a:pt x="562" y="139"/>
                    <a:pt x="559" y="133"/>
                    <a:pt x="559" y="125"/>
                  </a:cubicBezTo>
                  <a:cubicBezTo>
                    <a:pt x="559" y="117"/>
                    <a:pt x="562" y="110"/>
                    <a:pt x="567" y="105"/>
                  </a:cubicBezTo>
                  <a:cubicBezTo>
                    <a:pt x="572" y="99"/>
                    <a:pt x="578" y="97"/>
                    <a:pt x="586" y="97"/>
                  </a:cubicBezTo>
                  <a:cubicBezTo>
                    <a:pt x="591" y="97"/>
                    <a:pt x="595" y="98"/>
                    <a:pt x="598" y="100"/>
                  </a:cubicBezTo>
                  <a:cubicBezTo>
                    <a:pt x="598" y="108"/>
                    <a:pt x="598" y="108"/>
                    <a:pt x="598" y="108"/>
                  </a:cubicBezTo>
                  <a:cubicBezTo>
                    <a:pt x="595" y="105"/>
                    <a:pt x="590" y="104"/>
                    <a:pt x="586" y="104"/>
                  </a:cubicBezTo>
                  <a:cubicBezTo>
                    <a:pt x="581" y="104"/>
                    <a:pt x="576" y="106"/>
                    <a:pt x="573" y="110"/>
                  </a:cubicBezTo>
                  <a:cubicBezTo>
                    <a:pt x="570" y="113"/>
                    <a:pt x="568" y="118"/>
                    <a:pt x="568" y="125"/>
                  </a:cubicBezTo>
                  <a:cubicBezTo>
                    <a:pt x="568" y="131"/>
                    <a:pt x="569" y="135"/>
                    <a:pt x="573" y="139"/>
                  </a:cubicBezTo>
                  <a:cubicBezTo>
                    <a:pt x="576" y="143"/>
                    <a:pt x="580" y="144"/>
                    <a:pt x="586" y="144"/>
                  </a:cubicBezTo>
                  <a:cubicBezTo>
                    <a:pt x="590" y="144"/>
                    <a:pt x="594" y="143"/>
                    <a:pt x="598" y="140"/>
                  </a:cubicBezTo>
                  <a:lnTo>
                    <a:pt x="598" y="148"/>
                  </a:lnTo>
                  <a:close/>
                  <a:moveTo>
                    <a:pt x="638" y="107"/>
                  </a:moveTo>
                  <a:cubicBezTo>
                    <a:pt x="637" y="105"/>
                    <a:pt x="635" y="105"/>
                    <a:pt x="632" y="105"/>
                  </a:cubicBezTo>
                  <a:cubicBezTo>
                    <a:pt x="628" y="105"/>
                    <a:pt x="625" y="106"/>
                    <a:pt x="623" y="109"/>
                  </a:cubicBezTo>
                  <a:cubicBezTo>
                    <a:pt x="621" y="113"/>
                    <a:pt x="619" y="118"/>
                    <a:pt x="619" y="124"/>
                  </a:cubicBezTo>
                  <a:cubicBezTo>
                    <a:pt x="619" y="150"/>
                    <a:pt x="619" y="150"/>
                    <a:pt x="619" y="150"/>
                  </a:cubicBezTo>
                  <a:cubicBezTo>
                    <a:pt x="611" y="150"/>
                    <a:pt x="611" y="150"/>
                    <a:pt x="611" y="150"/>
                  </a:cubicBezTo>
                  <a:cubicBezTo>
                    <a:pt x="611" y="98"/>
                    <a:pt x="611" y="98"/>
                    <a:pt x="611" y="98"/>
                  </a:cubicBezTo>
                  <a:cubicBezTo>
                    <a:pt x="619" y="98"/>
                    <a:pt x="619" y="98"/>
                    <a:pt x="619" y="98"/>
                  </a:cubicBezTo>
                  <a:cubicBezTo>
                    <a:pt x="619" y="109"/>
                    <a:pt x="619" y="109"/>
                    <a:pt x="619" y="109"/>
                  </a:cubicBezTo>
                  <a:cubicBezTo>
                    <a:pt x="619" y="109"/>
                    <a:pt x="619" y="109"/>
                    <a:pt x="619" y="109"/>
                  </a:cubicBezTo>
                  <a:cubicBezTo>
                    <a:pt x="621" y="105"/>
                    <a:pt x="623" y="102"/>
                    <a:pt x="625" y="100"/>
                  </a:cubicBezTo>
                  <a:cubicBezTo>
                    <a:pt x="627" y="98"/>
                    <a:pt x="630" y="97"/>
                    <a:pt x="633" y="97"/>
                  </a:cubicBezTo>
                  <a:cubicBezTo>
                    <a:pt x="635" y="97"/>
                    <a:pt x="637" y="97"/>
                    <a:pt x="638" y="98"/>
                  </a:cubicBezTo>
                  <a:lnTo>
                    <a:pt x="638" y="107"/>
                  </a:lnTo>
                  <a:close/>
                  <a:moveTo>
                    <a:pt x="693" y="124"/>
                  </a:moveTo>
                  <a:cubicBezTo>
                    <a:pt x="693" y="132"/>
                    <a:pt x="691" y="139"/>
                    <a:pt x="686" y="144"/>
                  </a:cubicBezTo>
                  <a:cubicBezTo>
                    <a:pt x="681" y="149"/>
                    <a:pt x="675" y="151"/>
                    <a:pt x="667" y="151"/>
                  </a:cubicBezTo>
                  <a:cubicBezTo>
                    <a:pt x="659" y="151"/>
                    <a:pt x="653" y="149"/>
                    <a:pt x="649" y="144"/>
                  </a:cubicBezTo>
                  <a:cubicBezTo>
                    <a:pt x="644" y="139"/>
                    <a:pt x="642" y="133"/>
                    <a:pt x="642" y="125"/>
                  </a:cubicBezTo>
                  <a:cubicBezTo>
                    <a:pt x="642" y="116"/>
                    <a:pt x="644" y="109"/>
                    <a:pt x="649" y="104"/>
                  </a:cubicBezTo>
                  <a:cubicBezTo>
                    <a:pt x="654" y="99"/>
                    <a:pt x="660" y="97"/>
                    <a:pt x="668" y="97"/>
                  </a:cubicBezTo>
                  <a:cubicBezTo>
                    <a:pt x="676" y="97"/>
                    <a:pt x="682" y="99"/>
                    <a:pt x="686" y="104"/>
                  </a:cubicBezTo>
                  <a:cubicBezTo>
                    <a:pt x="691" y="109"/>
                    <a:pt x="693" y="115"/>
                    <a:pt x="693" y="124"/>
                  </a:cubicBezTo>
                  <a:close/>
                  <a:moveTo>
                    <a:pt x="684" y="124"/>
                  </a:moveTo>
                  <a:cubicBezTo>
                    <a:pt x="684" y="118"/>
                    <a:pt x="683" y="112"/>
                    <a:pt x="680" y="109"/>
                  </a:cubicBezTo>
                  <a:cubicBezTo>
                    <a:pt x="677" y="106"/>
                    <a:pt x="673" y="104"/>
                    <a:pt x="668" y="104"/>
                  </a:cubicBezTo>
                  <a:cubicBezTo>
                    <a:pt x="663" y="104"/>
                    <a:pt x="658" y="106"/>
                    <a:pt x="655" y="109"/>
                  </a:cubicBezTo>
                  <a:cubicBezTo>
                    <a:pt x="652" y="113"/>
                    <a:pt x="650" y="118"/>
                    <a:pt x="650" y="124"/>
                  </a:cubicBezTo>
                  <a:cubicBezTo>
                    <a:pt x="650" y="131"/>
                    <a:pt x="652" y="136"/>
                    <a:pt x="655" y="139"/>
                  </a:cubicBezTo>
                  <a:cubicBezTo>
                    <a:pt x="658" y="143"/>
                    <a:pt x="662" y="144"/>
                    <a:pt x="668" y="144"/>
                  </a:cubicBezTo>
                  <a:cubicBezTo>
                    <a:pt x="673" y="144"/>
                    <a:pt x="677" y="143"/>
                    <a:pt x="680" y="139"/>
                  </a:cubicBezTo>
                  <a:cubicBezTo>
                    <a:pt x="683" y="136"/>
                    <a:pt x="684" y="131"/>
                    <a:pt x="684" y="124"/>
                  </a:cubicBezTo>
                  <a:close/>
                  <a:moveTo>
                    <a:pt x="734" y="136"/>
                  </a:moveTo>
                  <a:cubicBezTo>
                    <a:pt x="734" y="140"/>
                    <a:pt x="733" y="144"/>
                    <a:pt x="730" y="147"/>
                  </a:cubicBezTo>
                  <a:cubicBezTo>
                    <a:pt x="726" y="150"/>
                    <a:pt x="721" y="151"/>
                    <a:pt x="715" y="151"/>
                  </a:cubicBezTo>
                  <a:cubicBezTo>
                    <a:pt x="710" y="151"/>
                    <a:pt x="706" y="150"/>
                    <a:pt x="702" y="148"/>
                  </a:cubicBezTo>
                  <a:cubicBezTo>
                    <a:pt x="702" y="139"/>
                    <a:pt x="702" y="139"/>
                    <a:pt x="702" y="139"/>
                  </a:cubicBezTo>
                  <a:cubicBezTo>
                    <a:pt x="706" y="143"/>
                    <a:pt x="711" y="144"/>
                    <a:pt x="716" y="144"/>
                  </a:cubicBezTo>
                  <a:cubicBezTo>
                    <a:pt x="722" y="144"/>
                    <a:pt x="726" y="142"/>
                    <a:pt x="726" y="137"/>
                  </a:cubicBezTo>
                  <a:cubicBezTo>
                    <a:pt x="726" y="135"/>
                    <a:pt x="725" y="133"/>
                    <a:pt x="724" y="132"/>
                  </a:cubicBezTo>
                  <a:cubicBezTo>
                    <a:pt x="722" y="131"/>
                    <a:pt x="719" y="129"/>
                    <a:pt x="715" y="127"/>
                  </a:cubicBezTo>
                  <a:cubicBezTo>
                    <a:pt x="711" y="125"/>
                    <a:pt x="708" y="123"/>
                    <a:pt x="706" y="121"/>
                  </a:cubicBezTo>
                  <a:cubicBezTo>
                    <a:pt x="704" y="119"/>
                    <a:pt x="702" y="116"/>
                    <a:pt x="702" y="112"/>
                  </a:cubicBezTo>
                  <a:cubicBezTo>
                    <a:pt x="702" y="108"/>
                    <a:pt x="704" y="104"/>
                    <a:pt x="708" y="101"/>
                  </a:cubicBezTo>
                  <a:cubicBezTo>
                    <a:pt x="711" y="98"/>
                    <a:pt x="715" y="97"/>
                    <a:pt x="721" y="97"/>
                  </a:cubicBezTo>
                  <a:cubicBezTo>
                    <a:pt x="725" y="97"/>
                    <a:pt x="729" y="98"/>
                    <a:pt x="732" y="99"/>
                  </a:cubicBezTo>
                  <a:cubicBezTo>
                    <a:pt x="732" y="108"/>
                    <a:pt x="732" y="108"/>
                    <a:pt x="732" y="108"/>
                  </a:cubicBezTo>
                  <a:cubicBezTo>
                    <a:pt x="728" y="105"/>
                    <a:pt x="725" y="104"/>
                    <a:pt x="720" y="104"/>
                  </a:cubicBezTo>
                  <a:cubicBezTo>
                    <a:pt x="717" y="104"/>
                    <a:pt x="715" y="105"/>
                    <a:pt x="713" y="106"/>
                  </a:cubicBezTo>
                  <a:cubicBezTo>
                    <a:pt x="712" y="107"/>
                    <a:pt x="711" y="109"/>
                    <a:pt x="711" y="111"/>
                  </a:cubicBezTo>
                  <a:cubicBezTo>
                    <a:pt x="711" y="114"/>
                    <a:pt x="712" y="115"/>
                    <a:pt x="713" y="117"/>
                  </a:cubicBezTo>
                  <a:cubicBezTo>
                    <a:pt x="714" y="118"/>
                    <a:pt x="717" y="119"/>
                    <a:pt x="721" y="121"/>
                  </a:cubicBezTo>
                  <a:cubicBezTo>
                    <a:pt x="725" y="123"/>
                    <a:pt x="729" y="125"/>
                    <a:pt x="730" y="127"/>
                  </a:cubicBezTo>
                  <a:cubicBezTo>
                    <a:pt x="733" y="129"/>
                    <a:pt x="734" y="132"/>
                    <a:pt x="734" y="136"/>
                  </a:cubicBezTo>
                  <a:close/>
                  <a:moveTo>
                    <a:pt x="794" y="124"/>
                  </a:moveTo>
                  <a:cubicBezTo>
                    <a:pt x="794" y="132"/>
                    <a:pt x="791" y="139"/>
                    <a:pt x="787" y="144"/>
                  </a:cubicBezTo>
                  <a:cubicBezTo>
                    <a:pt x="782" y="149"/>
                    <a:pt x="776" y="151"/>
                    <a:pt x="768" y="151"/>
                  </a:cubicBezTo>
                  <a:cubicBezTo>
                    <a:pt x="760" y="151"/>
                    <a:pt x="754" y="149"/>
                    <a:pt x="749" y="144"/>
                  </a:cubicBezTo>
                  <a:cubicBezTo>
                    <a:pt x="745" y="139"/>
                    <a:pt x="743" y="133"/>
                    <a:pt x="743" y="125"/>
                  </a:cubicBezTo>
                  <a:cubicBezTo>
                    <a:pt x="743" y="116"/>
                    <a:pt x="745" y="109"/>
                    <a:pt x="750" y="104"/>
                  </a:cubicBezTo>
                  <a:cubicBezTo>
                    <a:pt x="755" y="99"/>
                    <a:pt x="761" y="97"/>
                    <a:pt x="769" y="97"/>
                  </a:cubicBezTo>
                  <a:cubicBezTo>
                    <a:pt x="777" y="97"/>
                    <a:pt x="783" y="99"/>
                    <a:pt x="787" y="104"/>
                  </a:cubicBezTo>
                  <a:cubicBezTo>
                    <a:pt x="792" y="109"/>
                    <a:pt x="794" y="115"/>
                    <a:pt x="794" y="124"/>
                  </a:cubicBezTo>
                  <a:close/>
                  <a:moveTo>
                    <a:pt x="785" y="124"/>
                  </a:moveTo>
                  <a:cubicBezTo>
                    <a:pt x="785" y="118"/>
                    <a:pt x="784" y="112"/>
                    <a:pt x="781" y="109"/>
                  </a:cubicBezTo>
                  <a:cubicBezTo>
                    <a:pt x="778" y="106"/>
                    <a:pt x="774" y="104"/>
                    <a:pt x="768" y="104"/>
                  </a:cubicBezTo>
                  <a:cubicBezTo>
                    <a:pt x="763" y="104"/>
                    <a:pt x="759" y="106"/>
                    <a:pt x="756" y="109"/>
                  </a:cubicBezTo>
                  <a:cubicBezTo>
                    <a:pt x="753" y="113"/>
                    <a:pt x="751" y="118"/>
                    <a:pt x="751" y="124"/>
                  </a:cubicBezTo>
                  <a:cubicBezTo>
                    <a:pt x="751" y="131"/>
                    <a:pt x="753" y="136"/>
                    <a:pt x="756" y="139"/>
                  </a:cubicBezTo>
                  <a:cubicBezTo>
                    <a:pt x="759" y="143"/>
                    <a:pt x="763" y="144"/>
                    <a:pt x="768" y="144"/>
                  </a:cubicBezTo>
                  <a:cubicBezTo>
                    <a:pt x="774" y="144"/>
                    <a:pt x="778" y="143"/>
                    <a:pt x="781" y="139"/>
                  </a:cubicBezTo>
                  <a:cubicBezTo>
                    <a:pt x="784" y="136"/>
                    <a:pt x="785" y="131"/>
                    <a:pt x="785" y="124"/>
                  </a:cubicBezTo>
                  <a:close/>
                  <a:moveTo>
                    <a:pt x="830" y="80"/>
                  </a:moveTo>
                  <a:cubicBezTo>
                    <a:pt x="829" y="80"/>
                    <a:pt x="827" y="79"/>
                    <a:pt x="825" y="79"/>
                  </a:cubicBezTo>
                  <a:cubicBezTo>
                    <a:pt x="819" y="79"/>
                    <a:pt x="816" y="83"/>
                    <a:pt x="816" y="90"/>
                  </a:cubicBezTo>
                  <a:cubicBezTo>
                    <a:pt x="816" y="98"/>
                    <a:pt x="816" y="98"/>
                    <a:pt x="816" y="98"/>
                  </a:cubicBezTo>
                  <a:cubicBezTo>
                    <a:pt x="828" y="98"/>
                    <a:pt x="828" y="98"/>
                    <a:pt x="828" y="98"/>
                  </a:cubicBezTo>
                  <a:cubicBezTo>
                    <a:pt x="828" y="105"/>
                    <a:pt x="828" y="105"/>
                    <a:pt x="828" y="105"/>
                  </a:cubicBezTo>
                  <a:cubicBezTo>
                    <a:pt x="816" y="105"/>
                    <a:pt x="816" y="105"/>
                    <a:pt x="816" y="105"/>
                  </a:cubicBezTo>
                  <a:cubicBezTo>
                    <a:pt x="816" y="150"/>
                    <a:pt x="816" y="150"/>
                    <a:pt x="816" y="150"/>
                  </a:cubicBezTo>
                  <a:cubicBezTo>
                    <a:pt x="808" y="150"/>
                    <a:pt x="808" y="150"/>
                    <a:pt x="808" y="150"/>
                  </a:cubicBezTo>
                  <a:cubicBezTo>
                    <a:pt x="808" y="105"/>
                    <a:pt x="808" y="105"/>
                    <a:pt x="808" y="105"/>
                  </a:cubicBezTo>
                  <a:cubicBezTo>
                    <a:pt x="799" y="105"/>
                    <a:pt x="799" y="105"/>
                    <a:pt x="799" y="105"/>
                  </a:cubicBezTo>
                  <a:cubicBezTo>
                    <a:pt x="799" y="98"/>
                    <a:pt x="799" y="98"/>
                    <a:pt x="799" y="98"/>
                  </a:cubicBezTo>
                  <a:cubicBezTo>
                    <a:pt x="808" y="98"/>
                    <a:pt x="808" y="98"/>
                    <a:pt x="808" y="98"/>
                  </a:cubicBezTo>
                  <a:cubicBezTo>
                    <a:pt x="808" y="90"/>
                    <a:pt x="808" y="90"/>
                    <a:pt x="808" y="90"/>
                  </a:cubicBezTo>
                  <a:cubicBezTo>
                    <a:pt x="808" y="84"/>
                    <a:pt x="810" y="79"/>
                    <a:pt x="813" y="76"/>
                  </a:cubicBezTo>
                  <a:cubicBezTo>
                    <a:pt x="816" y="73"/>
                    <a:pt x="820" y="72"/>
                    <a:pt x="824" y="72"/>
                  </a:cubicBezTo>
                  <a:cubicBezTo>
                    <a:pt x="827" y="72"/>
                    <a:pt x="829" y="72"/>
                    <a:pt x="830" y="73"/>
                  </a:cubicBezTo>
                  <a:lnTo>
                    <a:pt x="830" y="80"/>
                  </a:lnTo>
                  <a:close/>
                  <a:moveTo>
                    <a:pt x="863" y="150"/>
                  </a:moveTo>
                  <a:cubicBezTo>
                    <a:pt x="861" y="151"/>
                    <a:pt x="859" y="151"/>
                    <a:pt x="855" y="151"/>
                  </a:cubicBezTo>
                  <a:cubicBezTo>
                    <a:pt x="846" y="151"/>
                    <a:pt x="842" y="146"/>
                    <a:pt x="842" y="136"/>
                  </a:cubicBezTo>
                  <a:cubicBezTo>
                    <a:pt x="842" y="105"/>
                    <a:pt x="842" y="105"/>
                    <a:pt x="842" y="105"/>
                  </a:cubicBezTo>
                  <a:cubicBezTo>
                    <a:pt x="833" y="105"/>
                    <a:pt x="833" y="105"/>
                    <a:pt x="833" y="105"/>
                  </a:cubicBezTo>
                  <a:cubicBezTo>
                    <a:pt x="833" y="98"/>
                    <a:pt x="833" y="98"/>
                    <a:pt x="833" y="98"/>
                  </a:cubicBezTo>
                  <a:cubicBezTo>
                    <a:pt x="842" y="98"/>
                    <a:pt x="842" y="98"/>
                    <a:pt x="842" y="98"/>
                  </a:cubicBezTo>
                  <a:cubicBezTo>
                    <a:pt x="842" y="85"/>
                    <a:pt x="842" y="85"/>
                    <a:pt x="842" y="85"/>
                  </a:cubicBezTo>
                  <a:cubicBezTo>
                    <a:pt x="844" y="85"/>
                    <a:pt x="847" y="84"/>
                    <a:pt x="850" y="83"/>
                  </a:cubicBezTo>
                  <a:cubicBezTo>
                    <a:pt x="850" y="98"/>
                    <a:pt x="850" y="98"/>
                    <a:pt x="850" y="98"/>
                  </a:cubicBezTo>
                  <a:cubicBezTo>
                    <a:pt x="863" y="98"/>
                    <a:pt x="863" y="98"/>
                    <a:pt x="863" y="98"/>
                  </a:cubicBezTo>
                  <a:cubicBezTo>
                    <a:pt x="863" y="105"/>
                    <a:pt x="863" y="105"/>
                    <a:pt x="863" y="105"/>
                  </a:cubicBezTo>
                  <a:cubicBezTo>
                    <a:pt x="850" y="105"/>
                    <a:pt x="850" y="105"/>
                    <a:pt x="850" y="105"/>
                  </a:cubicBezTo>
                  <a:cubicBezTo>
                    <a:pt x="850" y="135"/>
                    <a:pt x="850" y="135"/>
                    <a:pt x="850" y="135"/>
                  </a:cubicBezTo>
                  <a:cubicBezTo>
                    <a:pt x="850" y="138"/>
                    <a:pt x="851" y="141"/>
                    <a:pt x="852" y="142"/>
                  </a:cubicBezTo>
                  <a:cubicBezTo>
                    <a:pt x="853" y="143"/>
                    <a:pt x="855" y="144"/>
                    <a:pt x="858" y="144"/>
                  </a:cubicBezTo>
                  <a:cubicBezTo>
                    <a:pt x="860" y="144"/>
                    <a:pt x="862" y="144"/>
                    <a:pt x="863" y="143"/>
                  </a:cubicBezTo>
                  <a:lnTo>
                    <a:pt x="863" y="150"/>
                  </a:lnTo>
                  <a:close/>
                  <a:moveTo>
                    <a:pt x="899" y="102"/>
                  </a:moveTo>
                  <a:cubicBezTo>
                    <a:pt x="899" y="106"/>
                    <a:pt x="898" y="109"/>
                    <a:pt x="895" y="112"/>
                  </a:cubicBezTo>
                  <a:cubicBezTo>
                    <a:pt x="892" y="115"/>
                    <a:pt x="889" y="116"/>
                    <a:pt x="884" y="116"/>
                  </a:cubicBezTo>
                  <a:cubicBezTo>
                    <a:pt x="880" y="116"/>
                    <a:pt x="877" y="115"/>
                    <a:pt x="874" y="112"/>
                  </a:cubicBezTo>
                  <a:cubicBezTo>
                    <a:pt x="871" y="109"/>
                    <a:pt x="870" y="106"/>
                    <a:pt x="870" y="102"/>
                  </a:cubicBezTo>
                  <a:cubicBezTo>
                    <a:pt x="870" y="98"/>
                    <a:pt x="871" y="94"/>
                    <a:pt x="874" y="91"/>
                  </a:cubicBezTo>
                  <a:cubicBezTo>
                    <a:pt x="877" y="89"/>
                    <a:pt x="880" y="87"/>
                    <a:pt x="885" y="87"/>
                  </a:cubicBezTo>
                  <a:cubicBezTo>
                    <a:pt x="889" y="87"/>
                    <a:pt x="892" y="89"/>
                    <a:pt x="895" y="91"/>
                  </a:cubicBezTo>
                  <a:cubicBezTo>
                    <a:pt x="898" y="94"/>
                    <a:pt x="899" y="97"/>
                    <a:pt x="899" y="102"/>
                  </a:cubicBezTo>
                  <a:close/>
                  <a:moveTo>
                    <a:pt x="897" y="102"/>
                  </a:moveTo>
                  <a:cubicBezTo>
                    <a:pt x="897" y="98"/>
                    <a:pt x="896" y="95"/>
                    <a:pt x="894" y="92"/>
                  </a:cubicBezTo>
                  <a:cubicBezTo>
                    <a:pt x="891" y="90"/>
                    <a:pt x="888" y="89"/>
                    <a:pt x="884" y="89"/>
                  </a:cubicBezTo>
                  <a:cubicBezTo>
                    <a:pt x="881" y="89"/>
                    <a:pt x="878" y="90"/>
                    <a:pt x="875" y="93"/>
                  </a:cubicBezTo>
                  <a:cubicBezTo>
                    <a:pt x="873" y="95"/>
                    <a:pt x="872" y="98"/>
                    <a:pt x="872" y="102"/>
                  </a:cubicBezTo>
                  <a:cubicBezTo>
                    <a:pt x="872" y="105"/>
                    <a:pt x="873" y="109"/>
                    <a:pt x="875" y="111"/>
                  </a:cubicBezTo>
                  <a:cubicBezTo>
                    <a:pt x="878" y="113"/>
                    <a:pt x="881" y="115"/>
                    <a:pt x="884" y="115"/>
                  </a:cubicBezTo>
                  <a:cubicBezTo>
                    <a:pt x="888" y="115"/>
                    <a:pt x="891" y="113"/>
                    <a:pt x="894" y="111"/>
                  </a:cubicBezTo>
                  <a:cubicBezTo>
                    <a:pt x="896" y="108"/>
                    <a:pt x="897" y="105"/>
                    <a:pt x="897" y="102"/>
                  </a:cubicBezTo>
                  <a:close/>
                  <a:moveTo>
                    <a:pt x="892" y="111"/>
                  </a:moveTo>
                  <a:cubicBezTo>
                    <a:pt x="888" y="111"/>
                    <a:pt x="888" y="111"/>
                    <a:pt x="888" y="111"/>
                  </a:cubicBezTo>
                  <a:cubicBezTo>
                    <a:pt x="886" y="106"/>
                    <a:pt x="886" y="106"/>
                    <a:pt x="886" y="106"/>
                  </a:cubicBezTo>
                  <a:cubicBezTo>
                    <a:pt x="885" y="104"/>
                    <a:pt x="884" y="103"/>
                    <a:pt x="883" y="103"/>
                  </a:cubicBezTo>
                  <a:cubicBezTo>
                    <a:pt x="881" y="103"/>
                    <a:pt x="881" y="103"/>
                    <a:pt x="881" y="103"/>
                  </a:cubicBezTo>
                  <a:cubicBezTo>
                    <a:pt x="881" y="111"/>
                    <a:pt x="881" y="111"/>
                    <a:pt x="881" y="111"/>
                  </a:cubicBezTo>
                  <a:cubicBezTo>
                    <a:pt x="879" y="111"/>
                    <a:pt x="879" y="111"/>
                    <a:pt x="879" y="111"/>
                  </a:cubicBezTo>
                  <a:cubicBezTo>
                    <a:pt x="879" y="92"/>
                    <a:pt x="879" y="92"/>
                    <a:pt x="879" y="92"/>
                  </a:cubicBezTo>
                  <a:cubicBezTo>
                    <a:pt x="884" y="92"/>
                    <a:pt x="884" y="92"/>
                    <a:pt x="884" y="92"/>
                  </a:cubicBezTo>
                  <a:cubicBezTo>
                    <a:pt x="886" y="92"/>
                    <a:pt x="888" y="93"/>
                    <a:pt x="889" y="94"/>
                  </a:cubicBezTo>
                  <a:cubicBezTo>
                    <a:pt x="890" y="95"/>
                    <a:pt x="891" y="96"/>
                    <a:pt x="891" y="97"/>
                  </a:cubicBezTo>
                  <a:cubicBezTo>
                    <a:pt x="891" y="99"/>
                    <a:pt x="890" y="100"/>
                    <a:pt x="890" y="101"/>
                  </a:cubicBezTo>
                  <a:cubicBezTo>
                    <a:pt x="889" y="101"/>
                    <a:pt x="888" y="102"/>
                    <a:pt x="886" y="102"/>
                  </a:cubicBezTo>
                  <a:cubicBezTo>
                    <a:pt x="886" y="102"/>
                    <a:pt x="886" y="102"/>
                    <a:pt x="886" y="102"/>
                  </a:cubicBezTo>
                  <a:cubicBezTo>
                    <a:pt x="887" y="103"/>
                    <a:pt x="888" y="104"/>
                    <a:pt x="889" y="106"/>
                  </a:cubicBezTo>
                  <a:lnTo>
                    <a:pt x="892" y="111"/>
                  </a:lnTo>
                  <a:close/>
                  <a:moveTo>
                    <a:pt x="888" y="98"/>
                  </a:moveTo>
                  <a:cubicBezTo>
                    <a:pt x="888" y="97"/>
                    <a:pt x="888" y="96"/>
                    <a:pt x="887" y="95"/>
                  </a:cubicBezTo>
                  <a:cubicBezTo>
                    <a:pt x="886" y="95"/>
                    <a:pt x="885" y="94"/>
                    <a:pt x="884" y="94"/>
                  </a:cubicBezTo>
                  <a:cubicBezTo>
                    <a:pt x="881" y="94"/>
                    <a:pt x="881" y="94"/>
                    <a:pt x="881" y="94"/>
                  </a:cubicBezTo>
                  <a:cubicBezTo>
                    <a:pt x="881" y="101"/>
                    <a:pt x="881" y="101"/>
                    <a:pt x="881" y="101"/>
                  </a:cubicBezTo>
                  <a:cubicBezTo>
                    <a:pt x="884" y="101"/>
                    <a:pt x="884" y="101"/>
                    <a:pt x="884" y="101"/>
                  </a:cubicBezTo>
                  <a:cubicBezTo>
                    <a:pt x="887" y="101"/>
                    <a:pt x="888" y="100"/>
                    <a:pt x="888" y="98"/>
                  </a:cubicBezTo>
                  <a:close/>
                  <a:moveTo>
                    <a:pt x="230" y="415"/>
                  </a:moveTo>
                  <a:cubicBezTo>
                    <a:pt x="225" y="415"/>
                    <a:pt x="225" y="415"/>
                    <a:pt x="225" y="415"/>
                  </a:cubicBezTo>
                  <a:cubicBezTo>
                    <a:pt x="225" y="432"/>
                    <a:pt x="225" y="432"/>
                    <a:pt x="225" y="432"/>
                  </a:cubicBezTo>
                  <a:cubicBezTo>
                    <a:pt x="222" y="432"/>
                    <a:pt x="222" y="432"/>
                    <a:pt x="222" y="432"/>
                  </a:cubicBezTo>
                  <a:cubicBezTo>
                    <a:pt x="222" y="415"/>
                    <a:pt x="222" y="415"/>
                    <a:pt x="222" y="415"/>
                  </a:cubicBezTo>
                  <a:cubicBezTo>
                    <a:pt x="217" y="415"/>
                    <a:pt x="217" y="415"/>
                    <a:pt x="217" y="415"/>
                  </a:cubicBezTo>
                  <a:cubicBezTo>
                    <a:pt x="217" y="413"/>
                    <a:pt x="217" y="413"/>
                    <a:pt x="217" y="413"/>
                  </a:cubicBezTo>
                  <a:cubicBezTo>
                    <a:pt x="230" y="413"/>
                    <a:pt x="230" y="413"/>
                    <a:pt x="230" y="413"/>
                  </a:cubicBezTo>
                  <a:lnTo>
                    <a:pt x="230" y="415"/>
                  </a:lnTo>
                  <a:close/>
                  <a:moveTo>
                    <a:pt x="254" y="432"/>
                  </a:moveTo>
                  <a:cubicBezTo>
                    <a:pt x="251" y="432"/>
                    <a:pt x="251" y="432"/>
                    <a:pt x="251" y="432"/>
                  </a:cubicBezTo>
                  <a:cubicBezTo>
                    <a:pt x="251" y="419"/>
                    <a:pt x="251" y="419"/>
                    <a:pt x="251" y="419"/>
                  </a:cubicBezTo>
                  <a:cubicBezTo>
                    <a:pt x="251" y="418"/>
                    <a:pt x="251" y="417"/>
                    <a:pt x="251" y="415"/>
                  </a:cubicBezTo>
                  <a:cubicBezTo>
                    <a:pt x="251" y="415"/>
                    <a:pt x="251" y="415"/>
                    <a:pt x="251" y="415"/>
                  </a:cubicBezTo>
                  <a:cubicBezTo>
                    <a:pt x="251" y="416"/>
                    <a:pt x="251" y="417"/>
                    <a:pt x="251" y="417"/>
                  </a:cubicBezTo>
                  <a:cubicBezTo>
                    <a:pt x="244" y="432"/>
                    <a:pt x="244" y="432"/>
                    <a:pt x="244" y="432"/>
                  </a:cubicBezTo>
                  <a:cubicBezTo>
                    <a:pt x="243" y="432"/>
                    <a:pt x="243" y="432"/>
                    <a:pt x="243" y="432"/>
                  </a:cubicBezTo>
                  <a:cubicBezTo>
                    <a:pt x="236" y="417"/>
                    <a:pt x="236" y="417"/>
                    <a:pt x="236" y="417"/>
                  </a:cubicBezTo>
                  <a:cubicBezTo>
                    <a:pt x="236" y="417"/>
                    <a:pt x="236" y="416"/>
                    <a:pt x="236" y="415"/>
                  </a:cubicBezTo>
                  <a:cubicBezTo>
                    <a:pt x="236" y="415"/>
                    <a:pt x="236" y="415"/>
                    <a:pt x="236" y="415"/>
                  </a:cubicBezTo>
                  <a:cubicBezTo>
                    <a:pt x="236" y="416"/>
                    <a:pt x="236" y="417"/>
                    <a:pt x="236" y="419"/>
                  </a:cubicBezTo>
                  <a:cubicBezTo>
                    <a:pt x="236" y="432"/>
                    <a:pt x="236" y="432"/>
                    <a:pt x="236" y="432"/>
                  </a:cubicBezTo>
                  <a:cubicBezTo>
                    <a:pt x="234" y="432"/>
                    <a:pt x="234" y="432"/>
                    <a:pt x="234" y="432"/>
                  </a:cubicBezTo>
                  <a:cubicBezTo>
                    <a:pt x="234" y="413"/>
                    <a:pt x="234" y="413"/>
                    <a:pt x="234" y="413"/>
                  </a:cubicBezTo>
                  <a:cubicBezTo>
                    <a:pt x="237" y="413"/>
                    <a:pt x="237" y="413"/>
                    <a:pt x="237" y="413"/>
                  </a:cubicBezTo>
                  <a:cubicBezTo>
                    <a:pt x="243" y="426"/>
                    <a:pt x="243" y="426"/>
                    <a:pt x="243" y="426"/>
                  </a:cubicBezTo>
                  <a:cubicBezTo>
                    <a:pt x="243" y="427"/>
                    <a:pt x="243" y="428"/>
                    <a:pt x="243" y="429"/>
                  </a:cubicBezTo>
                  <a:cubicBezTo>
                    <a:pt x="244" y="429"/>
                    <a:pt x="244" y="429"/>
                    <a:pt x="244" y="429"/>
                  </a:cubicBezTo>
                  <a:cubicBezTo>
                    <a:pt x="244" y="428"/>
                    <a:pt x="244" y="427"/>
                    <a:pt x="244" y="426"/>
                  </a:cubicBezTo>
                  <a:cubicBezTo>
                    <a:pt x="251" y="413"/>
                    <a:pt x="251" y="413"/>
                    <a:pt x="251" y="413"/>
                  </a:cubicBezTo>
                  <a:cubicBezTo>
                    <a:pt x="254" y="413"/>
                    <a:pt x="254" y="413"/>
                    <a:pt x="254" y="413"/>
                  </a:cubicBezTo>
                  <a:lnTo>
                    <a:pt x="254" y="43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FFFFFF"/>
                </a:solidFill>
                <a:latin typeface="Segoe Light"/>
              </a:endParaRPr>
            </a:p>
          </p:txBody>
        </p:sp>
      </p:grpSp>
      <p:sp>
        <p:nvSpPr>
          <p:cNvPr id="16" name="Rectangle 15"/>
          <p:cNvSpPr/>
          <p:nvPr/>
        </p:nvSpPr>
        <p:spPr bwMode="auto">
          <a:xfrm rot="16200000">
            <a:off x="-2011361" y="3497264"/>
            <a:ext cx="5486400" cy="914400"/>
          </a:xfrm>
          <a:prstGeom prst="rect">
            <a:avLst/>
          </a:prstGeom>
          <a:solidFill>
            <a:schemeClr val="accent5">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noAutofit/>
          </a:bodyPr>
          <a:lstStyle/>
          <a:p>
            <a:pPr defTabSz="932472" fontAlgn="base">
              <a:lnSpc>
                <a:spcPct val="90000"/>
              </a:lnSpc>
              <a:spcBef>
                <a:spcPct val="0"/>
              </a:spcBef>
              <a:spcAft>
                <a:spcPct val="0"/>
              </a:spcAft>
            </a:pPr>
            <a:r>
              <a:rPr lang="en-US" sz="4800" spc="-120" dirty="0">
                <a:gradFill>
                  <a:gsLst>
                    <a:gs pos="0">
                      <a:srgbClr val="FFFFFF"/>
                    </a:gs>
                    <a:gs pos="100000">
                      <a:srgbClr val="FFFFFF"/>
                    </a:gs>
                  </a:gsLst>
                  <a:lin ang="5400000" scaled="0"/>
                </a:gradFill>
                <a:latin typeface="Segoe UI Light" pitchFamily="34" charset="0"/>
              </a:rPr>
              <a:t>Business </a:t>
            </a:r>
            <a:r>
              <a:rPr lang="en-US" sz="4800" spc="-120" dirty="0" smtClean="0">
                <a:gradFill>
                  <a:gsLst>
                    <a:gs pos="0">
                      <a:srgbClr val="FFFFFF"/>
                    </a:gs>
                    <a:gs pos="100000">
                      <a:srgbClr val="FFFFFF"/>
                    </a:gs>
                  </a:gsLst>
                  <a:lin ang="5400000" scaled="0"/>
                </a:gradFill>
                <a:latin typeface="Segoe UI Light" pitchFamily="34" charset="0"/>
              </a:rPr>
              <a:t>users</a:t>
            </a:r>
            <a:endParaRPr lang="en-US" sz="4800" spc="-120" dirty="0">
              <a:gradFill>
                <a:gsLst>
                  <a:gs pos="0">
                    <a:srgbClr val="FFFFFF"/>
                  </a:gs>
                  <a:gs pos="100000">
                    <a:srgbClr val="FFFFFF"/>
                  </a:gs>
                </a:gsLst>
                <a:lin ang="5400000" scaled="0"/>
              </a:gradFill>
              <a:latin typeface="Segoe UI Light" pitchFamily="34" charset="0"/>
            </a:endParaRPr>
          </a:p>
        </p:txBody>
      </p:sp>
      <p:sp useBgFill="1">
        <p:nvSpPr>
          <p:cNvPr id="9" name="Rectangle 8"/>
          <p:cNvSpPr/>
          <p:nvPr/>
        </p:nvSpPr>
        <p:spPr>
          <a:xfrm>
            <a:off x="0" y="952901"/>
            <a:ext cx="274639" cy="60416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smtClean="0">
              <a:gradFill>
                <a:gsLst>
                  <a:gs pos="51250">
                    <a:schemeClr val="bg1"/>
                  </a:gs>
                  <a:gs pos="35000">
                    <a:schemeClr val="bg1"/>
                  </a:gs>
                </a:gsLst>
                <a:lin ang="5400000" scaled="0"/>
              </a:gradFill>
            </a:endParaRPr>
          </a:p>
        </p:txBody>
      </p:sp>
    </p:spTree>
    <p:extLst>
      <p:ext uri="{BB962C8B-B14F-4D97-AF65-F5344CB8AC3E}">
        <p14:creationId xmlns:p14="http://schemas.microsoft.com/office/powerpoint/2010/main" val="2865719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1000" fill="hold"/>
                                        <p:tgtEl>
                                          <p:spTgt spid="1027"/>
                                        </p:tgtEl>
                                        <p:attrNameLst>
                                          <p:attrName>ppt_x</p:attrName>
                                        </p:attrNameLst>
                                      </p:cBhvr>
                                      <p:tavLst>
                                        <p:tav tm="0">
                                          <p:val>
                                            <p:strVal val="1+#ppt_w/2"/>
                                          </p:val>
                                        </p:tav>
                                        <p:tav tm="100000">
                                          <p:val>
                                            <p:strVal val="#ppt_x"/>
                                          </p:val>
                                        </p:tav>
                                      </p:tavLst>
                                    </p:anim>
                                    <p:anim calcmode="lin" valueType="num">
                                      <p:cBhvr additive="base">
                                        <p:cTn id="8" dur="1000" fill="hold"/>
                                        <p:tgtEl>
                                          <p:spTgt spid="102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750" fill="hold"/>
                                        <p:tgtEl>
                                          <p:spTgt spid="16"/>
                                        </p:tgtEl>
                                        <p:attrNameLst>
                                          <p:attrName>ppt_x</p:attrName>
                                        </p:attrNameLst>
                                      </p:cBhvr>
                                      <p:tavLst>
                                        <p:tav tm="0">
                                          <p:val>
                                            <p:strVal val="0-#ppt_w/2"/>
                                          </p:val>
                                        </p:tav>
                                        <p:tav tm="100000">
                                          <p:val>
                                            <p:strVal val="#ppt_x"/>
                                          </p:val>
                                        </p:tav>
                                      </p:tavLst>
                                    </p:anim>
                                    <p:anim calcmode="lin" valueType="num">
                                      <p:cBhvr additive="base">
                                        <p:cTn id="12" dur="75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250"/>
                                  </p:stCondLst>
                                  <p:childTnLst>
                                    <p:set>
                                      <p:cBhvr>
                                        <p:cTn id="14" dur="1" fill="hold">
                                          <p:stCondLst>
                                            <p:cond delay="0"/>
                                          </p:stCondLst>
                                        </p:cTn>
                                        <p:tgtEl>
                                          <p:spTgt spid="1029"/>
                                        </p:tgtEl>
                                        <p:attrNameLst>
                                          <p:attrName>style.visibility</p:attrName>
                                        </p:attrNameLst>
                                      </p:cBhvr>
                                      <p:to>
                                        <p:strVal val="visible"/>
                                      </p:to>
                                    </p:set>
                                    <p:anim calcmode="lin" valueType="num">
                                      <p:cBhvr additive="base">
                                        <p:cTn id="15" dur="1000" fill="hold"/>
                                        <p:tgtEl>
                                          <p:spTgt spid="1029"/>
                                        </p:tgtEl>
                                        <p:attrNameLst>
                                          <p:attrName>ppt_x</p:attrName>
                                        </p:attrNameLst>
                                      </p:cBhvr>
                                      <p:tavLst>
                                        <p:tav tm="0">
                                          <p:val>
                                            <p:strVal val="1+#ppt_w/2"/>
                                          </p:val>
                                        </p:tav>
                                        <p:tav tm="100000">
                                          <p:val>
                                            <p:strVal val="#ppt_x"/>
                                          </p:val>
                                        </p:tav>
                                      </p:tavLst>
                                    </p:anim>
                                    <p:anim calcmode="lin" valueType="num">
                                      <p:cBhvr additive="base">
                                        <p:cTn id="16" dur="1000" fill="hold"/>
                                        <p:tgtEl>
                                          <p:spTgt spid="102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75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000" fill="hold"/>
                                        <p:tgtEl>
                                          <p:spTgt spid="36"/>
                                        </p:tgtEl>
                                        <p:attrNameLst>
                                          <p:attrName>ppt_x</p:attrName>
                                        </p:attrNameLst>
                                      </p:cBhvr>
                                      <p:tavLst>
                                        <p:tav tm="0">
                                          <p:val>
                                            <p:strVal val="0-#ppt_w/2"/>
                                          </p:val>
                                        </p:tav>
                                        <p:tav tm="100000">
                                          <p:val>
                                            <p:strVal val="#ppt_x"/>
                                          </p:val>
                                        </p:tav>
                                      </p:tavLst>
                                    </p:anim>
                                    <p:anim calcmode="lin" valueType="num">
                                      <p:cBhvr additive="base">
                                        <p:cTn id="20" dur="1000" fill="hold"/>
                                        <p:tgtEl>
                                          <p:spTgt spid="36"/>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75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0-#ppt_w/2"/>
                                          </p:val>
                                        </p:tav>
                                        <p:tav tm="100000">
                                          <p:val>
                                            <p:strVal val="#ppt_x"/>
                                          </p:val>
                                        </p:tav>
                                      </p:tavLst>
                                    </p:anim>
                                    <p:anim calcmode="lin" valueType="num">
                                      <p:cBhvr additive="base">
                                        <p:cTn id="24" dur="1000" fill="hold"/>
                                        <p:tgtEl>
                                          <p:spTgt spid="46"/>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500"/>
                                  </p:stCondLst>
                                  <p:childTnLst>
                                    <p:set>
                                      <p:cBhvr>
                                        <p:cTn id="26" dur="1" fill="hold">
                                          <p:stCondLst>
                                            <p:cond delay="0"/>
                                          </p:stCondLst>
                                        </p:cTn>
                                        <p:tgtEl>
                                          <p:spTgt spid="1031"/>
                                        </p:tgtEl>
                                        <p:attrNameLst>
                                          <p:attrName>style.visibility</p:attrName>
                                        </p:attrNameLst>
                                      </p:cBhvr>
                                      <p:to>
                                        <p:strVal val="visible"/>
                                      </p:to>
                                    </p:set>
                                    <p:anim calcmode="lin" valueType="num">
                                      <p:cBhvr additive="base">
                                        <p:cTn id="27" dur="1000" fill="hold"/>
                                        <p:tgtEl>
                                          <p:spTgt spid="1031"/>
                                        </p:tgtEl>
                                        <p:attrNameLst>
                                          <p:attrName>ppt_x</p:attrName>
                                        </p:attrNameLst>
                                      </p:cBhvr>
                                      <p:tavLst>
                                        <p:tav tm="0">
                                          <p:val>
                                            <p:strVal val="1+#ppt_w/2"/>
                                          </p:val>
                                        </p:tav>
                                        <p:tav tm="100000">
                                          <p:val>
                                            <p:strVal val="#ppt_x"/>
                                          </p:val>
                                        </p:tav>
                                      </p:tavLst>
                                    </p:anim>
                                    <p:anim calcmode="lin" valueType="num">
                                      <p:cBhvr additive="base">
                                        <p:cTn id="28" dur="1000" fill="hold"/>
                                        <p:tgtEl>
                                          <p:spTgt spid="1031"/>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75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1250" fill="hold"/>
                                        <p:tgtEl>
                                          <p:spTgt spid="34"/>
                                        </p:tgtEl>
                                        <p:attrNameLst>
                                          <p:attrName>ppt_x</p:attrName>
                                        </p:attrNameLst>
                                      </p:cBhvr>
                                      <p:tavLst>
                                        <p:tav tm="0">
                                          <p:val>
                                            <p:strVal val="0-#ppt_w/2"/>
                                          </p:val>
                                        </p:tav>
                                        <p:tav tm="100000">
                                          <p:val>
                                            <p:strVal val="#ppt_x"/>
                                          </p:val>
                                        </p:tav>
                                      </p:tavLst>
                                    </p:anim>
                                    <p:anim calcmode="lin" valueType="num">
                                      <p:cBhvr additive="base">
                                        <p:cTn id="32" dur="1250" fill="hold"/>
                                        <p:tgtEl>
                                          <p:spTgt spid="34"/>
                                        </p:tgtEl>
                                        <p:attrNameLst>
                                          <p:attrName>ppt_y</p:attrName>
                                        </p:attrNameLst>
                                      </p:cBhvr>
                                      <p:tavLst>
                                        <p:tav tm="0">
                                          <p:val>
                                            <p:strVal val="#ppt_y"/>
                                          </p:val>
                                        </p:tav>
                                        <p:tav tm="100000">
                                          <p:val>
                                            <p:strVal val="#ppt_y"/>
                                          </p:val>
                                        </p:tav>
                                      </p:tavLst>
                                    </p:anim>
                                  </p:childTnLst>
                                </p:cTn>
                              </p:par>
                              <p:par>
                                <p:cTn id="33" presetID="2" presetClass="entr" presetSubtype="8" decel="100000" fill="hold" nodeType="withEffect">
                                  <p:stCondLst>
                                    <p:cond delay="75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1250" fill="hold"/>
                                        <p:tgtEl>
                                          <p:spTgt spid="7"/>
                                        </p:tgtEl>
                                        <p:attrNameLst>
                                          <p:attrName>ppt_x</p:attrName>
                                        </p:attrNameLst>
                                      </p:cBhvr>
                                      <p:tavLst>
                                        <p:tav tm="0">
                                          <p:val>
                                            <p:strVal val="0-#ppt_w/2"/>
                                          </p:val>
                                        </p:tav>
                                        <p:tav tm="100000">
                                          <p:val>
                                            <p:strVal val="#ppt_x"/>
                                          </p:val>
                                        </p:tav>
                                      </p:tavLst>
                                    </p:anim>
                                    <p:anim calcmode="lin" valueType="num">
                                      <p:cBhvr additive="base">
                                        <p:cTn id="36" dur="1250" fill="hold"/>
                                        <p:tgtEl>
                                          <p:spTgt spid="7"/>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75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750" fill="hold"/>
                                        <p:tgtEl>
                                          <p:spTgt spid="30"/>
                                        </p:tgtEl>
                                        <p:attrNameLst>
                                          <p:attrName>ppt_x</p:attrName>
                                        </p:attrNameLst>
                                      </p:cBhvr>
                                      <p:tavLst>
                                        <p:tav tm="0">
                                          <p:val>
                                            <p:strVal val="0-#ppt_w/2"/>
                                          </p:val>
                                        </p:tav>
                                        <p:tav tm="100000">
                                          <p:val>
                                            <p:strVal val="#ppt_x"/>
                                          </p:val>
                                        </p:tav>
                                      </p:tavLst>
                                    </p:anim>
                                    <p:anim calcmode="lin" valueType="num">
                                      <p:cBhvr additive="base">
                                        <p:cTn id="40" dur="75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74639" y="1211263"/>
            <a:ext cx="3913631" cy="5486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38" name="whitem mask"/>
          <p:cNvSpPr/>
          <p:nvPr/>
        </p:nvSpPr>
        <p:spPr>
          <a:xfrm>
            <a:off x="2103437" y="-1"/>
            <a:ext cx="2134602" cy="699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smtClean="0">
              <a:gradFill>
                <a:gsLst>
                  <a:gs pos="51250">
                    <a:schemeClr val="bg1"/>
                  </a:gs>
                  <a:gs pos="35000">
                    <a:schemeClr val="bg1"/>
                  </a:gs>
                </a:gsLst>
                <a:lin ang="5400000" scaled="0"/>
              </a:gradFill>
            </a:endParaRPr>
          </a:p>
        </p:txBody>
      </p:sp>
      <p:sp>
        <p:nvSpPr>
          <p:cNvPr id="2" name="Title 1"/>
          <p:cNvSpPr>
            <a:spLocks noGrp="1"/>
          </p:cNvSpPr>
          <p:nvPr>
            <p:ph type="title"/>
          </p:nvPr>
        </p:nvSpPr>
        <p:spPr>
          <a:xfrm>
            <a:off x="274639" y="296863"/>
            <a:ext cx="11991939" cy="738664"/>
          </a:xfrm>
        </p:spPr>
        <p:txBody>
          <a:bodyPr vert="horz" wrap="square" lIns="146304" tIns="91440" rIns="146304" bIns="91440" rtlCol="0" anchor="t" anchorCtr="0">
            <a:spAutoFit/>
          </a:bodyPr>
          <a:lstStyle/>
          <a:p>
            <a:pPr defTabSz="932742"/>
            <a:r>
              <a:rPr lang="en-US" sz="4000" spc="-120" dirty="0">
                <a:ln w="3175">
                  <a:noFill/>
                </a:ln>
                <a:gradFill>
                  <a:gsLst>
                    <a:gs pos="37083">
                      <a:schemeClr val="tx2"/>
                    </a:gs>
                    <a:gs pos="67000">
                      <a:schemeClr val="tx2"/>
                    </a:gs>
                  </a:gsLst>
                  <a:lin ang="5400000" scaled="0"/>
                </a:gradFill>
                <a:latin typeface="Segoe UI Light"/>
                <a:ea typeface="+mn-ea"/>
                <a:cs typeface="Arial" charset="0"/>
              </a:rPr>
              <a:t>Works </a:t>
            </a:r>
            <a:r>
              <a:rPr lang="en-US" sz="4000" spc="-120" dirty="0" smtClean="0">
                <a:ln w="3175">
                  <a:noFill/>
                </a:ln>
                <a:gradFill>
                  <a:gsLst>
                    <a:gs pos="37083">
                      <a:schemeClr val="tx2"/>
                    </a:gs>
                    <a:gs pos="67000">
                      <a:schemeClr val="tx2"/>
                    </a:gs>
                  </a:gsLst>
                  <a:lin ang="5400000" scaled="0"/>
                </a:gradFill>
                <a:latin typeface="Segoe UI Light"/>
                <a:ea typeface="+mn-ea"/>
                <a:cs typeface="Arial" charset="0"/>
              </a:rPr>
              <a:t>seamlessly with your Microsoft platform investments</a:t>
            </a:r>
            <a:endParaRPr lang="en-US" sz="4000" spc="-120" dirty="0">
              <a:ln w="3175">
                <a:noFill/>
              </a:ln>
              <a:gradFill>
                <a:gsLst>
                  <a:gs pos="37083">
                    <a:schemeClr val="tx2"/>
                  </a:gs>
                  <a:gs pos="67000">
                    <a:schemeClr val="tx2"/>
                  </a:gs>
                </a:gsLst>
                <a:lin ang="5400000" scaled="0"/>
              </a:gradFill>
              <a:latin typeface="Segoe UI Light"/>
              <a:ea typeface="+mn-ea"/>
              <a:cs typeface="Arial" charset="0"/>
            </a:endParaRPr>
          </a:p>
        </p:txBody>
      </p:sp>
      <p:grpSp>
        <p:nvGrpSpPr>
          <p:cNvPr id="10" name="Group 9"/>
          <p:cNvGrpSpPr/>
          <p:nvPr/>
        </p:nvGrpSpPr>
        <p:grpSpPr>
          <a:xfrm>
            <a:off x="8201437" y="1211263"/>
            <a:ext cx="3959264" cy="5486400"/>
            <a:chOff x="8201437" y="1211263"/>
            <a:chExt cx="3959264" cy="5486400"/>
          </a:xfrm>
        </p:grpSpPr>
        <p:pic>
          <p:nvPicPr>
            <p:cNvPr id="1031" name="Picture 7"/>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201437" y="1211263"/>
              <a:ext cx="3959264"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9115838" y="4868864"/>
              <a:ext cx="1828799" cy="1828799"/>
              <a:chOff x="9115838" y="4868864"/>
              <a:chExt cx="1828799" cy="1828799"/>
            </a:xfrm>
          </p:grpSpPr>
          <p:sp>
            <p:nvSpPr>
              <p:cNvPr id="40" name="Rectangle 39"/>
              <p:cNvSpPr/>
              <p:nvPr/>
            </p:nvSpPr>
            <p:spPr>
              <a:xfrm>
                <a:off x="9115838" y="4868864"/>
                <a:ext cx="1828799" cy="1828799"/>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smtClean="0">
                  <a:gradFill>
                    <a:gsLst>
                      <a:gs pos="51250">
                        <a:schemeClr val="bg1"/>
                      </a:gs>
                      <a:gs pos="35000">
                        <a:schemeClr val="bg1"/>
                      </a:gs>
                    </a:gsLst>
                    <a:lin ang="5400000" scaled="0"/>
                  </a:gradFill>
                </a:endParaRPr>
              </a:p>
            </p:txBody>
          </p:sp>
          <p:sp>
            <p:nvSpPr>
              <p:cNvPr id="45" name="Visual Studio"/>
              <p:cNvSpPr>
                <a:spLocks noChangeAspect="1" noEditPoints="1"/>
              </p:cNvSpPr>
              <p:nvPr/>
            </p:nvSpPr>
            <p:spPr bwMode="auto">
              <a:xfrm>
                <a:off x="9345583" y="5095063"/>
                <a:ext cx="1345117" cy="527817"/>
              </a:xfrm>
              <a:custGeom>
                <a:avLst/>
                <a:gdLst>
                  <a:gd name="T0" fmla="*/ 2909 w 6936"/>
                  <a:gd name="T1" fmla="*/ 304 h 2722"/>
                  <a:gd name="T2" fmla="*/ 3849 w 6936"/>
                  <a:gd name="T3" fmla="*/ 1426 h 2722"/>
                  <a:gd name="T4" fmla="*/ 4637 w 6936"/>
                  <a:gd name="T5" fmla="*/ 465 h 2722"/>
                  <a:gd name="T6" fmla="*/ 4930 w 6936"/>
                  <a:gd name="T7" fmla="*/ 401 h 2722"/>
                  <a:gd name="T8" fmla="*/ 2112 w 6936"/>
                  <a:gd name="T9" fmla="*/ 927 h 2722"/>
                  <a:gd name="T10" fmla="*/ 2098 w 6936"/>
                  <a:gd name="T11" fmla="*/ 1446 h 2722"/>
                  <a:gd name="T12" fmla="*/ 2093 w 6936"/>
                  <a:gd name="T13" fmla="*/ 1446 h 2722"/>
                  <a:gd name="T14" fmla="*/ 2066 w 6936"/>
                  <a:gd name="T15" fmla="*/ 1487 h 2722"/>
                  <a:gd name="T16" fmla="*/ 2007 w 6936"/>
                  <a:gd name="T17" fmla="*/ 1400 h 2722"/>
                  <a:gd name="T18" fmla="*/ 2029 w 6936"/>
                  <a:gd name="T19" fmla="*/ 1441 h 2722"/>
                  <a:gd name="T20" fmla="*/ 293 w 6936"/>
                  <a:gd name="T21" fmla="*/ 1335 h 2722"/>
                  <a:gd name="T22" fmla="*/ 38 w 6936"/>
                  <a:gd name="T23" fmla="*/ 1447 h 2722"/>
                  <a:gd name="T24" fmla="*/ 307 w 6936"/>
                  <a:gd name="T25" fmla="*/ 1442 h 2722"/>
                  <a:gd name="T26" fmla="*/ 445 w 6936"/>
                  <a:gd name="T27" fmla="*/ 1368 h 2722"/>
                  <a:gd name="T28" fmla="*/ 701 w 6936"/>
                  <a:gd name="T29" fmla="*/ 1660 h 2722"/>
                  <a:gd name="T30" fmla="*/ 701 w 6936"/>
                  <a:gd name="T31" fmla="*/ 1438 h 2722"/>
                  <a:gd name="T32" fmla="*/ 884 w 6936"/>
                  <a:gd name="T33" fmla="*/ 1429 h 2722"/>
                  <a:gd name="T34" fmla="*/ 798 w 6936"/>
                  <a:gd name="T35" fmla="*/ 1549 h 2722"/>
                  <a:gd name="T36" fmla="*/ 931 w 6936"/>
                  <a:gd name="T37" fmla="*/ 1642 h 2722"/>
                  <a:gd name="T38" fmla="*/ 963 w 6936"/>
                  <a:gd name="T39" fmla="*/ 1480 h 2722"/>
                  <a:gd name="T40" fmla="*/ 1231 w 6936"/>
                  <a:gd name="T41" fmla="*/ 1466 h 2722"/>
                  <a:gd name="T42" fmla="*/ 1276 w 6936"/>
                  <a:gd name="T43" fmla="*/ 1586 h 2722"/>
                  <a:gd name="T44" fmla="*/ 1572 w 6936"/>
                  <a:gd name="T45" fmla="*/ 1457 h 2722"/>
                  <a:gd name="T46" fmla="*/ 1544 w 6936"/>
                  <a:gd name="T47" fmla="*/ 1619 h 2722"/>
                  <a:gd name="T48" fmla="*/ 1773 w 6936"/>
                  <a:gd name="T49" fmla="*/ 1349 h 2722"/>
                  <a:gd name="T50" fmla="*/ 1670 w 6936"/>
                  <a:gd name="T51" fmla="*/ 1669 h 2722"/>
                  <a:gd name="T52" fmla="*/ 1924 w 6936"/>
                  <a:gd name="T53" fmla="*/ 1669 h 2722"/>
                  <a:gd name="T54" fmla="*/ 1865 w 6936"/>
                  <a:gd name="T55" fmla="*/ 1428 h 2722"/>
                  <a:gd name="T56" fmla="*/ 1924 w 6936"/>
                  <a:gd name="T57" fmla="*/ 1669 h 2722"/>
                  <a:gd name="T58" fmla="*/ 0 w 6936"/>
                  <a:gd name="T59" fmla="*/ 1777 h 2722"/>
                  <a:gd name="T60" fmla="*/ 888 w 6936"/>
                  <a:gd name="T61" fmla="*/ 1855 h 2722"/>
                  <a:gd name="T62" fmla="*/ 988 w 6936"/>
                  <a:gd name="T63" fmla="*/ 2713 h 2722"/>
                  <a:gd name="T64" fmla="*/ 1496 w 6936"/>
                  <a:gd name="T65" fmla="*/ 2059 h 2722"/>
                  <a:gd name="T66" fmla="*/ 1120 w 6936"/>
                  <a:gd name="T67" fmla="*/ 2570 h 2722"/>
                  <a:gd name="T68" fmla="*/ 2071 w 6936"/>
                  <a:gd name="T69" fmla="*/ 2428 h 2722"/>
                  <a:gd name="T70" fmla="*/ 2071 w 6936"/>
                  <a:gd name="T71" fmla="*/ 2603 h 2722"/>
                  <a:gd name="T72" fmla="*/ 2369 w 6936"/>
                  <a:gd name="T73" fmla="*/ 2202 h 2722"/>
                  <a:gd name="T74" fmla="*/ 2716 w 6936"/>
                  <a:gd name="T75" fmla="*/ 2709 h 2722"/>
                  <a:gd name="T76" fmla="*/ 2437 w 6936"/>
                  <a:gd name="T77" fmla="*/ 2437 h 2722"/>
                  <a:gd name="T78" fmla="*/ 3885 w 6936"/>
                  <a:gd name="T79" fmla="*/ 2326 h 2722"/>
                  <a:gd name="T80" fmla="*/ 3507 w 6936"/>
                  <a:gd name="T81" fmla="*/ 1832 h 2722"/>
                  <a:gd name="T82" fmla="*/ 3424 w 6936"/>
                  <a:gd name="T83" fmla="*/ 2672 h 2722"/>
                  <a:gd name="T84" fmla="*/ 4241 w 6936"/>
                  <a:gd name="T85" fmla="*/ 2603 h 2722"/>
                  <a:gd name="T86" fmla="*/ 3997 w 6936"/>
                  <a:gd name="T87" fmla="*/ 2046 h 2722"/>
                  <a:gd name="T88" fmla="*/ 4912 w 6936"/>
                  <a:gd name="T89" fmla="*/ 2045 h 2722"/>
                  <a:gd name="T90" fmla="*/ 4912 w 6936"/>
                  <a:gd name="T91" fmla="*/ 2603 h 2722"/>
                  <a:gd name="T92" fmla="*/ 5650 w 6936"/>
                  <a:gd name="T93" fmla="*/ 2136 h 2722"/>
                  <a:gd name="T94" fmla="*/ 5756 w 6936"/>
                  <a:gd name="T95" fmla="*/ 2709 h 2722"/>
                  <a:gd name="T96" fmla="*/ 5650 w 6936"/>
                  <a:gd name="T97" fmla="*/ 2312 h 2722"/>
                  <a:gd name="T98" fmla="*/ 6039 w 6936"/>
                  <a:gd name="T99" fmla="*/ 1855 h 2722"/>
                  <a:gd name="T100" fmla="*/ 6736 w 6936"/>
                  <a:gd name="T101" fmla="*/ 2119 h 2722"/>
                  <a:gd name="T102" fmla="*/ 6657 w 6936"/>
                  <a:gd name="T103" fmla="*/ 2566 h 2722"/>
                  <a:gd name="T104" fmla="*/ 6918 w 6936"/>
                  <a:gd name="T105" fmla="*/ 2050 h 2722"/>
                  <a:gd name="T106" fmla="*/ 6913 w 6936"/>
                  <a:gd name="T107" fmla="*/ 2139 h 2722"/>
                  <a:gd name="T108" fmla="*/ 6904 w 6936"/>
                  <a:gd name="T109" fmla="*/ 2139 h 2722"/>
                  <a:gd name="T110" fmla="*/ 6845 w 6936"/>
                  <a:gd name="T111" fmla="*/ 2139 h 2722"/>
                  <a:gd name="T112" fmla="*/ 6859 w 6936"/>
                  <a:gd name="T113" fmla="*/ 2092 h 2722"/>
                  <a:gd name="T114" fmla="*/ 4830 w 6936"/>
                  <a:gd name="T115" fmla="*/ 1350 h 2722"/>
                  <a:gd name="T116" fmla="*/ 4981 w 6936"/>
                  <a:gd name="T117" fmla="*/ 1340 h 2722"/>
                  <a:gd name="T118" fmla="*/ 4914 w 6936"/>
                  <a:gd name="T119" fmla="*/ 1368 h 2722"/>
                  <a:gd name="T120" fmla="*/ 4985 w 6936"/>
                  <a:gd name="T121" fmla="*/ 1368 h 2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36" h="2722">
                    <a:moveTo>
                      <a:pt x="3254" y="582"/>
                    </a:moveTo>
                    <a:cubicBezTo>
                      <a:pt x="3217" y="619"/>
                      <a:pt x="3185" y="660"/>
                      <a:pt x="3153" y="693"/>
                    </a:cubicBezTo>
                    <a:cubicBezTo>
                      <a:pt x="3024" y="609"/>
                      <a:pt x="2899" y="563"/>
                      <a:pt x="2743" y="572"/>
                    </a:cubicBezTo>
                    <a:cubicBezTo>
                      <a:pt x="2563" y="586"/>
                      <a:pt x="2397" y="669"/>
                      <a:pt x="2337" y="854"/>
                    </a:cubicBezTo>
                    <a:cubicBezTo>
                      <a:pt x="2318" y="919"/>
                      <a:pt x="2314" y="984"/>
                      <a:pt x="2328" y="1048"/>
                    </a:cubicBezTo>
                    <a:cubicBezTo>
                      <a:pt x="2295" y="1035"/>
                      <a:pt x="2240" y="1007"/>
                      <a:pt x="2185" y="947"/>
                    </a:cubicBezTo>
                    <a:cubicBezTo>
                      <a:pt x="2102" y="864"/>
                      <a:pt x="2079" y="780"/>
                      <a:pt x="2093" y="679"/>
                    </a:cubicBezTo>
                    <a:cubicBezTo>
                      <a:pt x="2134" y="475"/>
                      <a:pt x="2282" y="332"/>
                      <a:pt x="2466" y="276"/>
                    </a:cubicBezTo>
                    <a:cubicBezTo>
                      <a:pt x="2572" y="244"/>
                      <a:pt x="2738" y="230"/>
                      <a:pt x="2909" y="304"/>
                    </a:cubicBezTo>
                    <a:cubicBezTo>
                      <a:pt x="2964" y="327"/>
                      <a:pt x="3019" y="355"/>
                      <a:pt x="3070" y="397"/>
                    </a:cubicBezTo>
                    <a:cubicBezTo>
                      <a:pt x="3144" y="448"/>
                      <a:pt x="3204" y="517"/>
                      <a:pt x="3254" y="582"/>
                    </a:cubicBezTo>
                    <a:close/>
                    <a:moveTo>
                      <a:pt x="4858" y="1196"/>
                    </a:moveTo>
                    <a:cubicBezTo>
                      <a:pt x="4794" y="1242"/>
                      <a:pt x="4715" y="1274"/>
                      <a:pt x="4591" y="1297"/>
                    </a:cubicBezTo>
                    <a:cubicBezTo>
                      <a:pt x="4411" y="1330"/>
                      <a:pt x="4209" y="1302"/>
                      <a:pt x="4001" y="1242"/>
                    </a:cubicBezTo>
                    <a:cubicBezTo>
                      <a:pt x="3868" y="1205"/>
                      <a:pt x="3743" y="1141"/>
                      <a:pt x="3623" y="1063"/>
                    </a:cubicBezTo>
                    <a:cubicBezTo>
                      <a:pt x="3587" y="1090"/>
                      <a:pt x="3550" y="1118"/>
                      <a:pt x="3513" y="1145"/>
                    </a:cubicBezTo>
                    <a:cubicBezTo>
                      <a:pt x="3568" y="1224"/>
                      <a:pt x="3633" y="1293"/>
                      <a:pt x="3706" y="1343"/>
                    </a:cubicBezTo>
                    <a:cubicBezTo>
                      <a:pt x="3752" y="1376"/>
                      <a:pt x="3803" y="1403"/>
                      <a:pt x="3849" y="1426"/>
                    </a:cubicBezTo>
                    <a:cubicBezTo>
                      <a:pt x="3946" y="1468"/>
                      <a:pt x="4047" y="1491"/>
                      <a:pt x="4135" y="1500"/>
                    </a:cubicBezTo>
                    <a:cubicBezTo>
                      <a:pt x="4227" y="1505"/>
                      <a:pt x="4342" y="1500"/>
                      <a:pt x="4457" y="1468"/>
                    </a:cubicBezTo>
                    <a:cubicBezTo>
                      <a:pt x="4549" y="1445"/>
                      <a:pt x="4637" y="1403"/>
                      <a:pt x="4711" y="1348"/>
                    </a:cubicBezTo>
                    <a:cubicBezTo>
                      <a:pt x="4771" y="1302"/>
                      <a:pt x="4821" y="1256"/>
                      <a:pt x="4863" y="1205"/>
                    </a:cubicBezTo>
                    <a:cubicBezTo>
                      <a:pt x="4872" y="1196"/>
                      <a:pt x="4867" y="1191"/>
                      <a:pt x="4858" y="1196"/>
                    </a:cubicBezTo>
                    <a:close/>
                    <a:moveTo>
                      <a:pt x="4605" y="1246"/>
                    </a:moveTo>
                    <a:cubicBezTo>
                      <a:pt x="4761" y="1223"/>
                      <a:pt x="4880" y="1140"/>
                      <a:pt x="4949" y="1034"/>
                    </a:cubicBezTo>
                    <a:cubicBezTo>
                      <a:pt x="4981" y="974"/>
                      <a:pt x="5008" y="891"/>
                      <a:pt x="5008" y="807"/>
                    </a:cubicBezTo>
                    <a:cubicBezTo>
                      <a:pt x="5008" y="586"/>
                      <a:pt x="4811" y="465"/>
                      <a:pt x="4637" y="465"/>
                    </a:cubicBezTo>
                    <a:cubicBezTo>
                      <a:pt x="4532" y="465"/>
                      <a:pt x="4454" y="484"/>
                      <a:pt x="4413" y="502"/>
                    </a:cubicBezTo>
                    <a:cubicBezTo>
                      <a:pt x="4458" y="590"/>
                      <a:pt x="4481" y="692"/>
                      <a:pt x="4481" y="789"/>
                    </a:cubicBezTo>
                    <a:cubicBezTo>
                      <a:pt x="4481" y="978"/>
                      <a:pt x="4413" y="1149"/>
                      <a:pt x="4293" y="1256"/>
                    </a:cubicBezTo>
                    <a:cubicBezTo>
                      <a:pt x="4335" y="1265"/>
                      <a:pt x="4426" y="1274"/>
                      <a:pt x="4605" y="1246"/>
                    </a:cubicBezTo>
                    <a:close/>
                    <a:moveTo>
                      <a:pt x="4649" y="415"/>
                    </a:moveTo>
                    <a:cubicBezTo>
                      <a:pt x="4750" y="420"/>
                      <a:pt x="4833" y="452"/>
                      <a:pt x="4916" y="516"/>
                    </a:cubicBezTo>
                    <a:cubicBezTo>
                      <a:pt x="4948" y="544"/>
                      <a:pt x="4976" y="576"/>
                      <a:pt x="4999" y="613"/>
                    </a:cubicBezTo>
                    <a:cubicBezTo>
                      <a:pt x="5004" y="618"/>
                      <a:pt x="5008" y="613"/>
                      <a:pt x="5004" y="609"/>
                    </a:cubicBezTo>
                    <a:cubicBezTo>
                      <a:pt x="4994" y="539"/>
                      <a:pt x="4971" y="470"/>
                      <a:pt x="4930" y="401"/>
                    </a:cubicBezTo>
                    <a:cubicBezTo>
                      <a:pt x="4829" y="221"/>
                      <a:pt x="4667" y="111"/>
                      <a:pt x="4483" y="51"/>
                    </a:cubicBezTo>
                    <a:cubicBezTo>
                      <a:pt x="4387" y="14"/>
                      <a:pt x="4235" y="0"/>
                      <a:pt x="4119" y="18"/>
                    </a:cubicBezTo>
                    <a:cubicBezTo>
                      <a:pt x="3866" y="51"/>
                      <a:pt x="3650" y="198"/>
                      <a:pt x="3470" y="396"/>
                    </a:cubicBezTo>
                    <a:cubicBezTo>
                      <a:pt x="3461" y="406"/>
                      <a:pt x="3235" y="682"/>
                      <a:pt x="3111" y="802"/>
                    </a:cubicBezTo>
                    <a:cubicBezTo>
                      <a:pt x="2987" y="927"/>
                      <a:pt x="2839" y="1056"/>
                      <a:pt x="2715" y="1097"/>
                    </a:cubicBezTo>
                    <a:cubicBezTo>
                      <a:pt x="2655" y="1120"/>
                      <a:pt x="2604" y="1125"/>
                      <a:pt x="2540" y="1130"/>
                    </a:cubicBezTo>
                    <a:cubicBezTo>
                      <a:pt x="2452" y="1130"/>
                      <a:pt x="2379" y="1116"/>
                      <a:pt x="2310" y="1088"/>
                    </a:cubicBezTo>
                    <a:cubicBezTo>
                      <a:pt x="2250" y="1065"/>
                      <a:pt x="2171" y="1019"/>
                      <a:pt x="2121" y="936"/>
                    </a:cubicBezTo>
                    <a:cubicBezTo>
                      <a:pt x="2116" y="936"/>
                      <a:pt x="2116" y="931"/>
                      <a:pt x="2112" y="927"/>
                    </a:cubicBezTo>
                    <a:cubicBezTo>
                      <a:pt x="2107" y="922"/>
                      <a:pt x="2107" y="922"/>
                      <a:pt x="2107" y="931"/>
                    </a:cubicBezTo>
                    <a:cubicBezTo>
                      <a:pt x="2130" y="1010"/>
                      <a:pt x="2176" y="1097"/>
                      <a:pt x="2250" y="1185"/>
                    </a:cubicBezTo>
                    <a:cubicBezTo>
                      <a:pt x="2300" y="1245"/>
                      <a:pt x="2379" y="1305"/>
                      <a:pt x="2462" y="1351"/>
                    </a:cubicBezTo>
                    <a:cubicBezTo>
                      <a:pt x="2558" y="1402"/>
                      <a:pt x="2660" y="1425"/>
                      <a:pt x="2752" y="1429"/>
                    </a:cubicBezTo>
                    <a:cubicBezTo>
                      <a:pt x="2830" y="1434"/>
                      <a:pt x="2991" y="1411"/>
                      <a:pt x="3111" y="1351"/>
                    </a:cubicBezTo>
                    <a:cubicBezTo>
                      <a:pt x="3309" y="1259"/>
                      <a:pt x="3567" y="1042"/>
                      <a:pt x="3728" y="908"/>
                    </a:cubicBezTo>
                    <a:cubicBezTo>
                      <a:pt x="3894" y="775"/>
                      <a:pt x="4142" y="558"/>
                      <a:pt x="4387" y="456"/>
                    </a:cubicBezTo>
                    <a:cubicBezTo>
                      <a:pt x="4469" y="424"/>
                      <a:pt x="4598" y="415"/>
                      <a:pt x="4649" y="415"/>
                    </a:cubicBezTo>
                    <a:close/>
                    <a:moveTo>
                      <a:pt x="2098" y="1446"/>
                    </a:moveTo>
                    <a:cubicBezTo>
                      <a:pt x="2098" y="1428"/>
                      <a:pt x="2093" y="1409"/>
                      <a:pt x="2079" y="1396"/>
                    </a:cubicBezTo>
                    <a:cubicBezTo>
                      <a:pt x="2066" y="1387"/>
                      <a:pt x="2052" y="1378"/>
                      <a:pt x="2034" y="1378"/>
                    </a:cubicBezTo>
                    <a:cubicBezTo>
                      <a:pt x="2016" y="1378"/>
                      <a:pt x="1998" y="1387"/>
                      <a:pt x="1984" y="1396"/>
                    </a:cubicBezTo>
                    <a:cubicBezTo>
                      <a:pt x="1975" y="1409"/>
                      <a:pt x="1966" y="1428"/>
                      <a:pt x="1966" y="1446"/>
                    </a:cubicBezTo>
                    <a:cubicBezTo>
                      <a:pt x="1966" y="1464"/>
                      <a:pt x="1975" y="1477"/>
                      <a:pt x="1984" y="1491"/>
                    </a:cubicBezTo>
                    <a:cubicBezTo>
                      <a:pt x="1998" y="1505"/>
                      <a:pt x="2016" y="1509"/>
                      <a:pt x="2034" y="1509"/>
                    </a:cubicBezTo>
                    <a:cubicBezTo>
                      <a:pt x="2052" y="1509"/>
                      <a:pt x="2066" y="1505"/>
                      <a:pt x="2079" y="1491"/>
                    </a:cubicBezTo>
                    <a:cubicBezTo>
                      <a:pt x="2093" y="1477"/>
                      <a:pt x="2098" y="1464"/>
                      <a:pt x="2098" y="1446"/>
                    </a:cubicBezTo>
                    <a:close/>
                    <a:moveTo>
                      <a:pt x="2093" y="1446"/>
                    </a:moveTo>
                    <a:cubicBezTo>
                      <a:pt x="2093" y="1459"/>
                      <a:pt x="2084" y="1477"/>
                      <a:pt x="2075" y="1487"/>
                    </a:cubicBezTo>
                    <a:cubicBezTo>
                      <a:pt x="2061" y="1500"/>
                      <a:pt x="2048" y="1505"/>
                      <a:pt x="2034" y="1505"/>
                    </a:cubicBezTo>
                    <a:cubicBezTo>
                      <a:pt x="2016" y="1505"/>
                      <a:pt x="2002" y="1500"/>
                      <a:pt x="1993" y="1487"/>
                    </a:cubicBezTo>
                    <a:cubicBezTo>
                      <a:pt x="1980" y="1477"/>
                      <a:pt x="1975" y="1459"/>
                      <a:pt x="1975" y="1446"/>
                    </a:cubicBezTo>
                    <a:cubicBezTo>
                      <a:pt x="1975" y="1428"/>
                      <a:pt x="1980" y="1414"/>
                      <a:pt x="1993" y="1405"/>
                    </a:cubicBezTo>
                    <a:cubicBezTo>
                      <a:pt x="2002" y="1391"/>
                      <a:pt x="2016" y="1387"/>
                      <a:pt x="2034" y="1387"/>
                    </a:cubicBezTo>
                    <a:cubicBezTo>
                      <a:pt x="2048" y="1387"/>
                      <a:pt x="2061" y="1391"/>
                      <a:pt x="2075" y="1405"/>
                    </a:cubicBezTo>
                    <a:cubicBezTo>
                      <a:pt x="2084" y="1414"/>
                      <a:pt x="2093" y="1428"/>
                      <a:pt x="2093" y="1446"/>
                    </a:cubicBezTo>
                    <a:close/>
                    <a:moveTo>
                      <a:pt x="2066" y="1487"/>
                    </a:moveTo>
                    <a:cubicBezTo>
                      <a:pt x="2066" y="1487"/>
                      <a:pt x="2066" y="1487"/>
                      <a:pt x="2066" y="1487"/>
                    </a:cubicBezTo>
                    <a:cubicBezTo>
                      <a:pt x="2052" y="1464"/>
                      <a:pt x="2052" y="1464"/>
                      <a:pt x="2052" y="1464"/>
                    </a:cubicBezTo>
                    <a:cubicBezTo>
                      <a:pt x="2048" y="1455"/>
                      <a:pt x="2043" y="1450"/>
                      <a:pt x="2039" y="1450"/>
                    </a:cubicBezTo>
                    <a:cubicBezTo>
                      <a:pt x="2039" y="1450"/>
                      <a:pt x="2039" y="1450"/>
                      <a:pt x="2039" y="1446"/>
                    </a:cubicBezTo>
                    <a:cubicBezTo>
                      <a:pt x="2048" y="1446"/>
                      <a:pt x="2052" y="1446"/>
                      <a:pt x="2057" y="1441"/>
                    </a:cubicBezTo>
                    <a:cubicBezTo>
                      <a:pt x="2061" y="1437"/>
                      <a:pt x="2061" y="1432"/>
                      <a:pt x="2061" y="1423"/>
                    </a:cubicBezTo>
                    <a:cubicBezTo>
                      <a:pt x="2061" y="1418"/>
                      <a:pt x="2061" y="1414"/>
                      <a:pt x="2057" y="1409"/>
                    </a:cubicBezTo>
                    <a:cubicBezTo>
                      <a:pt x="2048" y="1405"/>
                      <a:pt x="2043" y="1400"/>
                      <a:pt x="2029" y="1400"/>
                    </a:cubicBezTo>
                    <a:cubicBezTo>
                      <a:pt x="2029" y="1400"/>
                      <a:pt x="2029" y="1400"/>
                      <a:pt x="2007" y="1400"/>
                    </a:cubicBezTo>
                    <a:cubicBezTo>
                      <a:pt x="2007" y="1400"/>
                      <a:pt x="2007" y="1400"/>
                      <a:pt x="2007" y="1487"/>
                    </a:cubicBezTo>
                    <a:cubicBezTo>
                      <a:pt x="2007" y="1487"/>
                      <a:pt x="2007" y="1487"/>
                      <a:pt x="2020" y="1487"/>
                    </a:cubicBezTo>
                    <a:cubicBezTo>
                      <a:pt x="2020" y="1487"/>
                      <a:pt x="2020" y="1487"/>
                      <a:pt x="2020" y="1450"/>
                    </a:cubicBezTo>
                    <a:cubicBezTo>
                      <a:pt x="2020" y="1450"/>
                      <a:pt x="2020" y="1450"/>
                      <a:pt x="2025" y="1450"/>
                    </a:cubicBezTo>
                    <a:cubicBezTo>
                      <a:pt x="2034" y="1450"/>
                      <a:pt x="2039" y="1455"/>
                      <a:pt x="2043" y="1464"/>
                    </a:cubicBezTo>
                    <a:cubicBezTo>
                      <a:pt x="2043" y="1464"/>
                      <a:pt x="2043" y="1464"/>
                      <a:pt x="2052" y="1487"/>
                    </a:cubicBezTo>
                    <a:cubicBezTo>
                      <a:pt x="2052" y="1487"/>
                      <a:pt x="2052" y="1487"/>
                      <a:pt x="2066" y="1487"/>
                    </a:cubicBezTo>
                    <a:close/>
                    <a:moveTo>
                      <a:pt x="2048" y="1428"/>
                    </a:moveTo>
                    <a:cubicBezTo>
                      <a:pt x="2048" y="1437"/>
                      <a:pt x="2043" y="1441"/>
                      <a:pt x="2029" y="1441"/>
                    </a:cubicBezTo>
                    <a:cubicBezTo>
                      <a:pt x="2029" y="1441"/>
                      <a:pt x="2029" y="1441"/>
                      <a:pt x="2020" y="1441"/>
                    </a:cubicBezTo>
                    <a:cubicBezTo>
                      <a:pt x="2020" y="1441"/>
                      <a:pt x="2020" y="1441"/>
                      <a:pt x="2020" y="1414"/>
                    </a:cubicBezTo>
                    <a:cubicBezTo>
                      <a:pt x="2020" y="1414"/>
                      <a:pt x="2020" y="1414"/>
                      <a:pt x="2029" y="1414"/>
                    </a:cubicBezTo>
                    <a:cubicBezTo>
                      <a:pt x="2039" y="1414"/>
                      <a:pt x="2043" y="1414"/>
                      <a:pt x="2043" y="1414"/>
                    </a:cubicBezTo>
                    <a:cubicBezTo>
                      <a:pt x="2048" y="1418"/>
                      <a:pt x="2048" y="1423"/>
                      <a:pt x="2048" y="1428"/>
                    </a:cubicBezTo>
                    <a:close/>
                    <a:moveTo>
                      <a:pt x="344" y="1669"/>
                    </a:moveTo>
                    <a:cubicBezTo>
                      <a:pt x="344" y="1669"/>
                      <a:pt x="344" y="1669"/>
                      <a:pt x="344" y="1669"/>
                    </a:cubicBezTo>
                    <a:cubicBezTo>
                      <a:pt x="344" y="1335"/>
                      <a:pt x="344" y="1335"/>
                      <a:pt x="344" y="1335"/>
                    </a:cubicBezTo>
                    <a:cubicBezTo>
                      <a:pt x="344" y="1335"/>
                      <a:pt x="344" y="1335"/>
                      <a:pt x="293" y="1335"/>
                    </a:cubicBezTo>
                    <a:cubicBezTo>
                      <a:pt x="293" y="1335"/>
                      <a:pt x="293" y="1335"/>
                      <a:pt x="191" y="1567"/>
                    </a:cubicBezTo>
                    <a:cubicBezTo>
                      <a:pt x="186" y="1576"/>
                      <a:pt x="177" y="1590"/>
                      <a:pt x="172" y="1609"/>
                    </a:cubicBezTo>
                    <a:cubicBezTo>
                      <a:pt x="172" y="1609"/>
                      <a:pt x="172" y="1609"/>
                      <a:pt x="172" y="1609"/>
                    </a:cubicBezTo>
                    <a:cubicBezTo>
                      <a:pt x="167" y="1600"/>
                      <a:pt x="163" y="1586"/>
                      <a:pt x="153" y="1567"/>
                    </a:cubicBezTo>
                    <a:cubicBezTo>
                      <a:pt x="153" y="1567"/>
                      <a:pt x="153" y="1567"/>
                      <a:pt x="51" y="1335"/>
                    </a:cubicBezTo>
                    <a:cubicBezTo>
                      <a:pt x="51" y="1335"/>
                      <a:pt x="51" y="1335"/>
                      <a:pt x="0" y="1335"/>
                    </a:cubicBezTo>
                    <a:cubicBezTo>
                      <a:pt x="0" y="1335"/>
                      <a:pt x="0" y="1335"/>
                      <a:pt x="0" y="1669"/>
                    </a:cubicBezTo>
                    <a:cubicBezTo>
                      <a:pt x="0" y="1669"/>
                      <a:pt x="0" y="1669"/>
                      <a:pt x="38" y="1669"/>
                    </a:cubicBezTo>
                    <a:cubicBezTo>
                      <a:pt x="38" y="1669"/>
                      <a:pt x="38" y="1669"/>
                      <a:pt x="38" y="1447"/>
                    </a:cubicBezTo>
                    <a:cubicBezTo>
                      <a:pt x="38" y="1414"/>
                      <a:pt x="38" y="1391"/>
                      <a:pt x="38" y="1377"/>
                    </a:cubicBezTo>
                    <a:cubicBezTo>
                      <a:pt x="38" y="1377"/>
                      <a:pt x="38" y="1377"/>
                      <a:pt x="38" y="1377"/>
                    </a:cubicBezTo>
                    <a:cubicBezTo>
                      <a:pt x="42" y="1396"/>
                      <a:pt x="42" y="1405"/>
                      <a:pt x="47" y="1414"/>
                    </a:cubicBezTo>
                    <a:cubicBezTo>
                      <a:pt x="47" y="1414"/>
                      <a:pt x="47" y="1414"/>
                      <a:pt x="163" y="1669"/>
                    </a:cubicBezTo>
                    <a:cubicBezTo>
                      <a:pt x="163" y="1669"/>
                      <a:pt x="163" y="1669"/>
                      <a:pt x="181" y="1669"/>
                    </a:cubicBezTo>
                    <a:cubicBezTo>
                      <a:pt x="181" y="1669"/>
                      <a:pt x="181" y="1669"/>
                      <a:pt x="297" y="1409"/>
                    </a:cubicBezTo>
                    <a:cubicBezTo>
                      <a:pt x="297" y="1405"/>
                      <a:pt x="302" y="1396"/>
                      <a:pt x="307" y="1377"/>
                    </a:cubicBezTo>
                    <a:cubicBezTo>
                      <a:pt x="307" y="1377"/>
                      <a:pt x="307" y="1377"/>
                      <a:pt x="307" y="1377"/>
                    </a:cubicBezTo>
                    <a:cubicBezTo>
                      <a:pt x="307" y="1405"/>
                      <a:pt x="307" y="1428"/>
                      <a:pt x="307" y="1442"/>
                    </a:cubicBezTo>
                    <a:cubicBezTo>
                      <a:pt x="307" y="1442"/>
                      <a:pt x="307" y="1442"/>
                      <a:pt x="307" y="1669"/>
                    </a:cubicBezTo>
                    <a:cubicBezTo>
                      <a:pt x="307" y="1669"/>
                      <a:pt x="307" y="1669"/>
                      <a:pt x="344" y="1669"/>
                    </a:cubicBezTo>
                    <a:close/>
                    <a:moveTo>
                      <a:pt x="471" y="1344"/>
                    </a:moveTo>
                    <a:cubicBezTo>
                      <a:pt x="471" y="1335"/>
                      <a:pt x="466" y="1330"/>
                      <a:pt x="462" y="1326"/>
                    </a:cubicBezTo>
                    <a:cubicBezTo>
                      <a:pt x="458" y="1321"/>
                      <a:pt x="454" y="1316"/>
                      <a:pt x="445" y="1316"/>
                    </a:cubicBezTo>
                    <a:cubicBezTo>
                      <a:pt x="441" y="1316"/>
                      <a:pt x="436" y="1321"/>
                      <a:pt x="428" y="1326"/>
                    </a:cubicBezTo>
                    <a:cubicBezTo>
                      <a:pt x="424" y="1330"/>
                      <a:pt x="424" y="1335"/>
                      <a:pt x="424" y="1344"/>
                    </a:cubicBezTo>
                    <a:cubicBezTo>
                      <a:pt x="424" y="1349"/>
                      <a:pt x="424" y="1358"/>
                      <a:pt x="428" y="1363"/>
                    </a:cubicBezTo>
                    <a:cubicBezTo>
                      <a:pt x="436" y="1368"/>
                      <a:pt x="441" y="1368"/>
                      <a:pt x="445" y="1368"/>
                    </a:cubicBezTo>
                    <a:cubicBezTo>
                      <a:pt x="454" y="1368"/>
                      <a:pt x="458" y="1368"/>
                      <a:pt x="462" y="1363"/>
                    </a:cubicBezTo>
                    <a:cubicBezTo>
                      <a:pt x="466" y="1358"/>
                      <a:pt x="471" y="1349"/>
                      <a:pt x="471" y="1344"/>
                    </a:cubicBezTo>
                    <a:close/>
                    <a:moveTo>
                      <a:pt x="462" y="1669"/>
                    </a:moveTo>
                    <a:cubicBezTo>
                      <a:pt x="462" y="1669"/>
                      <a:pt x="462" y="1669"/>
                      <a:pt x="462" y="1669"/>
                    </a:cubicBezTo>
                    <a:cubicBezTo>
                      <a:pt x="462" y="1428"/>
                      <a:pt x="462" y="1428"/>
                      <a:pt x="462" y="1428"/>
                    </a:cubicBezTo>
                    <a:cubicBezTo>
                      <a:pt x="462" y="1428"/>
                      <a:pt x="462" y="1428"/>
                      <a:pt x="428" y="1428"/>
                    </a:cubicBezTo>
                    <a:cubicBezTo>
                      <a:pt x="428" y="1428"/>
                      <a:pt x="428" y="1428"/>
                      <a:pt x="428" y="1669"/>
                    </a:cubicBezTo>
                    <a:cubicBezTo>
                      <a:pt x="428" y="1669"/>
                      <a:pt x="428" y="1669"/>
                      <a:pt x="462" y="1669"/>
                    </a:cubicBezTo>
                    <a:close/>
                    <a:moveTo>
                      <a:pt x="701" y="1660"/>
                    </a:moveTo>
                    <a:cubicBezTo>
                      <a:pt x="701" y="1660"/>
                      <a:pt x="701" y="1660"/>
                      <a:pt x="701" y="1660"/>
                    </a:cubicBezTo>
                    <a:cubicBezTo>
                      <a:pt x="701" y="1623"/>
                      <a:pt x="701" y="1623"/>
                      <a:pt x="701" y="1623"/>
                    </a:cubicBezTo>
                    <a:cubicBezTo>
                      <a:pt x="683" y="1637"/>
                      <a:pt x="664" y="1646"/>
                      <a:pt x="641" y="1646"/>
                    </a:cubicBezTo>
                    <a:cubicBezTo>
                      <a:pt x="619" y="1646"/>
                      <a:pt x="600" y="1637"/>
                      <a:pt x="587" y="1619"/>
                    </a:cubicBezTo>
                    <a:cubicBezTo>
                      <a:pt x="568" y="1605"/>
                      <a:pt x="564" y="1582"/>
                      <a:pt x="564" y="1554"/>
                    </a:cubicBezTo>
                    <a:cubicBezTo>
                      <a:pt x="564" y="1526"/>
                      <a:pt x="573" y="1503"/>
                      <a:pt x="587" y="1485"/>
                    </a:cubicBezTo>
                    <a:cubicBezTo>
                      <a:pt x="600" y="1466"/>
                      <a:pt x="623" y="1457"/>
                      <a:pt x="646" y="1457"/>
                    </a:cubicBezTo>
                    <a:cubicBezTo>
                      <a:pt x="664" y="1457"/>
                      <a:pt x="683" y="1466"/>
                      <a:pt x="701" y="1475"/>
                    </a:cubicBezTo>
                    <a:cubicBezTo>
                      <a:pt x="701" y="1475"/>
                      <a:pt x="701" y="1475"/>
                      <a:pt x="701" y="1438"/>
                    </a:cubicBezTo>
                    <a:cubicBezTo>
                      <a:pt x="687" y="1429"/>
                      <a:pt x="669" y="1425"/>
                      <a:pt x="646" y="1425"/>
                    </a:cubicBezTo>
                    <a:cubicBezTo>
                      <a:pt x="609" y="1425"/>
                      <a:pt x="577" y="1438"/>
                      <a:pt x="559" y="1462"/>
                    </a:cubicBezTo>
                    <a:cubicBezTo>
                      <a:pt x="536" y="1485"/>
                      <a:pt x="522" y="1517"/>
                      <a:pt x="522" y="1559"/>
                    </a:cubicBezTo>
                    <a:cubicBezTo>
                      <a:pt x="522" y="1591"/>
                      <a:pt x="532" y="1619"/>
                      <a:pt x="554" y="1642"/>
                    </a:cubicBezTo>
                    <a:cubicBezTo>
                      <a:pt x="577" y="1665"/>
                      <a:pt x="605" y="1679"/>
                      <a:pt x="637" y="1679"/>
                    </a:cubicBezTo>
                    <a:cubicBezTo>
                      <a:pt x="660" y="1679"/>
                      <a:pt x="683" y="1669"/>
                      <a:pt x="701" y="1660"/>
                    </a:cubicBezTo>
                    <a:close/>
                    <a:moveTo>
                      <a:pt x="884" y="1471"/>
                    </a:moveTo>
                    <a:cubicBezTo>
                      <a:pt x="884" y="1471"/>
                      <a:pt x="884" y="1471"/>
                      <a:pt x="884" y="1471"/>
                    </a:cubicBezTo>
                    <a:cubicBezTo>
                      <a:pt x="884" y="1429"/>
                      <a:pt x="884" y="1429"/>
                      <a:pt x="884" y="1429"/>
                    </a:cubicBezTo>
                    <a:cubicBezTo>
                      <a:pt x="880" y="1429"/>
                      <a:pt x="871" y="1425"/>
                      <a:pt x="862" y="1425"/>
                    </a:cubicBezTo>
                    <a:cubicBezTo>
                      <a:pt x="848" y="1425"/>
                      <a:pt x="835" y="1429"/>
                      <a:pt x="826" y="1438"/>
                    </a:cubicBezTo>
                    <a:cubicBezTo>
                      <a:pt x="812" y="1448"/>
                      <a:pt x="807" y="1462"/>
                      <a:pt x="798" y="1480"/>
                    </a:cubicBezTo>
                    <a:cubicBezTo>
                      <a:pt x="798" y="1480"/>
                      <a:pt x="798" y="1480"/>
                      <a:pt x="798" y="1480"/>
                    </a:cubicBezTo>
                    <a:cubicBezTo>
                      <a:pt x="798" y="1480"/>
                      <a:pt x="798" y="1480"/>
                      <a:pt x="798" y="1429"/>
                    </a:cubicBezTo>
                    <a:cubicBezTo>
                      <a:pt x="798" y="1429"/>
                      <a:pt x="798" y="1429"/>
                      <a:pt x="762" y="1429"/>
                    </a:cubicBezTo>
                    <a:cubicBezTo>
                      <a:pt x="762" y="1429"/>
                      <a:pt x="762" y="1429"/>
                      <a:pt x="762" y="1669"/>
                    </a:cubicBezTo>
                    <a:cubicBezTo>
                      <a:pt x="762" y="1669"/>
                      <a:pt x="762" y="1669"/>
                      <a:pt x="798" y="1669"/>
                    </a:cubicBezTo>
                    <a:cubicBezTo>
                      <a:pt x="798" y="1669"/>
                      <a:pt x="798" y="1669"/>
                      <a:pt x="798" y="1549"/>
                    </a:cubicBezTo>
                    <a:cubicBezTo>
                      <a:pt x="798" y="1521"/>
                      <a:pt x="803" y="1498"/>
                      <a:pt x="817" y="1485"/>
                    </a:cubicBezTo>
                    <a:cubicBezTo>
                      <a:pt x="826" y="1471"/>
                      <a:pt x="839" y="1462"/>
                      <a:pt x="857" y="1462"/>
                    </a:cubicBezTo>
                    <a:cubicBezTo>
                      <a:pt x="866" y="1462"/>
                      <a:pt x="880" y="1466"/>
                      <a:pt x="884" y="1471"/>
                    </a:cubicBezTo>
                    <a:close/>
                    <a:moveTo>
                      <a:pt x="1138" y="1549"/>
                    </a:moveTo>
                    <a:cubicBezTo>
                      <a:pt x="1138" y="1512"/>
                      <a:pt x="1129" y="1480"/>
                      <a:pt x="1106" y="1457"/>
                    </a:cubicBezTo>
                    <a:cubicBezTo>
                      <a:pt x="1088" y="1438"/>
                      <a:pt x="1060" y="1425"/>
                      <a:pt x="1023" y="1425"/>
                    </a:cubicBezTo>
                    <a:cubicBezTo>
                      <a:pt x="986" y="1425"/>
                      <a:pt x="959" y="1434"/>
                      <a:pt x="935" y="1457"/>
                    </a:cubicBezTo>
                    <a:cubicBezTo>
                      <a:pt x="912" y="1480"/>
                      <a:pt x="903" y="1512"/>
                      <a:pt x="903" y="1554"/>
                    </a:cubicBezTo>
                    <a:cubicBezTo>
                      <a:pt x="903" y="1591"/>
                      <a:pt x="912" y="1619"/>
                      <a:pt x="931" y="1642"/>
                    </a:cubicBezTo>
                    <a:cubicBezTo>
                      <a:pt x="954" y="1665"/>
                      <a:pt x="982" y="1679"/>
                      <a:pt x="1018" y="1679"/>
                    </a:cubicBezTo>
                    <a:cubicBezTo>
                      <a:pt x="1055" y="1679"/>
                      <a:pt x="1083" y="1665"/>
                      <a:pt x="1106" y="1642"/>
                    </a:cubicBezTo>
                    <a:cubicBezTo>
                      <a:pt x="1129" y="1619"/>
                      <a:pt x="1138" y="1586"/>
                      <a:pt x="1138" y="1549"/>
                    </a:cubicBezTo>
                    <a:close/>
                    <a:moveTo>
                      <a:pt x="1097" y="1549"/>
                    </a:moveTo>
                    <a:cubicBezTo>
                      <a:pt x="1097" y="1582"/>
                      <a:pt x="1092" y="1605"/>
                      <a:pt x="1078" y="1619"/>
                    </a:cubicBezTo>
                    <a:cubicBezTo>
                      <a:pt x="1065" y="1637"/>
                      <a:pt x="1046" y="1646"/>
                      <a:pt x="1023" y="1646"/>
                    </a:cubicBezTo>
                    <a:cubicBezTo>
                      <a:pt x="995" y="1646"/>
                      <a:pt x="977" y="1637"/>
                      <a:pt x="963" y="1619"/>
                    </a:cubicBezTo>
                    <a:cubicBezTo>
                      <a:pt x="949" y="1605"/>
                      <a:pt x="940" y="1582"/>
                      <a:pt x="940" y="1554"/>
                    </a:cubicBezTo>
                    <a:cubicBezTo>
                      <a:pt x="940" y="1522"/>
                      <a:pt x="949" y="1498"/>
                      <a:pt x="963" y="1480"/>
                    </a:cubicBezTo>
                    <a:cubicBezTo>
                      <a:pt x="977" y="1466"/>
                      <a:pt x="995" y="1457"/>
                      <a:pt x="1023" y="1457"/>
                    </a:cubicBezTo>
                    <a:cubicBezTo>
                      <a:pt x="1046" y="1457"/>
                      <a:pt x="1065" y="1466"/>
                      <a:pt x="1078" y="1480"/>
                    </a:cubicBezTo>
                    <a:cubicBezTo>
                      <a:pt x="1092" y="1498"/>
                      <a:pt x="1097" y="1522"/>
                      <a:pt x="1097" y="1549"/>
                    </a:cubicBezTo>
                    <a:close/>
                    <a:moveTo>
                      <a:pt x="1326" y="1605"/>
                    </a:moveTo>
                    <a:cubicBezTo>
                      <a:pt x="1326" y="1591"/>
                      <a:pt x="1322" y="1572"/>
                      <a:pt x="1308" y="1563"/>
                    </a:cubicBezTo>
                    <a:cubicBezTo>
                      <a:pt x="1299" y="1554"/>
                      <a:pt x="1285" y="1545"/>
                      <a:pt x="1267" y="1535"/>
                    </a:cubicBezTo>
                    <a:cubicBezTo>
                      <a:pt x="1249" y="1526"/>
                      <a:pt x="1235" y="1522"/>
                      <a:pt x="1231" y="1517"/>
                    </a:cubicBezTo>
                    <a:cubicBezTo>
                      <a:pt x="1226" y="1512"/>
                      <a:pt x="1222" y="1503"/>
                      <a:pt x="1222" y="1489"/>
                    </a:cubicBezTo>
                    <a:cubicBezTo>
                      <a:pt x="1222" y="1480"/>
                      <a:pt x="1226" y="1475"/>
                      <a:pt x="1231" y="1466"/>
                    </a:cubicBezTo>
                    <a:cubicBezTo>
                      <a:pt x="1240" y="1462"/>
                      <a:pt x="1249" y="1457"/>
                      <a:pt x="1263" y="1457"/>
                    </a:cubicBezTo>
                    <a:cubicBezTo>
                      <a:pt x="1281" y="1457"/>
                      <a:pt x="1299" y="1462"/>
                      <a:pt x="1317" y="1475"/>
                    </a:cubicBezTo>
                    <a:cubicBezTo>
                      <a:pt x="1317" y="1475"/>
                      <a:pt x="1317" y="1475"/>
                      <a:pt x="1317" y="1438"/>
                    </a:cubicBezTo>
                    <a:cubicBezTo>
                      <a:pt x="1304" y="1429"/>
                      <a:pt x="1285" y="1425"/>
                      <a:pt x="1267" y="1425"/>
                    </a:cubicBezTo>
                    <a:cubicBezTo>
                      <a:pt x="1240" y="1425"/>
                      <a:pt x="1222" y="1434"/>
                      <a:pt x="1203" y="1443"/>
                    </a:cubicBezTo>
                    <a:cubicBezTo>
                      <a:pt x="1190" y="1457"/>
                      <a:pt x="1181" y="1475"/>
                      <a:pt x="1181" y="1494"/>
                    </a:cubicBezTo>
                    <a:cubicBezTo>
                      <a:pt x="1181" y="1512"/>
                      <a:pt x="1185" y="1526"/>
                      <a:pt x="1199" y="1540"/>
                    </a:cubicBezTo>
                    <a:cubicBezTo>
                      <a:pt x="1203" y="1549"/>
                      <a:pt x="1222" y="1559"/>
                      <a:pt x="1240" y="1563"/>
                    </a:cubicBezTo>
                    <a:cubicBezTo>
                      <a:pt x="1258" y="1572"/>
                      <a:pt x="1272" y="1582"/>
                      <a:pt x="1276" y="1586"/>
                    </a:cubicBezTo>
                    <a:cubicBezTo>
                      <a:pt x="1285" y="1595"/>
                      <a:pt x="1290" y="1600"/>
                      <a:pt x="1290" y="1609"/>
                    </a:cubicBezTo>
                    <a:cubicBezTo>
                      <a:pt x="1290" y="1632"/>
                      <a:pt x="1272" y="1646"/>
                      <a:pt x="1244" y="1646"/>
                    </a:cubicBezTo>
                    <a:cubicBezTo>
                      <a:pt x="1222" y="1646"/>
                      <a:pt x="1199" y="1637"/>
                      <a:pt x="1181" y="1623"/>
                    </a:cubicBezTo>
                    <a:cubicBezTo>
                      <a:pt x="1181" y="1623"/>
                      <a:pt x="1181" y="1623"/>
                      <a:pt x="1181" y="1665"/>
                    </a:cubicBezTo>
                    <a:cubicBezTo>
                      <a:pt x="1199" y="1674"/>
                      <a:pt x="1217" y="1679"/>
                      <a:pt x="1240" y="1679"/>
                    </a:cubicBezTo>
                    <a:cubicBezTo>
                      <a:pt x="1267" y="1679"/>
                      <a:pt x="1290" y="1669"/>
                      <a:pt x="1304" y="1655"/>
                    </a:cubicBezTo>
                    <a:cubicBezTo>
                      <a:pt x="1322" y="1642"/>
                      <a:pt x="1326" y="1628"/>
                      <a:pt x="1326" y="1605"/>
                    </a:cubicBezTo>
                    <a:close/>
                    <a:moveTo>
                      <a:pt x="1604" y="1549"/>
                    </a:moveTo>
                    <a:cubicBezTo>
                      <a:pt x="1604" y="1512"/>
                      <a:pt x="1590" y="1480"/>
                      <a:pt x="1572" y="1457"/>
                    </a:cubicBezTo>
                    <a:cubicBezTo>
                      <a:pt x="1553" y="1438"/>
                      <a:pt x="1525" y="1425"/>
                      <a:pt x="1489" y="1425"/>
                    </a:cubicBezTo>
                    <a:cubicBezTo>
                      <a:pt x="1452" y="1425"/>
                      <a:pt x="1424" y="1434"/>
                      <a:pt x="1401" y="1457"/>
                    </a:cubicBezTo>
                    <a:cubicBezTo>
                      <a:pt x="1378" y="1480"/>
                      <a:pt x="1364" y="1512"/>
                      <a:pt x="1364" y="1554"/>
                    </a:cubicBezTo>
                    <a:cubicBezTo>
                      <a:pt x="1364" y="1591"/>
                      <a:pt x="1378" y="1619"/>
                      <a:pt x="1396" y="1642"/>
                    </a:cubicBezTo>
                    <a:cubicBezTo>
                      <a:pt x="1419" y="1665"/>
                      <a:pt x="1447" y="1679"/>
                      <a:pt x="1484" y="1679"/>
                    </a:cubicBezTo>
                    <a:cubicBezTo>
                      <a:pt x="1521" y="1679"/>
                      <a:pt x="1549" y="1665"/>
                      <a:pt x="1572" y="1642"/>
                    </a:cubicBezTo>
                    <a:cubicBezTo>
                      <a:pt x="1590" y="1619"/>
                      <a:pt x="1604" y="1586"/>
                      <a:pt x="1604" y="1549"/>
                    </a:cubicBezTo>
                    <a:close/>
                    <a:moveTo>
                      <a:pt x="1562" y="1549"/>
                    </a:moveTo>
                    <a:cubicBezTo>
                      <a:pt x="1562" y="1582"/>
                      <a:pt x="1558" y="1605"/>
                      <a:pt x="1544" y="1619"/>
                    </a:cubicBezTo>
                    <a:cubicBezTo>
                      <a:pt x="1530" y="1637"/>
                      <a:pt x="1512" y="1646"/>
                      <a:pt x="1484" y="1646"/>
                    </a:cubicBezTo>
                    <a:cubicBezTo>
                      <a:pt x="1461" y="1646"/>
                      <a:pt x="1442" y="1637"/>
                      <a:pt x="1429" y="1619"/>
                    </a:cubicBezTo>
                    <a:cubicBezTo>
                      <a:pt x="1415" y="1605"/>
                      <a:pt x="1406" y="1582"/>
                      <a:pt x="1406" y="1554"/>
                    </a:cubicBezTo>
                    <a:cubicBezTo>
                      <a:pt x="1406" y="1522"/>
                      <a:pt x="1415" y="1498"/>
                      <a:pt x="1429" y="1480"/>
                    </a:cubicBezTo>
                    <a:cubicBezTo>
                      <a:pt x="1442" y="1466"/>
                      <a:pt x="1461" y="1457"/>
                      <a:pt x="1484" y="1457"/>
                    </a:cubicBezTo>
                    <a:cubicBezTo>
                      <a:pt x="1512" y="1457"/>
                      <a:pt x="1530" y="1466"/>
                      <a:pt x="1544" y="1480"/>
                    </a:cubicBezTo>
                    <a:cubicBezTo>
                      <a:pt x="1558" y="1498"/>
                      <a:pt x="1562" y="1522"/>
                      <a:pt x="1562" y="1549"/>
                    </a:cubicBezTo>
                    <a:close/>
                    <a:moveTo>
                      <a:pt x="1773" y="1349"/>
                    </a:moveTo>
                    <a:cubicBezTo>
                      <a:pt x="1773" y="1349"/>
                      <a:pt x="1773" y="1349"/>
                      <a:pt x="1773" y="1349"/>
                    </a:cubicBezTo>
                    <a:cubicBezTo>
                      <a:pt x="1773" y="1312"/>
                      <a:pt x="1773" y="1312"/>
                      <a:pt x="1773" y="1312"/>
                    </a:cubicBezTo>
                    <a:cubicBezTo>
                      <a:pt x="1768" y="1312"/>
                      <a:pt x="1759" y="1307"/>
                      <a:pt x="1745" y="1307"/>
                    </a:cubicBezTo>
                    <a:cubicBezTo>
                      <a:pt x="1726" y="1307"/>
                      <a:pt x="1707" y="1316"/>
                      <a:pt x="1693" y="1326"/>
                    </a:cubicBezTo>
                    <a:cubicBezTo>
                      <a:pt x="1674" y="1344"/>
                      <a:pt x="1670" y="1363"/>
                      <a:pt x="1670" y="1391"/>
                    </a:cubicBezTo>
                    <a:cubicBezTo>
                      <a:pt x="1670" y="1391"/>
                      <a:pt x="1670" y="1391"/>
                      <a:pt x="1670" y="1428"/>
                    </a:cubicBezTo>
                    <a:cubicBezTo>
                      <a:pt x="1670" y="1428"/>
                      <a:pt x="1670" y="1428"/>
                      <a:pt x="1627" y="1428"/>
                    </a:cubicBezTo>
                    <a:cubicBezTo>
                      <a:pt x="1627" y="1428"/>
                      <a:pt x="1627" y="1428"/>
                      <a:pt x="1627" y="1460"/>
                    </a:cubicBezTo>
                    <a:cubicBezTo>
                      <a:pt x="1627" y="1460"/>
                      <a:pt x="1627" y="1460"/>
                      <a:pt x="1670" y="1460"/>
                    </a:cubicBezTo>
                    <a:cubicBezTo>
                      <a:pt x="1670" y="1460"/>
                      <a:pt x="1670" y="1460"/>
                      <a:pt x="1670" y="1669"/>
                    </a:cubicBezTo>
                    <a:cubicBezTo>
                      <a:pt x="1670" y="1669"/>
                      <a:pt x="1670" y="1669"/>
                      <a:pt x="1707" y="1669"/>
                    </a:cubicBezTo>
                    <a:cubicBezTo>
                      <a:pt x="1707" y="1669"/>
                      <a:pt x="1707" y="1669"/>
                      <a:pt x="1707" y="1460"/>
                    </a:cubicBezTo>
                    <a:cubicBezTo>
                      <a:pt x="1707" y="1460"/>
                      <a:pt x="1707" y="1460"/>
                      <a:pt x="1764" y="1460"/>
                    </a:cubicBezTo>
                    <a:cubicBezTo>
                      <a:pt x="1764" y="1460"/>
                      <a:pt x="1764" y="1460"/>
                      <a:pt x="1764" y="1428"/>
                    </a:cubicBezTo>
                    <a:cubicBezTo>
                      <a:pt x="1764" y="1428"/>
                      <a:pt x="1764" y="1428"/>
                      <a:pt x="1707" y="1428"/>
                    </a:cubicBezTo>
                    <a:cubicBezTo>
                      <a:pt x="1707" y="1428"/>
                      <a:pt x="1707" y="1428"/>
                      <a:pt x="1707" y="1391"/>
                    </a:cubicBezTo>
                    <a:cubicBezTo>
                      <a:pt x="1707" y="1358"/>
                      <a:pt x="1721" y="1340"/>
                      <a:pt x="1750" y="1340"/>
                    </a:cubicBezTo>
                    <a:cubicBezTo>
                      <a:pt x="1759" y="1340"/>
                      <a:pt x="1768" y="1344"/>
                      <a:pt x="1773" y="1349"/>
                    </a:cubicBezTo>
                    <a:close/>
                    <a:moveTo>
                      <a:pt x="1924" y="1669"/>
                    </a:moveTo>
                    <a:cubicBezTo>
                      <a:pt x="1924" y="1669"/>
                      <a:pt x="1924" y="1669"/>
                      <a:pt x="1924" y="1669"/>
                    </a:cubicBezTo>
                    <a:cubicBezTo>
                      <a:pt x="1924" y="1637"/>
                      <a:pt x="1924" y="1637"/>
                      <a:pt x="1924" y="1637"/>
                    </a:cubicBezTo>
                    <a:cubicBezTo>
                      <a:pt x="1919" y="1641"/>
                      <a:pt x="1910" y="1641"/>
                      <a:pt x="1901" y="1641"/>
                    </a:cubicBezTo>
                    <a:cubicBezTo>
                      <a:pt x="1887" y="1641"/>
                      <a:pt x="1878" y="1641"/>
                      <a:pt x="1874" y="1632"/>
                    </a:cubicBezTo>
                    <a:cubicBezTo>
                      <a:pt x="1869" y="1628"/>
                      <a:pt x="1865" y="1614"/>
                      <a:pt x="1865" y="1600"/>
                    </a:cubicBezTo>
                    <a:cubicBezTo>
                      <a:pt x="1865" y="1600"/>
                      <a:pt x="1865" y="1600"/>
                      <a:pt x="1865" y="1461"/>
                    </a:cubicBezTo>
                    <a:cubicBezTo>
                      <a:pt x="1865" y="1461"/>
                      <a:pt x="1865" y="1461"/>
                      <a:pt x="1924" y="1461"/>
                    </a:cubicBezTo>
                    <a:cubicBezTo>
                      <a:pt x="1924" y="1461"/>
                      <a:pt x="1924" y="1461"/>
                      <a:pt x="1924" y="1428"/>
                    </a:cubicBezTo>
                    <a:cubicBezTo>
                      <a:pt x="1924" y="1428"/>
                      <a:pt x="1924" y="1428"/>
                      <a:pt x="1865" y="1428"/>
                    </a:cubicBezTo>
                    <a:cubicBezTo>
                      <a:pt x="1865" y="1428"/>
                      <a:pt x="1865" y="1428"/>
                      <a:pt x="1865" y="1359"/>
                    </a:cubicBezTo>
                    <a:cubicBezTo>
                      <a:pt x="1851" y="1363"/>
                      <a:pt x="1837" y="1368"/>
                      <a:pt x="1828" y="1373"/>
                    </a:cubicBezTo>
                    <a:cubicBezTo>
                      <a:pt x="1828" y="1373"/>
                      <a:pt x="1828" y="1373"/>
                      <a:pt x="1828" y="1428"/>
                    </a:cubicBezTo>
                    <a:cubicBezTo>
                      <a:pt x="1828" y="1428"/>
                      <a:pt x="1828" y="1428"/>
                      <a:pt x="1787" y="1428"/>
                    </a:cubicBezTo>
                    <a:cubicBezTo>
                      <a:pt x="1787" y="1428"/>
                      <a:pt x="1787" y="1428"/>
                      <a:pt x="1787" y="1461"/>
                    </a:cubicBezTo>
                    <a:cubicBezTo>
                      <a:pt x="1787" y="1461"/>
                      <a:pt x="1787" y="1461"/>
                      <a:pt x="1828" y="1461"/>
                    </a:cubicBezTo>
                    <a:cubicBezTo>
                      <a:pt x="1828" y="1461"/>
                      <a:pt x="1828" y="1461"/>
                      <a:pt x="1828" y="1604"/>
                    </a:cubicBezTo>
                    <a:cubicBezTo>
                      <a:pt x="1828" y="1651"/>
                      <a:pt x="1846" y="1679"/>
                      <a:pt x="1887" y="1679"/>
                    </a:cubicBezTo>
                    <a:cubicBezTo>
                      <a:pt x="1905" y="1679"/>
                      <a:pt x="1914" y="1674"/>
                      <a:pt x="1924" y="1669"/>
                    </a:cubicBezTo>
                    <a:close/>
                    <a:moveTo>
                      <a:pt x="804" y="1777"/>
                    </a:moveTo>
                    <a:cubicBezTo>
                      <a:pt x="804" y="1777"/>
                      <a:pt x="804" y="1777"/>
                      <a:pt x="804" y="1777"/>
                    </a:cubicBezTo>
                    <a:cubicBezTo>
                      <a:pt x="684" y="1777"/>
                      <a:pt x="684" y="1777"/>
                      <a:pt x="684" y="1777"/>
                    </a:cubicBezTo>
                    <a:cubicBezTo>
                      <a:pt x="684" y="1777"/>
                      <a:pt x="684" y="1777"/>
                      <a:pt x="426" y="2518"/>
                    </a:cubicBezTo>
                    <a:cubicBezTo>
                      <a:pt x="412" y="2546"/>
                      <a:pt x="407" y="2574"/>
                      <a:pt x="402" y="2602"/>
                    </a:cubicBezTo>
                    <a:cubicBezTo>
                      <a:pt x="402" y="2602"/>
                      <a:pt x="402" y="2602"/>
                      <a:pt x="398" y="2602"/>
                    </a:cubicBezTo>
                    <a:cubicBezTo>
                      <a:pt x="393" y="2569"/>
                      <a:pt x="389" y="2542"/>
                      <a:pt x="379" y="2518"/>
                    </a:cubicBezTo>
                    <a:cubicBezTo>
                      <a:pt x="379" y="2518"/>
                      <a:pt x="379" y="2518"/>
                      <a:pt x="121" y="1777"/>
                    </a:cubicBezTo>
                    <a:cubicBezTo>
                      <a:pt x="121" y="1777"/>
                      <a:pt x="121" y="1777"/>
                      <a:pt x="0" y="1777"/>
                    </a:cubicBezTo>
                    <a:cubicBezTo>
                      <a:pt x="0" y="1777"/>
                      <a:pt x="0" y="1777"/>
                      <a:pt x="338" y="2713"/>
                    </a:cubicBezTo>
                    <a:cubicBezTo>
                      <a:pt x="338" y="2713"/>
                      <a:pt x="338" y="2713"/>
                      <a:pt x="458" y="2713"/>
                    </a:cubicBezTo>
                    <a:cubicBezTo>
                      <a:pt x="458" y="2713"/>
                      <a:pt x="458" y="2713"/>
                      <a:pt x="804" y="1777"/>
                    </a:cubicBezTo>
                    <a:close/>
                    <a:moveTo>
                      <a:pt x="1007" y="1804"/>
                    </a:moveTo>
                    <a:cubicBezTo>
                      <a:pt x="1007" y="1786"/>
                      <a:pt x="1002" y="1772"/>
                      <a:pt x="988" y="1758"/>
                    </a:cubicBezTo>
                    <a:cubicBezTo>
                      <a:pt x="975" y="1744"/>
                      <a:pt x="957" y="1735"/>
                      <a:pt x="938" y="1735"/>
                    </a:cubicBezTo>
                    <a:cubicBezTo>
                      <a:pt x="920" y="1735"/>
                      <a:pt x="902" y="1744"/>
                      <a:pt x="888" y="1758"/>
                    </a:cubicBezTo>
                    <a:cubicBezTo>
                      <a:pt x="875" y="1772"/>
                      <a:pt x="870" y="1786"/>
                      <a:pt x="870" y="1804"/>
                    </a:cubicBezTo>
                    <a:cubicBezTo>
                      <a:pt x="870" y="1828"/>
                      <a:pt x="875" y="1842"/>
                      <a:pt x="888" y="1855"/>
                    </a:cubicBezTo>
                    <a:cubicBezTo>
                      <a:pt x="902" y="1869"/>
                      <a:pt x="920" y="1874"/>
                      <a:pt x="938" y="1874"/>
                    </a:cubicBezTo>
                    <a:cubicBezTo>
                      <a:pt x="957" y="1874"/>
                      <a:pt x="975" y="1869"/>
                      <a:pt x="988" y="1855"/>
                    </a:cubicBezTo>
                    <a:cubicBezTo>
                      <a:pt x="1002" y="1842"/>
                      <a:pt x="1007" y="1828"/>
                      <a:pt x="1007" y="1804"/>
                    </a:cubicBezTo>
                    <a:close/>
                    <a:moveTo>
                      <a:pt x="988" y="2713"/>
                    </a:moveTo>
                    <a:cubicBezTo>
                      <a:pt x="988" y="2713"/>
                      <a:pt x="988" y="2713"/>
                      <a:pt x="988" y="2713"/>
                    </a:cubicBezTo>
                    <a:cubicBezTo>
                      <a:pt x="988" y="2046"/>
                      <a:pt x="988" y="2046"/>
                      <a:pt x="988" y="2046"/>
                    </a:cubicBezTo>
                    <a:cubicBezTo>
                      <a:pt x="988" y="2046"/>
                      <a:pt x="988" y="2046"/>
                      <a:pt x="884" y="2046"/>
                    </a:cubicBezTo>
                    <a:cubicBezTo>
                      <a:pt x="884" y="2046"/>
                      <a:pt x="884" y="2046"/>
                      <a:pt x="884" y="2713"/>
                    </a:cubicBezTo>
                    <a:cubicBezTo>
                      <a:pt x="884" y="2713"/>
                      <a:pt x="884" y="2713"/>
                      <a:pt x="988" y="2713"/>
                    </a:cubicBezTo>
                    <a:close/>
                    <a:moveTo>
                      <a:pt x="1529" y="2529"/>
                    </a:moveTo>
                    <a:cubicBezTo>
                      <a:pt x="1529" y="2483"/>
                      <a:pt x="1510" y="2441"/>
                      <a:pt x="1478" y="2409"/>
                    </a:cubicBezTo>
                    <a:cubicBezTo>
                      <a:pt x="1455" y="2386"/>
                      <a:pt x="1414" y="2358"/>
                      <a:pt x="1359" y="2335"/>
                    </a:cubicBezTo>
                    <a:cubicBezTo>
                      <a:pt x="1308" y="2312"/>
                      <a:pt x="1276" y="2294"/>
                      <a:pt x="1257" y="2280"/>
                    </a:cubicBezTo>
                    <a:cubicBezTo>
                      <a:pt x="1239" y="2266"/>
                      <a:pt x="1230" y="2243"/>
                      <a:pt x="1230" y="2211"/>
                    </a:cubicBezTo>
                    <a:cubicBezTo>
                      <a:pt x="1230" y="2183"/>
                      <a:pt x="1244" y="2160"/>
                      <a:pt x="1262" y="2146"/>
                    </a:cubicBezTo>
                    <a:cubicBezTo>
                      <a:pt x="1285" y="2128"/>
                      <a:pt x="1313" y="2119"/>
                      <a:pt x="1349" y="2119"/>
                    </a:cubicBezTo>
                    <a:cubicBezTo>
                      <a:pt x="1405" y="2119"/>
                      <a:pt x="1455" y="2137"/>
                      <a:pt x="1496" y="2165"/>
                    </a:cubicBezTo>
                    <a:cubicBezTo>
                      <a:pt x="1496" y="2165"/>
                      <a:pt x="1496" y="2165"/>
                      <a:pt x="1496" y="2059"/>
                    </a:cubicBezTo>
                    <a:cubicBezTo>
                      <a:pt x="1455" y="2040"/>
                      <a:pt x="1409" y="2027"/>
                      <a:pt x="1354" y="2027"/>
                    </a:cubicBezTo>
                    <a:cubicBezTo>
                      <a:pt x="1290" y="2027"/>
                      <a:pt x="1230" y="2045"/>
                      <a:pt x="1188" y="2082"/>
                    </a:cubicBezTo>
                    <a:cubicBezTo>
                      <a:pt x="1143" y="2119"/>
                      <a:pt x="1124" y="2165"/>
                      <a:pt x="1124" y="2220"/>
                    </a:cubicBezTo>
                    <a:cubicBezTo>
                      <a:pt x="1124" y="2271"/>
                      <a:pt x="1138" y="2312"/>
                      <a:pt x="1165" y="2340"/>
                    </a:cubicBezTo>
                    <a:cubicBezTo>
                      <a:pt x="1188" y="2368"/>
                      <a:pt x="1230" y="2391"/>
                      <a:pt x="1285" y="2414"/>
                    </a:cubicBezTo>
                    <a:cubicBezTo>
                      <a:pt x="1336" y="2441"/>
                      <a:pt x="1372" y="2460"/>
                      <a:pt x="1391" y="2478"/>
                    </a:cubicBezTo>
                    <a:cubicBezTo>
                      <a:pt x="1409" y="2492"/>
                      <a:pt x="1418" y="2515"/>
                      <a:pt x="1418" y="2543"/>
                    </a:cubicBezTo>
                    <a:cubicBezTo>
                      <a:pt x="1418" y="2603"/>
                      <a:pt x="1377" y="2635"/>
                      <a:pt x="1294" y="2635"/>
                    </a:cubicBezTo>
                    <a:cubicBezTo>
                      <a:pt x="1230" y="2635"/>
                      <a:pt x="1175" y="2612"/>
                      <a:pt x="1120" y="2570"/>
                    </a:cubicBezTo>
                    <a:cubicBezTo>
                      <a:pt x="1120" y="2570"/>
                      <a:pt x="1120" y="2570"/>
                      <a:pt x="1120" y="2686"/>
                    </a:cubicBezTo>
                    <a:cubicBezTo>
                      <a:pt x="1170" y="2713"/>
                      <a:pt x="1221" y="2722"/>
                      <a:pt x="1285" y="2722"/>
                    </a:cubicBezTo>
                    <a:cubicBezTo>
                      <a:pt x="1363" y="2722"/>
                      <a:pt x="1423" y="2704"/>
                      <a:pt x="1469" y="2667"/>
                    </a:cubicBezTo>
                    <a:cubicBezTo>
                      <a:pt x="1506" y="2630"/>
                      <a:pt x="1529" y="2584"/>
                      <a:pt x="1529" y="2529"/>
                    </a:cubicBezTo>
                    <a:close/>
                    <a:moveTo>
                      <a:pt x="2178" y="2709"/>
                    </a:moveTo>
                    <a:cubicBezTo>
                      <a:pt x="2178" y="2709"/>
                      <a:pt x="2178" y="2709"/>
                      <a:pt x="2178" y="2709"/>
                    </a:cubicBezTo>
                    <a:cubicBezTo>
                      <a:pt x="2178" y="2045"/>
                      <a:pt x="2178" y="2045"/>
                      <a:pt x="2178" y="2045"/>
                    </a:cubicBezTo>
                    <a:cubicBezTo>
                      <a:pt x="2178" y="2045"/>
                      <a:pt x="2178" y="2045"/>
                      <a:pt x="2071" y="2045"/>
                    </a:cubicBezTo>
                    <a:cubicBezTo>
                      <a:pt x="2071" y="2045"/>
                      <a:pt x="2071" y="2045"/>
                      <a:pt x="2071" y="2428"/>
                    </a:cubicBezTo>
                    <a:cubicBezTo>
                      <a:pt x="2071" y="2492"/>
                      <a:pt x="2057" y="2538"/>
                      <a:pt x="2020" y="2580"/>
                    </a:cubicBezTo>
                    <a:cubicBezTo>
                      <a:pt x="1988" y="2616"/>
                      <a:pt x="1946" y="2635"/>
                      <a:pt x="1895" y="2635"/>
                    </a:cubicBezTo>
                    <a:cubicBezTo>
                      <a:pt x="1785" y="2635"/>
                      <a:pt x="1734" y="2566"/>
                      <a:pt x="1734" y="2423"/>
                    </a:cubicBezTo>
                    <a:cubicBezTo>
                      <a:pt x="1734" y="2423"/>
                      <a:pt x="1734" y="2423"/>
                      <a:pt x="1734" y="2045"/>
                    </a:cubicBezTo>
                    <a:cubicBezTo>
                      <a:pt x="1734" y="2045"/>
                      <a:pt x="1734" y="2045"/>
                      <a:pt x="1627" y="2045"/>
                    </a:cubicBezTo>
                    <a:cubicBezTo>
                      <a:pt x="1627" y="2045"/>
                      <a:pt x="1627" y="2045"/>
                      <a:pt x="1627" y="2441"/>
                    </a:cubicBezTo>
                    <a:cubicBezTo>
                      <a:pt x="1627" y="2630"/>
                      <a:pt x="1706" y="2722"/>
                      <a:pt x="1863" y="2722"/>
                    </a:cubicBezTo>
                    <a:cubicBezTo>
                      <a:pt x="1956" y="2722"/>
                      <a:pt x="2025" y="2686"/>
                      <a:pt x="2071" y="2603"/>
                    </a:cubicBezTo>
                    <a:cubicBezTo>
                      <a:pt x="2071" y="2603"/>
                      <a:pt x="2071" y="2603"/>
                      <a:pt x="2071" y="2603"/>
                    </a:cubicBezTo>
                    <a:cubicBezTo>
                      <a:pt x="2071" y="2603"/>
                      <a:pt x="2071" y="2603"/>
                      <a:pt x="2071" y="2709"/>
                    </a:cubicBezTo>
                    <a:cubicBezTo>
                      <a:pt x="2071" y="2709"/>
                      <a:pt x="2071" y="2709"/>
                      <a:pt x="2178" y="2709"/>
                    </a:cubicBezTo>
                    <a:close/>
                    <a:moveTo>
                      <a:pt x="2822" y="2709"/>
                    </a:moveTo>
                    <a:cubicBezTo>
                      <a:pt x="2822" y="2709"/>
                      <a:pt x="2822" y="2709"/>
                      <a:pt x="2822" y="2709"/>
                    </a:cubicBezTo>
                    <a:cubicBezTo>
                      <a:pt x="2822" y="2275"/>
                      <a:pt x="2822" y="2275"/>
                      <a:pt x="2822" y="2275"/>
                    </a:cubicBezTo>
                    <a:cubicBezTo>
                      <a:pt x="2822" y="2109"/>
                      <a:pt x="2744" y="2027"/>
                      <a:pt x="2593" y="2027"/>
                    </a:cubicBezTo>
                    <a:cubicBezTo>
                      <a:pt x="2552" y="2027"/>
                      <a:pt x="2506" y="2036"/>
                      <a:pt x="2460" y="2050"/>
                    </a:cubicBezTo>
                    <a:cubicBezTo>
                      <a:pt x="2419" y="2063"/>
                      <a:pt x="2387" y="2077"/>
                      <a:pt x="2369" y="2091"/>
                    </a:cubicBezTo>
                    <a:cubicBezTo>
                      <a:pt x="2369" y="2091"/>
                      <a:pt x="2369" y="2091"/>
                      <a:pt x="2369" y="2202"/>
                    </a:cubicBezTo>
                    <a:cubicBezTo>
                      <a:pt x="2433" y="2146"/>
                      <a:pt x="2501" y="2119"/>
                      <a:pt x="2584" y="2119"/>
                    </a:cubicBezTo>
                    <a:cubicBezTo>
                      <a:pt x="2671" y="2119"/>
                      <a:pt x="2716" y="2174"/>
                      <a:pt x="2716" y="2289"/>
                    </a:cubicBezTo>
                    <a:cubicBezTo>
                      <a:pt x="2716" y="2289"/>
                      <a:pt x="2716" y="2289"/>
                      <a:pt x="2520" y="2317"/>
                    </a:cubicBezTo>
                    <a:cubicBezTo>
                      <a:pt x="2373" y="2335"/>
                      <a:pt x="2304" y="2409"/>
                      <a:pt x="2304" y="2533"/>
                    </a:cubicBezTo>
                    <a:cubicBezTo>
                      <a:pt x="2304" y="2589"/>
                      <a:pt x="2318" y="2635"/>
                      <a:pt x="2355" y="2667"/>
                    </a:cubicBezTo>
                    <a:cubicBezTo>
                      <a:pt x="2391" y="2704"/>
                      <a:pt x="2446" y="2722"/>
                      <a:pt x="2510" y="2722"/>
                    </a:cubicBezTo>
                    <a:cubicBezTo>
                      <a:pt x="2602" y="2722"/>
                      <a:pt x="2671" y="2686"/>
                      <a:pt x="2716" y="2603"/>
                    </a:cubicBezTo>
                    <a:cubicBezTo>
                      <a:pt x="2716" y="2603"/>
                      <a:pt x="2716" y="2603"/>
                      <a:pt x="2716" y="2603"/>
                    </a:cubicBezTo>
                    <a:cubicBezTo>
                      <a:pt x="2716" y="2603"/>
                      <a:pt x="2716" y="2603"/>
                      <a:pt x="2716" y="2709"/>
                    </a:cubicBezTo>
                    <a:cubicBezTo>
                      <a:pt x="2716" y="2709"/>
                      <a:pt x="2716" y="2709"/>
                      <a:pt x="2822" y="2709"/>
                    </a:cubicBezTo>
                    <a:close/>
                    <a:moveTo>
                      <a:pt x="2716" y="2372"/>
                    </a:moveTo>
                    <a:cubicBezTo>
                      <a:pt x="2716" y="2372"/>
                      <a:pt x="2716" y="2372"/>
                      <a:pt x="2716" y="2372"/>
                    </a:cubicBezTo>
                    <a:cubicBezTo>
                      <a:pt x="2716" y="2437"/>
                      <a:pt x="2716" y="2437"/>
                      <a:pt x="2716" y="2437"/>
                    </a:cubicBezTo>
                    <a:cubicBezTo>
                      <a:pt x="2716" y="2497"/>
                      <a:pt x="2703" y="2543"/>
                      <a:pt x="2666" y="2580"/>
                    </a:cubicBezTo>
                    <a:cubicBezTo>
                      <a:pt x="2634" y="2616"/>
                      <a:pt x="2588" y="2635"/>
                      <a:pt x="2538" y="2635"/>
                    </a:cubicBezTo>
                    <a:cubicBezTo>
                      <a:pt x="2497" y="2635"/>
                      <a:pt x="2465" y="2621"/>
                      <a:pt x="2446" y="2603"/>
                    </a:cubicBezTo>
                    <a:cubicBezTo>
                      <a:pt x="2423" y="2580"/>
                      <a:pt x="2410" y="2556"/>
                      <a:pt x="2410" y="2524"/>
                    </a:cubicBezTo>
                    <a:cubicBezTo>
                      <a:pt x="2410" y="2483"/>
                      <a:pt x="2419" y="2455"/>
                      <a:pt x="2437" y="2437"/>
                    </a:cubicBezTo>
                    <a:cubicBezTo>
                      <a:pt x="2460" y="2418"/>
                      <a:pt x="2501" y="2404"/>
                      <a:pt x="2556" y="2395"/>
                    </a:cubicBezTo>
                    <a:cubicBezTo>
                      <a:pt x="2556" y="2395"/>
                      <a:pt x="2556" y="2395"/>
                      <a:pt x="2716" y="2372"/>
                    </a:cubicBezTo>
                    <a:close/>
                    <a:moveTo>
                      <a:pt x="2982" y="1726"/>
                    </a:moveTo>
                    <a:cubicBezTo>
                      <a:pt x="2982" y="2713"/>
                      <a:pt x="2982" y="2713"/>
                      <a:pt x="2982" y="2713"/>
                    </a:cubicBezTo>
                    <a:cubicBezTo>
                      <a:pt x="3090" y="2713"/>
                      <a:pt x="3090" y="2713"/>
                      <a:pt x="3090" y="2713"/>
                    </a:cubicBezTo>
                    <a:cubicBezTo>
                      <a:pt x="3090" y="1726"/>
                      <a:pt x="3090" y="1726"/>
                      <a:pt x="3090" y="1726"/>
                    </a:cubicBezTo>
                    <a:cubicBezTo>
                      <a:pt x="2982" y="1726"/>
                      <a:pt x="2982" y="1726"/>
                      <a:pt x="2982" y="1726"/>
                    </a:cubicBezTo>
                    <a:close/>
                    <a:moveTo>
                      <a:pt x="3946" y="2473"/>
                    </a:moveTo>
                    <a:cubicBezTo>
                      <a:pt x="3946" y="2418"/>
                      <a:pt x="3927" y="2367"/>
                      <a:pt x="3885" y="2326"/>
                    </a:cubicBezTo>
                    <a:cubicBezTo>
                      <a:pt x="3853" y="2284"/>
                      <a:pt x="3798" y="2247"/>
                      <a:pt x="3724" y="2206"/>
                    </a:cubicBezTo>
                    <a:cubicBezTo>
                      <a:pt x="3655" y="2164"/>
                      <a:pt x="3604" y="2132"/>
                      <a:pt x="3581" y="2109"/>
                    </a:cubicBezTo>
                    <a:cubicBezTo>
                      <a:pt x="3553" y="2081"/>
                      <a:pt x="3539" y="2044"/>
                      <a:pt x="3539" y="2003"/>
                    </a:cubicBezTo>
                    <a:cubicBezTo>
                      <a:pt x="3539" y="1961"/>
                      <a:pt x="3558" y="1929"/>
                      <a:pt x="3585" y="1902"/>
                    </a:cubicBezTo>
                    <a:cubicBezTo>
                      <a:pt x="3618" y="1874"/>
                      <a:pt x="3664" y="1860"/>
                      <a:pt x="3715" y="1860"/>
                    </a:cubicBezTo>
                    <a:cubicBezTo>
                      <a:pt x="3793" y="1860"/>
                      <a:pt x="3858" y="1878"/>
                      <a:pt x="3904" y="1915"/>
                    </a:cubicBezTo>
                    <a:cubicBezTo>
                      <a:pt x="3904" y="1915"/>
                      <a:pt x="3904" y="1915"/>
                      <a:pt x="3904" y="1795"/>
                    </a:cubicBezTo>
                    <a:cubicBezTo>
                      <a:pt x="3867" y="1772"/>
                      <a:pt x="3807" y="1763"/>
                      <a:pt x="3724" y="1763"/>
                    </a:cubicBezTo>
                    <a:cubicBezTo>
                      <a:pt x="3631" y="1763"/>
                      <a:pt x="3562" y="1786"/>
                      <a:pt x="3507" y="1832"/>
                    </a:cubicBezTo>
                    <a:cubicBezTo>
                      <a:pt x="3451" y="1883"/>
                      <a:pt x="3428" y="1938"/>
                      <a:pt x="3428" y="2012"/>
                    </a:cubicBezTo>
                    <a:cubicBezTo>
                      <a:pt x="3428" y="2063"/>
                      <a:pt x="3442" y="2114"/>
                      <a:pt x="3474" y="2151"/>
                    </a:cubicBezTo>
                    <a:cubicBezTo>
                      <a:pt x="3502" y="2192"/>
                      <a:pt x="3558" y="2234"/>
                      <a:pt x="3631" y="2275"/>
                    </a:cubicBezTo>
                    <a:cubicBezTo>
                      <a:pt x="3705" y="2317"/>
                      <a:pt x="3756" y="2353"/>
                      <a:pt x="3784" y="2381"/>
                    </a:cubicBezTo>
                    <a:cubicBezTo>
                      <a:pt x="3816" y="2409"/>
                      <a:pt x="3830" y="2446"/>
                      <a:pt x="3830" y="2487"/>
                    </a:cubicBezTo>
                    <a:cubicBezTo>
                      <a:pt x="3830" y="2579"/>
                      <a:pt x="3770" y="2626"/>
                      <a:pt x="3650" y="2626"/>
                    </a:cubicBezTo>
                    <a:cubicBezTo>
                      <a:pt x="3613" y="2626"/>
                      <a:pt x="3576" y="2621"/>
                      <a:pt x="3534" y="2603"/>
                    </a:cubicBezTo>
                    <a:cubicBezTo>
                      <a:pt x="3488" y="2589"/>
                      <a:pt x="3456" y="2570"/>
                      <a:pt x="3424" y="2543"/>
                    </a:cubicBezTo>
                    <a:cubicBezTo>
                      <a:pt x="3424" y="2543"/>
                      <a:pt x="3424" y="2543"/>
                      <a:pt x="3424" y="2672"/>
                    </a:cubicBezTo>
                    <a:cubicBezTo>
                      <a:pt x="3447" y="2686"/>
                      <a:pt x="3479" y="2699"/>
                      <a:pt x="3521" y="2709"/>
                    </a:cubicBezTo>
                    <a:cubicBezTo>
                      <a:pt x="3562" y="2718"/>
                      <a:pt x="3599" y="2722"/>
                      <a:pt x="3636" y="2722"/>
                    </a:cubicBezTo>
                    <a:cubicBezTo>
                      <a:pt x="3738" y="2722"/>
                      <a:pt x="3816" y="2699"/>
                      <a:pt x="3872" y="2649"/>
                    </a:cubicBezTo>
                    <a:cubicBezTo>
                      <a:pt x="3922" y="2603"/>
                      <a:pt x="3946" y="2547"/>
                      <a:pt x="3946" y="2473"/>
                    </a:cubicBezTo>
                    <a:close/>
                    <a:moveTo>
                      <a:pt x="4383" y="2704"/>
                    </a:moveTo>
                    <a:cubicBezTo>
                      <a:pt x="4383" y="2704"/>
                      <a:pt x="4383" y="2704"/>
                      <a:pt x="4383" y="2704"/>
                    </a:cubicBezTo>
                    <a:cubicBezTo>
                      <a:pt x="4383" y="2612"/>
                      <a:pt x="4383" y="2612"/>
                      <a:pt x="4383" y="2612"/>
                    </a:cubicBezTo>
                    <a:cubicBezTo>
                      <a:pt x="4364" y="2626"/>
                      <a:pt x="4342" y="2630"/>
                      <a:pt x="4314" y="2630"/>
                    </a:cubicBezTo>
                    <a:cubicBezTo>
                      <a:pt x="4277" y="2630"/>
                      <a:pt x="4254" y="2621"/>
                      <a:pt x="4241" y="2603"/>
                    </a:cubicBezTo>
                    <a:cubicBezTo>
                      <a:pt x="4222" y="2584"/>
                      <a:pt x="4218" y="2552"/>
                      <a:pt x="4218" y="2511"/>
                    </a:cubicBezTo>
                    <a:cubicBezTo>
                      <a:pt x="4218" y="2511"/>
                      <a:pt x="4218" y="2511"/>
                      <a:pt x="4218" y="2133"/>
                    </a:cubicBezTo>
                    <a:cubicBezTo>
                      <a:pt x="4218" y="2133"/>
                      <a:pt x="4218" y="2133"/>
                      <a:pt x="4383" y="2133"/>
                    </a:cubicBezTo>
                    <a:cubicBezTo>
                      <a:pt x="4383" y="2133"/>
                      <a:pt x="4383" y="2133"/>
                      <a:pt x="4383" y="2046"/>
                    </a:cubicBezTo>
                    <a:cubicBezTo>
                      <a:pt x="4383" y="2046"/>
                      <a:pt x="4383" y="2046"/>
                      <a:pt x="4218" y="2046"/>
                    </a:cubicBezTo>
                    <a:cubicBezTo>
                      <a:pt x="4218" y="2046"/>
                      <a:pt x="4218" y="2046"/>
                      <a:pt x="4218" y="1848"/>
                    </a:cubicBezTo>
                    <a:cubicBezTo>
                      <a:pt x="4181" y="1862"/>
                      <a:pt x="4144" y="1871"/>
                      <a:pt x="4112" y="1885"/>
                    </a:cubicBezTo>
                    <a:cubicBezTo>
                      <a:pt x="4112" y="1885"/>
                      <a:pt x="4112" y="1885"/>
                      <a:pt x="4112" y="2046"/>
                    </a:cubicBezTo>
                    <a:cubicBezTo>
                      <a:pt x="4112" y="2046"/>
                      <a:pt x="4112" y="2046"/>
                      <a:pt x="3997" y="2046"/>
                    </a:cubicBezTo>
                    <a:cubicBezTo>
                      <a:pt x="3997" y="2046"/>
                      <a:pt x="3997" y="2046"/>
                      <a:pt x="3997" y="2133"/>
                    </a:cubicBezTo>
                    <a:cubicBezTo>
                      <a:pt x="3997" y="2133"/>
                      <a:pt x="3997" y="2133"/>
                      <a:pt x="4112" y="2133"/>
                    </a:cubicBezTo>
                    <a:cubicBezTo>
                      <a:pt x="4112" y="2133"/>
                      <a:pt x="4112" y="2133"/>
                      <a:pt x="4112" y="2529"/>
                    </a:cubicBezTo>
                    <a:cubicBezTo>
                      <a:pt x="4112" y="2658"/>
                      <a:pt x="4167" y="2722"/>
                      <a:pt x="4282" y="2722"/>
                    </a:cubicBezTo>
                    <a:cubicBezTo>
                      <a:pt x="4323" y="2722"/>
                      <a:pt x="4360" y="2718"/>
                      <a:pt x="4383" y="2704"/>
                    </a:cubicBezTo>
                    <a:close/>
                    <a:moveTo>
                      <a:pt x="5018" y="2709"/>
                    </a:moveTo>
                    <a:cubicBezTo>
                      <a:pt x="5018" y="2709"/>
                      <a:pt x="5018" y="2709"/>
                      <a:pt x="5018" y="2709"/>
                    </a:cubicBezTo>
                    <a:cubicBezTo>
                      <a:pt x="5018" y="2045"/>
                      <a:pt x="5018" y="2045"/>
                      <a:pt x="5018" y="2045"/>
                    </a:cubicBezTo>
                    <a:cubicBezTo>
                      <a:pt x="5018" y="2045"/>
                      <a:pt x="5018" y="2045"/>
                      <a:pt x="4912" y="2045"/>
                    </a:cubicBezTo>
                    <a:cubicBezTo>
                      <a:pt x="4912" y="2045"/>
                      <a:pt x="4912" y="2045"/>
                      <a:pt x="4912" y="2428"/>
                    </a:cubicBezTo>
                    <a:cubicBezTo>
                      <a:pt x="4912" y="2492"/>
                      <a:pt x="4898" y="2538"/>
                      <a:pt x="4862" y="2580"/>
                    </a:cubicBezTo>
                    <a:cubicBezTo>
                      <a:pt x="4830" y="2616"/>
                      <a:pt x="4788" y="2635"/>
                      <a:pt x="4738" y="2635"/>
                    </a:cubicBezTo>
                    <a:cubicBezTo>
                      <a:pt x="4633" y="2635"/>
                      <a:pt x="4578" y="2566"/>
                      <a:pt x="4578" y="2423"/>
                    </a:cubicBezTo>
                    <a:cubicBezTo>
                      <a:pt x="4578" y="2423"/>
                      <a:pt x="4578" y="2423"/>
                      <a:pt x="4578" y="2045"/>
                    </a:cubicBezTo>
                    <a:cubicBezTo>
                      <a:pt x="4578" y="2045"/>
                      <a:pt x="4578" y="2045"/>
                      <a:pt x="4472" y="2045"/>
                    </a:cubicBezTo>
                    <a:cubicBezTo>
                      <a:pt x="4472" y="2045"/>
                      <a:pt x="4472" y="2045"/>
                      <a:pt x="4472" y="2441"/>
                    </a:cubicBezTo>
                    <a:cubicBezTo>
                      <a:pt x="4472" y="2630"/>
                      <a:pt x="4550" y="2722"/>
                      <a:pt x="4711" y="2722"/>
                    </a:cubicBezTo>
                    <a:cubicBezTo>
                      <a:pt x="4798" y="2722"/>
                      <a:pt x="4866" y="2686"/>
                      <a:pt x="4912" y="2603"/>
                    </a:cubicBezTo>
                    <a:cubicBezTo>
                      <a:pt x="4912" y="2603"/>
                      <a:pt x="4912" y="2603"/>
                      <a:pt x="4912" y="2603"/>
                    </a:cubicBezTo>
                    <a:cubicBezTo>
                      <a:pt x="4912" y="2603"/>
                      <a:pt x="4912" y="2603"/>
                      <a:pt x="4912" y="2709"/>
                    </a:cubicBezTo>
                    <a:cubicBezTo>
                      <a:pt x="4912" y="2709"/>
                      <a:pt x="4912" y="2709"/>
                      <a:pt x="5018" y="2709"/>
                    </a:cubicBezTo>
                    <a:close/>
                    <a:moveTo>
                      <a:pt x="5756" y="2709"/>
                    </a:moveTo>
                    <a:cubicBezTo>
                      <a:pt x="5756" y="2709"/>
                      <a:pt x="5756" y="2709"/>
                      <a:pt x="5756" y="2709"/>
                    </a:cubicBezTo>
                    <a:cubicBezTo>
                      <a:pt x="5756" y="1726"/>
                      <a:pt x="5756" y="1726"/>
                      <a:pt x="5756" y="1726"/>
                    </a:cubicBezTo>
                    <a:cubicBezTo>
                      <a:pt x="5756" y="1726"/>
                      <a:pt x="5756" y="1726"/>
                      <a:pt x="5650" y="1726"/>
                    </a:cubicBezTo>
                    <a:cubicBezTo>
                      <a:pt x="5650" y="1726"/>
                      <a:pt x="5650" y="1726"/>
                      <a:pt x="5650" y="2136"/>
                    </a:cubicBezTo>
                    <a:cubicBezTo>
                      <a:pt x="5650" y="2136"/>
                      <a:pt x="5650" y="2136"/>
                      <a:pt x="5650" y="2136"/>
                    </a:cubicBezTo>
                    <a:cubicBezTo>
                      <a:pt x="5609" y="2062"/>
                      <a:pt x="5540" y="2026"/>
                      <a:pt x="5448" y="2026"/>
                    </a:cubicBezTo>
                    <a:cubicBezTo>
                      <a:pt x="5361" y="2026"/>
                      <a:pt x="5287" y="2062"/>
                      <a:pt x="5232" y="2127"/>
                    </a:cubicBezTo>
                    <a:cubicBezTo>
                      <a:pt x="5177" y="2192"/>
                      <a:pt x="5149" y="2279"/>
                      <a:pt x="5149" y="2390"/>
                    </a:cubicBezTo>
                    <a:cubicBezTo>
                      <a:pt x="5149" y="2496"/>
                      <a:pt x="5172" y="2579"/>
                      <a:pt x="5223" y="2639"/>
                    </a:cubicBezTo>
                    <a:cubicBezTo>
                      <a:pt x="5273" y="2695"/>
                      <a:pt x="5338" y="2722"/>
                      <a:pt x="5420" y="2722"/>
                    </a:cubicBezTo>
                    <a:cubicBezTo>
                      <a:pt x="5522" y="2722"/>
                      <a:pt x="5600" y="2681"/>
                      <a:pt x="5650" y="2593"/>
                    </a:cubicBezTo>
                    <a:cubicBezTo>
                      <a:pt x="5650" y="2593"/>
                      <a:pt x="5650" y="2593"/>
                      <a:pt x="5650" y="2593"/>
                    </a:cubicBezTo>
                    <a:cubicBezTo>
                      <a:pt x="5650" y="2593"/>
                      <a:pt x="5650" y="2593"/>
                      <a:pt x="5650" y="2709"/>
                    </a:cubicBezTo>
                    <a:cubicBezTo>
                      <a:pt x="5650" y="2709"/>
                      <a:pt x="5650" y="2709"/>
                      <a:pt x="5756" y="2709"/>
                    </a:cubicBezTo>
                    <a:close/>
                    <a:moveTo>
                      <a:pt x="5650" y="2409"/>
                    </a:moveTo>
                    <a:cubicBezTo>
                      <a:pt x="5650" y="2473"/>
                      <a:pt x="5632" y="2524"/>
                      <a:pt x="5600" y="2565"/>
                    </a:cubicBezTo>
                    <a:cubicBezTo>
                      <a:pt x="5563" y="2612"/>
                      <a:pt x="5512" y="2635"/>
                      <a:pt x="5453" y="2635"/>
                    </a:cubicBezTo>
                    <a:cubicBezTo>
                      <a:pt x="5393" y="2635"/>
                      <a:pt x="5347" y="2612"/>
                      <a:pt x="5315" y="2575"/>
                    </a:cubicBezTo>
                    <a:cubicBezTo>
                      <a:pt x="5273" y="2529"/>
                      <a:pt x="5255" y="2469"/>
                      <a:pt x="5255" y="2386"/>
                    </a:cubicBezTo>
                    <a:cubicBezTo>
                      <a:pt x="5255" y="2302"/>
                      <a:pt x="5273" y="2238"/>
                      <a:pt x="5310" y="2187"/>
                    </a:cubicBezTo>
                    <a:cubicBezTo>
                      <a:pt x="5347" y="2141"/>
                      <a:pt x="5397" y="2118"/>
                      <a:pt x="5462" y="2118"/>
                    </a:cubicBezTo>
                    <a:cubicBezTo>
                      <a:pt x="5517" y="2118"/>
                      <a:pt x="5563" y="2136"/>
                      <a:pt x="5600" y="2173"/>
                    </a:cubicBezTo>
                    <a:cubicBezTo>
                      <a:pt x="5632" y="2210"/>
                      <a:pt x="5650" y="2256"/>
                      <a:pt x="5650" y="2312"/>
                    </a:cubicBezTo>
                    <a:cubicBezTo>
                      <a:pt x="5650" y="2312"/>
                      <a:pt x="5650" y="2312"/>
                      <a:pt x="5650" y="2409"/>
                    </a:cubicBezTo>
                    <a:close/>
                    <a:moveTo>
                      <a:pt x="6057" y="1804"/>
                    </a:moveTo>
                    <a:cubicBezTo>
                      <a:pt x="6057" y="1786"/>
                      <a:pt x="6052" y="1772"/>
                      <a:pt x="6039" y="1758"/>
                    </a:cubicBezTo>
                    <a:cubicBezTo>
                      <a:pt x="6025" y="1744"/>
                      <a:pt x="6007" y="1735"/>
                      <a:pt x="5989" y="1735"/>
                    </a:cubicBezTo>
                    <a:cubicBezTo>
                      <a:pt x="5970" y="1735"/>
                      <a:pt x="5952" y="1744"/>
                      <a:pt x="5943" y="1758"/>
                    </a:cubicBezTo>
                    <a:cubicBezTo>
                      <a:pt x="5930" y="1772"/>
                      <a:pt x="5920" y="1786"/>
                      <a:pt x="5920" y="1804"/>
                    </a:cubicBezTo>
                    <a:cubicBezTo>
                      <a:pt x="5920" y="1828"/>
                      <a:pt x="5930" y="1842"/>
                      <a:pt x="5943" y="1855"/>
                    </a:cubicBezTo>
                    <a:cubicBezTo>
                      <a:pt x="5952" y="1869"/>
                      <a:pt x="5970" y="1874"/>
                      <a:pt x="5989" y="1874"/>
                    </a:cubicBezTo>
                    <a:cubicBezTo>
                      <a:pt x="6007" y="1874"/>
                      <a:pt x="6025" y="1869"/>
                      <a:pt x="6039" y="1855"/>
                    </a:cubicBezTo>
                    <a:cubicBezTo>
                      <a:pt x="6052" y="1842"/>
                      <a:pt x="6057" y="1828"/>
                      <a:pt x="6057" y="1804"/>
                    </a:cubicBezTo>
                    <a:close/>
                    <a:moveTo>
                      <a:pt x="6039" y="2713"/>
                    </a:moveTo>
                    <a:cubicBezTo>
                      <a:pt x="6039" y="2713"/>
                      <a:pt x="6039" y="2713"/>
                      <a:pt x="6039" y="2713"/>
                    </a:cubicBezTo>
                    <a:cubicBezTo>
                      <a:pt x="6039" y="2046"/>
                      <a:pt x="6039" y="2046"/>
                      <a:pt x="6039" y="2046"/>
                    </a:cubicBezTo>
                    <a:cubicBezTo>
                      <a:pt x="6039" y="2046"/>
                      <a:pt x="6039" y="2046"/>
                      <a:pt x="5934" y="2046"/>
                    </a:cubicBezTo>
                    <a:cubicBezTo>
                      <a:pt x="5934" y="2046"/>
                      <a:pt x="5934" y="2046"/>
                      <a:pt x="5934" y="2713"/>
                    </a:cubicBezTo>
                    <a:cubicBezTo>
                      <a:pt x="5934" y="2713"/>
                      <a:pt x="5934" y="2713"/>
                      <a:pt x="6039" y="2713"/>
                    </a:cubicBezTo>
                    <a:close/>
                    <a:moveTo>
                      <a:pt x="6819" y="2372"/>
                    </a:moveTo>
                    <a:cubicBezTo>
                      <a:pt x="6819" y="2266"/>
                      <a:pt x="6791" y="2183"/>
                      <a:pt x="6736" y="2119"/>
                    </a:cubicBezTo>
                    <a:cubicBezTo>
                      <a:pt x="6680" y="2059"/>
                      <a:pt x="6602" y="2027"/>
                      <a:pt x="6506" y="2027"/>
                    </a:cubicBezTo>
                    <a:cubicBezTo>
                      <a:pt x="6404" y="2027"/>
                      <a:pt x="6326" y="2059"/>
                      <a:pt x="6266" y="2119"/>
                    </a:cubicBezTo>
                    <a:cubicBezTo>
                      <a:pt x="6197" y="2179"/>
                      <a:pt x="6165" y="2271"/>
                      <a:pt x="6165" y="2386"/>
                    </a:cubicBezTo>
                    <a:cubicBezTo>
                      <a:pt x="6165" y="2487"/>
                      <a:pt x="6197" y="2566"/>
                      <a:pt x="6252" y="2630"/>
                    </a:cubicBezTo>
                    <a:cubicBezTo>
                      <a:pt x="6312" y="2690"/>
                      <a:pt x="6390" y="2722"/>
                      <a:pt x="6487" y="2722"/>
                    </a:cubicBezTo>
                    <a:cubicBezTo>
                      <a:pt x="6588" y="2722"/>
                      <a:pt x="6671" y="2690"/>
                      <a:pt x="6731" y="2630"/>
                    </a:cubicBezTo>
                    <a:cubicBezTo>
                      <a:pt x="6791" y="2566"/>
                      <a:pt x="6819" y="2478"/>
                      <a:pt x="6819" y="2372"/>
                    </a:cubicBezTo>
                    <a:close/>
                    <a:moveTo>
                      <a:pt x="6713" y="2377"/>
                    </a:moveTo>
                    <a:cubicBezTo>
                      <a:pt x="6713" y="2460"/>
                      <a:pt x="6694" y="2520"/>
                      <a:pt x="6657" y="2566"/>
                    </a:cubicBezTo>
                    <a:cubicBezTo>
                      <a:pt x="6621" y="2612"/>
                      <a:pt x="6565" y="2635"/>
                      <a:pt x="6496" y="2635"/>
                    </a:cubicBezTo>
                    <a:cubicBezTo>
                      <a:pt x="6432" y="2635"/>
                      <a:pt x="6377" y="2612"/>
                      <a:pt x="6335" y="2566"/>
                    </a:cubicBezTo>
                    <a:cubicBezTo>
                      <a:pt x="6294" y="2520"/>
                      <a:pt x="6275" y="2460"/>
                      <a:pt x="6275" y="2381"/>
                    </a:cubicBezTo>
                    <a:cubicBezTo>
                      <a:pt x="6275" y="2294"/>
                      <a:pt x="6298" y="2229"/>
                      <a:pt x="6340" y="2183"/>
                    </a:cubicBezTo>
                    <a:cubicBezTo>
                      <a:pt x="6377" y="2142"/>
                      <a:pt x="6432" y="2119"/>
                      <a:pt x="6496" y="2119"/>
                    </a:cubicBezTo>
                    <a:cubicBezTo>
                      <a:pt x="6565" y="2119"/>
                      <a:pt x="6616" y="2142"/>
                      <a:pt x="6653" y="2183"/>
                    </a:cubicBezTo>
                    <a:cubicBezTo>
                      <a:pt x="6690" y="2229"/>
                      <a:pt x="6713" y="2294"/>
                      <a:pt x="6713" y="2377"/>
                    </a:cubicBezTo>
                    <a:close/>
                    <a:moveTo>
                      <a:pt x="6936" y="2097"/>
                    </a:moveTo>
                    <a:cubicBezTo>
                      <a:pt x="6936" y="2078"/>
                      <a:pt x="6932" y="2059"/>
                      <a:pt x="6918" y="2050"/>
                    </a:cubicBezTo>
                    <a:cubicBezTo>
                      <a:pt x="6904" y="2036"/>
                      <a:pt x="6891" y="2031"/>
                      <a:pt x="6873" y="2031"/>
                    </a:cubicBezTo>
                    <a:cubicBezTo>
                      <a:pt x="6854" y="2031"/>
                      <a:pt x="6836" y="2036"/>
                      <a:pt x="6823" y="2050"/>
                    </a:cubicBezTo>
                    <a:cubicBezTo>
                      <a:pt x="6814" y="2064"/>
                      <a:pt x="6804" y="2078"/>
                      <a:pt x="6804" y="2097"/>
                    </a:cubicBezTo>
                    <a:cubicBezTo>
                      <a:pt x="6804" y="2116"/>
                      <a:pt x="6814" y="2135"/>
                      <a:pt x="6823" y="2144"/>
                    </a:cubicBezTo>
                    <a:cubicBezTo>
                      <a:pt x="6836" y="2158"/>
                      <a:pt x="6854" y="2163"/>
                      <a:pt x="6873" y="2163"/>
                    </a:cubicBezTo>
                    <a:cubicBezTo>
                      <a:pt x="6891" y="2163"/>
                      <a:pt x="6904" y="2158"/>
                      <a:pt x="6918" y="2144"/>
                    </a:cubicBezTo>
                    <a:cubicBezTo>
                      <a:pt x="6932" y="2135"/>
                      <a:pt x="6936" y="2116"/>
                      <a:pt x="6936" y="2097"/>
                    </a:cubicBezTo>
                    <a:close/>
                    <a:moveTo>
                      <a:pt x="6932" y="2097"/>
                    </a:moveTo>
                    <a:cubicBezTo>
                      <a:pt x="6932" y="2116"/>
                      <a:pt x="6922" y="2130"/>
                      <a:pt x="6913" y="2139"/>
                    </a:cubicBezTo>
                    <a:cubicBezTo>
                      <a:pt x="6900" y="2153"/>
                      <a:pt x="6886" y="2158"/>
                      <a:pt x="6873" y="2158"/>
                    </a:cubicBezTo>
                    <a:cubicBezTo>
                      <a:pt x="6854" y="2158"/>
                      <a:pt x="6841" y="2153"/>
                      <a:pt x="6832" y="2139"/>
                    </a:cubicBezTo>
                    <a:cubicBezTo>
                      <a:pt x="6818" y="2130"/>
                      <a:pt x="6814" y="2116"/>
                      <a:pt x="6814" y="2097"/>
                    </a:cubicBezTo>
                    <a:cubicBezTo>
                      <a:pt x="6814" y="2078"/>
                      <a:pt x="6818" y="2064"/>
                      <a:pt x="6832" y="2055"/>
                    </a:cubicBezTo>
                    <a:cubicBezTo>
                      <a:pt x="6841" y="2041"/>
                      <a:pt x="6854" y="2036"/>
                      <a:pt x="6873" y="2036"/>
                    </a:cubicBezTo>
                    <a:cubicBezTo>
                      <a:pt x="6886" y="2036"/>
                      <a:pt x="6900" y="2041"/>
                      <a:pt x="6913" y="2055"/>
                    </a:cubicBezTo>
                    <a:cubicBezTo>
                      <a:pt x="6922" y="2064"/>
                      <a:pt x="6932" y="2078"/>
                      <a:pt x="6932" y="2097"/>
                    </a:cubicBezTo>
                    <a:close/>
                    <a:moveTo>
                      <a:pt x="6904" y="2139"/>
                    </a:moveTo>
                    <a:cubicBezTo>
                      <a:pt x="6904" y="2139"/>
                      <a:pt x="6904" y="2139"/>
                      <a:pt x="6904" y="2139"/>
                    </a:cubicBezTo>
                    <a:cubicBezTo>
                      <a:pt x="6891" y="2116"/>
                      <a:pt x="6891" y="2116"/>
                      <a:pt x="6891" y="2116"/>
                    </a:cubicBezTo>
                    <a:cubicBezTo>
                      <a:pt x="6886" y="2106"/>
                      <a:pt x="6882" y="2102"/>
                      <a:pt x="6877" y="2102"/>
                    </a:cubicBezTo>
                    <a:cubicBezTo>
                      <a:pt x="6877" y="2102"/>
                      <a:pt x="6877" y="2102"/>
                      <a:pt x="6877" y="2102"/>
                    </a:cubicBezTo>
                    <a:cubicBezTo>
                      <a:pt x="6886" y="2097"/>
                      <a:pt x="6891" y="2097"/>
                      <a:pt x="6895" y="2092"/>
                    </a:cubicBezTo>
                    <a:cubicBezTo>
                      <a:pt x="6900" y="2088"/>
                      <a:pt x="6900" y="2083"/>
                      <a:pt x="6900" y="2078"/>
                    </a:cubicBezTo>
                    <a:cubicBezTo>
                      <a:pt x="6900" y="2069"/>
                      <a:pt x="6900" y="2064"/>
                      <a:pt x="6895" y="2059"/>
                    </a:cubicBezTo>
                    <a:cubicBezTo>
                      <a:pt x="6886" y="2055"/>
                      <a:pt x="6882" y="2055"/>
                      <a:pt x="6868" y="2055"/>
                    </a:cubicBezTo>
                    <a:cubicBezTo>
                      <a:pt x="6868" y="2055"/>
                      <a:pt x="6868" y="2055"/>
                      <a:pt x="6845" y="2055"/>
                    </a:cubicBezTo>
                    <a:cubicBezTo>
                      <a:pt x="6845" y="2055"/>
                      <a:pt x="6845" y="2055"/>
                      <a:pt x="6845" y="2139"/>
                    </a:cubicBezTo>
                    <a:cubicBezTo>
                      <a:pt x="6845" y="2139"/>
                      <a:pt x="6845" y="2139"/>
                      <a:pt x="6859" y="2139"/>
                    </a:cubicBezTo>
                    <a:cubicBezTo>
                      <a:pt x="6859" y="2139"/>
                      <a:pt x="6859" y="2139"/>
                      <a:pt x="6859" y="2102"/>
                    </a:cubicBezTo>
                    <a:cubicBezTo>
                      <a:pt x="6859" y="2102"/>
                      <a:pt x="6859" y="2102"/>
                      <a:pt x="6863" y="2102"/>
                    </a:cubicBezTo>
                    <a:cubicBezTo>
                      <a:pt x="6873" y="2102"/>
                      <a:pt x="6877" y="2106"/>
                      <a:pt x="6882" y="2121"/>
                    </a:cubicBezTo>
                    <a:cubicBezTo>
                      <a:pt x="6882" y="2121"/>
                      <a:pt x="6882" y="2121"/>
                      <a:pt x="6891" y="2139"/>
                    </a:cubicBezTo>
                    <a:cubicBezTo>
                      <a:pt x="6891" y="2139"/>
                      <a:pt x="6891" y="2139"/>
                      <a:pt x="6904" y="2139"/>
                    </a:cubicBezTo>
                    <a:close/>
                    <a:moveTo>
                      <a:pt x="6886" y="2078"/>
                    </a:moveTo>
                    <a:cubicBezTo>
                      <a:pt x="6886" y="2088"/>
                      <a:pt x="6882" y="2092"/>
                      <a:pt x="6868" y="2092"/>
                    </a:cubicBezTo>
                    <a:cubicBezTo>
                      <a:pt x="6868" y="2092"/>
                      <a:pt x="6868" y="2092"/>
                      <a:pt x="6859" y="2092"/>
                    </a:cubicBezTo>
                    <a:cubicBezTo>
                      <a:pt x="6859" y="2092"/>
                      <a:pt x="6859" y="2092"/>
                      <a:pt x="6859" y="2064"/>
                    </a:cubicBezTo>
                    <a:cubicBezTo>
                      <a:pt x="6859" y="2064"/>
                      <a:pt x="6859" y="2064"/>
                      <a:pt x="6868" y="2064"/>
                    </a:cubicBezTo>
                    <a:cubicBezTo>
                      <a:pt x="6877" y="2064"/>
                      <a:pt x="6882" y="2064"/>
                      <a:pt x="6882" y="2069"/>
                    </a:cubicBezTo>
                    <a:cubicBezTo>
                      <a:pt x="6886" y="2069"/>
                      <a:pt x="6886" y="2074"/>
                      <a:pt x="6886" y="2078"/>
                    </a:cubicBezTo>
                    <a:close/>
                    <a:moveTo>
                      <a:pt x="4891" y="1350"/>
                    </a:moveTo>
                    <a:cubicBezTo>
                      <a:pt x="4891" y="1350"/>
                      <a:pt x="4891" y="1350"/>
                      <a:pt x="4891" y="1350"/>
                    </a:cubicBezTo>
                    <a:cubicBezTo>
                      <a:pt x="4891" y="1340"/>
                      <a:pt x="4891" y="1340"/>
                      <a:pt x="4891" y="1340"/>
                    </a:cubicBezTo>
                    <a:cubicBezTo>
                      <a:pt x="4830" y="1340"/>
                      <a:pt x="4830" y="1340"/>
                      <a:pt x="4830" y="1340"/>
                    </a:cubicBezTo>
                    <a:cubicBezTo>
                      <a:pt x="4830" y="1350"/>
                      <a:pt x="4830" y="1350"/>
                      <a:pt x="4830" y="1350"/>
                    </a:cubicBezTo>
                    <a:cubicBezTo>
                      <a:pt x="4853" y="1350"/>
                      <a:pt x="4853" y="1350"/>
                      <a:pt x="4853" y="1350"/>
                    </a:cubicBezTo>
                    <a:cubicBezTo>
                      <a:pt x="4853" y="1429"/>
                      <a:pt x="4853" y="1429"/>
                      <a:pt x="4853" y="1429"/>
                    </a:cubicBezTo>
                    <a:cubicBezTo>
                      <a:pt x="4867" y="1429"/>
                      <a:pt x="4867" y="1429"/>
                      <a:pt x="4867" y="1429"/>
                    </a:cubicBezTo>
                    <a:cubicBezTo>
                      <a:pt x="4867" y="1350"/>
                      <a:pt x="4867" y="1350"/>
                      <a:pt x="4867" y="1350"/>
                    </a:cubicBezTo>
                    <a:cubicBezTo>
                      <a:pt x="4891" y="1350"/>
                      <a:pt x="4891" y="1350"/>
                      <a:pt x="4891" y="1350"/>
                    </a:cubicBezTo>
                    <a:close/>
                    <a:moveTo>
                      <a:pt x="4994" y="1429"/>
                    </a:moveTo>
                    <a:cubicBezTo>
                      <a:pt x="4994" y="1429"/>
                      <a:pt x="4994" y="1429"/>
                      <a:pt x="4994" y="1429"/>
                    </a:cubicBezTo>
                    <a:cubicBezTo>
                      <a:pt x="4994" y="1340"/>
                      <a:pt x="4994" y="1340"/>
                      <a:pt x="4994" y="1340"/>
                    </a:cubicBezTo>
                    <a:cubicBezTo>
                      <a:pt x="4994" y="1340"/>
                      <a:pt x="4994" y="1340"/>
                      <a:pt x="4981" y="1340"/>
                    </a:cubicBezTo>
                    <a:cubicBezTo>
                      <a:pt x="4981" y="1340"/>
                      <a:pt x="4981" y="1340"/>
                      <a:pt x="4954" y="1401"/>
                    </a:cubicBezTo>
                    <a:cubicBezTo>
                      <a:pt x="4954" y="1406"/>
                      <a:pt x="4954" y="1411"/>
                      <a:pt x="4949" y="1415"/>
                    </a:cubicBezTo>
                    <a:cubicBezTo>
                      <a:pt x="4949" y="1415"/>
                      <a:pt x="4949" y="1415"/>
                      <a:pt x="4949" y="1415"/>
                    </a:cubicBezTo>
                    <a:cubicBezTo>
                      <a:pt x="4949" y="1411"/>
                      <a:pt x="4949" y="1406"/>
                      <a:pt x="4945" y="1401"/>
                    </a:cubicBezTo>
                    <a:cubicBezTo>
                      <a:pt x="4945" y="1401"/>
                      <a:pt x="4945" y="1401"/>
                      <a:pt x="4918" y="1340"/>
                    </a:cubicBezTo>
                    <a:cubicBezTo>
                      <a:pt x="4918" y="1340"/>
                      <a:pt x="4918" y="1340"/>
                      <a:pt x="4905" y="1340"/>
                    </a:cubicBezTo>
                    <a:cubicBezTo>
                      <a:pt x="4905" y="1340"/>
                      <a:pt x="4905" y="1340"/>
                      <a:pt x="4905" y="1429"/>
                    </a:cubicBezTo>
                    <a:cubicBezTo>
                      <a:pt x="4905" y="1429"/>
                      <a:pt x="4905" y="1429"/>
                      <a:pt x="4914" y="1429"/>
                    </a:cubicBezTo>
                    <a:cubicBezTo>
                      <a:pt x="4914" y="1429"/>
                      <a:pt x="4914" y="1429"/>
                      <a:pt x="4914" y="1368"/>
                    </a:cubicBezTo>
                    <a:cubicBezTo>
                      <a:pt x="4914" y="1359"/>
                      <a:pt x="4914" y="1354"/>
                      <a:pt x="4914" y="1349"/>
                    </a:cubicBezTo>
                    <a:cubicBezTo>
                      <a:pt x="4914" y="1349"/>
                      <a:pt x="4914" y="1349"/>
                      <a:pt x="4914" y="1349"/>
                    </a:cubicBezTo>
                    <a:cubicBezTo>
                      <a:pt x="4918" y="1354"/>
                      <a:pt x="4918" y="1359"/>
                      <a:pt x="4918" y="1359"/>
                    </a:cubicBezTo>
                    <a:cubicBezTo>
                      <a:pt x="4918" y="1359"/>
                      <a:pt x="4918" y="1359"/>
                      <a:pt x="4949" y="1429"/>
                    </a:cubicBezTo>
                    <a:cubicBezTo>
                      <a:pt x="4949" y="1429"/>
                      <a:pt x="4949" y="1429"/>
                      <a:pt x="4954" y="1429"/>
                    </a:cubicBezTo>
                    <a:cubicBezTo>
                      <a:pt x="4954" y="1429"/>
                      <a:pt x="4954" y="1429"/>
                      <a:pt x="4981" y="1359"/>
                    </a:cubicBezTo>
                    <a:cubicBezTo>
                      <a:pt x="4985" y="1359"/>
                      <a:pt x="4985" y="1354"/>
                      <a:pt x="4985" y="1349"/>
                    </a:cubicBezTo>
                    <a:cubicBezTo>
                      <a:pt x="4985" y="1349"/>
                      <a:pt x="4985" y="1349"/>
                      <a:pt x="4985" y="1349"/>
                    </a:cubicBezTo>
                    <a:cubicBezTo>
                      <a:pt x="4985" y="1359"/>
                      <a:pt x="4985" y="1363"/>
                      <a:pt x="4985" y="1368"/>
                    </a:cubicBezTo>
                    <a:cubicBezTo>
                      <a:pt x="4985" y="1368"/>
                      <a:pt x="4985" y="1368"/>
                      <a:pt x="4985" y="1429"/>
                    </a:cubicBezTo>
                    <a:cubicBezTo>
                      <a:pt x="4985" y="1429"/>
                      <a:pt x="4985" y="1429"/>
                      <a:pt x="4994" y="142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34" name="Rectangle 33"/>
            <p:cNvSpPr/>
            <p:nvPr/>
          </p:nvSpPr>
          <p:spPr bwMode="auto">
            <a:xfrm rot="16200000">
              <a:off x="5915438" y="3497263"/>
              <a:ext cx="5486400" cy="914400"/>
            </a:xfrm>
            <a:prstGeom prst="rect">
              <a:avLst/>
            </a:prstGeom>
            <a:solidFill>
              <a:schemeClr val="accent2">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noAutofit/>
            </a:bodyPr>
            <a:lstStyle/>
            <a:p>
              <a:pPr defTabSz="932472" fontAlgn="base">
                <a:lnSpc>
                  <a:spcPct val="90000"/>
                </a:lnSpc>
                <a:spcBef>
                  <a:spcPct val="0"/>
                </a:spcBef>
                <a:spcAft>
                  <a:spcPct val="0"/>
                </a:spcAft>
              </a:pPr>
              <a:r>
                <a:rPr lang="en-US" sz="4800" spc="-120" dirty="0" smtClean="0">
                  <a:gradFill>
                    <a:gsLst>
                      <a:gs pos="0">
                        <a:srgbClr val="FFFFFF"/>
                      </a:gs>
                      <a:gs pos="100000">
                        <a:srgbClr val="FFFFFF"/>
                      </a:gs>
                    </a:gsLst>
                    <a:lin ang="5400000" scaled="0"/>
                  </a:gradFill>
                  <a:latin typeface="Segoe UI Light" pitchFamily="34" charset="0"/>
                </a:rPr>
                <a:t>LOB developer</a:t>
              </a:r>
              <a:endParaRPr lang="en-US" sz="4800" spc="-120" dirty="0">
                <a:gradFill>
                  <a:gsLst>
                    <a:gs pos="0">
                      <a:srgbClr val="FFFFFF"/>
                    </a:gs>
                    <a:gs pos="100000">
                      <a:srgbClr val="FFFFFF"/>
                    </a:gs>
                  </a:gsLst>
                  <a:lin ang="5400000" scaled="0"/>
                </a:gradFill>
                <a:latin typeface="Segoe UI Light" pitchFamily="34" charset="0"/>
              </a:endParaRPr>
            </a:p>
          </p:txBody>
        </p:sp>
      </p:grpSp>
      <p:grpSp>
        <p:nvGrpSpPr>
          <p:cNvPr id="11" name="Group 10"/>
          <p:cNvGrpSpPr/>
          <p:nvPr/>
        </p:nvGrpSpPr>
        <p:grpSpPr>
          <a:xfrm>
            <a:off x="1189040" y="4868862"/>
            <a:ext cx="1828799" cy="1828799"/>
            <a:chOff x="1189040" y="8456115"/>
            <a:chExt cx="1828799" cy="1828799"/>
          </a:xfrm>
        </p:grpSpPr>
        <p:sp>
          <p:nvSpPr>
            <p:cNvPr id="51" name="Rectangle 50"/>
            <p:cNvSpPr/>
            <p:nvPr/>
          </p:nvSpPr>
          <p:spPr>
            <a:xfrm>
              <a:off x="1189040" y="8456115"/>
              <a:ext cx="1828799" cy="1828799"/>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a:gradFill>
                  <a:gsLst>
                    <a:gs pos="51250">
                      <a:schemeClr val="bg1"/>
                    </a:gs>
                    <a:gs pos="35000">
                      <a:schemeClr val="bg1"/>
                    </a:gs>
                  </a:gsLst>
                  <a:lin ang="5400000" scaled="0"/>
                </a:gradFill>
              </a:endParaRPr>
            </a:p>
          </p:txBody>
        </p:sp>
        <p:sp>
          <p:nvSpPr>
            <p:cNvPr id="53" name="Freeform 6"/>
            <p:cNvSpPr>
              <a:spLocks noChangeAspect="1" noEditPoints="1"/>
            </p:cNvSpPr>
            <p:nvPr/>
          </p:nvSpPr>
          <p:spPr bwMode="auto">
            <a:xfrm>
              <a:off x="1418785" y="9710574"/>
              <a:ext cx="1106878" cy="356616"/>
            </a:xfrm>
            <a:custGeom>
              <a:avLst/>
              <a:gdLst>
                <a:gd name="T0" fmla="*/ 259 w 582"/>
                <a:gd name="T1" fmla="*/ 12 h 188"/>
                <a:gd name="T2" fmla="*/ 265 w 582"/>
                <a:gd name="T3" fmla="*/ 11 h 188"/>
                <a:gd name="T4" fmla="*/ 273 w 582"/>
                <a:gd name="T5" fmla="*/ 18 h 188"/>
                <a:gd name="T6" fmla="*/ 263 w 582"/>
                <a:gd name="T7" fmla="*/ 23 h 188"/>
                <a:gd name="T8" fmla="*/ 268 w 582"/>
                <a:gd name="T9" fmla="*/ 18 h 188"/>
                <a:gd name="T10" fmla="*/ 267 w 582"/>
                <a:gd name="T11" fmla="*/ 16 h 188"/>
                <a:gd name="T12" fmla="*/ 267 w 582"/>
                <a:gd name="T13" fmla="*/ 16 h 188"/>
                <a:gd name="T14" fmla="*/ 30 w 582"/>
                <a:gd name="T15" fmla="*/ 39 h 188"/>
                <a:gd name="T16" fmla="*/ 13 w 582"/>
                <a:gd name="T17" fmla="*/ 47 h 188"/>
                <a:gd name="T18" fmla="*/ 31 w 582"/>
                <a:gd name="T19" fmla="*/ 47 h 188"/>
                <a:gd name="T20" fmla="*/ 51 w 582"/>
                <a:gd name="T21" fmla="*/ 47 h 188"/>
                <a:gd name="T22" fmla="*/ 62 w 582"/>
                <a:gd name="T23" fmla="*/ 3 h 188"/>
                <a:gd name="T24" fmla="*/ 62 w 582"/>
                <a:gd name="T25" fmla="*/ 16 h 188"/>
                <a:gd name="T26" fmla="*/ 97 w 582"/>
                <a:gd name="T27" fmla="*/ 41 h 188"/>
                <a:gd name="T28" fmla="*/ 97 w 582"/>
                <a:gd name="T29" fmla="*/ 22 h 188"/>
                <a:gd name="T30" fmla="*/ 89 w 582"/>
                <a:gd name="T31" fmla="*/ 48 h 188"/>
                <a:gd name="T32" fmla="*/ 113 w 582"/>
                <a:gd name="T33" fmla="*/ 17 h 188"/>
                <a:gd name="T34" fmla="*/ 110 w 582"/>
                <a:gd name="T35" fmla="*/ 47 h 188"/>
                <a:gd name="T36" fmla="*/ 149 w 582"/>
                <a:gd name="T37" fmla="*/ 43 h 188"/>
                <a:gd name="T38" fmla="*/ 149 w 582"/>
                <a:gd name="T39" fmla="*/ 19 h 188"/>
                <a:gd name="T40" fmla="*/ 128 w 582"/>
                <a:gd name="T41" fmla="*/ 32 h 188"/>
                <a:gd name="T42" fmla="*/ 175 w 582"/>
                <a:gd name="T43" fmla="*/ 33 h 188"/>
                <a:gd name="T44" fmla="*/ 176 w 582"/>
                <a:gd name="T45" fmla="*/ 22 h 188"/>
                <a:gd name="T46" fmla="*/ 166 w 582"/>
                <a:gd name="T47" fmla="*/ 34 h 188"/>
                <a:gd name="T48" fmla="*/ 166 w 582"/>
                <a:gd name="T49" fmla="*/ 48 h 188"/>
                <a:gd name="T50" fmla="*/ 186 w 582"/>
                <a:gd name="T51" fmla="*/ 43 h 188"/>
                <a:gd name="T52" fmla="*/ 207 w 582"/>
                <a:gd name="T53" fmla="*/ 32 h 188"/>
                <a:gd name="T54" fmla="*/ 197 w 582"/>
                <a:gd name="T55" fmla="*/ 43 h 188"/>
                <a:gd name="T56" fmla="*/ 230 w 582"/>
                <a:gd name="T57" fmla="*/ 0 h 188"/>
                <a:gd name="T58" fmla="*/ 221 w 582"/>
                <a:gd name="T59" fmla="*/ 20 h 188"/>
                <a:gd name="T60" fmla="*/ 226 w 582"/>
                <a:gd name="T61" fmla="*/ 16 h 188"/>
                <a:gd name="T62" fmla="*/ 253 w 582"/>
                <a:gd name="T63" fmla="*/ 42 h 188"/>
                <a:gd name="T64" fmla="*/ 253 w 582"/>
                <a:gd name="T65" fmla="*/ 16 h 188"/>
                <a:gd name="T66" fmla="*/ 236 w 582"/>
                <a:gd name="T67" fmla="*/ 20 h 188"/>
                <a:gd name="T68" fmla="*/ 97 w 582"/>
                <a:gd name="T69" fmla="*/ 172 h 188"/>
                <a:gd name="T70" fmla="*/ 98 w 582"/>
                <a:gd name="T71" fmla="*/ 82 h 188"/>
                <a:gd name="T72" fmla="*/ 15 w 582"/>
                <a:gd name="T73" fmla="*/ 127 h 188"/>
                <a:gd name="T74" fmla="*/ 197 w 582"/>
                <a:gd name="T75" fmla="*/ 186 h 188"/>
                <a:gd name="T76" fmla="*/ 141 w 582"/>
                <a:gd name="T77" fmla="*/ 150 h 188"/>
                <a:gd name="T78" fmla="*/ 184 w 582"/>
                <a:gd name="T79" fmla="*/ 173 h 188"/>
                <a:gd name="T80" fmla="*/ 250 w 582"/>
                <a:gd name="T81" fmla="*/ 177 h 188"/>
                <a:gd name="T82" fmla="*/ 238 w 582"/>
                <a:gd name="T83" fmla="*/ 102 h 188"/>
                <a:gd name="T84" fmla="*/ 224 w 582"/>
                <a:gd name="T85" fmla="*/ 113 h 188"/>
                <a:gd name="T86" fmla="*/ 286 w 582"/>
                <a:gd name="T87" fmla="*/ 186 h 188"/>
                <a:gd name="T88" fmla="*/ 313 w 582"/>
                <a:gd name="T89" fmla="*/ 176 h 188"/>
                <a:gd name="T90" fmla="*/ 371 w 582"/>
                <a:gd name="T91" fmla="*/ 144 h 188"/>
                <a:gd name="T92" fmla="*/ 344 w 582"/>
                <a:gd name="T93" fmla="*/ 177 h 188"/>
                <a:gd name="T94" fmla="*/ 406 w 582"/>
                <a:gd name="T95" fmla="*/ 176 h 188"/>
                <a:gd name="T96" fmla="*/ 464 w 582"/>
                <a:gd name="T97" fmla="*/ 144 h 188"/>
                <a:gd name="T98" fmla="*/ 437 w 582"/>
                <a:gd name="T99" fmla="*/ 177 h 188"/>
                <a:gd name="T100" fmla="*/ 561 w 582"/>
                <a:gd name="T101" fmla="*/ 102 h 188"/>
                <a:gd name="T102" fmla="*/ 494 w 582"/>
                <a:gd name="T103" fmla="*/ 186 h 188"/>
                <a:gd name="T104" fmla="*/ 582 w 582"/>
                <a:gd name="T105" fmla="*/ 110 h 188"/>
                <a:gd name="T106" fmla="*/ 574 w 582"/>
                <a:gd name="T107" fmla="*/ 101 h 188"/>
                <a:gd name="T108" fmla="*/ 569 w 582"/>
                <a:gd name="T109" fmla="*/ 105 h 188"/>
                <a:gd name="T110" fmla="*/ 578 w 582"/>
                <a:gd name="T111" fmla="*/ 115 h 188"/>
                <a:gd name="T112" fmla="*/ 571 w 582"/>
                <a:gd name="T113" fmla="*/ 115 h 188"/>
                <a:gd name="T114" fmla="*/ 575 w 582"/>
                <a:gd name="T115" fmla="*/ 110 h 188"/>
                <a:gd name="T116" fmla="*/ 576 w 582"/>
                <a:gd name="T117" fmla="*/ 10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2" h="188">
                  <a:moveTo>
                    <a:pt x="274" y="18"/>
                  </a:moveTo>
                  <a:cubicBezTo>
                    <a:pt x="274" y="20"/>
                    <a:pt x="273" y="22"/>
                    <a:pt x="271" y="24"/>
                  </a:cubicBezTo>
                  <a:cubicBezTo>
                    <a:pt x="270" y="26"/>
                    <a:pt x="267" y="26"/>
                    <a:pt x="265" y="26"/>
                  </a:cubicBezTo>
                  <a:cubicBezTo>
                    <a:pt x="263" y="26"/>
                    <a:pt x="260" y="26"/>
                    <a:pt x="259" y="24"/>
                  </a:cubicBezTo>
                  <a:cubicBezTo>
                    <a:pt x="257" y="22"/>
                    <a:pt x="256" y="20"/>
                    <a:pt x="256" y="18"/>
                  </a:cubicBezTo>
                  <a:cubicBezTo>
                    <a:pt x="256" y="16"/>
                    <a:pt x="257" y="14"/>
                    <a:pt x="259" y="12"/>
                  </a:cubicBezTo>
                  <a:cubicBezTo>
                    <a:pt x="260" y="11"/>
                    <a:pt x="263" y="9"/>
                    <a:pt x="265" y="9"/>
                  </a:cubicBezTo>
                  <a:cubicBezTo>
                    <a:pt x="267" y="9"/>
                    <a:pt x="270" y="11"/>
                    <a:pt x="271" y="12"/>
                  </a:cubicBezTo>
                  <a:cubicBezTo>
                    <a:pt x="273" y="14"/>
                    <a:pt x="274" y="15"/>
                    <a:pt x="274" y="18"/>
                  </a:cubicBezTo>
                  <a:close/>
                  <a:moveTo>
                    <a:pt x="273" y="18"/>
                  </a:moveTo>
                  <a:cubicBezTo>
                    <a:pt x="273" y="16"/>
                    <a:pt x="272" y="14"/>
                    <a:pt x="270" y="13"/>
                  </a:cubicBezTo>
                  <a:cubicBezTo>
                    <a:pt x="269" y="11"/>
                    <a:pt x="267" y="11"/>
                    <a:pt x="265" y="11"/>
                  </a:cubicBezTo>
                  <a:cubicBezTo>
                    <a:pt x="263" y="11"/>
                    <a:pt x="261" y="11"/>
                    <a:pt x="260" y="13"/>
                  </a:cubicBezTo>
                  <a:cubicBezTo>
                    <a:pt x="258" y="14"/>
                    <a:pt x="257" y="16"/>
                    <a:pt x="257" y="18"/>
                  </a:cubicBezTo>
                  <a:cubicBezTo>
                    <a:pt x="257" y="20"/>
                    <a:pt x="258" y="22"/>
                    <a:pt x="260" y="23"/>
                  </a:cubicBezTo>
                  <a:cubicBezTo>
                    <a:pt x="261" y="25"/>
                    <a:pt x="263" y="26"/>
                    <a:pt x="265" y="26"/>
                  </a:cubicBezTo>
                  <a:cubicBezTo>
                    <a:pt x="267" y="26"/>
                    <a:pt x="269" y="25"/>
                    <a:pt x="270" y="23"/>
                  </a:cubicBezTo>
                  <a:cubicBezTo>
                    <a:pt x="272" y="22"/>
                    <a:pt x="273" y="20"/>
                    <a:pt x="273" y="18"/>
                  </a:cubicBezTo>
                  <a:close/>
                  <a:moveTo>
                    <a:pt x="269" y="23"/>
                  </a:moveTo>
                  <a:cubicBezTo>
                    <a:pt x="267" y="23"/>
                    <a:pt x="267" y="23"/>
                    <a:pt x="267" y="23"/>
                  </a:cubicBezTo>
                  <a:cubicBezTo>
                    <a:pt x="266" y="20"/>
                    <a:pt x="266" y="20"/>
                    <a:pt x="266" y="20"/>
                  </a:cubicBezTo>
                  <a:cubicBezTo>
                    <a:pt x="266" y="19"/>
                    <a:pt x="265" y="19"/>
                    <a:pt x="264" y="19"/>
                  </a:cubicBezTo>
                  <a:cubicBezTo>
                    <a:pt x="263" y="19"/>
                    <a:pt x="263" y="19"/>
                    <a:pt x="263" y="19"/>
                  </a:cubicBezTo>
                  <a:cubicBezTo>
                    <a:pt x="263" y="23"/>
                    <a:pt x="263" y="23"/>
                    <a:pt x="263" y="23"/>
                  </a:cubicBezTo>
                  <a:cubicBezTo>
                    <a:pt x="261" y="23"/>
                    <a:pt x="261" y="23"/>
                    <a:pt x="261" y="23"/>
                  </a:cubicBezTo>
                  <a:cubicBezTo>
                    <a:pt x="261" y="12"/>
                    <a:pt x="261" y="12"/>
                    <a:pt x="261" y="12"/>
                  </a:cubicBezTo>
                  <a:cubicBezTo>
                    <a:pt x="264" y="12"/>
                    <a:pt x="264" y="12"/>
                    <a:pt x="264" y="12"/>
                  </a:cubicBezTo>
                  <a:cubicBezTo>
                    <a:pt x="266" y="12"/>
                    <a:pt x="267" y="13"/>
                    <a:pt x="268" y="14"/>
                  </a:cubicBezTo>
                  <a:cubicBezTo>
                    <a:pt x="268" y="14"/>
                    <a:pt x="268" y="15"/>
                    <a:pt x="268" y="15"/>
                  </a:cubicBezTo>
                  <a:cubicBezTo>
                    <a:pt x="268" y="16"/>
                    <a:pt x="268" y="17"/>
                    <a:pt x="268" y="18"/>
                  </a:cubicBezTo>
                  <a:cubicBezTo>
                    <a:pt x="267" y="18"/>
                    <a:pt x="267" y="18"/>
                    <a:pt x="266" y="18"/>
                  </a:cubicBezTo>
                  <a:cubicBezTo>
                    <a:pt x="266" y="18"/>
                    <a:pt x="266" y="18"/>
                    <a:pt x="266" y="18"/>
                  </a:cubicBezTo>
                  <a:cubicBezTo>
                    <a:pt x="267" y="19"/>
                    <a:pt x="267" y="19"/>
                    <a:pt x="268" y="20"/>
                  </a:cubicBezTo>
                  <a:cubicBezTo>
                    <a:pt x="269" y="23"/>
                    <a:pt x="269" y="23"/>
                    <a:pt x="269" y="23"/>
                  </a:cubicBezTo>
                  <a:cubicBezTo>
                    <a:pt x="269" y="23"/>
                    <a:pt x="269" y="23"/>
                    <a:pt x="269" y="23"/>
                  </a:cubicBezTo>
                  <a:close/>
                  <a:moveTo>
                    <a:pt x="267" y="16"/>
                  </a:moveTo>
                  <a:cubicBezTo>
                    <a:pt x="267" y="15"/>
                    <a:pt x="267" y="15"/>
                    <a:pt x="267" y="14"/>
                  </a:cubicBezTo>
                  <a:cubicBezTo>
                    <a:pt x="266" y="14"/>
                    <a:pt x="266" y="14"/>
                    <a:pt x="264" y="14"/>
                  </a:cubicBezTo>
                  <a:cubicBezTo>
                    <a:pt x="263" y="14"/>
                    <a:pt x="263" y="14"/>
                    <a:pt x="263" y="14"/>
                  </a:cubicBezTo>
                  <a:cubicBezTo>
                    <a:pt x="263" y="18"/>
                    <a:pt x="263" y="18"/>
                    <a:pt x="263" y="18"/>
                  </a:cubicBezTo>
                  <a:cubicBezTo>
                    <a:pt x="265" y="18"/>
                    <a:pt x="265" y="18"/>
                    <a:pt x="265" y="18"/>
                  </a:cubicBezTo>
                  <a:cubicBezTo>
                    <a:pt x="266" y="18"/>
                    <a:pt x="267" y="17"/>
                    <a:pt x="267" y="16"/>
                  </a:cubicBezTo>
                  <a:close/>
                  <a:moveTo>
                    <a:pt x="51" y="47"/>
                  </a:moveTo>
                  <a:cubicBezTo>
                    <a:pt x="51" y="47"/>
                    <a:pt x="51" y="47"/>
                    <a:pt x="51" y="47"/>
                  </a:cubicBezTo>
                  <a:cubicBezTo>
                    <a:pt x="51" y="4"/>
                    <a:pt x="51" y="4"/>
                    <a:pt x="51" y="4"/>
                  </a:cubicBezTo>
                  <a:cubicBezTo>
                    <a:pt x="51" y="4"/>
                    <a:pt x="51" y="4"/>
                    <a:pt x="45" y="4"/>
                  </a:cubicBezTo>
                  <a:cubicBezTo>
                    <a:pt x="45" y="4"/>
                    <a:pt x="45" y="4"/>
                    <a:pt x="32" y="34"/>
                  </a:cubicBezTo>
                  <a:cubicBezTo>
                    <a:pt x="31" y="35"/>
                    <a:pt x="30" y="37"/>
                    <a:pt x="30" y="39"/>
                  </a:cubicBezTo>
                  <a:cubicBezTo>
                    <a:pt x="30" y="39"/>
                    <a:pt x="30" y="39"/>
                    <a:pt x="30" y="39"/>
                  </a:cubicBezTo>
                  <a:cubicBezTo>
                    <a:pt x="29" y="38"/>
                    <a:pt x="28" y="36"/>
                    <a:pt x="27" y="34"/>
                  </a:cubicBezTo>
                  <a:cubicBezTo>
                    <a:pt x="27" y="34"/>
                    <a:pt x="27" y="34"/>
                    <a:pt x="14" y="4"/>
                  </a:cubicBezTo>
                  <a:cubicBezTo>
                    <a:pt x="14" y="4"/>
                    <a:pt x="14" y="4"/>
                    <a:pt x="8" y="4"/>
                  </a:cubicBezTo>
                  <a:cubicBezTo>
                    <a:pt x="8" y="4"/>
                    <a:pt x="8" y="4"/>
                    <a:pt x="8" y="47"/>
                  </a:cubicBezTo>
                  <a:cubicBezTo>
                    <a:pt x="8" y="47"/>
                    <a:pt x="8" y="47"/>
                    <a:pt x="13" y="47"/>
                  </a:cubicBezTo>
                  <a:cubicBezTo>
                    <a:pt x="13" y="47"/>
                    <a:pt x="13" y="47"/>
                    <a:pt x="13" y="18"/>
                  </a:cubicBezTo>
                  <a:cubicBezTo>
                    <a:pt x="13" y="14"/>
                    <a:pt x="13" y="11"/>
                    <a:pt x="13" y="10"/>
                  </a:cubicBezTo>
                  <a:cubicBezTo>
                    <a:pt x="13" y="10"/>
                    <a:pt x="13" y="10"/>
                    <a:pt x="13" y="10"/>
                  </a:cubicBezTo>
                  <a:cubicBezTo>
                    <a:pt x="13" y="12"/>
                    <a:pt x="13" y="13"/>
                    <a:pt x="14" y="14"/>
                  </a:cubicBezTo>
                  <a:cubicBezTo>
                    <a:pt x="14" y="14"/>
                    <a:pt x="14" y="14"/>
                    <a:pt x="28" y="47"/>
                  </a:cubicBezTo>
                  <a:cubicBezTo>
                    <a:pt x="28" y="47"/>
                    <a:pt x="28" y="47"/>
                    <a:pt x="31" y="47"/>
                  </a:cubicBezTo>
                  <a:cubicBezTo>
                    <a:pt x="31" y="47"/>
                    <a:pt x="31" y="47"/>
                    <a:pt x="45" y="14"/>
                  </a:cubicBezTo>
                  <a:cubicBezTo>
                    <a:pt x="45" y="13"/>
                    <a:pt x="46" y="12"/>
                    <a:pt x="47" y="10"/>
                  </a:cubicBezTo>
                  <a:cubicBezTo>
                    <a:pt x="47" y="10"/>
                    <a:pt x="47" y="10"/>
                    <a:pt x="47" y="10"/>
                  </a:cubicBezTo>
                  <a:cubicBezTo>
                    <a:pt x="47" y="13"/>
                    <a:pt x="47" y="16"/>
                    <a:pt x="47" y="18"/>
                  </a:cubicBezTo>
                  <a:cubicBezTo>
                    <a:pt x="47" y="18"/>
                    <a:pt x="47" y="18"/>
                    <a:pt x="47" y="47"/>
                  </a:cubicBezTo>
                  <a:cubicBezTo>
                    <a:pt x="47" y="47"/>
                    <a:pt x="47" y="47"/>
                    <a:pt x="51" y="47"/>
                  </a:cubicBezTo>
                  <a:close/>
                  <a:moveTo>
                    <a:pt x="68" y="5"/>
                  </a:moveTo>
                  <a:cubicBezTo>
                    <a:pt x="68" y="6"/>
                    <a:pt x="67" y="7"/>
                    <a:pt x="67" y="8"/>
                  </a:cubicBezTo>
                  <a:cubicBezTo>
                    <a:pt x="66" y="8"/>
                    <a:pt x="65" y="8"/>
                    <a:pt x="64" y="8"/>
                  </a:cubicBezTo>
                  <a:cubicBezTo>
                    <a:pt x="64" y="8"/>
                    <a:pt x="63" y="8"/>
                    <a:pt x="62" y="8"/>
                  </a:cubicBezTo>
                  <a:cubicBezTo>
                    <a:pt x="61" y="7"/>
                    <a:pt x="61" y="6"/>
                    <a:pt x="61" y="5"/>
                  </a:cubicBezTo>
                  <a:cubicBezTo>
                    <a:pt x="61" y="4"/>
                    <a:pt x="61" y="4"/>
                    <a:pt x="62" y="3"/>
                  </a:cubicBezTo>
                  <a:cubicBezTo>
                    <a:pt x="63" y="2"/>
                    <a:pt x="64" y="2"/>
                    <a:pt x="64" y="2"/>
                  </a:cubicBezTo>
                  <a:cubicBezTo>
                    <a:pt x="65" y="2"/>
                    <a:pt x="66" y="2"/>
                    <a:pt x="67" y="3"/>
                  </a:cubicBezTo>
                  <a:cubicBezTo>
                    <a:pt x="67" y="4"/>
                    <a:pt x="68" y="4"/>
                    <a:pt x="68" y="5"/>
                  </a:cubicBezTo>
                  <a:close/>
                  <a:moveTo>
                    <a:pt x="67" y="47"/>
                  </a:moveTo>
                  <a:cubicBezTo>
                    <a:pt x="62" y="47"/>
                    <a:pt x="62" y="47"/>
                    <a:pt x="62" y="47"/>
                  </a:cubicBezTo>
                  <a:cubicBezTo>
                    <a:pt x="62" y="16"/>
                    <a:pt x="62" y="16"/>
                    <a:pt x="62" y="16"/>
                  </a:cubicBezTo>
                  <a:cubicBezTo>
                    <a:pt x="67" y="16"/>
                    <a:pt x="67" y="16"/>
                    <a:pt x="67" y="16"/>
                  </a:cubicBezTo>
                  <a:cubicBezTo>
                    <a:pt x="67" y="47"/>
                    <a:pt x="67" y="47"/>
                    <a:pt x="67" y="47"/>
                  </a:cubicBezTo>
                  <a:cubicBezTo>
                    <a:pt x="67" y="47"/>
                    <a:pt x="67" y="47"/>
                    <a:pt x="67" y="47"/>
                  </a:cubicBezTo>
                  <a:close/>
                  <a:moveTo>
                    <a:pt x="97" y="45"/>
                  </a:moveTo>
                  <a:cubicBezTo>
                    <a:pt x="97" y="45"/>
                    <a:pt x="97" y="45"/>
                    <a:pt x="97" y="45"/>
                  </a:cubicBezTo>
                  <a:cubicBezTo>
                    <a:pt x="97" y="41"/>
                    <a:pt x="97" y="41"/>
                    <a:pt x="97" y="41"/>
                  </a:cubicBezTo>
                  <a:cubicBezTo>
                    <a:pt x="95" y="42"/>
                    <a:pt x="92" y="43"/>
                    <a:pt x="90" y="43"/>
                  </a:cubicBezTo>
                  <a:cubicBezTo>
                    <a:pt x="87" y="43"/>
                    <a:pt x="84" y="42"/>
                    <a:pt x="83" y="40"/>
                  </a:cubicBezTo>
                  <a:cubicBezTo>
                    <a:pt x="80" y="38"/>
                    <a:pt x="80" y="35"/>
                    <a:pt x="80" y="32"/>
                  </a:cubicBezTo>
                  <a:cubicBezTo>
                    <a:pt x="80" y="28"/>
                    <a:pt x="81" y="25"/>
                    <a:pt x="83" y="23"/>
                  </a:cubicBezTo>
                  <a:cubicBezTo>
                    <a:pt x="84" y="21"/>
                    <a:pt x="87" y="19"/>
                    <a:pt x="90" y="19"/>
                  </a:cubicBezTo>
                  <a:cubicBezTo>
                    <a:pt x="92" y="19"/>
                    <a:pt x="95" y="21"/>
                    <a:pt x="97" y="22"/>
                  </a:cubicBezTo>
                  <a:cubicBezTo>
                    <a:pt x="97" y="22"/>
                    <a:pt x="97" y="22"/>
                    <a:pt x="97" y="17"/>
                  </a:cubicBezTo>
                  <a:cubicBezTo>
                    <a:pt x="95" y="16"/>
                    <a:pt x="93" y="15"/>
                    <a:pt x="90" y="15"/>
                  </a:cubicBezTo>
                  <a:cubicBezTo>
                    <a:pt x="85" y="15"/>
                    <a:pt x="81" y="17"/>
                    <a:pt x="79" y="20"/>
                  </a:cubicBezTo>
                  <a:cubicBezTo>
                    <a:pt x="76" y="23"/>
                    <a:pt x="74" y="27"/>
                    <a:pt x="74" y="32"/>
                  </a:cubicBezTo>
                  <a:cubicBezTo>
                    <a:pt x="74" y="36"/>
                    <a:pt x="76" y="40"/>
                    <a:pt x="78" y="43"/>
                  </a:cubicBezTo>
                  <a:cubicBezTo>
                    <a:pt x="81" y="46"/>
                    <a:pt x="85" y="48"/>
                    <a:pt x="89" y="48"/>
                  </a:cubicBezTo>
                  <a:cubicBezTo>
                    <a:pt x="92" y="48"/>
                    <a:pt x="95" y="46"/>
                    <a:pt x="97" y="45"/>
                  </a:cubicBezTo>
                  <a:close/>
                  <a:moveTo>
                    <a:pt x="121" y="21"/>
                  </a:moveTo>
                  <a:cubicBezTo>
                    <a:pt x="121" y="21"/>
                    <a:pt x="121" y="21"/>
                    <a:pt x="121" y="21"/>
                  </a:cubicBezTo>
                  <a:cubicBezTo>
                    <a:pt x="121" y="16"/>
                    <a:pt x="121" y="16"/>
                    <a:pt x="121" y="16"/>
                  </a:cubicBezTo>
                  <a:cubicBezTo>
                    <a:pt x="120" y="16"/>
                    <a:pt x="119" y="16"/>
                    <a:pt x="118" y="16"/>
                  </a:cubicBezTo>
                  <a:cubicBezTo>
                    <a:pt x="116" y="16"/>
                    <a:pt x="114" y="16"/>
                    <a:pt x="113" y="17"/>
                  </a:cubicBezTo>
                  <a:cubicBezTo>
                    <a:pt x="111" y="18"/>
                    <a:pt x="111" y="20"/>
                    <a:pt x="110" y="22"/>
                  </a:cubicBezTo>
                  <a:cubicBezTo>
                    <a:pt x="110" y="22"/>
                    <a:pt x="110" y="22"/>
                    <a:pt x="110" y="22"/>
                  </a:cubicBezTo>
                  <a:cubicBezTo>
                    <a:pt x="110" y="22"/>
                    <a:pt x="110" y="22"/>
                    <a:pt x="110" y="16"/>
                  </a:cubicBezTo>
                  <a:cubicBezTo>
                    <a:pt x="110" y="16"/>
                    <a:pt x="110" y="16"/>
                    <a:pt x="105" y="16"/>
                  </a:cubicBezTo>
                  <a:cubicBezTo>
                    <a:pt x="105" y="16"/>
                    <a:pt x="105" y="16"/>
                    <a:pt x="105" y="47"/>
                  </a:cubicBezTo>
                  <a:cubicBezTo>
                    <a:pt x="105" y="47"/>
                    <a:pt x="105" y="47"/>
                    <a:pt x="110" y="47"/>
                  </a:cubicBezTo>
                  <a:cubicBezTo>
                    <a:pt x="110" y="47"/>
                    <a:pt x="110" y="47"/>
                    <a:pt x="110" y="31"/>
                  </a:cubicBezTo>
                  <a:cubicBezTo>
                    <a:pt x="110" y="28"/>
                    <a:pt x="110" y="25"/>
                    <a:pt x="112" y="23"/>
                  </a:cubicBezTo>
                  <a:cubicBezTo>
                    <a:pt x="113" y="21"/>
                    <a:pt x="115" y="20"/>
                    <a:pt x="117" y="20"/>
                  </a:cubicBezTo>
                  <a:cubicBezTo>
                    <a:pt x="119" y="20"/>
                    <a:pt x="120" y="21"/>
                    <a:pt x="121" y="21"/>
                  </a:cubicBezTo>
                  <a:close/>
                  <a:moveTo>
                    <a:pt x="153" y="31"/>
                  </a:moveTo>
                  <a:cubicBezTo>
                    <a:pt x="153" y="36"/>
                    <a:pt x="152" y="40"/>
                    <a:pt x="149" y="43"/>
                  </a:cubicBezTo>
                  <a:cubicBezTo>
                    <a:pt x="146" y="46"/>
                    <a:pt x="143" y="48"/>
                    <a:pt x="138" y="48"/>
                  </a:cubicBezTo>
                  <a:cubicBezTo>
                    <a:pt x="133" y="48"/>
                    <a:pt x="130" y="46"/>
                    <a:pt x="127" y="43"/>
                  </a:cubicBezTo>
                  <a:cubicBezTo>
                    <a:pt x="124" y="40"/>
                    <a:pt x="123" y="36"/>
                    <a:pt x="123" y="32"/>
                  </a:cubicBezTo>
                  <a:cubicBezTo>
                    <a:pt x="123" y="27"/>
                    <a:pt x="124" y="22"/>
                    <a:pt x="127" y="19"/>
                  </a:cubicBezTo>
                  <a:cubicBezTo>
                    <a:pt x="130" y="17"/>
                    <a:pt x="134" y="15"/>
                    <a:pt x="138" y="15"/>
                  </a:cubicBezTo>
                  <a:cubicBezTo>
                    <a:pt x="143" y="15"/>
                    <a:pt x="147" y="17"/>
                    <a:pt x="149" y="19"/>
                  </a:cubicBezTo>
                  <a:cubicBezTo>
                    <a:pt x="152" y="22"/>
                    <a:pt x="153" y="27"/>
                    <a:pt x="153" y="31"/>
                  </a:cubicBezTo>
                  <a:close/>
                  <a:moveTo>
                    <a:pt x="148" y="32"/>
                  </a:moveTo>
                  <a:cubicBezTo>
                    <a:pt x="148" y="28"/>
                    <a:pt x="147" y="25"/>
                    <a:pt x="146" y="22"/>
                  </a:cubicBezTo>
                  <a:cubicBezTo>
                    <a:pt x="144" y="21"/>
                    <a:pt x="141" y="19"/>
                    <a:pt x="138" y="19"/>
                  </a:cubicBezTo>
                  <a:cubicBezTo>
                    <a:pt x="135" y="19"/>
                    <a:pt x="133" y="21"/>
                    <a:pt x="131" y="22"/>
                  </a:cubicBezTo>
                  <a:cubicBezTo>
                    <a:pt x="129" y="25"/>
                    <a:pt x="128" y="28"/>
                    <a:pt x="128" y="32"/>
                  </a:cubicBezTo>
                  <a:cubicBezTo>
                    <a:pt x="128" y="35"/>
                    <a:pt x="129" y="38"/>
                    <a:pt x="131" y="40"/>
                  </a:cubicBezTo>
                  <a:cubicBezTo>
                    <a:pt x="133" y="42"/>
                    <a:pt x="135" y="43"/>
                    <a:pt x="138" y="43"/>
                  </a:cubicBezTo>
                  <a:cubicBezTo>
                    <a:pt x="141" y="43"/>
                    <a:pt x="144" y="42"/>
                    <a:pt x="146" y="40"/>
                  </a:cubicBezTo>
                  <a:cubicBezTo>
                    <a:pt x="147" y="38"/>
                    <a:pt x="148" y="35"/>
                    <a:pt x="148" y="32"/>
                  </a:cubicBezTo>
                  <a:close/>
                  <a:moveTo>
                    <a:pt x="178" y="39"/>
                  </a:moveTo>
                  <a:cubicBezTo>
                    <a:pt x="178" y="36"/>
                    <a:pt x="177" y="34"/>
                    <a:pt x="175" y="33"/>
                  </a:cubicBezTo>
                  <a:cubicBezTo>
                    <a:pt x="174" y="32"/>
                    <a:pt x="172" y="31"/>
                    <a:pt x="170" y="29"/>
                  </a:cubicBezTo>
                  <a:cubicBezTo>
                    <a:pt x="167" y="29"/>
                    <a:pt x="166" y="28"/>
                    <a:pt x="165" y="27"/>
                  </a:cubicBezTo>
                  <a:cubicBezTo>
                    <a:pt x="165" y="27"/>
                    <a:pt x="164" y="25"/>
                    <a:pt x="164" y="24"/>
                  </a:cubicBezTo>
                  <a:cubicBezTo>
                    <a:pt x="164" y="22"/>
                    <a:pt x="165" y="22"/>
                    <a:pt x="165" y="21"/>
                  </a:cubicBezTo>
                  <a:cubicBezTo>
                    <a:pt x="166" y="20"/>
                    <a:pt x="167" y="19"/>
                    <a:pt x="169" y="19"/>
                  </a:cubicBezTo>
                  <a:cubicBezTo>
                    <a:pt x="172" y="19"/>
                    <a:pt x="174" y="21"/>
                    <a:pt x="176" y="22"/>
                  </a:cubicBezTo>
                  <a:cubicBezTo>
                    <a:pt x="176" y="22"/>
                    <a:pt x="176" y="22"/>
                    <a:pt x="176" y="17"/>
                  </a:cubicBezTo>
                  <a:cubicBezTo>
                    <a:pt x="175" y="16"/>
                    <a:pt x="172" y="15"/>
                    <a:pt x="170" y="15"/>
                  </a:cubicBezTo>
                  <a:cubicBezTo>
                    <a:pt x="166" y="15"/>
                    <a:pt x="164" y="17"/>
                    <a:pt x="162" y="18"/>
                  </a:cubicBezTo>
                  <a:cubicBezTo>
                    <a:pt x="160" y="19"/>
                    <a:pt x="159" y="22"/>
                    <a:pt x="159" y="24"/>
                  </a:cubicBezTo>
                  <a:cubicBezTo>
                    <a:pt x="159" y="27"/>
                    <a:pt x="159" y="28"/>
                    <a:pt x="161" y="30"/>
                  </a:cubicBezTo>
                  <a:cubicBezTo>
                    <a:pt x="162" y="31"/>
                    <a:pt x="164" y="32"/>
                    <a:pt x="166" y="34"/>
                  </a:cubicBezTo>
                  <a:cubicBezTo>
                    <a:pt x="169" y="34"/>
                    <a:pt x="170" y="35"/>
                    <a:pt x="171" y="36"/>
                  </a:cubicBezTo>
                  <a:cubicBezTo>
                    <a:pt x="172" y="37"/>
                    <a:pt x="173" y="38"/>
                    <a:pt x="173" y="39"/>
                  </a:cubicBezTo>
                  <a:cubicBezTo>
                    <a:pt x="173" y="42"/>
                    <a:pt x="170" y="43"/>
                    <a:pt x="167" y="43"/>
                  </a:cubicBezTo>
                  <a:cubicBezTo>
                    <a:pt x="164" y="43"/>
                    <a:pt x="161" y="42"/>
                    <a:pt x="159" y="41"/>
                  </a:cubicBezTo>
                  <a:cubicBezTo>
                    <a:pt x="159" y="41"/>
                    <a:pt x="159" y="41"/>
                    <a:pt x="159" y="46"/>
                  </a:cubicBezTo>
                  <a:cubicBezTo>
                    <a:pt x="161" y="47"/>
                    <a:pt x="163" y="48"/>
                    <a:pt x="166" y="48"/>
                  </a:cubicBezTo>
                  <a:cubicBezTo>
                    <a:pt x="170" y="48"/>
                    <a:pt x="173" y="46"/>
                    <a:pt x="175" y="45"/>
                  </a:cubicBezTo>
                  <a:cubicBezTo>
                    <a:pt x="177" y="43"/>
                    <a:pt x="178" y="41"/>
                    <a:pt x="178" y="39"/>
                  </a:cubicBezTo>
                  <a:close/>
                  <a:moveTo>
                    <a:pt x="212" y="31"/>
                  </a:moveTo>
                  <a:cubicBezTo>
                    <a:pt x="212" y="36"/>
                    <a:pt x="211" y="40"/>
                    <a:pt x="208" y="43"/>
                  </a:cubicBezTo>
                  <a:cubicBezTo>
                    <a:pt x="205" y="46"/>
                    <a:pt x="202" y="48"/>
                    <a:pt x="197" y="48"/>
                  </a:cubicBezTo>
                  <a:cubicBezTo>
                    <a:pt x="192" y="48"/>
                    <a:pt x="189" y="46"/>
                    <a:pt x="186" y="43"/>
                  </a:cubicBezTo>
                  <a:cubicBezTo>
                    <a:pt x="183" y="40"/>
                    <a:pt x="182" y="36"/>
                    <a:pt x="182" y="32"/>
                  </a:cubicBezTo>
                  <a:cubicBezTo>
                    <a:pt x="182" y="27"/>
                    <a:pt x="183" y="22"/>
                    <a:pt x="186" y="19"/>
                  </a:cubicBezTo>
                  <a:cubicBezTo>
                    <a:pt x="189" y="17"/>
                    <a:pt x="193" y="15"/>
                    <a:pt x="198" y="15"/>
                  </a:cubicBezTo>
                  <a:cubicBezTo>
                    <a:pt x="202" y="15"/>
                    <a:pt x="206" y="17"/>
                    <a:pt x="208" y="19"/>
                  </a:cubicBezTo>
                  <a:cubicBezTo>
                    <a:pt x="211" y="22"/>
                    <a:pt x="212" y="27"/>
                    <a:pt x="212" y="31"/>
                  </a:cubicBezTo>
                  <a:close/>
                  <a:moveTo>
                    <a:pt x="207" y="32"/>
                  </a:moveTo>
                  <a:cubicBezTo>
                    <a:pt x="207" y="28"/>
                    <a:pt x="207" y="25"/>
                    <a:pt x="205" y="22"/>
                  </a:cubicBezTo>
                  <a:cubicBezTo>
                    <a:pt x="203" y="21"/>
                    <a:pt x="201" y="19"/>
                    <a:pt x="197" y="19"/>
                  </a:cubicBezTo>
                  <a:cubicBezTo>
                    <a:pt x="194" y="19"/>
                    <a:pt x="192" y="21"/>
                    <a:pt x="190" y="22"/>
                  </a:cubicBezTo>
                  <a:cubicBezTo>
                    <a:pt x="188" y="25"/>
                    <a:pt x="187" y="28"/>
                    <a:pt x="187" y="32"/>
                  </a:cubicBezTo>
                  <a:cubicBezTo>
                    <a:pt x="187" y="35"/>
                    <a:pt x="188" y="38"/>
                    <a:pt x="190" y="40"/>
                  </a:cubicBezTo>
                  <a:cubicBezTo>
                    <a:pt x="192" y="42"/>
                    <a:pt x="194" y="43"/>
                    <a:pt x="197" y="43"/>
                  </a:cubicBezTo>
                  <a:cubicBezTo>
                    <a:pt x="201" y="43"/>
                    <a:pt x="203" y="42"/>
                    <a:pt x="205" y="40"/>
                  </a:cubicBezTo>
                  <a:cubicBezTo>
                    <a:pt x="207" y="38"/>
                    <a:pt x="207" y="35"/>
                    <a:pt x="207" y="32"/>
                  </a:cubicBezTo>
                  <a:close/>
                  <a:moveTo>
                    <a:pt x="234" y="6"/>
                  </a:moveTo>
                  <a:cubicBezTo>
                    <a:pt x="234" y="6"/>
                    <a:pt x="234" y="6"/>
                    <a:pt x="234" y="6"/>
                  </a:cubicBezTo>
                  <a:cubicBezTo>
                    <a:pt x="234" y="1"/>
                    <a:pt x="234" y="1"/>
                    <a:pt x="234" y="1"/>
                  </a:cubicBezTo>
                  <a:cubicBezTo>
                    <a:pt x="233" y="1"/>
                    <a:pt x="232" y="0"/>
                    <a:pt x="230" y="0"/>
                  </a:cubicBezTo>
                  <a:cubicBezTo>
                    <a:pt x="228" y="0"/>
                    <a:pt x="226" y="2"/>
                    <a:pt x="224" y="3"/>
                  </a:cubicBezTo>
                  <a:cubicBezTo>
                    <a:pt x="221" y="5"/>
                    <a:pt x="221" y="7"/>
                    <a:pt x="221" y="11"/>
                  </a:cubicBezTo>
                  <a:cubicBezTo>
                    <a:pt x="221" y="11"/>
                    <a:pt x="221" y="11"/>
                    <a:pt x="221" y="16"/>
                  </a:cubicBezTo>
                  <a:cubicBezTo>
                    <a:pt x="221" y="16"/>
                    <a:pt x="221" y="16"/>
                    <a:pt x="216" y="16"/>
                  </a:cubicBezTo>
                  <a:cubicBezTo>
                    <a:pt x="216" y="16"/>
                    <a:pt x="216" y="16"/>
                    <a:pt x="216" y="20"/>
                  </a:cubicBezTo>
                  <a:cubicBezTo>
                    <a:pt x="216" y="20"/>
                    <a:pt x="216" y="20"/>
                    <a:pt x="221" y="20"/>
                  </a:cubicBezTo>
                  <a:cubicBezTo>
                    <a:pt x="221" y="20"/>
                    <a:pt x="221" y="20"/>
                    <a:pt x="221" y="47"/>
                  </a:cubicBezTo>
                  <a:cubicBezTo>
                    <a:pt x="221" y="47"/>
                    <a:pt x="221" y="47"/>
                    <a:pt x="226" y="47"/>
                  </a:cubicBezTo>
                  <a:cubicBezTo>
                    <a:pt x="226" y="47"/>
                    <a:pt x="226" y="47"/>
                    <a:pt x="226" y="20"/>
                  </a:cubicBezTo>
                  <a:cubicBezTo>
                    <a:pt x="226" y="20"/>
                    <a:pt x="226" y="20"/>
                    <a:pt x="233" y="20"/>
                  </a:cubicBezTo>
                  <a:cubicBezTo>
                    <a:pt x="233" y="20"/>
                    <a:pt x="233" y="20"/>
                    <a:pt x="233" y="16"/>
                  </a:cubicBezTo>
                  <a:cubicBezTo>
                    <a:pt x="233" y="16"/>
                    <a:pt x="233" y="16"/>
                    <a:pt x="226" y="16"/>
                  </a:cubicBezTo>
                  <a:cubicBezTo>
                    <a:pt x="226" y="16"/>
                    <a:pt x="226" y="16"/>
                    <a:pt x="226" y="11"/>
                  </a:cubicBezTo>
                  <a:cubicBezTo>
                    <a:pt x="226" y="7"/>
                    <a:pt x="227" y="5"/>
                    <a:pt x="231" y="5"/>
                  </a:cubicBezTo>
                  <a:cubicBezTo>
                    <a:pt x="232" y="5"/>
                    <a:pt x="233" y="5"/>
                    <a:pt x="234" y="6"/>
                  </a:cubicBezTo>
                  <a:close/>
                  <a:moveTo>
                    <a:pt x="253" y="46"/>
                  </a:moveTo>
                  <a:cubicBezTo>
                    <a:pt x="253" y="46"/>
                    <a:pt x="253" y="46"/>
                    <a:pt x="253" y="46"/>
                  </a:cubicBezTo>
                  <a:cubicBezTo>
                    <a:pt x="253" y="42"/>
                    <a:pt x="253" y="42"/>
                    <a:pt x="253" y="42"/>
                  </a:cubicBezTo>
                  <a:cubicBezTo>
                    <a:pt x="252" y="43"/>
                    <a:pt x="251" y="43"/>
                    <a:pt x="250" y="43"/>
                  </a:cubicBezTo>
                  <a:cubicBezTo>
                    <a:pt x="248" y="43"/>
                    <a:pt x="247" y="43"/>
                    <a:pt x="247" y="42"/>
                  </a:cubicBezTo>
                  <a:cubicBezTo>
                    <a:pt x="246" y="41"/>
                    <a:pt x="245" y="39"/>
                    <a:pt x="245" y="38"/>
                  </a:cubicBezTo>
                  <a:cubicBezTo>
                    <a:pt x="245" y="38"/>
                    <a:pt x="245" y="38"/>
                    <a:pt x="245" y="20"/>
                  </a:cubicBezTo>
                  <a:cubicBezTo>
                    <a:pt x="245" y="20"/>
                    <a:pt x="245" y="20"/>
                    <a:pt x="253" y="20"/>
                  </a:cubicBezTo>
                  <a:cubicBezTo>
                    <a:pt x="253" y="20"/>
                    <a:pt x="253" y="20"/>
                    <a:pt x="253" y="16"/>
                  </a:cubicBezTo>
                  <a:cubicBezTo>
                    <a:pt x="253" y="16"/>
                    <a:pt x="253" y="16"/>
                    <a:pt x="245" y="16"/>
                  </a:cubicBezTo>
                  <a:cubicBezTo>
                    <a:pt x="245" y="16"/>
                    <a:pt x="245" y="16"/>
                    <a:pt x="245" y="7"/>
                  </a:cubicBezTo>
                  <a:cubicBezTo>
                    <a:pt x="244" y="8"/>
                    <a:pt x="242" y="8"/>
                    <a:pt x="241" y="9"/>
                  </a:cubicBezTo>
                  <a:cubicBezTo>
                    <a:pt x="241" y="9"/>
                    <a:pt x="241" y="9"/>
                    <a:pt x="241" y="16"/>
                  </a:cubicBezTo>
                  <a:cubicBezTo>
                    <a:pt x="241" y="16"/>
                    <a:pt x="241" y="16"/>
                    <a:pt x="236" y="16"/>
                  </a:cubicBezTo>
                  <a:cubicBezTo>
                    <a:pt x="236" y="16"/>
                    <a:pt x="236" y="16"/>
                    <a:pt x="236" y="20"/>
                  </a:cubicBezTo>
                  <a:cubicBezTo>
                    <a:pt x="236" y="20"/>
                    <a:pt x="236" y="20"/>
                    <a:pt x="241" y="20"/>
                  </a:cubicBezTo>
                  <a:cubicBezTo>
                    <a:pt x="241" y="20"/>
                    <a:pt x="241" y="20"/>
                    <a:pt x="241" y="38"/>
                  </a:cubicBezTo>
                  <a:cubicBezTo>
                    <a:pt x="241" y="44"/>
                    <a:pt x="243" y="48"/>
                    <a:pt x="248" y="48"/>
                  </a:cubicBezTo>
                  <a:cubicBezTo>
                    <a:pt x="251" y="48"/>
                    <a:pt x="252" y="47"/>
                    <a:pt x="253" y="46"/>
                  </a:cubicBezTo>
                  <a:close/>
                  <a:moveTo>
                    <a:pt x="112" y="126"/>
                  </a:moveTo>
                  <a:cubicBezTo>
                    <a:pt x="112" y="145"/>
                    <a:pt x="107" y="160"/>
                    <a:pt x="97" y="172"/>
                  </a:cubicBezTo>
                  <a:cubicBezTo>
                    <a:pt x="87" y="183"/>
                    <a:pt x="73" y="188"/>
                    <a:pt x="56" y="188"/>
                  </a:cubicBezTo>
                  <a:cubicBezTo>
                    <a:pt x="39" y="188"/>
                    <a:pt x="26" y="183"/>
                    <a:pt x="16" y="172"/>
                  </a:cubicBezTo>
                  <a:cubicBezTo>
                    <a:pt x="6" y="160"/>
                    <a:pt x="0" y="146"/>
                    <a:pt x="0" y="129"/>
                  </a:cubicBezTo>
                  <a:cubicBezTo>
                    <a:pt x="0" y="110"/>
                    <a:pt x="6" y="95"/>
                    <a:pt x="16" y="83"/>
                  </a:cubicBezTo>
                  <a:cubicBezTo>
                    <a:pt x="26" y="72"/>
                    <a:pt x="40" y="66"/>
                    <a:pt x="58" y="66"/>
                  </a:cubicBezTo>
                  <a:cubicBezTo>
                    <a:pt x="74" y="66"/>
                    <a:pt x="88" y="71"/>
                    <a:pt x="98" y="82"/>
                  </a:cubicBezTo>
                  <a:cubicBezTo>
                    <a:pt x="108" y="93"/>
                    <a:pt x="112" y="107"/>
                    <a:pt x="112" y="126"/>
                  </a:cubicBezTo>
                  <a:close/>
                  <a:moveTo>
                    <a:pt x="98" y="128"/>
                  </a:moveTo>
                  <a:cubicBezTo>
                    <a:pt x="98" y="112"/>
                    <a:pt x="94" y="99"/>
                    <a:pt x="87" y="90"/>
                  </a:cubicBezTo>
                  <a:cubicBezTo>
                    <a:pt x="80" y="82"/>
                    <a:pt x="70" y="78"/>
                    <a:pt x="57" y="78"/>
                  </a:cubicBezTo>
                  <a:cubicBezTo>
                    <a:pt x="45" y="78"/>
                    <a:pt x="34" y="83"/>
                    <a:pt x="27" y="92"/>
                  </a:cubicBezTo>
                  <a:cubicBezTo>
                    <a:pt x="19" y="101"/>
                    <a:pt x="15" y="113"/>
                    <a:pt x="15" y="127"/>
                  </a:cubicBezTo>
                  <a:cubicBezTo>
                    <a:pt x="15" y="142"/>
                    <a:pt x="19" y="154"/>
                    <a:pt x="27" y="163"/>
                  </a:cubicBezTo>
                  <a:cubicBezTo>
                    <a:pt x="34" y="172"/>
                    <a:pt x="44" y="176"/>
                    <a:pt x="56" y="176"/>
                  </a:cubicBezTo>
                  <a:cubicBezTo>
                    <a:pt x="69" y="176"/>
                    <a:pt x="79" y="172"/>
                    <a:pt x="87" y="163"/>
                  </a:cubicBezTo>
                  <a:cubicBezTo>
                    <a:pt x="94" y="155"/>
                    <a:pt x="98" y="143"/>
                    <a:pt x="98" y="128"/>
                  </a:cubicBezTo>
                  <a:close/>
                  <a:moveTo>
                    <a:pt x="197" y="186"/>
                  </a:moveTo>
                  <a:cubicBezTo>
                    <a:pt x="197" y="186"/>
                    <a:pt x="197" y="186"/>
                    <a:pt x="197" y="186"/>
                  </a:cubicBezTo>
                  <a:cubicBezTo>
                    <a:pt x="197" y="102"/>
                    <a:pt x="197" y="102"/>
                    <a:pt x="197" y="102"/>
                  </a:cubicBezTo>
                  <a:cubicBezTo>
                    <a:pt x="197" y="102"/>
                    <a:pt x="197" y="102"/>
                    <a:pt x="184" y="102"/>
                  </a:cubicBezTo>
                  <a:cubicBezTo>
                    <a:pt x="184" y="102"/>
                    <a:pt x="184" y="102"/>
                    <a:pt x="184" y="150"/>
                  </a:cubicBezTo>
                  <a:cubicBezTo>
                    <a:pt x="184" y="159"/>
                    <a:pt x="182" y="165"/>
                    <a:pt x="177" y="170"/>
                  </a:cubicBezTo>
                  <a:cubicBezTo>
                    <a:pt x="173" y="175"/>
                    <a:pt x="168" y="177"/>
                    <a:pt x="161" y="177"/>
                  </a:cubicBezTo>
                  <a:cubicBezTo>
                    <a:pt x="147" y="177"/>
                    <a:pt x="141" y="168"/>
                    <a:pt x="141" y="150"/>
                  </a:cubicBezTo>
                  <a:cubicBezTo>
                    <a:pt x="141" y="150"/>
                    <a:pt x="141" y="150"/>
                    <a:pt x="141" y="102"/>
                  </a:cubicBezTo>
                  <a:cubicBezTo>
                    <a:pt x="141" y="102"/>
                    <a:pt x="141" y="102"/>
                    <a:pt x="127" y="102"/>
                  </a:cubicBezTo>
                  <a:cubicBezTo>
                    <a:pt x="127" y="102"/>
                    <a:pt x="127" y="102"/>
                    <a:pt x="127" y="152"/>
                  </a:cubicBezTo>
                  <a:cubicBezTo>
                    <a:pt x="127" y="176"/>
                    <a:pt x="137" y="188"/>
                    <a:pt x="157" y="188"/>
                  </a:cubicBezTo>
                  <a:cubicBezTo>
                    <a:pt x="169" y="188"/>
                    <a:pt x="178" y="183"/>
                    <a:pt x="184" y="173"/>
                  </a:cubicBezTo>
                  <a:cubicBezTo>
                    <a:pt x="184" y="173"/>
                    <a:pt x="184" y="173"/>
                    <a:pt x="184" y="173"/>
                  </a:cubicBezTo>
                  <a:cubicBezTo>
                    <a:pt x="184" y="173"/>
                    <a:pt x="184" y="173"/>
                    <a:pt x="184" y="186"/>
                  </a:cubicBezTo>
                  <a:cubicBezTo>
                    <a:pt x="184" y="186"/>
                    <a:pt x="184" y="186"/>
                    <a:pt x="197" y="186"/>
                  </a:cubicBezTo>
                  <a:close/>
                  <a:moveTo>
                    <a:pt x="259" y="186"/>
                  </a:moveTo>
                  <a:cubicBezTo>
                    <a:pt x="259" y="186"/>
                    <a:pt x="259" y="186"/>
                    <a:pt x="259" y="186"/>
                  </a:cubicBezTo>
                  <a:cubicBezTo>
                    <a:pt x="259" y="174"/>
                    <a:pt x="259" y="174"/>
                    <a:pt x="259" y="174"/>
                  </a:cubicBezTo>
                  <a:cubicBezTo>
                    <a:pt x="257" y="176"/>
                    <a:pt x="254" y="177"/>
                    <a:pt x="250" y="177"/>
                  </a:cubicBezTo>
                  <a:cubicBezTo>
                    <a:pt x="246" y="177"/>
                    <a:pt x="242" y="175"/>
                    <a:pt x="241" y="173"/>
                  </a:cubicBezTo>
                  <a:cubicBezTo>
                    <a:pt x="239" y="170"/>
                    <a:pt x="238" y="166"/>
                    <a:pt x="238" y="161"/>
                  </a:cubicBezTo>
                  <a:cubicBezTo>
                    <a:pt x="238" y="161"/>
                    <a:pt x="238" y="161"/>
                    <a:pt x="238" y="113"/>
                  </a:cubicBezTo>
                  <a:cubicBezTo>
                    <a:pt x="238" y="113"/>
                    <a:pt x="238" y="113"/>
                    <a:pt x="259" y="113"/>
                  </a:cubicBezTo>
                  <a:cubicBezTo>
                    <a:pt x="259" y="113"/>
                    <a:pt x="259" y="113"/>
                    <a:pt x="259" y="102"/>
                  </a:cubicBezTo>
                  <a:cubicBezTo>
                    <a:pt x="259" y="102"/>
                    <a:pt x="259" y="102"/>
                    <a:pt x="238" y="102"/>
                  </a:cubicBezTo>
                  <a:cubicBezTo>
                    <a:pt x="238" y="102"/>
                    <a:pt x="238" y="102"/>
                    <a:pt x="238" y="76"/>
                  </a:cubicBezTo>
                  <a:cubicBezTo>
                    <a:pt x="233" y="78"/>
                    <a:pt x="228" y="79"/>
                    <a:pt x="224" y="81"/>
                  </a:cubicBezTo>
                  <a:cubicBezTo>
                    <a:pt x="224" y="81"/>
                    <a:pt x="224" y="81"/>
                    <a:pt x="224" y="102"/>
                  </a:cubicBezTo>
                  <a:cubicBezTo>
                    <a:pt x="224" y="102"/>
                    <a:pt x="224" y="102"/>
                    <a:pt x="209" y="102"/>
                  </a:cubicBezTo>
                  <a:cubicBezTo>
                    <a:pt x="209" y="102"/>
                    <a:pt x="209" y="102"/>
                    <a:pt x="209" y="113"/>
                  </a:cubicBezTo>
                  <a:cubicBezTo>
                    <a:pt x="209" y="113"/>
                    <a:pt x="209" y="113"/>
                    <a:pt x="224" y="113"/>
                  </a:cubicBezTo>
                  <a:cubicBezTo>
                    <a:pt x="224" y="113"/>
                    <a:pt x="224" y="113"/>
                    <a:pt x="224" y="163"/>
                  </a:cubicBezTo>
                  <a:cubicBezTo>
                    <a:pt x="224" y="180"/>
                    <a:pt x="231" y="188"/>
                    <a:pt x="247" y="188"/>
                  </a:cubicBezTo>
                  <a:cubicBezTo>
                    <a:pt x="252" y="188"/>
                    <a:pt x="256" y="187"/>
                    <a:pt x="259" y="186"/>
                  </a:cubicBezTo>
                  <a:close/>
                  <a:moveTo>
                    <a:pt x="272" y="61"/>
                  </a:moveTo>
                  <a:cubicBezTo>
                    <a:pt x="272" y="186"/>
                    <a:pt x="272" y="186"/>
                    <a:pt x="272" y="186"/>
                  </a:cubicBezTo>
                  <a:cubicBezTo>
                    <a:pt x="286" y="186"/>
                    <a:pt x="286" y="186"/>
                    <a:pt x="286" y="186"/>
                  </a:cubicBezTo>
                  <a:cubicBezTo>
                    <a:pt x="286" y="61"/>
                    <a:pt x="286" y="61"/>
                    <a:pt x="286" y="61"/>
                  </a:cubicBezTo>
                  <a:cubicBezTo>
                    <a:pt x="272" y="61"/>
                    <a:pt x="272" y="61"/>
                    <a:pt x="272" y="61"/>
                  </a:cubicBezTo>
                  <a:close/>
                  <a:moveTo>
                    <a:pt x="385" y="143"/>
                  </a:moveTo>
                  <a:cubicBezTo>
                    <a:pt x="385" y="157"/>
                    <a:pt x="381" y="168"/>
                    <a:pt x="374" y="176"/>
                  </a:cubicBezTo>
                  <a:cubicBezTo>
                    <a:pt x="366" y="185"/>
                    <a:pt x="355" y="188"/>
                    <a:pt x="343" y="188"/>
                  </a:cubicBezTo>
                  <a:cubicBezTo>
                    <a:pt x="330" y="188"/>
                    <a:pt x="320" y="185"/>
                    <a:pt x="313" y="176"/>
                  </a:cubicBezTo>
                  <a:cubicBezTo>
                    <a:pt x="305" y="168"/>
                    <a:pt x="301" y="158"/>
                    <a:pt x="301" y="145"/>
                  </a:cubicBezTo>
                  <a:cubicBezTo>
                    <a:pt x="301" y="130"/>
                    <a:pt x="306" y="119"/>
                    <a:pt x="314" y="111"/>
                  </a:cubicBezTo>
                  <a:cubicBezTo>
                    <a:pt x="322" y="103"/>
                    <a:pt x="332" y="99"/>
                    <a:pt x="345" y="99"/>
                  </a:cubicBezTo>
                  <a:cubicBezTo>
                    <a:pt x="357" y="99"/>
                    <a:pt x="367" y="103"/>
                    <a:pt x="374" y="111"/>
                  </a:cubicBezTo>
                  <a:cubicBezTo>
                    <a:pt x="381" y="119"/>
                    <a:pt x="385" y="130"/>
                    <a:pt x="385" y="143"/>
                  </a:cubicBezTo>
                  <a:close/>
                  <a:moveTo>
                    <a:pt x="371" y="144"/>
                  </a:moveTo>
                  <a:cubicBezTo>
                    <a:pt x="371" y="133"/>
                    <a:pt x="368" y="125"/>
                    <a:pt x="364" y="119"/>
                  </a:cubicBezTo>
                  <a:cubicBezTo>
                    <a:pt x="359" y="114"/>
                    <a:pt x="353" y="111"/>
                    <a:pt x="344" y="111"/>
                  </a:cubicBezTo>
                  <a:cubicBezTo>
                    <a:pt x="335" y="111"/>
                    <a:pt x="328" y="114"/>
                    <a:pt x="324" y="119"/>
                  </a:cubicBezTo>
                  <a:cubicBezTo>
                    <a:pt x="318" y="125"/>
                    <a:pt x="315" y="133"/>
                    <a:pt x="315" y="145"/>
                  </a:cubicBezTo>
                  <a:cubicBezTo>
                    <a:pt x="315" y="155"/>
                    <a:pt x="318" y="163"/>
                    <a:pt x="323" y="168"/>
                  </a:cubicBezTo>
                  <a:cubicBezTo>
                    <a:pt x="328" y="174"/>
                    <a:pt x="335" y="177"/>
                    <a:pt x="344" y="177"/>
                  </a:cubicBezTo>
                  <a:cubicBezTo>
                    <a:pt x="353" y="177"/>
                    <a:pt x="360" y="174"/>
                    <a:pt x="364" y="168"/>
                  </a:cubicBezTo>
                  <a:cubicBezTo>
                    <a:pt x="369" y="162"/>
                    <a:pt x="371" y="155"/>
                    <a:pt x="371" y="144"/>
                  </a:cubicBezTo>
                  <a:close/>
                  <a:moveTo>
                    <a:pt x="478" y="143"/>
                  </a:moveTo>
                  <a:cubicBezTo>
                    <a:pt x="478" y="157"/>
                    <a:pt x="474" y="168"/>
                    <a:pt x="467" y="176"/>
                  </a:cubicBezTo>
                  <a:cubicBezTo>
                    <a:pt x="459" y="185"/>
                    <a:pt x="448" y="188"/>
                    <a:pt x="436" y="188"/>
                  </a:cubicBezTo>
                  <a:cubicBezTo>
                    <a:pt x="423" y="188"/>
                    <a:pt x="413" y="185"/>
                    <a:pt x="406" y="176"/>
                  </a:cubicBezTo>
                  <a:cubicBezTo>
                    <a:pt x="398" y="168"/>
                    <a:pt x="394" y="158"/>
                    <a:pt x="394" y="145"/>
                  </a:cubicBezTo>
                  <a:cubicBezTo>
                    <a:pt x="394" y="130"/>
                    <a:pt x="398" y="119"/>
                    <a:pt x="407" y="111"/>
                  </a:cubicBezTo>
                  <a:cubicBezTo>
                    <a:pt x="414" y="103"/>
                    <a:pt x="425" y="99"/>
                    <a:pt x="438" y="99"/>
                  </a:cubicBezTo>
                  <a:cubicBezTo>
                    <a:pt x="450" y="99"/>
                    <a:pt x="460" y="103"/>
                    <a:pt x="467" y="111"/>
                  </a:cubicBezTo>
                  <a:cubicBezTo>
                    <a:pt x="474" y="119"/>
                    <a:pt x="478" y="130"/>
                    <a:pt x="478" y="143"/>
                  </a:cubicBezTo>
                  <a:close/>
                  <a:moveTo>
                    <a:pt x="464" y="144"/>
                  </a:moveTo>
                  <a:cubicBezTo>
                    <a:pt x="464" y="133"/>
                    <a:pt x="461" y="125"/>
                    <a:pt x="457" y="119"/>
                  </a:cubicBezTo>
                  <a:cubicBezTo>
                    <a:pt x="452" y="114"/>
                    <a:pt x="446" y="111"/>
                    <a:pt x="437" y="111"/>
                  </a:cubicBezTo>
                  <a:cubicBezTo>
                    <a:pt x="428" y="111"/>
                    <a:pt x="421" y="114"/>
                    <a:pt x="417" y="119"/>
                  </a:cubicBezTo>
                  <a:cubicBezTo>
                    <a:pt x="411" y="125"/>
                    <a:pt x="408" y="133"/>
                    <a:pt x="408" y="145"/>
                  </a:cubicBezTo>
                  <a:cubicBezTo>
                    <a:pt x="408" y="155"/>
                    <a:pt x="411" y="163"/>
                    <a:pt x="416" y="168"/>
                  </a:cubicBezTo>
                  <a:cubicBezTo>
                    <a:pt x="421" y="174"/>
                    <a:pt x="428" y="177"/>
                    <a:pt x="437" y="177"/>
                  </a:cubicBezTo>
                  <a:cubicBezTo>
                    <a:pt x="446" y="177"/>
                    <a:pt x="453" y="174"/>
                    <a:pt x="457" y="168"/>
                  </a:cubicBezTo>
                  <a:cubicBezTo>
                    <a:pt x="462" y="162"/>
                    <a:pt x="464" y="155"/>
                    <a:pt x="464" y="144"/>
                  </a:cubicBezTo>
                  <a:close/>
                  <a:moveTo>
                    <a:pt x="564" y="186"/>
                  </a:moveTo>
                  <a:cubicBezTo>
                    <a:pt x="564" y="186"/>
                    <a:pt x="564" y="186"/>
                    <a:pt x="564" y="186"/>
                  </a:cubicBezTo>
                  <a:cubicBezTo>
                    <a:pt x="522" y="142"/>
                    <a:pt x="522" y="142"/>
                    <a:pt x="522" y="142"/>
                  </a:cubicBezTo>
                  <a:cubicBezTo>
                    <a:pt x="561" y="102"/>
                    <a:pt x="561" y="102"/>
                    <a:pt x="561" y="102"/>
                  </a:cubicBezTo>
                  <a:cubicBezTo>
                    <a:pt x="543" y="102"/>
                    <a:pt x="543" y="102"/>
                    <a:pt x="543" y="102"/>
                  </a:cubicBezTo>
                  <a:cubicBezTo>
                    <a:pt x="508" y="140"/>
                    <a:pt x="508" y="140"/>
                    <a:pt x="508" y="140"/>
                  </a:cubicBezTo>
                  <a:cubicBezTo>
                    <a:pt x="507" y="140"/>
                    <a:pt x="507" y="140"/>
                    <a:pt x="507" y="140"/>
                  </a:cubicBezTo>
                  <a:cubicBezTo>
                    <a:pt x="507" y="61"/>
                    <a:pt x="507" y="61"/>
                    <a:pt x="507" y="61"/>
                  </a:cubicBezTo>
                  <a:cubicBezTo>
                    <a:pt x="494" y="61"/>
                    <a:pt x="494" y="61"/>
                    <a:pt x="494" y="61"/>
                  </a:cubicBezTo>
                  <a:cubicBezTo>
                    <a:pt x="494" y="186"/>
                    <a:pt x="494" y="186"/>
                    <a:pt x="494" y="186"/>
                  </a:cubicBezTo>
                  <a:cubicBezTo>
                    <a:pt x="507" y="186"/>
                    <a:pt x="507" y="186"/>
                    <a:pt x="507" y="186"/>
                  </a:cubicBezTo>
                  <a:cubicBezTo>
                    <a:pt x="507" y="146"/>
                    <a:pt x="507" y="146"/>
                    <a:pt x="507" y="146"/>
                  </a:cubicBezTo>
                  <a:cubicBezTo>
                    <a:pt x="508" y="146"/>
                    <a:pt x="508" y="146"/>
                    <a:pt x="508" y="146"/>
                  </a:cubicBezTo>
                  <a:cubicBezTo>
                    <a:pt x="545" y="186"/>
                    <a:pt x="545" y="186"/>
                    <a:pt x="545" y="186"/>
                  </a:cubicBezTo>
                  <a:cubicBezTo>
                    <a:pt x="564" y="186"/>
                    <a:pt x="564" y="186"/>
                    <a:pt x="564" y="186"/>
                  </a:cubicBezTo>
                  <a:close/>
                  <a:moveTo>
                    <a:pt x="582" y="110"/>
                  </a:moveTo>
                  <a:cubicBezTo>
                    <a:pt x="582" y="112"/>
                    <a:pt x="582" y="114"/>
                    <a:pt x="580" y="116"/>
                  </a:cubicBezTo>
                  <a:cubicBezTo>
                    <a:pt x="578" y="118"/>
                    <a:pt x="576" y="118"/>
                    <a:pt x="574" y="118"/>
                  </a:cubicBezTo>
                  <a:cubicBezTo>
                    <a:pt x="571" y="118"/>
                    <a:pt x="570" y="118"/>
                    <a:pt x="568" y="116"/>
                  </a:cubicBezTo>
                  <a:cubicBezTo>
                    <a:pt x="566" y="115"/>
                    <a:pt x="566" y="112"/>
                    <a:pt x="566" y="110"/>
                  </a:cubicBezTo>
                  <a:cubicBezTo>
                    <a:pt x="566" y="108"/>
                    <a:pt x="566" y="106"/>
                    <a:pt x="568" y="104"/>
                  </a:cubicBezTo>
                  <a:cubicBezTo>
                    <a:pt x="570" y="102"/>
                    <a:pt x="571" y="101"/>
                    <a:pt x="574" y="101"/>
                  </a:cubicBezTo>
                  <a:cubicBezTo>
                    <a:pt x="577" y="101"/>
                    <a:pt x="578" y="102"/>
                    <a:pt x="580" y="104"/>
                  </a:cubicBezTo>
                  <a:cubicBezTo>
                    <a:pt x="582" y="105"/>
                    <a:pt x="582" y="108"/>
                    <a:pt x="582" y="110"/>
                  </a:cubicBezTo>
                  <a:close/>
                  <a:moveTo>
                    <a:pt x="581" y="110"/>
                  </a:moveTo>
                  <a:cubicBezTo>
                    <a:pt x="581" y="108"/>
                    <a:pt x="581" y="106"/>
                    <a:pt x="580" y="105"/>
                  </a:cubicBezTo>
                  <a:cubicBezTo>
                    <a:pt x="578" y="103"/>
                    <a:pt x="576" y="102"/>
                    <a:pt x="574" y="102"/>
                  </a:cubicBezTo>
                  <a:cubicBezTo>
                    <a:pt x="572" y="102"/>
                    <a:pt x="570" y="103"/>
                    <a:pt x="569" y="105"/>
                  </a:cubicBezTo>
                  <a:cubicBezTo>
                    <a:pt x="567" y="106"/>
                    <a:pt x="566" y="108"/>
                    <a:pt x="566" y="110"/>
                  </a:cubicBezTo>
                  <a:cubicBezTo>
                    <a:pt x="566" y="112"/>
                    <a:pt x="567" y="114"/>
                    <a:pt x="569" y="115"/>
                  </a:cubicBezTo>
                  <a:cubicBezTo>
                    <a:pt x="570" y="117"/>
                    <a:pt x="572" y="118"/>
                    <a:pt x="574" y="118"/>
                  </a:cubicBezTo>
                  <a:cubicBezTo>
                    <a:pt x="576" y="118"/>
                    <a:pt x="578" y="117"/>
                    <a:pt x="579" y="115"/>
                  </a:cubicBezTo>
                  <a:cubicBezTo>
                    <a:pt x="581" y="114"/>
                    <a:pt x="581" y="112"/>
                    <a:pt x="581" y="110"/>
                  </a:cubicBezTo>
                  <a:close/>
                  <a:moveTo>
                    <a:pt x="578" y="115"/>
                  </a:moveTo>
                  <a:cubicBezTo>
                    <a:pt x="576" y="115"/>
                    <a:pt x="576" y="115"/>
                    <a:pt x="576" y="115"/>
                  </a:cubicBezTo>
                  <a:cubicBezTo>
                    <a:pt x="575" y="113"/>
                    <a:pt x="575" y="113"/>
                    <a:pt x="575" y="113"/>
                  </a:cubicBezTo>
                  <a:cubicBezTo>
                    <a:pt x="574" y="111"/>
                    <a:pt x="574" y="110"/>
                    <a:pt x="573" y="110"/>
                  </a:cubicBezTo>
                  <a:cubicBezTo>
                    <a:pt x="572" y="110"/>
                    <a:pt x="572" y="110"/>
                    <a:pt x="572" y="110"/>
                  </a:cubicBezTo>
                  <a:cubicBezTo>
                    <a:pt x="572" y="115"/>
                    <a:pt x="572" y="115"/>
                    <a:pt x="572" y="115"/>
                  </a:cubicBezTo>
                  <a:cubicBezTo>
                    <a:pt x="571" y="115"/>
                    <a:pt x="571" y="115"/>
                    <a:pt x="571" y="115"/>
                  </a:cubicBezTo>
                  <a:cubicBezTo>
                    <a:pt x="571" y="104"/>
                    <a:pt x="571" y="104"/>
                    <a:pt x="571" y="104"/>
                  </a:cubicBezTo>
                  <a:cubicBezTo>
                    <a:pt x="574" y="104"/>
                    <a:pt x="574" y="104"/>
                    <a:pt x="574" y="104"/>
                  </a:cubicBezTo>
                  <a:cubicBezTo>
                    <a:pt x="575" y="104"/>
                    <a:pt x="576" y="105"/>
                    <a:pt x="577" y="105"/>
                  </a:cubicBezTo>
                  <a:cubicBezTo>
                    <a:pt x="577" y="106"/>
                    <a:pt x="578" y="106"/>
                    <a:pt x="578" y="108"/>
                  </a:cubicBezTo>
                  <a:cubicBezTo>
                    <a:pt x="578" y="108"/>
                    <a:pt x="577" y="109"/>
                    <a:pt x="577" y="109"/>
                  </a:cubicBezTo>
                  <a:cubicBezTo>
                    <a:pt x="577" y="110"/>
                    <a:pt x="576" y="110"/>
                    <a:pt x="575" y="110"/>
                  </a:cubicBezTo>
                  <a:cubicBezTo>
                    <a:pt x="575" y="110"/>
                    <a:pt x="575" y="110"/>
                    <a:pt x="575" y="110"/>
                  </a:cubicBezTo>
                  <a:cubicBezTo>
                    <a:pt x="576" y="110"/>
                    <a:pt x="576" y="111"/>
                    <a:pt x="577" y="112"/>
                  </a:cubicBezTo>
                  <a:cubicBezTo>
                    <a:pt x="578" y="115"/>
                    <a:pt x="578" y="115"/>
                    <a:pt x="578" y="115"/>
                  </a:cubicBezTo>
                  <a:cubicBezTo>
                    <a:pt x="578" y="115"/>
                    <a:pt x="578" y="115"/>
                    <a:pt x="578" y="115"/>
                  </a:cubicBezTo>
                  <a:close/>
                  <a:moveTo>
                    <a:pt x="576" y="108"/>
                  </a:moveTo>
                  <a:cubicBezTo>
                    <a:pt x="576" y="107"/>
                    <a:pt x="576" y="106"/>
                    <a:pt x="576" y="106"/>
                  </a:cubicBezTo>
                  <a:cubicBezTo>
                    <a:pt x="575" y="106"/>
                    <a:pt x="574" y="106"/>
                    <a:pt x="574" y="106"/>
                  </a:cubicBezTo>
                  <a:cubicBezTo>
                    <a:pt x="572" y="106"/>
                    <a:pt x="572" y="106"/>
                    <a:pt x="572" y="106"/>
                  </a:cubicBezTo>
                  <a:cubicBezTo>
                    <a:pt x="572" y="109"/>
                    <a:pt x="572" y="109"/>
                    <a:pt x="572" y="109"/>
                  </a:cubicBezTo>
                  <a:cubicBezTo>
                    <a:pt x="574" y="109"/>
                    <a:pt x="574" y="109"/>
                    <a:pt x="574" y="109"/>
                  </a:cubicBezTo>
                  <a:cubicBezTo>
                    <a:pt x="576" y="109"/>
                    <a:pt x="576" y="109"/>
                    <a:pt x="576" y="10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3"/>
            <p:cNvSpPr>
              <a:spLocks noChangeAspect="1" noEditPoints="1"/>
            </p:cNvSpPr>
            <p:nvPr/>
          </p:nvSpPr>
          <p:spPr bwMode="auto">
            <a:xfrm>
              <a:off x="1376363" y="8682477"/>
              <a:ext cx="1277758" cy="404105"/>
            </a:xfrm>
            <a:custGeom>
              <a:avLst/>
              <a:gdLst>
                <a:gd name="T0" fmla="*/ 1442 w 2741"/>
                <a:gd name="T1" fmla="*/ 572 h 865"/>
                <a:gd name="T2" fmla="*/ 1224 w 2741"/>
                <a:gd name="T3" fmla="*/ 701 h 865"/>
                <a:gd name="T4" fmla="*/ 1012 w 2741"/>
                <a:gd name="T5" fmla="*/ 576 h 865"/>
                <a:gd name="T6" fmla="*/ 1012 w 2741"/>
                <a:gd name="T7" fmla="*/ 295 h 865"/>
                <a:gd name="T8" fmla="*/ 1233 w 2741"/>
                <a:gd name="T9" fmla="*/ 165 h 865"/>
                <a:gd name="T10" fmla="*/ 1442 w 2741"/>
                <a:gd name="T11" fmla="*/ 291 h 865"/>
                <a:gd name="T12" fmla="*/ 1408 w 2741"/>
                <a:gd name="T13" fmla="*/ 435 h 865"/>
                <a:gd name="T14" fmla="*/ 1229 w 2741"/>
                <a:gd name="T15" fmla="*/ 220 h 865"/>
                <a:gd name="T16" fmla="*/ 1068 w 2741"/>
                <a:gd name="T17" fmla="*/ 323 h 865"/>
                <a:gd name="T18" fmla="*/ 1067 w 2741"/>
                <a:gd name="T19" fmla="*/ 545 h 865"/>
                <a:gd name="T20" fmla="*/ 1224 w 2741"/>
                <a:gd name="T21" fmla="*/ 646 h 865"/>
                <a:gd name="T22" fmla="*/ 1408 w 2741"/>
                <a:gd name="T23" fmla="*/ 435 h 865"/>
                <a:gd name="T24" fmla="*/ 1695 w 2741"/>
                <a:gd name="T25" fmla="*/ 186 h 865"/>
                <a:gd name="T26" fmla="*/ 1632 w 2741"/>
                <a:gd name="T27" fmla="*/ 322 h 865"/>
                <a:gd name="T28" fmla="*/ 1719 w 2741"/>
                <a:gd name="T29" fmla="*/ 372 h 865"/>
                <a:gd name="T30" fmla="*/ 1632 w 2741"/>
                <a:gd name="T31" fmla="*/ 692 h 865"/>
                <a:gd name="T32" fmla="*/ 1573 w 2741"/>
                <a:gd name="T33" fmla="*/ 372 h 865"/>
                <a:gd name="T34" fmla="*/ 1510 w 2741"/>
                <a:gd name="T35" fmla="*/ 322 h 865"/>
                <a:gd name="T36" fmla="*/ 1573 w 2741"/>
                <a:gd name="T37" fmla="*/ 262 h 865"/>
                <a:gd name="T38" fmla="*/ 1691 w 2741"/>
                <a:gd name="T39" fmla="*/ 136 h 865"/>
                <a:gd name="T40" fmla="*/ 1734 w 2741"/>
                <a:gd name="T41" fmla="*/ 196 h 865"/>
                <a:gd name="T42" fmla="*/ 1898 w 2741"/>
                <a:gd name="T43" fmla="*/ 186 h 865"/>
                <a:gd name="T44" fmla="*/ 1836 w 2741"/>
                <a:gd name="T45" fmla="*/ 322 h 865"/>
                <a:gd name="T46" fmla="*/ 1923 w 2741"/>
                <a:gd name="T47" fmla="*/ 372 h 865"/>
                <a:gd name="T48" fmla="*/ 1836 w 2741"/>
                <a:gd name="T49" fmla="*/ 692 h 865"/>
                <a:gd name="T50" fmla="*/ 1777 w 2741"/>
                <a:gd name="T51" fmla="*/ 372 h 865"/>
                <a:gd name="T52" fmla="*/ 1714 w 2741"/>
                <a:gd name="T53" fmla="*/ 322 h 865"/>
                <a:gd name="T54" fmla="*/ 1777 w 2741"/>
                <a:gd name="T55" fmla="*/ 262 h 865"/>
                <a:gd name="T56" fmla="*/ 1895 w 2741"/>
                <a:gd name="T57" fmla="*/ 136 h 865"/>
                <a:gd name="T58" fmla="*/ 1938 w 2741"/>
                <a:gd name="T59" fmla="*/ 196 h 865"/>
                <a:gd name="T60" fmla="*/ 2036 w 2741"/>
                <a:gd name="T61" fmla="*/ 217 h 865"/>
                <a:gd name="T62" fmla="*/ 1981 w 2741"/>
                <a:gd name="T63" fmla="*/ 217 h 865"/>
                <a:gd name="T64" fmla="*/ 1981 w 2741"/>
                <a:gd name="T65" fmla="*/ 162 h 865"/>
                <a:gd name="T66" fmla="*/ 2036 w 2741"/>
                <a:gd name="T67" fmla="*/ 162 h 865"/>
                <a:gd name="T68" fmla="*/ 2037 w 2741"/>
                <a:gd name="T69" fmla="*/ 692 h 865"/>
                <a:gd name="T70" fmla="*/ 1978 w 2741"/>
                <a:gd name="T71" fmla="*/ 322 h 865"/>
                <a:gd name="T72" fmla="*/ 2037 w 2741"/>
                <a:gd name="T73" fmla="*/ 692 h 865"/>
                <a:gd name="T74" fmla="*/ 2274 w 2741"/>
                <a:gd name="T75" fmla="*/ 701 h 865"/>
                <a:gd name="T76" fmla="*/ 2120 w 2741"/>
                <a:gd name="T77" fmla="*/ 612 h 865"/>
                <a:gd name="T78" fmla="*/ 2151 w 2741"/>
                <a:gd name="T79" fmla="*/ 369 h 865"/>
                <a:gd name="T80" fmla="*/ 2376 w 2741"/>
                <a:gd name="T81" fmla="*/ 332 h 865"/>
                <a:gd name="T82" fmla="*/ 2288 w 2741"/>
                <a:gd name="T83" fmla="*/ 364 h 865"/>
                <a:gd name="T84" fmla="*/ 2159 w 2741"/>
                <a:gd name="T85" fmla="*/ 511 h 865"/>
                <a:gd name="T86" fmla="*/ 2285 w 2741"/>
                <a:gd name="T87" fmla="*/ 651 h 865"/>
                <a:gd name="T88" fmla="*/ 2376 w 2741"/>
                <a:gd name="T89" fmla="*/ 675 h 865"/>
                <a:gd name="T90" fmla="*/ 2480 w 2741"/>
                <a:gd name="T91" fmla="*/ 522 h 865"/>
                <a:gd name="T92" fmla="*/ 2600 w 2741"/>
                <a:gd name="T93" fmla="*/ 651 h 865"/>
                <a:gd name="T94" fmla="*/ 2715 w 2741"/>
                <a:gd name="T95" fmla="*/ 666 h 865"/>
                <a:gd name="T96" fmla="*/ 2463 w 2741"/>
                <a:gd name="T97" fmla="*/ 650 h 865"/>
                <a:gd name="T98" fmla="*/ 2440 w 2741"/>
                <a:gd name="T99" fmla="*/ 408 h 865"/>
                <a:gd name="T100" fmla="*/ 2588 w 2741"/>
                <a:gd name="T101" fmla="*/ 313 h 865"/>
                <a:gd name="T102" fmla="*/ 2741 w 2741"/>
                <a:gd name="T103" fmla="*/ 491 h 865"/>
                <a:gd name="T104" fmla="*/ 2680 w 2741"/>
                <a:gd name="T105" fmla="*/ 472 h 865"/>
                <a:gd name="T106" fmla="*/ 2588 w 2741"/>
                <a:gd name="T107" fmla="*/ 364 h 865"/>
                <a:gd name="T108" fmla="*/ 2480 w 2741"/>
                <a:gd name="T109" fmla="*/ 472 h 865"/>
                <a:gd name="T110" fmla="*/ 721 w 2741"/>
                <a:gd name="T111" fmla="*/ 793 h 865"/>
                <a:gd name="T112" fmla="*/ 721 w 2741"/>
                <a:gd name="T113" fmla="*/ 74 h 865"/>
                <a:gd name="T114" fmla="*/ 1 w 2741"/>
                <a:gd name="T115" fmla="*/ 174 h 865"/>
                <a:gd name="T116" fmla="*/ 0 w 2741"/>
                <a:gd name="T117" fmla="*/ 694 h 865"/>
                <a:gd name="T118" fmla="*/ 158 w 2741"/>
                <a:gd name="T119" fmla="*/ 209 h 865"/>
                <a:gd name="T120" fmla="*/ 464 w 2741"/>
                <a:gd name="T121" fmla="*/ 758 h 865"/>
                <a:gd name="T122" fmla="*/ 464 w 2741"/>
                <a:gd name="T123" fmla="*/ 865 h 865"/>
                <a:gd name="T124" fmla="*/ 721 w 2741"/>
                <a:gd name="T125" fmla="*/ 794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41" h="865">
                  <a:moveTo>
                    <a:pt x="1472" y="427"/>
                  </a:moveTo>
                  <a:cubicBezTo>
                    <a:pt x="1472" y="482"/>
                    <a:pt x="1462" y="530"/>
                    <a:pt x="1442" y="572"/>
                  </a:cubicBezTo>
                  <a:cubicBezTo>
                    <a:pt x="1421" y="613"/>
                    <a:pt x="1392" y="645"/>
                    <a:pt x="1355" y="668"/>
                  </a:cubicBezTo>
                  <a:cubicBezTo>
                    <a:pt x="1317" y="690"/>
                    <a:pt x="1274" y="701"/>
                    <a:pt x="1224" y="701"/>
                  </a:cubicBezTo>
                  <a:cubicBezTo>
                    <a:pt x="1177" y="701"/>
                    <a:pt x="1135" y="691"/>
                    <a:pt x="1098" y="669"/>
                  </a:cubicBezTo>
                  <a:cubicBezTo>
                    <a:pt x="1061" y="647"/>
                    <a:pt x="1032" y="616"/>
                    <a:pt x="1012" y="576"/>
                  </a:cubicBezTo>
                  <a:cubicBezTo>
                    <a:pt x="991" y="536"/>
                    <a:pt x="981" y="490"/>
                    <a:pt x="981" y="439"/>
                  </a:cubicBezTo>
                  <a:cubicBezTo>
                    <a:pt x="981" y="384"/>
                    <a:pt x="992" y="336"/>
                    <a:pt x="1012" y="295"/>
                  </a:cubicBezTo>
                  <a:cubicBezTo>
                    <a:pt x="1033" y="253"/>
                    <a:pt x="1062" y="221"/>
                    <a:pt x="1100" y="199"/>
                  </a:cubicBezTo>
                  <a:cubicBezTo>
                    <a:pt x="1139" y="176"/>
                    <a:pt x="1183" y="165"/>
                    <a:pt x="1233" y="165"/>
                  </a:cubicBezTo>
                  <a:cubicBezTo>
                    <a:pt x="1279" y="165"/>
                    <a:pt x="1321" y="176"/>
                    <a:pt x="1357" y="198"/>
                  </a:cubicBezTo>
                  <a:cubicBezTo>
                    <a:pt x="1394" y="220"/>
                    <a:pt x="1422" y="251"/>
                    <a:pt x="1442" y="291"/>
                  </a:cubicBezTo>
                  <a:cubicBezTo>
                    <a:pt x="1462" y="330"/>
                    <a:pt x="1472" y="376"/>
                    <a:pt x="1472" y="427"/>
                  </a:cubicBezTo>
                  <a:close/>
                  <a:moveTo>
                    <a:pt x="1408" y="435"/>
                  </a:moveTo>
                  <a:cubicBezTo>
                    <a:pt x="1408" y="367"/>
                    <a:pt x="1392" y="314"/>
                    <a:pt x="1361" y="276"/>
                  </a:cubicBezTo>
                  <a:cubicBezTo>
                    <a:pt x="1329" y="239"/>
                    <a:pt x="1285" y="220"/>
                    <a:pt x="1229" y="220"/>
                  </a:cubicBezTo>
                  <a:cubicBezTo>
                    <a:pt x="1193" y="220"/>
                    <a:pt x="1161" y="229"/>
                    <a:pt x="1133" y="247"/>
                  </a:cubicBezTo>
                  <a:cubicBezTo>
                    <a:pt x="1105" y="265"/>
                    <a:pt x="1084" y="290"/>
                    <a:pt x="1068" y="323"/>
                  </a:cubicBezTo>
                  <a:cubicBezTo>
                    <a:pt x="1053" y="356"/>
                    <a:pt x="1045" y="393"/>
                    <a:pt x="1045" y="434"/>
                  </a:cubicBezTo>
                  <a:cubicBezTo>
                    <a:pt x="1045" y="475"/>
                    <a:pt x="1052" y="512"/>
                    <a:pt x="1067" y="545"/>
                  </a:cubicBezTo>
                  <a:cubicBezTo>
                    <a:pt x="1082" y="577"/>
                    <a:pt x="1103" y="602"/>
                    <a:pt x="1131" y="620"/>
                  </a:cubicBezTo>
                  <a:cubicBezTo>
                    <a:pt x="1158" y="638"/>
                    <a:pt x="1189" y="646"/>
                    <a:pt x="1224" y="646"/>
                  </a:cubicBezTo>
                  <a:cubicBezTo>
                    <a:pt x="1282" y="646"/>
                    <a:pt x="1327" y="628"/>
                    <a:pt x="1359" y="590"/>
                  </a:cubicBezTo>
                  <a:cubicBezTo>
                    <a:pt x="1392" y="552"/>
                    <a:pt x="1408" y="501"/>
                    <a:pt x="1408" y="435"/>
                  </a:cubicBezTo>
                  <a:close/>
                  <a:moveTo>
                    <a:pt x="1734" y="196"/>
                  </a:moveTo>
                  <a:cubicBezTo>
                    <a:pt x="1722" y="190"/>
                    <a:pt x="1709" y="186"/>
                    <a:pt x="1695" y="186"/>
                  </a:cubicBezTo>
                  <a:cubicBezTo>
                    <a:pt x="1653" y="186"/>
                    <a:pt x="1632" y="213"/>
                    <a:pt x="1632" y="265"/>
                  </a:cubicBezTo>
                  <a:cubicBezTo>
                    <a:pt x="1632" y="322"/>
                    <a:pt x="1632" y="322"/>
                    <a:pt x="1632" y="322"/>
                  </a:cubicBezTo>
                  <a:cubicBezTo>
                    <a:pt x="1719" y="322"/>
                    <a:pt x="1719" y="322"/>
                    <a:pt x="1719" y="322"/>
                  </a:cubicBezTo>
                  <a:cubicBezTo>
                    <a:pt x="1719" y="372"/>
                    <a:pt x="1719" y="372"/>
                    <a:pt x="1719" y="372"/>
                  </a:cubicBezTo>
                  <a:cubicBezTo>
                    <a:pt x="1632" y="372"/>
                    <a:pt x="1632" y="372"/>
                    <a:pt x="1632" y="372"/>
                  </a:cubicBezTo>
                  <a:cubicBezTo>
                    <a:pt x="1632" y="692"/>
                    <a:pt x="1632" y="692"/>
                    <a:pt x="1632" y="692"/>
                  </a:cubicBezTo>
                  <a:cubicBezTo>
                    <a:pt x="1573" y="692"/>
                    <a:pt x="1573" y="692"/>
                    <a:pt x="1573" y="692"/>
                  </a:cubicBezTo>
                  <a:cubicBezTo>
                    <a:pt x="1573" y="372"/>
                    <a:pt x="1573" y="372"/>
                    <a:pt x="1573" y="372"/>
                  </a:cubicBezTo>
                  <a:cubicBezTo>
                    <a:pt x="1510" y="372"/>
                    <a:pt x="1510" y="372"/>
                    <a:pt x="1510" y="372"/>
                  </a:cubicBezTo>
                  <a:cubicBezTo>
                    <a:pt x="1510" y="322"/>
                    <a:pt x="1510" y="322"/>
                    <a:pt x="1510" y="322"/>
                  </a:cubicBezTo>
                  <a:cubicBezTo>
                    <a:pt x="1573" y="322"/>
                    <a:pt x="1573" y="322"/>
                    <a:pt x="1573" y="322"/>
                  </a:cubicBezTo>
                  <a:cubicBezTo>
                    <a:pt x="1573" y="262"/>
                    <a:pt x="1573" y="262"/>
                    <a:pt x="1573" y="262"/>
                  </a:cubicBezTo>
                  <a:cubicBezTo>
                    <a:pt x="1573" y="224"/>
                    <a:pt x="1584" y="194"/>
                    <a:pt x="1606" y="171"/>
                  </a:cubicBezTo>
                  <a:cubicBezTo>
                    <a:pt x="1629" y="148"/>
                    <a:pt x="1657" y="136"/>
                    <a:pt x="1691" y="136"/>
                  </a:cubicBezTo>
                  <a:cubicBezTo>
                    <a:pt x="1709" y="136"/>
                    <a:pt x="1723" y="138"/>
                    <a:pt x="1734" y="143"/>
                  </a:cubicBezTo>
                  <a:lnTo>
                    <a:pt x="1734" y="196"/>
                  </a:lnTo>
                  <a:close/>
                  <a:moveTo>
                    <a:pt x="1938" y="196"/>
                  </a:moveTo>
                  <a:cubicBezTo>
                    <a:pt x="1926" y="190"/>
                    <a:pt x="1913" y="186"/>
                    <a:pt x="1898" y="186"/>
                  </a:cubicBezTo>
                  <a:cubicBezTo>
                    <a:pt x="1857" y="186"/>
                    <a:pt x="1836" y="213"/>
                    <a:pt x="1836" y="265"/>
                  </a:cubicBezTo>
                  <a:cubicBezTo>
                    <a:pt x="1836" y="322"/>
                    <a:pt x="1836" y="322"/>
                    <a:pt x="1836" y="322"/>
                  </a:cubicBezTo>
                  <a:cubicBezTo>
                    <a:pt x="1923" y="322"/>
                    <a:pt x="1923" y="322"/>
                    <a:pt x="1923" y="322"/>
                  </a:cubicBezTo>
                  <a:cubicBezTo>
                    <a:pt x="1923" y="372"/>
                    <a:pt x="1923" y="372"/>
                    <a:pt x="1923" y="372"/>
                  </a:cubicBezTo>
                  <a:cubicBezTo>
                    <a:pt x="1836" y="372"/>
                    <a:pt x="1836" y="372"/>
                    <a:pt x="1836" y="372"/>
                  </a:cubicBezTo>
                  <a:cubicBezTo>
                    <a:pt x="1836" y="692"/>
                    <a:pt x="1836" y="692"/>
                    <a:pt x="1836" y="692"/>
                  </a:cubicBezTo>
                  <a:cubicBezTo>
                    <a:pt x="1777" y="692"/>
                    <a:pt x="1777" y="692"/>
                    <a:pt x="1777" y="692"/>
                  </a:cubicBezTo>
                  <a:cubicBezTo>
                    <a:pt x="1777" y="372"/>
                    <a:pt x="1777" y="372"/>
                    <a:pt x="1777" y="372"/>
                  </a:cubicBezTo>
                  <a:cubicBezTo>
                    <a:pt x="1714" y="372"/>
                    <a:pt x="1714" y="372"/>
                    <a:pt x="1714" y="372"/>
                  </a:cubicBezTo>
                  <a:cubicBezTo>
                    <a:pt x="1714" y="322"/>
                    <a:pt x="1714" y="322"/>
                    <a:pt x="1714" y="322"/>
                  </a:cubicBezTo>
                  <a:cubicBezTo>
                    <a:pt x="1777" y="322"/>
                    <a:pt x="1777" y="322"/>
                    <a:pt x="1777" y="322"/>
                  </a:cubicBezTo>
                  <a:cubicBezTo>
                    <a:pt x="1777" y="262"/>
                    <a:pt x="1777" y="262"/>
                    <a:pt x="1777" y="262"/>
                  </a:cubicBezTo>
                  <a:cubicBezTo>
                    <a:pt x="1777" y="224"/>
                    <a:pt x="1788" y="194"/>
                    <a:pt x="1810" y="171"/>
                  </a:cubicBezTo>
                  <a:cubicBezTo>
                    <a:pt x="1832" y="148"/>
                    <a:pt x="1861" y="136"/>
                    <a:pt x="1895" y="136"/>
                  </a:cubicBezTo>
                  <a:cubicBezTo>
                    <a:pt x="1913" y="136"/>
                    <a:pt x="1927" y="138"/>
                    <a:pt x="1938" y="143"/>
                  </a:cubicBezTo>
                  <a:lnTo>
                    <a:pt x="1938" y="196"/>
                  </a:lnTo>
                  <a:close/>
                  <a:moveTo>
                    <a:pt x="2047" y="189"/>
                  </a:moveTo>
                  <a:cubicBezTo>
                    <a:pt x="2047" y="200"/>
                    <a:pt x="2043" y="210"/>
                    <a:pt x="2036" y="217"/>
                  </a:cubicBezTo>
                  <a:cubicBezTo>
                    <a:pt x="2028" y="224"/>
                    <a:pt x="2019" y="228"/>
                    <a:pt x="2008" y="228"/>
                  </a:cubicBezTo>
                  <a:cubicBezTo>
                    <a:pt x="1997" y="228"/>
                    <a:pt x="1988" y="224"/>
                    <a:pt x="1981" y="217"/>
                  </a:cubicBezTo>
                  <a:cubicBezTo>
                    <a:pt x="1973" y="210"/>
                    <a:pt x="1970" y="201"/>
                    <a:pt x="1970" y="189"/>
                  </a:cubicBezTo>
                  <a:cubicBezTo>
                    <a:pt x="1970" y="179"/>
                    <a:pt x="1973" y="170"/>
                    <a:pt x="1981" y="162"/>
                  </a:cubicBezTo>
                  <a:cubicBezTo>
                    <a:pt x="1988" y="155"/>
                    <a:pt x="1997" y="151"/>
                    <a:pt x="2008" y="151"/>
                  </a:cubicBezTo>
                  <a:cubicBezTo>
                    <a:pt x="2019" y="151"/>
                    <a:pt x="2029" y="155"/>
                    <a:pt x="2036" y="162"/>
                  </a:cubicBezTo>
                  <a:cubicBezTo>
                    <a:pt x="2044" y="170"/>
                    <a:pt x="2047" y="179"/>
                    <a:pt x="2047" y="189"/>
                  </a:cubicBezTo>
                  <a:close/>
                  <a:moveTo>
                    <a:pt x="2037" y="692"/>
                  </a:moveTo>
                  <a:cubicBezTo>
                    <a:pt x="1978" y="692"/>
                    <a:pt x="1978" y="692"/>
                    <a:pt x="1978" y="692"/>
                  </a:cubicBezTo>
                  <a:cubicBezTo>
                    <a:pt x="1978" y="322"/>
                    <a:pt x="1978" y="322"/>
                    <a:pt x="1978" y="322"/>
                  </a:cubicBezTo>
                  <a:cubicBezTo>
                    <a:pt x="2037" y="322"/>
                    <a:pt x="2037" y="322"/>
                    <a:pt x="2037" y="322"/>
                  </a:cubicBezTo>
                  <a:lnTo>
                    <a:pt x="2037" y="692"/>
                  </a:lnTo>
                  <a:close/>
                  <a:moveTo>
                    <a:pt x="2376" y="675"/>
                  </a:moveTo>
                  <a:cubicBezTo>
                    <a:pt x="2347" y="693"/>
                    <a:pt x="2313" y="701"/>
                    <a:pt x="2274" y="701"/>
                  </a:cubicBezTo>
                  <a:cubicBezTo>
                    <a:pt x="2240" y="701"/>
                    <a:pt x="2210" y="694"/>
                    <a:pt x="2183" y="678"/>
                  </a:cubicBezTo>
                  <a:cubicBezTo>
                    <a:pt x="2156" y="663"/>
                    <a:pt x="2135" y="641"/>
                    <a:pt x="2120" y="612"/>
                  </a:cubicBezTo>
                  <a:cubicBezTo>
                    <a:pt x="2105" y="584"/>
                    <a:pt x="2098" y="552"/>
                    <a:pt x="2098" y="516"/>
                  </a:cubicBezTo>
                  <a:cubicBezTo>
                    <a:pt x="2098" y="455"/>
                    <a:pt x="2116" y="406"/>
                    <a:pt x="2151" y="369"/>
                  </a:cubicBezTo>
                  <a:cubicBezTo>
                    <a:pt x="2186" y="332"/>
                    <a:pt x="2232" y="313"/>
                    <a:pt x="2291" y="313"/>
                  </a:cubicBezTo>
                  <a:cubicBezTo>
                    <a:pt x="2323" y="313"/>
                    <a:pt x="2352" y="319"/>
                    <a:pt x="2376" y="332"/>
                  </a:cubicBezTo>
                  <a:cubicBezTo>
                    <a:pt x="2376" y="393"/>
                    <a:pt x="2376" y="393"/>
                    <a:pt x="2376" y="393"/>
                  </a:cubicBezTo>
                  <a:cubicBezTo>
                    <a:pt x="2349" y="373"/>
                    <a:pt x="2319" y="364"/>
                    <a:pt x="2288" y="364"/>
                  </a:cubicBezTo>
                  <a:cubicBezTo>
                    <a:pt x="2250" y="364"/>
                    <a:pt x="2219" y="377"/>
                    <a:pt x="2195" y="405"/>
                  </a:cubicBezTo>
                  <a:cubicBezTo>
                    <a:pt x="2171" y="432"/>
                    <a:pt x="2159" y="467"/>
                    <a:pt x="2159" y="511"/>
                  </a:cubicBezTo>
                  <a:cubicBezTo>
                    <a:pt x="2159" y="554"/>
                    <a:pt x="2170" y="588"/>
                    <a:pt x="2193" y="613"/>
                  </a:cubicBezTo>
                  <a:cubicBezTo>
                    <a:pt x="2216" y="638"/>
                    <a:pt x="2246" y="651"/>
                    <a:pt x="2285" y="651"/>
                  </a:cubicBezTo>
                  <a:cubicBezTo>
                    <a:pt x="2317" y="651"/>
                    <a:pt x="2347" y="640"/>
                    <a:pt x="2376" y="619"/>
                  </a:cubicBezTo>
                  <a:lnTo>
                    <a:pt x="2376" y="675"/>
                  </a:lnTo>
                  <a:close/>
                  <a:moveTo>
                    <a:pt x="2741" y="522"/>
                  </a:moveTo>
                  <a:cubicBezTo>
                    <a:pt x="2480" y="522"/>
                    <a:pt x="2480" y="522"/>
                    <a:pt x="2480" y="522"/>
                  </a:cubicBezTo>
                  <a:cubicBezTo>
                    <a:pt x="2480" y="564"/>
                    <a:pt x="2492" y="596"/>
                    <a:pt x="2513" y="618"/>
                  </a:cubicBezTo>
                  <a:cubicBezTo>
                    <a:pt x="2534" y="640"/>
                    <a:pt x="2563" y="651"/>
                    <a:pt x="2600" y="651"/>
                  </a:cubicBezTo>
                  <a:cubicBezTo>
                    <a:pt x="2642" y="651"/>
                    <a:pt x="2680" y="637"/>
                    <a:pt x="2715" y="610"/>
                  </a:cubicBezTo>
                  <a:cubicBezTo>
                    <a:pt x="2715" y="666"/>
                    <a:pt x="2715" y="666"/>
                    <a:pt x="2715" y="666"/>
                  </a:cubicBezTo>
                  <a:cubicBezTo>
                    <a:pt x="2683" y="689"/>
                    <a:pt x="2640" y="701"/>
                    <a:pt x="2586" y="701"/>
                  </a:cubicBezTo>
                  <a:cubicBezTo>
                    <a:pt x="2533" y="701"/>
                    <a:pt x="2492" y="684"/>
                    <a:pt x="2463" y="650"/>
                  </a:cubicBezTo>
                  <a:cubicBezTo>
                    <a:pt x="2433" y="616"/>
                    <a:pt x="2418" y="569"/>
                    <a:pt x="2418" y="509"/>
                  </a:cubicBezTo>
                  <a:cubicBezTo>
                    <a:pt x="2418" y="472"/>
                    <a:pt x="2425" y="439"/>
                    <a:pt x="2440" y="408"/>
                  </a:cubicBezTo>
                  <a:cubicBezTo>
                    <a:pt x="2455" y="378"/>
                    <a:pt x="2476" y="355"/>
                    <a:pt x="2502" y="338"/>
                  </a:cubicBezTo>
                  <a:cubicBezTo>
                    <a:pt x="2528" y="321"/>
                    <a:pt x="2557" y="313"/>
                    <a:pt x="2588" y="313"/>
                  </a:cubicBezTo>
                  <a:cubicBezTo>
                    <a:pt x="2636" y="313"/>
                    <a:pt x="2674" y="329"/>
                    <a:pt x="2701" y="360"/>
                  </a:cubicBezTo>
                  <a:cubicBezTo>
                    <a:pt x="2728" y="391"/>
                    <a:pt x="2741" y="435"/>
                    <a:pt x="2741" y="491"/>
                  </a:cubicBezTo>
                  <a:lnTo>
                    <a:pt x="2741" y="522"/>
                  </a:lnTo>
                  <a:close/>
                  <a:moveTo>
                    <a:pt x="2680" y="472"/>
                  </a:moveTo>
                  <a:cubicBezTo>
                    <a:pt x="2680" y="438"/>
                    <a:pt x="2672" y="411"/>
                    <a:pt x="2655" y="392"/>
                  </a:cubicBezTo>
                  <a:cubicBezTo>
                    <a:pt x="2639" y="373"/>
                    <a:pt x="2617" y="364"/>
                    <a:pt x="2588" y="364"/>
                  </a:cubicBezTo>
                  <a:cubicBezTo>
                    <a:pt x="2560" y="364"/>
                    <a:pt x="2537" y="374"/>
                    <a:pt x="2517" y="393"/>
                  </a:cubicBezTo>
                  <a:cubicBezTo>
                    <a:pt x="2498" y="413"/>
                    <a:pt x="2485" y="439"/>
                    <a:pt x="2480" y="472"/>
                  </a:cubicBezTo>
                  <a:lnTo>
                    <a:pt x="2680" y="472"/>
                  </a:lnTo>
                  <a:close/>
                  <a:moveTo>
                    <a:pt x="721" y="793"/>
                  </a:moveTo>
                  <a:cubicBezTo>
                    <a:pt x="721" y="793"/>
                    <a:pt x="721" y="793"/>
                    <a:pt x="721" y="793"/>
                  </a:cubicBezTo>
                  <a:cubicBezTo>
                    <a:pt x="721" y="74"/>
                    <a:pt x="721" y="74"/>
                    <a:pt x="721" y="74"/>
                  </a:cubicBezTo>
                  <a:cubicBezTo>
                    <a:pt x="464" y="0"/>
                    <a:pt x="464" y="0"/>
                    <a:pt x="464" y="0"/>
                  </a:cubicBezTo>
                  <a:cubicBezTo>
                    <a:pt x="1" y="174"/>
                    <a:pt x="1" y="174"/>
                    <a:pt x="1" y="174"/>
                  </a:cubicBezTo>
                  <a:cubicBezTo>
                    <a:pt x="0" y="174"/>
                    <a:pt x="0" y="174"/>
                    <a:pt x="0" y="174"/>
                  </a:cubicBezTo>
                  <a:cubicBezTo>
                    <a:pt x="0" y="694"/>
                    <a:pt x="0" y="694"/>
                    <a:pt x="0" y="694"/>
                  </a:cubicBezTo>
                  <a:cubicBezTo>
                    <a:pt x="158" y="632"/>
                    <a:pt x="158" y="632"/>
                    <a:pt x="158" y="632"/>
                  </a:cubicBezTo>
                  <a:cubicBezTo>
                    <a:pt x="158" y="209"/>
                    <a:pt x="158" y="209"/>
                    <a:pt x="158" y="209"/>
                  </a:cubicBezTo>
                  <a:cubicBezTo>
                    <a:pt x="464" y="136"/>
                    <a:pt x="464" y="136"/>
                    <a:pt x="464" y="136"/>
                  </a:cubicBezTo>
                  <a:cubicBezTo>
                    <a:pt x="464" y="758"/>
                    <a:pt x="464" y="758"/>
                    <a:pt x="464" y="758"/>
                  </a:cubicBezTo>
                  <a:cubicBezTo>
                    <a:pt x="0" y="694"/>
                    <a:pt x="0" y="694"/>
                    <a:pt x="0" y="694"/>
                  </a:cubicBezTo>
                  <a:cubicBezTo>
                    <a:pt x="464" y="865"/>
                    <a:pt x="464" y="865"/>
                    <a:pt x="464" y="865"/>
                  </a:cubicBezTo>
                  <a:cubicBezTo>
                    <a:pt x="464" y="865"/>
                    <a:pt x="464" y="865"/>
                    <a:pt x="464" y="865"/>
                  </a:cubicBezTo>
                  <a:cubicBezTo>
                    <a:pt x="721" y="794"/>
                    <a:pt x="721" y="794"/>
                    <a:pt x="721" y="794"/>
                  </a:cubicBezTo>
                  <a:cubicBezTo>
                    <a:pt x="721" y="793"/>
                    <a:pt x="721" y="793"/>
                    <a:pt x="721" y="793"/>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6" name="Freeform 10"/>
            <p:cNvSpPr>
              <a:spLocks noChangeAspect="1" noEditPoints="1"/>
            </p:cNvSpPr>
            <p:nvPr/>
          </p:nvSpPr>
          <p:spPr bwMode="auto">
            <a:xfrm>
              <a:off x="1453971" y="9164862"/>
              <a:ext cx="914400" cy="411304"/>
            </a:xfrm>
            <a:custGeom>
              <a:avLst/>
              <a:gdLst>
                <a:gd name="T0" fmla="*/ 179 w 988"/>
                <a:gd name="T1" fmla="*/ 229 h 443"/>
                <a:gd name="T2" fmla="*/ 136 w 988"/>
                <a:gd name="T3" fmla="*/ 245 h 443"/>
                <a:gd name="T4" fmla="*/ 74 w 988"/>
                <a:gd name="T5" fmla="*/ 293 h 443"/>
                <a:gd name="T6" fmla="*/ 33 w 988"/>
                <a:gd name="T7" fmla="*/ 392 h 443"/>
                <a:gd name="T8" fmla="*/ 235 w 988"/>
                <a:gd name="T9" fmla="*/ 255 h 443"/>
                <a:gd name="T10" fmla="*/ 98 w 988"/>
                <a:gd name="T11" fmla="*/ 323 h 443"/>
                <a:gd name="T12" fmla="*/ 102 w 988"/>
                <a:gd name="T13" fmla="*/ 343 h 443"/>
                <a:gd name="T14" fmla="*/ 103 w 988"/>
                <a:gd name="T15" fmla="*/ 413 h 443"/>
                <a:gd name="T16" fmla="*/ 108 w 988"/>
                <a:gd name="T17" fmla="*/ 414 h 443"/>
                <a:gd name="T18" fmla="*/ 229 w 988"/>
                <a:gd name="T19" fmla="*/ 328 h 443"/>
                <a:gd name="T20" fmla="*/ 236 w 988"/>
                <a:gd name="T21" fmla="*/ 259 h 443"/>
                <a:gd name="T22" fmla="*/ 103 w 988"/>
                <a:gd name="T23" fmla="*/ 33 h 443"/>
                <a:gd name="T24" fmla="*/ 167 w 988"/>
                <a:gd name="T25" fmla="*/ 0 h 443"/>
                <a:gd name="T26" fmla="*/ 231 w 988"/>
                <a:gd name="T27" fmla="*/ 81 h 443"/>
                <a:gd name="T28" fmla="*/ 400 w 988"/>
                <a:gd name="T29" fmla="*/ 174 h 443"/>
                <a:gd name="T30" fmla="*/ 179 w 988"/>
                <a:gd name="T31" fmla="*/ 81 h 443"/>
                <a:gd name="T32" fmla="*/ 197 w 988"/>
                <a:gd name="T33" fmla="*/ 130 h 443"/>
                <a:gd name="T34" fmla="*/ 151 w 988"/>
                <a:gd name="T35" fmla="*/ 196 h 443"/>
                <a:gd name="T36" fmla="*/ 149 w 988"/>
                <a:gd name="T37" fmla="*/ 206 h 443"/>
                <a:gd name="T38" fmla="*/ 232 w 988"/>
                <a:gd name="T39" fmla="*/ 163 h 443"/>
                <a:gd name="T40" fmla="*/ 277 w 988"/>
                <a:gd name="T41" fmla="*/ 191 h 443"/>
                <a:gd name="T42" fmla="*/ 245 w 988"/>
                <a:gd name="T43" fmla="*/ 94 h 443"/>
                <a:gd name="T44" fmla="*/ 90 w 988"/>
                <a:gd name="T45" fmla="*/ 62 h 443"/>
                <a:gd name="T46" fmla="*/ 286 w 988"/>
                <a:gd name="T47" fmla="*/ 189 h 443"/>
                <a:gd name="T48" fmla="*/ 674 w 988"/>
                <a:gd name="T49" fmla="*/ 232 h 443"/>
                <a:gd name="T50" fmla="*/ 538 w 988"/>
                <a:gd name="T51" fmla="*/ 232 h 443"/>
                <a:gd name="T52" fmla="*/ 809 w 988"/>
                <a:gd name="T53" fmla="*/ 376 h 443"/>
                <a:gd name="T54" fmla="*/ 690 w 988"/>
                <a:gd name="T55" fmla="*/ 232 h 443"/>
                <a:gd name="T56" fmla="*/ 941 w 988"/>
                <a:gd name="T57" fmla="*/ 369 h 443"/>
                <a:gd name="T58" fmla="*/ 907 w 988"/>
                <a:gd name="T59" fmla="*/ 248 h 443"/>
                <a:gd name="T60" fmla="*/ 960 w 988"/>
                <a:gd name="T61" fmla="*/ 238 h 443"/>
                <a:gd name="T62" fmla="*/ 988 w 988"/>
                <a:gd name="T63" fmla="*/ 256 h 443"/>
                <a:gd name="T64" fmla="*/ 971 w 988"/>
                <a:gd name="T65" fmla="*/ 241 h 443"/>
                <a:gd name="T66" fmla="*/ 977 w 988"/>
                <a:gd name="T67" fmla="*/ 250 h 443"/>
                <a:gd name="T68" fmla="*/ 512 w 988"/>
                <a:gd name="T69" fmla="*/ 150 h 443"/>
                <a:gd name="T70" fmla="*/ 454 w 988"/>
                <a:gd name="T71" fmla="*/ 87 h 443"/>
                <a:gd name="T72" fmla="*/ 483 w 988"/>
                <a:gd name="T73" fmla="*/ 137 h 443"/>
                <a:gd name="T74" fmla="*/ 542 w 988"/>
                <a:gd name="T75" fmla="*/ 85 h 443"/>
                <a:gd name="T76" fmla="*/ 538 w 988"/>
                <a:gd name="T77" fmla="*/ 150 h 443"/>
                <a:gd name="T78" fmla="*/ 567 w 988"/>
                <a:gd name="T79" fmla="*/ 105 h 443"/>
                <a:gd name="T80" fmla="*/ 586 w 988"/>
                <a:gd name="T81" fmla="*/ 144 h 443"/>
                <a:gd name="T82" fmla="*/ 611 w 988"/>
                <a:gd name="T83" fmla="*/ 150 h 443"/>
                <a:gd name="T84" fmla="*/ 638 w 988"/>
                <a:gd name="T85" fmla="*/ 107 h 443"/>
                <a:gd name="T86" fmla="*/ 686 w 988"/>
                <a:gd name="T87" fmla="*/ 104 h 443"/>
                <a:gd name="T88" fmla="*/ 668 w 988"/>
                <a:gd name="T89" fmla="*/ 144 h 443"/>
                <a:gd name="T90" fmla="*/ 716 w 988"/>
                <a:gd name="T91" fmla="*/ 144 h 443"/>
                <a:gd name="T92" fmla="*/ 732 w 988"/>
                <a:gd name="T93" fmla="*/ 99 h 443"/>
                <a:gd name="T94" fmla="*/ 734 w 988"/>
                <a:gd name="T95" fmla="*/ 136 h 443"/>
                <a:gd name="T96" fmla="*/ 787 w 988"/>
                <a:gd name="T97" fmla="*/ 104 h 443"/>
                <a:gd name="T98" fmla="*/ 768 w 988"/>
                <a:gd name="T99" fmla="*/ 144 h 443"/>
                <a:gd name="T100" fmla="*/ 828 w 988"/>
                <a:gd name="T101" fmla="*/ 105 h 443"/>
                <a:gd name="T102" fmla="*/ 808 w 988"/>
                <a:gd name="T103" fmla="*/ 90 h 443"/>
                <a:gd name="T104" fmla="*/ 842 w 988"/>
                <a:gd name="T105" fmla="*/ 105 h 443"/>
                <a:gd name="T106" fmla="*/ 863 w 988"/>
                <a:gd name="T107" fmla="*/ 105 h 443"/>
                <a:gd name="T108" fmla="*/ 895 w 988"/>
                <a:gd name="T109" fmla="*/ 112 h 443"/>
                <a:gd name="T110" fmla="*/ 897 w 988"/>
                <a:gd name="T111" fmla="*/ 102 h 443"/>
                <a:gd name="T112" fmla="*/ 897 w 988"/>
                <a:gd name="T113" fmla="*/ 102 h 443"/>
                <a:gd name="T114" fmla="*/ 879 w 988"/>
                <a:gd name="T115" fmla="*/ 92 h 443"/>
                <a:gd name="T116" fmla="*/ 892 w 988"/>
                <a:gd name="T117" fmla="*/ 111 h 443"/>
                <a:gd name="T118" fmla="*/ 230 w 988"/>
                <a:gd name="T119" fmla="*/ 415 h 443"/>
                <a:gd name="T120" fmla="*/ 230 w 988"/>
                <a:gd name="T121" fmla="*/ 415 h 443"/>
                <a:gd name="T122" fmla="*/ 243 w 988"/>
                <a:gd name="T123" fmla="*/ 432 h 443"/>
                <a:gd name="T124" fmla="*/ 237 w 988"/>
                <a:gd name="T125" fmla="*/ 41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88" h="443">
                  <a:moveTo>
                    <a:pt x="241" y="208"/>
                  </a:moveTo>
                  <a:cubicBezTo>
                    <a:pt x="241" y="206"/>
                    <a:pt x="234" y="210"/>
                    <a:pt x="232" y="211"/>
                  </a:cubicBezTo>
                  <a:cubicBezTo>
                    <a:pt x="234" y="225"/>
                    <a:pt x="235" y="239"/>
                    <a:pt x="236" y="252"/>
                  </a:cubicBezTo>
                  <a:cubicBezTo>
                    <a:pt x="223" y="246"/>
                    <a:pt x="198" y="229"/>
                    <a:pt x="191" y="224"/>
                  </a:cubicBezTo>
                  <a:cubicBezTo>
                    <a:pt x="187" y="226"/>
                    <a:pt x="187" y="226"/>
                    <a:pt x="187" y="226"/>
                  </a:cubicBezTo>
                  <a:cubicBezTo>
                    <a:pt x="187" y="225"/>
                    <a:pt x="187" y="225"/>
                    <a:pt x="187" y="224"/>
                  </a:cubicBezTo>
                  <a:cubicBezTo>
                    <a:pt x="180" y="226"/>
                    <a:pt x="180" y="226"/>
                    <a:pt x="180" y="226"/>
                  </a:cubicBezTo>
                  <a:cubicBezTo>
                    <a:pt x="178" y="228"/>
                    <a:pt x="179" y="226"/>
                    <a:pt x="179" y="229"/>
                  </a:cubicBezTo>
                  <a:cubicBezTo>
                    <a:pt x="181" y="246"/>
                    <a:pt x="178" y="266"/>
                    <a:pt x="171" y="285"/>
                  </a:cubicBezTo>
                  <a:cubicBezTo>
                    <a:pt x="158" y="274"/>
                    <a:pt x="146" y="258"/>
                    <a:pt x="143" y="243"/>
                  </a:cubicBezTo>
                  <a:cubicBezTo>
                    <a:pt x="141" y="244"/>
                    <a:pt x="140" y="244"/>
                    <a:pt x="138" y="245"/>
                  </a:cubicBezTo>
                  <a:cubicBezTo>
                    <a:pt x="137" y="245"/>
                    <a:pt x="136" y="245"/>
                    <a:pt x="136" y="247"/>
                  </a:cubicBezTo>
                  <a:cubicBezTo>
                    <a:pt x="142" y="267"/>
                    <a:pt x="157" y="282"/>
                    <a:pt x="167" y="291"/>
                  </a:cubicBezTo>
                  <a:cubicBezTo>
                    <a:pt x="155" y="296"/>
                    <a:pt x="141" y="301"/>
                    <a:pt x="125" y="306"/>
                  </a:cubicBezTo>
                  <a:cubicBezTo>
                    <a:pt x="120" y="308"/>
                    <a:pt x="112" y="310"/>
                    <a:pt x="104" y="313"/>
                  </a:cubicBezTo>
                  <a:cubicBezTo>
                    <a:pt x="112" y="302"/>
                    <a:pt x="130" y="267"/>
                    <a:pt x="136" y="245"/>
                  </a:cubicBezTo>
                  <a:cubicBezTo>
                    <a:pt x="126" y="249"/>
                    <a:pt x="126" y="249"/>
                    <a:pt x="126" y="249"/>
                  </a:cubicBezTo>
                  <a:cubicBezTo>
                    <a:pt x="116" y="275"/>
                    <a:pt x="99" y="301"/>
                    <a:pt x="92" y="312"/>
                  </a:cubicBezTo>
                  <a:cubicBezTo>
                    <a:pt x="92" y="312"/>
                    <a:pt x="92" y="313"/>
                    <a:pt x="91" y="314"/>
                  </a:cubicBezTo>
                  <a:cubicBezTo>
                    <a:pt x="84" y="301"/>
                    <a:pt x="82" y="286"/>
                    <a:pt x="87" y="270"/>
                  </a:cubicBezTo>
                  <a:cubicBezTo>
                    <a:pt x="87" y="270"/>
                    <a:pt x="87" y="270"/>
                    <a:pt x="87" y="270"/>
                  </a:cubicBezTo>
                  <a:cubicBezTo>
                    <a:pt x="88" y="267"/>
                    <a:pt x="79" y="274"/>
                    <a:pt x="78" y="275"/>
                  </a:cubicBezTo>
                  <a:cubicBezTo>
                    <a:pt x="75" y="276"/>
                    <a:pt x="75" y="278"/>
                    <a:pt x="75" y="281"/>
                  </a:cubicBezTo>
                  <a:cubicBezTo>
                    <a:pt x="74" y="285"/>
                    <a:pt x="74" y="289"/>
                    <a:pt x="74" y="293"/>
                  </a:cubicBezTo>
                  <a:cubicBezTo>
                    <a:pt x="74" y="302"/>
                    <a:pt x="77" y="311"/>
                    <a:pt x="82" y="320"/>
                  </a:cubicBezTo>
                  <a:cubicBezTo>
                    <a:pt x="62" y="326"/>
                    <a:pt x="38" y="333"/>
                    <a:pt x="16" y="339"/>
                  </a:cubicBezTo>
                  <a:cubicBezTo>
                    <a:pt x="16" y="338"/>
                    <a:pt x="17" y="337"/>
                    <a:pt x="17" y="337"/>
                  </a:cubicBezTo>
                  <a:cubicBezTo>
                    <a:pt x="20" y="321"/>
                    <a:pt x="36" y="300"/>
                    <a:pt x="54" y="290"/>
                  </a:cubicBezTo>
                  <a:cubicBezTo>
                    <a:pt x="59" y="284"/>
                    <a:pt x="59" y="284"/>
                    <a:pt x="59" y="284"/>
                  </a:cubicBezTo>
                  <a:cubicBezTo>
                    <a:pt x="34" y="302"/>
                    <a:pt x="34" y="302"/>
                    <a:pt x="34" y="302"/>
                  </a:cubicBezTo>
                  <a:cubicBezTo>
                    <a:pt x="22" y="312"/>
                    <a:pt x="8" y="328"/>
                    <a:pt x="5" y="342"/>
                  </a:cubicBezTo>
                  <a:cubicBezTo>
                    <a:pt x="0" y="363"/>
                    <a:pt x="16" y="380"/>
                    <a:pt x="33" y="392"/>
                  </a:cubicBezTo>
                  <a:cubicBezTo>
                    <a:pt x="52" y="405"/>
                    <a:pt x="71" y="412"/>
                    <a:pt x="94" y="418"/>
                  </a:cubicBezTo>
                  <a:cubicBezTo>
                    <a:pt x="119" y="425"/>
                    <a:pt x="169" y="432"/>
                    <a:pt x="194" y="432"/>
                  </a:cubicBezTo>
                  <a:cubicBezTo>
                    <a:pt x="196" y="432"/>
                    <a:pt x="199" y="432"/>
                    <a:pt x="199" y="432"/>
                  </a:cubicBezTo>
                  <a:cubicBezTo>
                    <a:pt x="199" y="432"/>
                    <a:pt x="200" y="430"/>
                    <a:pt x="200" y="430"/>
                  </a:cubicBezTo>
                  <a:cubicBezTo>
                    <a:pt x="202" y="426"/>
                    <a:pt x="232" y="370"/>
                    <a:pt x="240" y="323"/>
                  </a:cubicBezTo>
                  <a:cubicBezTo>
                    <a:pt x="245" y="292"/>
                    <a:pt x="249" y="249"/>
                    <a:pt x="241" y="208"/>
                  </a:cubicBezTo>
                  <a:close/>
                  <a:moveTo>
                    <a:pt x="187" y="228"/>
                  </a:moveTo>
                  <a:cubicBezTo>
                    <a:pt x="198" y="235"/>
                    <a:pt x="226" y="252"/>
                    <a:pt x="235" y="255"/>
                  </a:cubicBezTo>
                  <a:cubicBezTo>
                    <a:pt x="223" y="265"/>
                    <a:pt x="205" y="275"/>
                    <a:pt x="179" y="286"/>
                  </a:cubicBezTo>
                  <a:cubicBezTo>
                    <a:pt x="187" y="260"/>
                    <a:pt x="188" y="240"/>
                    <a:pt x="187" y="228"/>
                  </a:cubicBezTo>
                  <a:close/>
                  <a:moveTo>
                    <a:pt x="133" y="313"/>
                  </a:moveTo>
                  <a:cubicBezTo>
                    <a:pt x="145" y="309"/>
                    <a:pt x="156" y="305"/>
                    <a:pt x="166" y="300"/>
                  </a:cubicBezTo>
                  <a:cubicBezTo>
                    <a:pt x="158" y="320"/>
                    <a:pt x="148" y="339"/>
                    <a:pt x="138" y="357"/>
                  </a:cubicBezTo>
                  <a:cubicBezTo>
                    <a:pt x="138" y="357"/>
                    <a:pt x="137" y="357"/>
                    <a:pt x="137" y="357"/>
                  </a:cubicBezTo>
                  <a:cubicBezTo>
                    <a:pt x="132" y="354"/>
                    <a:pt x="128" y="351"/>
                    <a:pt x="123" y="347"/>
                  </a:cubicBezTo>
                  <a:cubicBezTo>
                    <a:pt x="113" y="340"/>
                    <a:pt x="105" y="332"/>
                    <a:pt x="98" y="323"/>
                  </a:cubicBezTo>
                  <a:cubicBezTo>
                    <a:pt x="110" y="320"/>
                    <a:pt x="121" y="317"/>
                    <a:pt x="133" y="313"/>
                  </a:cubicBezTo>
                  <a:close/>
                  <a:moveTo>
                    <a:pt x="16" y="343"/>
                  </a:moveTo>
                  <a:cubicBezTo>
                    <a:pt x="37" y="338"/>
                    <a:pt x="60" y="333"/>
                    <a:pt x="82" y="327"/>
                  </a:cubicBezTo>
                  <a:cubicBezTo>
                    <a:pt x="66" y="352"/>
                    <a:pt x="51" y="370"/>
                    <a:pt x="43" y="384"/>
                  </a:cubicBezTo>
                  <a:cubicBezTo>
                    <a:pt x="30" y="374"/>
                    <a:pt x="17" y="359"/>
                    <a:pt x="16" y="343"/>
                  </a:cubicBezTo>
                  <a:close/>
                  <a:moveTo>
                    <a:pt x="46" y="386"/>
                  </a:moveTo>
                  <a:cubicBezTo>
                    <a:pt x="59" y="367"/>
                    <a:pt x="75" y="349"/>
                    <a:pt x="90" y="331"/>
                  </a:cubicBezTo>
                  <a:cubicBezTo>
                    <a:pt x="94" y="335"/>
                    <a:pt x="98" y="339"/>
                    <a:pt x="102" y="343"/>
                  </a:cubicBezTo>
                  <a:cubicBezTo>
                    <a:pt x="109" y="350"/>
                    <a:pt x="118" y="356"/>
                    <a:pt x="127" y="360"/>
                  </a:cubicBezTo>
                  <a:cubicBezTo>
                    <a:pt x="101" y="370"/>
                    <a:pt x="74" y="379"/>
                    <a:pt x="49" y="388"/>
                  </a:cubicBezTo>
                  <a:cubicBezTo>
                    <a:pt x="48" y="387"/>
                    <a:pt x="47" y="387"/>
                    <a:pt x="46" y="386"/>
                  </a:cubicBezTo>
                  <a:close/>
                  <a:moveTo>
                    <a:pt x="103" y="413"/>
                  </a:moveTo>
                  <a:cubicBezTo>
                    <a:pt x="101" y="412"/>
                    <a:pt x="100" y="412"/>
                    <a:pt x="99" y="412"/>
                  </a:cubicBezTo>
                  <a:cubicBezTo>
                    <a:pt x="76" y="404"/>
                    <a:pt x="66" y="400"/>
                    <a:pt x="52" y="390"/>
                  </a:cubicBezTo>
                  <a:cubicBezTo>
                    <a:pt x="62" y="387"/>
                    <a:pt x="108" y="375"/>
                    <a:pt x="131" y="368"/>
                  </a:cubicBezTo>
                  <a:cubicBezTo>
                    <a:pt x="118" y="389"/>
                    <a:pt x="107" y="405"/>
                    <a:pt x="103" y="413"/>
                  </a:cubicBezTo>
                  <a:cubicBezTo>
                    <a:pt x="103" y="413"/>
                    <a:pt x="103" y="413"/>
                    <a:pt x="103" y="413"/>
                  </a:cubicBezTo>
                  <a:close/>
                  <a:moveTo>
                    <a:pt x="196" y="429"/>
                  </a:moveTo>
                  <a:cubicBezTo>
                    <a:pt x="178" y="427"/>
                    <a:pt x="142" y="422"/>
                    <a:pt x="118" y="416"/>
                  </a:cubicBezTo>
                  <a:cubicBezTo>
                    <a:pt x="151" y="409"/>
                    <a:pt x="174" y="405"/>
                    <a:pt x="212" y="387"/>
                  </a:cubicBezTo>
                  <a:cubicBezTo>
                    <a:pt x="206" y="405"/>
                    <a:pt x="199" y="422"/>
                    <a:pt x="196" y="429"/>
                  </a:cubicBezTo>
                  <a:close/>
                  <a:moveTo>
                    <a:pt x="111" y="415"/>
                  </a:moveTo>
                  <a:cubicBezTo>
                    <a:pt x="111" y="415"/>
                    <a:pt x="111" y="415"/>
                    <a:pt x="111" y="415"/>
                  </a:cubicBezTo>
                  <a:cubicBezTo>
                    <a:pt x="110" y="415"/>
                    <a:pt x="109" y="414"/>
                    <a:pt x="108" y="414"/>
                  </a:cubicBezTo>
                  <a:cubicBezTo>
                    <a:pt x="121" y="398"/>
                    <a:pt x="132" y="383"/>
                    <a:pt x="142" y="368"/>
                  </a:cubicBezTo>
                  <a:cubicBezTo>
                    <a:pt x="175" y="381"/>
                    <a:pt x="208" y="384"/>
                    <a:pt x="212" y="384"/>
                  </a:cubicBezTo>
                  <a:cubicBezTo>
                    <a:pt x="196" y="390"/>
                    <a:pt x="115" y="413"/>
                    <a:pt x="111" y="415"/>
                  </a:cubicBezTo>
                  <a:close/>
                  <a:moveTo>
                    <a:pt x="229" y="328"/>
                  </a:moveTo>
                  <a:cubicBezTo>
                    <a:pt x="226" y="341"/>
                    <a:pt x="220" y="362"/>
                    <a:pt x="213" y="382"/>
                  </a:cubicBezTo>
                  <a:cubicBezTo>
                    <a:pt x="192" y="378"/>
                    <a:pt x="168" y="372"/>
                    <a:pt x="147" y="362"/>
                  </a:cubicBezTo>
                  <a:cubicBezTo>
                    <a:pt x="170" y="352"/>
                    <a:pt x="217" y="331"/>
                    <a:pt x="230" y="322"/>
                  </a:cubicBezTo>
                  <a:cubicBezTo>
                    <a:pt x="230" y="324"/>
                    <a:pt x="229" y="326"/>
                    <a:pt x="229" y="328"/>
                  </a:cubicBezTo>
                  <a:close/>
                  <a:moveTo>
                    <a:pt x="231" y="319"/>
                  </a:moveTo>
                  <a:cubicBezTo>
                    <a:pt x="217" y="327"/>
                    <a:pt x="173" y="344"/>
                    <a:pt x="152" y="351"/>
                  </a:cubicBezTo>
                  <a:cubicBezTo>
                    <a:pt x="163" y="332"/>
                    <a:pt x="170" y="313"/>
                    <a:pt x="176" y="297"/>
                  </a:cubicBezTo>
                  <a:cubicBezTo>
                    <a:pt x="199" y="311"/>
                    <a:pt x="223" y="317"/>
                    <a:pt x="231" y="318"/>
                  </a:cubicBezTo>
                  <a:cubicBezTo>
                    <a:pt x="231" y="318"/>
                    <a:pt x="231" y="318"/>
                    <a:pt x="231" y="319"/>
                  </a:cubicBezTo>
                  <a:close/>
                  <a:moveTo>
                    <a:pt x="231" y="316"/>
                  </a:moveTo>
                  <a:cubicBezTo>
                    <a:pt x="213" y="311"/>
                    <a:pt x="197" y="302"/>
                    <a:pt x="182" y="293"/>
                  </a:cubicBezTo>
                  <a:cubicBezTo>
                    <a:pt x="213" y="277"/>
                    <a:pt x="233" y="262"/>
                    <a:pt x="236" y="259"/>
                  </a:cubicBezTo>
                  <a:cubicBezTo>
                    <a:pt x="236" y="280"/>
                    <a:pt x="234" y="300"/>
                    <a:pt x="231" y="316"/>
                  </a:cubicBezTo>
                  <a:close/>
                  <a:moveTo>
                    <a:pt x="87" y="60"/>
                  </a:moveTo>
                  <a:cubicBezTo>
                    <a:pt x="79" y="54"/>
                    <a:pt x="88" y="44"/>
                    <a:pt x="93" y="40"/>
                  </a:cubicBezTo>
                  <a:cubicBezTo>
                    <a:pt x="95" y="38"/>
                    <a:pt x="98" y="37"/>
                    <a:pt x="100" y="35"/>
                  </a:cubicBezTo>
                  <a:cubicBezTo>
                    <a:pt x="107" y="43"/>
                    <a:pt x="123" y="64"/>
                    <a:pt x="130" y="71"/>
                  </a:cubicBezTo>
                  <a:cubicBezTo>
                    <a:pt x="141" y="70"/>
                    <a:pt x="141" y="70"/>
                    <a:pt x="141" y="70"/>
                  </a:cubicBezTo>
                  <a:cubicBezTo>
                    <a:pt x="135" y="65"/>
                    <a:pt x="110" y="40"/>
                    <a:pt x="103" y="33"/>
                  </a:cubicBezTo>
                  <a:cubicBezTo>
                    <a:pt x="103" y="33"/>
                    <a:pt x="103" y="33"/>
                    <a:pt x="103" y="33"/>
                  </a:cubicBezTo>
                  <a:cubicBezTo>
                    <a:pt x="115" y="38"/>
                    <a:pt x="155" y="46"/>
                    <a:pt x="177" y="47"/>
                  </a:cubicBezTo>
                  <a:cubicBezTo>
                    <a:pt x="177" y="47"/>
                    <a:pt x="177" y="47"/>
                    <a:pt x="177" y="47"/>
                  </a:cubicBezTo>
                  <a:cubicBezTo>
                    <a:pt x="169" y="51"/>
                    <a:pt x="156" y="58"/>
                    <a:pt x="141" y="68"/>
                  </a:cubicBezTo>
                  <a:cubicBezTo>
                    <a:pt x="150" y="69"/>
                    <a:pt x="150" y="69"/>
                    <a:pt x="150" y="69"/>
                  </a:cubicBezTo>
                  <a:cubicBezTo>
                    <a:pt x="162" y="63"/>
                    <a:pt x="170" y="58"/>
                    <a:pt x="178" y="50"/>
                  </a:cubicBezTo>
                  <a:cubicBezTo>
                    <a:pt x="182" y="59"/>
                    <a:pt x="187" y="68"/>
                    <a:pt x="193" y="78"/>
                  </a:cubicBezTo>
                  <a:cubicBezTo>
                    <a:pt x="202" y="79"/>
                    <a:pt x="202" y="79"/>
                    <a:pt x="202" y="79"/>
                  </a:cubicBezTo>
                  <a:cubicBezTo>
                    <a:pt x="185" y="49"/>
                    <a:pt x="172" y="23"/>
                    <a:pt x="167" y="0"/>
                  </a:cubicBezTo>
                  <a:cubicBezTo>
                    <a:pt x="154" y="4"/>
                    <a:pt x="86" y="28"/>
                    <a:pt x="74" y="45"/>
                  </a:cubicBezTo>
                  <a:cubicBezTo>
                    <a:pt x="69" y="52"/>
                    <a:pt x="83" y="57"/>
                    <a:pt x="87" y="60"/>
                  </a:cubicBezTo>
                  <a:close/>
                  <a:moveTo>
                    <a:pt x="165" y="4"/>
                  </a:moveTo>
                  <a:cubicBezTo>
                    <a:pt x="167" y="17"/>
                    <a:pt x="170" y="29"/>
                    <a:pt x="175" y="42"/>
                  </a:cubicBezTo>
                  <a:cubicBezTo>
                    <a:pt x="159" y="38"/>
                    <a:pt x="120" y="32"/>
                    <a:pt x="107" y="31"/>
                  </a:cubicBezTo>
                  <a:cubicBezTo>
                    <a:pt x="130" y="17"/>
                    <a:pt x="162" y="5"/>
                    <a:pt x="165" y="4"/>
                  </a:cubicBezTo>
                  <a:close/>
                  <a:moveTo>
                    <a:pt x="398" y="172"/>
                  </a:moveTo>
                  <a:cubicBezTo>
                    <a:pt x="375" y="135"/>
                    <a:pt x="338" y="101"/>
                    <a:pt x="231" y="81"/>
                  </a:cubicBezTo>
                  <a:cubicBezTo>
                    <a:pt x="208" y="77"/>
                    <a:pt x="181" y="73"/>
                    <a:pt x="134" y="65"/>
                  </a:cubicBezTo>
                  <a:cubicBezTo>
                    <a:pt x="117" y="62"/>
                    <a:pt x="68" y="55"/>
                    <a:pt x="74" y="44"/>
                  </a:cubicBezTo>
                  <a:cubicBezTo>
                    <a:pt x="71" y="48"/>
                    <a:pt x="73" y="52"/>
                    <a:pt x="76" y="54"/>
                  </a:cubicBezTo>
                  <a:cubicBezTo>
                    <a:pt x="100" y="82"/>
                    <a:pt x="135" y="99"/>
                    <a:pt x="135" y="156"/>
                  </a:cubicBezTo>
                  <a:cubicBezTo>
                    <a:pt x="135" y="208"/>
                    <a:pt x="88" y="257"/>
                    <a:pt x="41" y="296"/>
                  </a:cubicBezTo>
                  <a:cubicBezTo>
                    <a:pt x="39" y="298"/>
                    <a:pt x="36" y="300"/>
                    <a:pt x="33" y="302"/>
                  </a:cubicBezTo>
                  <a:cubicBezTo>
                    <a:pt x="90" y="267"/>
                    <a:pt x="126" y="253"/>
                    <a:pt x="170" y="236"/>
                  </a:cubicBezTo>
                  <a:cubicBezTo>
                    <a:pt x="226" y="214"/>
                    <a:pt x="336" y="183"/>
                    <a:pt x="400" y="174"/>
                  </a:cubicBezTo>
                  <a:lnTo>
                    <a:pt x="398" y="172"/>
                  </a:lnTo>
                  <a:close/>
                  <a:moveTo>
                    <a:pt x="173" y="225"/>
                  </a:moveTo>
                  <a:cubicBezTo>
                    <a:pt x="173" y="212"/>
                    <a:pt x="170" y="203"/>
                    <a:pt x="165" y="195"/>
                  </a:cubicBezTo>
                  <a:cubicBezTo>
                    <a:pt x="181" y="186"/>
                    <a:pt x="199" y="176"/>
                    <a:pt x="219" y="166"/>
                  </a:cubicBezTo>
                  <a:cubicBezTo>
                    <a:pt x="207" y="183"/>
                    <a:pt x="192" y="203"/>
                    <a:pt x="173" y="225"/>
                  </a:cubicBezTo>
                  <a:cubicBezTo>
                    <a:pt x="173" y="225"/>
                    <a:pt x="173" y="225"/>
                    <a:pt x="173" y="225"/>
                  </a:cubicBezTo>
                  <a:close/>
                  <a:moveTo>
                    <a:pt x="178" y="81"/>
                  </a:moveTo>
                  <a:cubicBezTo>
                    <a:pt x="178" y="81"/>
                    <a:pt x="178" y="81"/>
                    <a:pt x="179" y="81"/>
                  </a:cubicBezTo>
                  <a:cubicBezTo>
                    <a:pt x="183" y="95"/>
                    <a:pt x="185" y="110"/>
                    <a:pt x="183" y="125"/>
                  </a:cubicBezTo>
                  <a:cubicBezTo>
                    <a:pt x="169" y="120"/>
                    <a:pt x="155" y="116"/>
                    <a:pt x="142" y="113"/>
                  </a:cubicBezTo>
                  <a:cubicBezTo>
                    <a:pt x="151" y="102"/>
                    <a:pt x="164" y="92"/>
                    <a:pt x="178" y="81"/>
                  </a:cubicBezTo>
                  <a:close/>
                  <a:moveTo>
                    <a:pt x="220" y="155"/>
                  </a:moveTo>
                  <a:cubicBezTo>
                    <a:pt x="203" y="163"/>
                    <a:pt x="188" y="172"/>
                    <a:pt x="174" y="181"/>
                  </a:cubicBezTo>
                  <a:cubicBezTo>
                    <a:pt x="182" y="167"/>
                    <a:pt x="187" y="153"/>
                    <a:pt x="189" y="140"/>
                  </a:cubicBezTo>
                  <a:cubicBezTo>
                    <a:pt x="199" y="144"/>
                    <a:pt x="210" y="149"/>
                    <a:pt x="220" y="155"/>
                  </a:cubicBezTo>
                  <a:close/>
                  <a:moveTo>
                    <a:pt x="197" y="130"/>
                  </a:moveTo>
                  <a:cubicBezTo>
                    <a:pt x="213" y="118"/>
                    <a:pt x="231" y="107"/>
                    <a:pt x="252" y="96"/>
                  </a:cubicBezTo>
                  <a:cubicBezTo>
                    <a:pt x="251" y="108"/>
                    <a:pt x="244" y="125"/>
                    <a:pt x="231" y="146"/>
                  </a:cubicBezTo>
                  <a:cubicBezTo>
                    <a:pt x="220" y="140"/>
                    <a:pt x="209" y="134"/>
                    <a:pt x="197" y="130"/>
                  </a:cubicBezTo>
                  <a:close/>
                  <a:moveTo>
                    <a:pt x="142" y="175"/>
                  </a:moveTo>
                  <a:cubicBezTo>
                    <a:pt x="149" y="168"/>
                    <a:pt x="162" y="156"/>
                    <a:pt x="181" y="141"/>
                  </a:cubicBezTo>
                  <a:cubicBezTo>
                    <a:pt x="177" y="157"/>
                    <a:pt x="170" y="173"/>
                    <a:pt x="161" y="189"/>
                  </a:cubicBezTo>
                  <a:cubicBezTo>
                    <a:pt x="154" y="181"/>
                    <a:pt x="147" y="177"/>
                    <a:pt x="142" y="175"/>
                  </a:cubicBezTo>
                  <a:close/>
                  <a:moveTo>
                    <a:pt x="151" y="196"/>
                  </a:moveTo>
                  <a:cubicBezTo>
                    <a:pt x="140" y="204"/>
                    <a:pt x="130" y="212"/>
                    <a:pt x="121" y="219"/>
                  </a:cubicBezTo>
                  <a:cubicBezTo>
                    <a:pt x="128" y="208"/>
                    <a:pt x="133" y="197"/>
                    <a:pt x="137" y="186"/>
                  </a:cubicBezTo>
                  <a:cubicBezTo>
                    <a:pt x="142" y="189"/>
                    <a:pt x="147" y="192"/>
                    <a:pt x="151" y="196"/>
                  </a:cubicBezTo>
                  <a:close/>
                  <a:moveTo>
                    <a:pt x="176" y="135"/>
                  </a:moveTo>
                  <a:cubicBezTo>
                    <a:pt x="166" y="143"/>
                    <a:pt x="154" y="154"/>
                    <a:pt x="140" y="167"/>
                  </a:cubicBezTo>
                  <a:cubicBezTo>
                    <a:pt x="142" y="152"/>
                    <a:pt x="141" y="137"/>
                    <a:pt x="139" y="124"/>
                  </a:cubicBezTo>
                  <a:cubicBezTo>
                    <a:pt x="149" y="125"/>
                    <a:pt x="162" y="129"/>
                    <a:pt x="176" y="135"/>
                  </a:cubicBezTo>
                  <a:close/>
                  <a:moveTo>
                    <a:pt x="149" y="206"/>
                  </a:moveTo>
                  <a:cubicBezTo>
                    <a:pt x="134" y="224"/>
                    <a:pt x="115" y="241"/>
                    <a:pt x="92" y="255"/>
                  </a:cubicBezTo>
                  <a:cubicBezTo>
                    <a:pt x="100" y="247"/>
                    <a:pt x="107" y="238"/>
                    <a:pt x="113" y="230"/>
                  </a:cubicBezTo>
                  <a:cubicBezTo>
                    <a:pt x="121" y="224"/>
                    <a:pt x="134" y="215"/>
                    <a:pt x="149" y="206"/>
                  </a:cubicBezTo>
                  <a:close/>
                  <a:moveTo>
                    <a:pt x="159" y="203"/>
                  </a:moveTo>
                  <a:cubicBezTo>
                    <a:pt x="165" y="211"/>
                    <a:pt x="168" y="219"/>
                    <a:pt x="168" y="227"/>
                  </a:cubicBezTo>
                  <a:cubicBezTo>
                    <a:pt x="143" y="237"/>
                    <a:pt x="122" y="245"/>
                    <a:pt x="102" y="255"/>
                  </a:cubicBezTo>
                  <a:cubicBezTo>
                    <a:pt x="126" y="238"/>
                    <a:pt x="145" y="221"/>
                    <a:pt x="159" y="203"/>
                  </a:cubicBezTo>
                  <a:close/>
                  <a:moveTo>
                    <a:pt x="232" y="163"/>
                  </a:moveTo>
                  <a:cubicBezTo>
                    <a:pt x="246" y="172"/>
                    <a:pt x="259" y="182"/>
                    <a:pt x="271" y="193"/>
                  </a:cubicBezTo>
                  <a:cubicBezTo>
                    <a:pt x="244" y="200"/>
                    <a:pt x="214" y="210"/>
                    <a:pt x="180" y="222"/>
                  </a:cubicBezTo>
                  <a:cubicBezTo>
                    <a:pt x="204" y="201"/>
                    <a:pt x="221" y="181"/>
                    <a:pt x="232" y="163"/>
                  </a:cubicBezTo>
                  <a:close/>
                  <a:moveTo>
                    <a:pt x="243" y="155"/>
                  </a:moveTo>
                  <a:cubicBezTo>
                    <a:pt x="269" y="143"/>
                    <a:pt x="298" y="132"/>
                    <a:pt x="329" y="124"/>
                  </a:cubicBezTo>
                  <a:cubicBezTo>
                    <a:pt x="319" y="141"/>
                    <a:pt x="302" y="159"/>
                    <a:pt x="278" y="191"/>
                  </a:cubicBezTo>
                  <a:cubicBezTo>
                    <a:pt x="278" y="191"/>
                    <a:pt x="278" y="191"/>
                    <a:pt x="278" y="191"/>
                  </a:cubicBezTo>
                  <a:cubicBezTo>
                    <a:pt x="278" y="191"/>
                    <a:pt x="277" y="191"/>
                    <a:pt x="277" y="191"/>
                  </a:cubicBezTo>
                  <a:cubicBezTo>
                    <a:pt x="278" y="191"/>
                    <a:pt x="278" y="191"/>
                    <a:pt x="278" y="191"/>
                  </a:cubicBezTo>
                  <a:cubicBezTo>
                    <a:pt x="268" y="176"/>
                    <a:pt x="256" y="164"/>
                    <a:pt x="243" y="155"/>
                  </a:cubicBezTo>
                  <a:close/>
                  <a:moveTo>
                    <a:pt x="324" y="120"/>
                  </a:moveTo>
                  <a:cubicBezTo>
                    <a:pt x="294" y="126"/>
                    <a:pt x="267" y="135"/>
                    <a:pt x="242" y="145"/>
                  </a:cubicBezTo>
                  <a:cubicBezTo>
                    <a:pt x="251" y="127"/>
                    <a:pt x="256" y="110"/>
                    <a:pt x="257" y="97"/>
                  </a:cubicBezTo>
                  <a:cubicBezTo>
                    <a:pt x="273" y="101"/>
                    <a:pt x="290" y="106"/>
                    <a:pt x="306" y="112"/>
                  </a:cubicBezTo>
                  <a:cubicBezTo>
                    <a:pt x="312" y="114"/>
                    <a:pt x="318" y="117"/>
                    <a:pt x="324" y="120"/>
                  </a:cubicBezTo>
                  <a:close/>
                  <a:moveTo>
                    <a:pt x="245" y="94"/>
                  </a:moveTo>
                  <a:cubicBezTo>
                    <a:pt x="226" y="102"/>
                    <a:pt x="209" y="111"/>
                    <a:pt x="191" y="124"/>
                  </a:cubicBezTo>
                  <a:cubicBezTo>
                    <a:pt x="191" y="108"/>
                    <a:pt x="188" y="94"/>
                    <a:pt x="183" y="82"/>
                  </a:cubicBezTo>
                  <a:cubicBezTo>
                    <a:pt x="204" y="86"/>
                    <a:pt x="225" y="89"/>
                    <a:pt x="245" y="94"/>
                  </a:cubicBezTo>
                  <a:close/>
                  <a:moveTo>
                    <a:pt x="173" y="81"/>
                  </a:moveTo>
                  <a:cubicBezTo>
                    <a:pt x="165" y="85"/>
                    <a:pt x="145" y="97"/>
                    <a:pt x="136" y="108"/>
                  </a:cubicBezTo>
                  <a:cubicBezTo>
                    <a:pt x="131" y="91"/>
                    <a:pt x="125" y="77"/>
                    <a:pt x="122" y="71"/>
                  </a:cubicBezTo>
                  <a:cubicBezTo>
                    <a:pt x="141" y="75"/>
                    <a:pt x="161" y="79"/>
                    <a:pt x="173" y="81"/>
                  </a:cubicBezTo>
                  <a:close/>
                  <a:moveTo>
                    <a:pt x="90" y="62"/>
                  </a:moveTo>
                  <a:cubicBezTo>
                    <a:pt x="98" y="65"/>
                    <a:pt x="107" y="67"/>
                    <a:pt x="118" y="70"/>
                  </a:cubicBezTo>
                  <a:cubicBezTo>
                    <a:pt x="122" y="83"/>
                    <a:pt x="126" y="95"/>
                    <a:pt x="129" y="105"/>
                  </a:cubicBezTo>
                  <a:cubicBezTo>
                    <a:pt x="120" y="89"/>
                    <a:pt x="106" y="74"/>
                    <a:pt x="90" y="62"/>
                  </a:cubicBezTo>
                  <a:close/>
                  <a:moveTo>
                    <a:pt x="286" y="189"/>
                  </a:moveTo>
                  <a:cubicBezTo>
                    <a:pt x="309" y="167"/>
                    <a:pt x="321" y="153"/>
                    <a:pt x="334" y="125"/>
                  </a:cubicBezTo>
                  <a:cubicBezTo>
                    <a:pt x="361" y="140"/>
                    <a:pt x="381" y="158"/>
                    <a:pt x="390" y="170"/>
                  </a:cubicBezTo>
                  <a:cubicBezTo>
                    <a:pt x="391" y="170"/>
                    <a:pt x="392" y="171"/>
                    <a:pt x="393" y="172"/>
                  </a:cubicBezTo>
                  <a:cubicBezTo>
                    <a:pt x="380" y="172"/>
                    <a:pt x="342" y="175"/>
                    <a:pt x="286" y="189"/>
                  </a:cubicBezTo>
                  <a:close/>
                  <a:moveTo>
                    <a:pt x="551" y="376"/>
                  </a:moveTo>
                  <a:cubicBezTo>
                    <a:pt x="446" y="376"/>
                    <a:pt x="446" y="376"/>
                    <a:pt x="446" y="376"/>
                  </a:cubicBezTo>
                  <a:cubicBezTo>
                    <a:pt x="446" y="174"/>
                    <a:pt x="446" y="174"/>
                    <a:pt x="446" y="174"/>
                  </a:cubicBezTo>
                  <a:cubicBezTo>
                    <a:pt x="470" y="174"/>
                    <a:pt x="470" y="174"/>
                    <a:pt x="470" y="174"/>
                  </a:cubicBezTo>
                  <a:cubicBezTo>
                    <a:pt x="470" y="354"/>
                    <a:pt x="470" y="354"/>
                    <a:pt x="470" y="354"/>
                  </a:cubicBezTo>
                  <a:cubicBezTo>
                    <a:pt x="551" y="354"/>
                    <a:pt x="551" y="354"/>
                    <a:pt x="551" y="354"/>
                  </a:cubicBezTo>
                  <a:lnTo>
                    <a:pt x="551" y="376"/>
                  </a:lnTo>
                  <a:close/>
                  <a:moveTo>
                    <a:pt x="674" y="232"/>
                  </a:moveTo>
                  <a:cubicBezTo>
                    <a:pt x="608" y="399"/>
                    <a:pt x="608" y="399"/>
                    <a:pt x="608" y="399"/>
                  </a:cubicBezTo>
                  <a:cubicBezTo>
                    <a:pt x="596" y="428"/>
                    <a:pt x="579" y="443"/>
                    <a:pt x="558" y="443"/>
                  </a:cubicBezTo>
                  <a:cubicBezTo>
                    <a:pt x="552" y="443"/>
                    <a:pt x="547" y="443"/>
                    <a:pt x="543" y="442"/>
                  </a:cubicBezTo>
                  <a:cubicBezTo>
                    <a:pt x="543" y="421"/>
                    <a:pt x="543" y="421"/>
                    <a:pt x="543" y="421"/>
                  </a:cubicBezTo>
                  <a:cubicBezTo>
                    <a:pt x="548" y="423"/>
                    <a:pt x="552" y="423"/>
                    <a:pt x="556" y="423"/>
                  </a:cubicBezTo>
                  <a:cubicBezTo>
                    <a:pt x="568" y="423"/>
                    <a:pt x="577" y="417"/>
                    <a:pt x="583" y="403"/>
                  </a:cubicBezTo>
                  <a:cubicBezTo>
                    <a:pt x="594" y="375"/>
                    <a:pt x="594" y="375"/>
                    <a:pt x="594" y="375"/>
                  </a:cubicBezTo>
                  <a:cubicBezTo>
                    <a:pt x="538" y="232"/>
                    <a:pt x="538" y="232"/>
                    <a:pt x="538" y="232"/>
                  </a:cubicBezTo>
                  <a:cubicBezTo>
                    <a:pt x="564" y="232"/>
                    <a:pt x="564" y="232"/>
                    <a:pt x="564" y="232"/>
                  </a:cubicBezTo>
                  <a:cubicBezTo>
                    <a:pt x="602" y="342"/>
                    <a:pt x="602" y="342"/>
                    <a:pt x="602" y="342"/>
                  </a:cubicBezTo>
                  <a:cubicBezTo>
                    <a:pt x="603" y="345"/>
                    <a:pt x="604" y="348"/>
                    <a:pt x="605" y="353"/>
                  </a:cubicBezTo>
                  <a:cubicBezTo>
                    <a:pt x="606" y="353"/>
                    <a:pt x="606" y="353"/>
                    <a:pt x="606" y="353"/>
                  </a:cubicBezTo>
                  <a:cubicBezTo>
                    <a:pt x="607" y="351"/>
                    <a:pt x="608" y="348"/>
                    <a:pt x="609" y="343"/>
                  </a:cubicBezTo>
                  <a:cubicBezTo>
                    <a:pt x="650" y="232"/>
                    <a:pt x="650" y="232"/>
                    <a:pt x="650" y="232"/>
                  </a:cubicBezTo>
                  <a:lnTo>
                    <a:pt x="674" y="232"/>
                  </a:lnTo>
                  <a:close/>
                  <a:moveTo>
                    <a:pt x="809" y="376"/>
                  </a:moveTo>
                  <a:cubicBezTo>
                    <a:pt x="786" y="376"/>
                    <a:pt x="786" y="376"/>
                    <a:pt x="786" y="376"/>
                  </a:cubicBezTo>
                  <a:cubicBezTo>
                    <a:pt x="786" y="294"/>
                    <a:pt x="786" y="294"/>
                    <a:pt x="786" y="294"/>
                  </a:cubicBezTo>
                  <a:cubicBezTo>
                    <a:pt x="786" y="263"/>
                    <a:pt x="775" y="248"/>
                    <a:pt x="753" y="248"/>
                  </a:cubicBezTo>
                  <a:cubicBezTo>
                    <a:pt x="741" y="248"/>
                    <a:pt x="732" y="252"/>
                    <a:pt x="724" y="261"/>
                  </a:cubicBezTo>
                  <a:cubicBezTo>
                    <a:pt x="717" y="269"/>
                    <a:pt x="713" y="280"/>
                    <a:pt x="713" y="294"/>
                  </a:cubicBezTo>
                  <a:cubicBezTo>
                    <a:pt x="713" y="376"/>
                    <a:pt x="713" y="376"/>
                    <a:pt x="713" y="376"/>
                  </a:cubicBezTo>
                  <a:cubicBezTo>
                    <a:pt x="690" y="376"/>
                    <a:pt x="690" y="376"/>
                    <a:pt x="690" y="376"/>
                  </a:cubicBezTo>
                  <a:cubicBezTo>
                    <a:pt x="690" y="232"/>
                    <a:pt x="690" y="232"/>
                    <a:pt x="690" y="232"/>
                  </a:cubicBezTo>
                  <a:cubicBezTo>
                    <a:pt x="713" y="232"/>
                    <a:pt x="713" y="232"/>
                    <a:pt x="713" y="232"/>
                  </a:cubicBezTo>
                  <a:cubicBezTo>
                    <a:pt x="713" y="256"/>
                    <a:pt x="713" y="256"/>
                    <a:pt x="713" y="256"/>
                  </a:cubicBezTo>
                  <a:cubicBezTo>
                    <a:pt x="714" y="256"/>
                    <a:pt x="714" y="256"/>
                    <a:pt x="714" y="256"/>
                  </a:cubicBezTo>
                  <a:cubicBezTo>
                    <a:pt x="724" y="237"/>
                    <a:pt x="740" y="228"/>
                    <a:pt x="761" y="228"/>
                  </a:cubicBezTo>
                  <a:cubicBezTo>
                    <a:pt x="777" y="228"/>
                    <a:pt x="789" y="233"/>
                    <a:pt x="797" y="244"/>
                  </a:cubicBezTo>
                  <a:cubicBezTo>
                    <a:pt x="805" y="254"/>
                    <a:pt x="809" y="269"/>
                    <a:pt x="809" y="287"/>
                  </a:cubicBezTo>
                  <a:lnTo>
                    <a:pt x="809" y="376"/>
                  </a:lnTo>
                  <a:close/>
                  <a:moveTo>
                    <a:pt x="941" y="369"/>
                  </a:moveTo>
                  <a:cubicBezTo>
                    <a:pt x="930" y="376"/>
                    <a:pt x="917" y="379"/>
                    <a:pt x="902" y="379"/>
                  </a:cubicBezTo>
                  <a:cubicBezTo>
                    <a:pt x="881" y="379"/>
                    <a:pt x="864" y="372"/>
                    <a:pt x="852" y="359"/>
                  </a:cubicBezTo>
                  <a:cubicBezTo>
                    <a:pt x="839" y="345"/>
                    <a:pt x="833" y="328"/>
                    <a:pt x="833" y="307"/>
                  </a:cubicBezTo>
                  <a:cubicBezTo>
                    <a:pt x="833" y="284"/>
                    <a:pt x="840" y="264"/>
                    <a:pt x="854" y="250"/>
                  </a:cubicBezTo>
                  <a:cubicBezTo>
                    <a:pt x="867" y="235"/>
                    <a:pt x="885" y="228"/>
                    <a:pt x="908" y="228"/>
                  </a:cubicBezTo>
                  <a:cubicBezTo>
                    <a:pt x="921" y="228"/>
                    <a:pt x="932" y="231"/>
                    <a:pt x="942" y="235"/>
                  </a:cubicBezTo>
                  <a:cubicBezTo>
                    <a:pt x="942" y="259"/>
                    <a:pt x="942" y="259"/>
                    <a:pt x="942" y="259"/>
                  </a:cubicBezTo>
                  <a:cubicBezTo>
                    <a:pt x="931" y="252"/>
                    <a:pt x="919" y="248"/>
                    <a:pt x="907" y="248"/>
                  </a:cubicBezTo>
                  <a:cubicBezTo>
                    <a:pt x="893" y="248"/>
                    <a:pt x="881" y="253"/>
                    <a:pt x="871" y="263"/>
                  </a:cubicBezTo>
                  <a:cubicBezTo>
                    <a:pt x="862" y="274"/>
                    <a:pt x="857" y="288"/>
                    <a:pt x="857" y="305"/>
                  </a:cubicBezTo>
                  <a:cubicBezTo>
                    <a:pt x="857" y="322"/>
                    <a:pt x="861" y="335"/>
                    <a:pt x="870" y="345"/>
                  </a:cubicBezTo>
                  <a:cubicBezTo>
                    <a:pt x="879" y="355"/>
                    <a:pt x="891" y="359"/>
                    <a:pt x="906" y="359"/>
                  </a:cubicBezTo>
                  <a:cubicBezTo>
                    <a:pt x="918" y="359"/>
                    <a:pt x="930" y="355"/>
                    <a:pt x="941" y="347"/>
                  </a:cubicBezTo>
                  <a:lnTo>
                    <a:pt x="941" y="369"/>
                  </a:lnTo>
                  <a:close/>
                  <a:moveTo>
                    <a:pt x="966" y="238"/>
                  </a:moveTo>
                  <a:cubicBezTo>
                    <a:pt x="960" y="238"/>
                    <a:pt x="960" y="238"/>
                    <a:pt x="960" y="238"/>
                  </a:cubicBezTo>
                  <a:cubicBezTo>
                    <a:pt x="960" y="256"/>
                    <a:pt x="960" y="256"/>
                    <a:pt x="960" y="256"/>
                  </a:cubicBezTo>
                  <a:cubicBezTo>
                    <a:pt x="958" y="256"/>
                    <a:pt x="958" y="256"/>
                    <a:pt x="958" y="256"/>
                  </a:cubicBezTo>
                  <a:cubicBezTo>
                    <a:pt x="958" y="238"/>
                    <a:pt x="958" y="238"/>
                    <a:pt x="958" y="238"/>
                  </a:cubicBezTo>
                  <a:cubicBezTo>
                    <a:pt x="952" y="238"/>
                    <a:pt x="952" y="238"/>
                    <a:pt x="952" y="238"/>
                  </a:cubicBezTo>
                  <a:cubicBezTo>
                    <a:pt x="952" y="236"/>
                    <a:pt x="952" y="236"/>
                    <a:pt x="952" y="236"/>
                  </a:cubicBezTo>
                  <a:cubicBezTo>
                    <a:pt x="966" y="236"/>
                    <a:pt x="966" y="236"/>
                    <a:pt x="966" y="236"/>
                  </a:cubicBezTo>
                  <a:lnTo>
                    <a:pt x="966" y="238"/>
                  </a:lnTo>
                  <a:close/>
                  <a:moveTo>
                    <a:pt x="988" y="256"/>
                  </a:moveTo>
                  <a:cubicBezTo>
                    <a:pt x="985" y="256"/>
                    <a:pt x="985" y="256"/>
                    <a:pt x="985" y="256"/>
                  </a:cubicBezTo>
                  <a:cubicBezTo>
                    <a:pt x="985" y="243"/>
                    <a:pt x="985" y="243"/>
                    <a:pt x="985" y="243"/>
                  </a:cubicBezTo>
                  <a:cubicBezTo>
                    <a:pt x="985" y="241"/>
                    <a:pt x="986" y="240"/>
                    <a:pt x="986" y="239"/>
                  </a:cubicBezTo>
                  <a:cubicBezTo>
                    <a:pt x="986" y="239"/>
                    <a:pt x="986" y="239"/>
                    <a:pt x="986" y="239"/>
                  </a:cubicBezTo>
                  <a:cubicBezTo>
                    <a:pt x="985" y="240"/>
                    <a:pt x="985" y="240"/>
                    <a:pt x="985" y="241"/>
                  </a:cubicBezTo>
                  <a:cubicBezTo>
                    <a:pt x="978" y="256"/>
                    <a:pt x="978" y="256"/>
                    <a:pt x="978" y="256"/>
                  </a:cubicBezTo>
                  <a:cubicBezTo>
                    <a:pt x="977" y="256"/>
                    <a:pt x="977" y="256"/>
                    <a:pt x="977" y="256"/>
                  </a:cubicBezTo>
                  <a:cubicBezTo>
                    <a:pt x="971" y="241"/>
                    <a:pt x="971" y="241"/>
                    <a:pt x="971" y="241"/>
                  </a:cubicBezTo>
                  <a:cubicBezTo>
                    <a:pt x="970" y="240"/>
                    <a:pt x="970" y="240"/>
                    <a:pt x="970" y="239"/>
                  </a:cubicBezTo>
                  <a:cubicBezTo>
                    <a:pt x="970" y="239"/>
                    <a:pt x="970" y="239"/>
                    <a:pt x="970" y="239"/>
                  </a:cubicBezTo>
                  <a:cubicBezTo>
                    <a:pt x="970" y="239"/>
                    <a:pt x="970" y="241"/>
                    <a:pt x="970" y="243"/>
                  </a:cubicBezTo>
                  <a:cubicBezTo>
                    <a:pt x="970" y="256"/>
                    <a:pt x="970" y="256"/>
                    <a:pt x="970" y="256"/>
                  </a:cubicBezTo>
                  <a:cubicBezTo>
                    <a:pt x="968" y="256"/>
                    <a:pt x="968" y="256"/>
                    <a:pt x="968" y="256"/>
                  </a:cubicBezTo>
                  <a:cubicBezTo>
                    <a:pt x="968" y="236"/>
                    <a:pt x="968" y="236"/>
                    <a:pt x="968" y="236"/>
                  </a:cubicBezTo>
                  <a:cubicBezTo>
                    <a:pt x="971" y="236"/>
                    <a:pt x="971" y="236"/>
                    <a:pt x="971" y="236"/>
                  </a:cubicBezTo>
                  <a:cubicBezTo>
                    <a:pt x="977" y="250"/>
                    <a:pt x="977" y="250"/>
                    <a:pt x="977" y="250"/>
                  </a:cubicBezTo>
                  <a:cubicBezTo>
                    <a:pt x="977" y="251"/>
                    <a:pt x="978" y="252"/>
                    <a:pt x="978" y="252"/>
                  </a:cubicBezTo>
                  <a:cubicBezTo>
                    <a:pt x="978" y="252"/>
                    <a:pt x="978" y="252"/>
                    <a:pt x="978" y="252"/>
                  </a:cubicBezTo>
                  <a:cubicBezTo>
                    <a:pt x="978" y="251"/>
                    <a:pt x="978" y="250"/>
                    <a:pt x="979" y="250"/>
                  </a:cubicBezTo>
                  <a:cubicBezTo>
                    <a:pt x="985" y="236"/>
                    <a:pt x="985" y="236"/>
                    <a:pt x="985" y="236"/>
                  </a:cubicBezTo>
                  <a:cubicBezTo>
                    <a:pt x="988" y="236"/>
                    <a:pt x="988" y="236"/>
                    <a:pt x="988" y="236"/>
                  </a:cubicBezTo>
                  <a:lnTo>
                    <a:pt x="988" y="256"/>
                  </a:lnTo>
                  <a:close/>
                  <a:moveTo>
                    <a:pt x="520" y="150"/>
                  </a:moveTo>
                  <a:cubicBezTo>
                    <a:pt x="512" y="150"/>
                    <a:pt x="512" y="150"/>
                    <a:pt x="512" y="150"/>
                  </a:cubicBezTo>
                  <a:cubicBezTo>
                    <a:pt x="512" y="101"/>
                    <a:pt x="512" y="101"/>
                    <a:pt x="512" y="101"/>
                  </a:cubicBezTo>
                  <a:cubicBezTo>
                    <a:pt x="512" y="97"/>
                    <a:pt x="512" y="93"/>
                    <a:pt x="512" y="87"/>
                  </a:cubicBezTo>
                  <a:cubicBezTo>
                    <a:pt x="512" y="87"/>
                    <a:pt x="512" y="87"/>
                    <a:pt x="512" y="87"/>
                  </a:cubicBezTo>
                  <a:cubicBezTo>
                    <a:pt x="511" y="90"/>
                    <a:pt x="511" y="93"/>
                    <a:pt x="510" y="94"/>
                  </a:cubicBezTo>
                  <a:cubicBezTo>
                    <a:pt x="485" y="150"/>
                    <a:pt x="485" y="150"/>
                    <a:pt x="485" y="150"/>
                  </a:cubicBezTo>
                  <a:cubicBezTo>
                    <a:pt x="481" y="150"/>
                    <a:pt x="481" y="150"/>
                    <a:pt x="481" y="150"/>
                  </a:cubicBezTo>
                  <a:cubicBezTo>
                    <a:pt x="456" y="95"/>
                    <a:pt x="456" y="95"/>
                    <a:pt x="456" y="95"/>
                  </a:cubicBezTo>
                  <a:cubicBezTo>
                    <a:pt x="455" y="93"/>
                    <a:pt x="455" y="91"/>
                    <a:pt x="454" y="87"/>
                  </a:cubicBezTo>
                  <a:cubicBezTo>
                    <a:pt x="454" y="87"/>
                    <a:pt x="454" y="87"/>
                    <a:pt x="454" y="87"/>
                  </a:cubicBezTo>
                  <a:cubicBezTo>
                    <a:pt x="454" y="90"/>
                    <a:pt x="454" y="95"/>
                    <a:pt x="454" y="101"/>
                  </a:cubicBezTo>
                  <a:cubicBezTo>
                    <a:pt x="454" y="150"/>
                    <a:pt x="454" y="150"/>
                    <a:pt x="454" y="150"/>
                  </a:cubicBezTo>
                  <a:cubicBezTo>
                    <a:pt x="446" y="150"/>
                    <a:pt x="446" y="150"/>
                    <a:pt x="446" y="150"/>
                  </a:cubicBezTo>
                  <a:cubicBezTo>
                    <a:pt x="446" y="77"/>
                    <a:pt x="446" y="77"/>
                    <a:pt x="446" y="77"/>
                  </a:cubicBezTo>
                  <a:cubicBezTo>
                    <a:pt x="457" y="77"/>
                    <a:pt x="457" y="77"/>
                    <a:pt x="457" y="77"/>
                  </a:cubicBezTo>
                  <a:cubicBezTo>
                    <a:pt x="479" y="128"/>
                    <a:pt x="479" y="128"/>
                    <a:pt x="479" y="128"/>
                  </a:cubicBezTo>
                  <a:cubicBezTo>
                    <a:pt x="481" y="132"/>
                    <a:pt x="482" y="135"/>
                    <a:pt x="483" y="137"/>
                  </a:cubicBezTo>
                  <a:cubicBezTo>
                    <a:pt x="483" y="137"/>
                    <a:pt x="483" y="137"/>
                    <a:pt x="483" y="137"/>
                  </a:cubicBezTo>
                  <a:cubicBezTo>
                    <a:pt x="485" y="133"/>
                    <a:pt x="486" y="130"/>
                    <a:pt x="487" y="128"/>
                  </a:cubicBezTo>
                  <a:cubicBezTo>
                    <a:pt x="509" y="77"/>
                    <a:pt x="509" y="77"/>
                    <a:pt x="509" y="77"/>
                  </a:cubicBezTo>
                  <a:cubicBezTo>
                    <a:pt x="520" y="77"/>
                    <a:pt x="520" y="77"/>
                    <a:pt x="520" y="77"/>
                  </a:cubicBezTo>
                  <a:lnTo>
                    <a:pt x="520" y="150"/>
                  </a:lnTo>
                  <a:close/>
                  <a:moveTo>
                    <a:pt x="548" y="79"/>
                  </a:moveTo>
                  <a:cubicBezTo>
                    <a:pt x="548" y="81"/>
                    <a:pt x="547" y="82"/>
                    <a:pt x="546" y="83"/>
                  </a:cubicBezTo>
                  <a:cubicBezTo>
                    <a:pt x="545" y="84"/>
                    <a:pt x="544" y="85"/>
                    <a:pt x="542" y="85"/>
                  </a:cubicBezTo>
                  <a:cubicBezTo>
                    <a:pt x="541" y="85"/>
                    <a:pt x="540" y="84"/>
                    <a:pt x="539" y="83"/>
                  </a:cubicBezTo>
                  <a:cubicBezTo>
                    <a:pt x="537" y="82"/>
                    <a:pt x="537" y="81"/>
                    <a:pt x="537" y="79"/>
                  </a:cubicBezTo>
                  <a:cubicBezTo>
                    <a:pt x="537" y="78"/>
                    <a:pt x="537" y="77"/>
                    <a:pt x="539" y="76"/>
                  </a:cubicBezTo>
                  <a:cubicBezTo>
                    <a:pt x="540" y="75"/>
                    <a:pt x="541" y="74"/>
                    <a:pt x="542" y="74"/>
                  </a:cubicBezTo>
                  <a:cubicBezTo>
                    <a:pt x="544" y="74"/>
                    <a:pt x="545" y="75"/>
                    <a:pt x="546" y="76"/>
                  </a:cubicBezTo>
                  <a:cubicBezTo>
                    <a:pt x="547" y="77"/>
                    <a:pt x="548" y="78"/>
                    <a:pt x="548" y="79"/>
                  </a:cubicBezTo>
                  <a:close/>
                  <a:moveTo>
                    <a:pt x="546" y="150"/>
                  </a:moveTo>
                  <a:cubicBezTo>
                    <a:pt x="538" y="150"/>
                    <a:pt x="538" y="150"/>
                    <a:pt x="538" y="150"/>
                  </a:cubicBezTo>
                  <a:cubicBezTo>
                    <a:pt x="538" y="98"/>
                    <a:pt x="538" y="98"/>
                    <a:pt x="538" y="98"/>
                  </a:cubicBezTo>
                  <a:cubicBezTo>
                    <a:pt x="546" y="98"/>
                    <a:pt x="546" y="98"/>
                    <a:pt x="546" y="98"/>
                  </a:cubicBezTo>
                  <a:lnTo>
                    <a:pt x="546" y="150"/>
                  </a:lnTo>
                  <a:close/>
                  <a:moveTo>
                    <a:pt x="598" y="148"/>
                  </a:moveTo>
                  <a:cubicBezTo>
                    <a:pt x="594" y="150"/>
                    <a:pt x="590" y="151"/>
                    <a:pt x="584" y="151"/>
                  </a:cubicBezTo>
                  <a:cubicBezTo>
                    <a:pt x="577" y="151"/>
                    <a:pt x="571" y="149"/>
                    <a:pt x="566" y="144"/>
                  </a:cubicBezTo>
                  <a:cubicBezTo>
                    <a:pt x="562" y="139"/>
                    <a:pt x="559" y="133"/>
                    <a:pt x="559" y="125"/>
                  </a:cubicBezTo>
                  <a:cubicBezTo>
                    <a:pt x="559" y="117"/>
                    <a:pt x="562" y="110"/>
                    <a:pt x="567" y="105"/>
                  </a:cubicBezTo>
                  <a:cubicBezTo>
                    <a:pt x="572" y="99"/>
                    <a:pt x="578" y="97"/>
                    <a:pt x="586" y="97"/>
                  </a:cubicBezTo>
                  <a:cubicBezTo>
                    <a:pt x="591" y="97"/>
                    <a:pt x="595" y="98"/>
                    <a:pt x="598" y="100"/>
                  </a:cubicBezTo>
                  <a:cubicBezTo>
                    <a:pt x="598" y="108"/>
                    <a:pt x="598" y="108"/>
                    <a:pt x="598" y="108"/>
                  </a:cubicBezTo>
                  <a:cubicBezTo>
                    <a:pt x="595" y="105"/>
                    <a:pt x="590" y="104"/>
                    <a:pt x="586" y="104"/>
                  </a:cubicBezTo>
                  <a:cubicBezTo>
                    <a:pt x="581" y="104"/>
                    <a:pt x="576" y="106"/>
                    <a:pt x="573" y="110"/>
                  </a:cubicBezTo>
                  <a:cubicBezTo>
                    <a:pt x="570" y="113"/>
                    <a:pt x="568" y="118"/>
                    <a:pt x="568" y="125"/>
                  </a:cubicBezTo>
                  <a:cubicBezTo>
                    <a:pt x="568" y="131"/>
                    <a:pt x="569" y="135"/>
                    <a:pt x="573" y="139"/>
                  </a:cubicBezTo>
                  <a:cubicBezTo>
                    <a:pt x="576" y="143"/>
                    <a:pt x="580" y="144"/>
                    <a:pt x="586" y="144"/>
                  </a:cubicBezTo>
                  <a:cubicBezTo>
                    <a:pt x="590" y="144"/>
                    <a:pt x="594" y="143"/>
                    <a:pt x="598" y="140"/>
                  </a:cubicBezTo>
                  <a:lnTo>
                    <a:pt x="598" y="148"/>
                  </a:lnTo>
                  <a:close/>
                  <a:moveTo>
                    <a:pt x="638" y="107"/>
                  </a:moveTo>
                  <a:cubicBezTo>
                    <a:pt x="637" y="105"/>
                    <a:pt x="635" y="105"/>
                    <a:pt x="632" y="105"/>
                  </a:cubicBezTo>
                  <a:cubicBezTo>
                    <a:pt x="628" y="105"/>
                    <a:pt x="625" y="106"/>
                    <a:pt x="623" y="109"/>
                  </a:cubicBezTo>
                  <a:cubicBezTo>
                    <a:pt x="621" y="113"/>
                    <a:pt x="619" y="118"/>
                    <a:pt x="619" y="124"/>
                  </a:cubicBezTo>
                  <a:cubicBezTo>
                    <a:pt x="619" y="150"/>
                    <a:pt x="619" y="150"/>
                    <a:pt x="619" y="150"/>
                  </a:cubicBezTo>
                  <a:cubicBezTo>
                    <a:pt x="611" y="150"/>
                    <a:pt x="611" y="150"/>
                    <a:pt x="611" y="150"/>
                  </a:cubicBezTo>
                  <a:cubicBezTo>
                    <a:pt x="611" y="98"/>
                    <a:pt x="611" y="98"/>
                    <a:pt x="611" y="98"/>
                  </a:cubicBezTo>
                  <a:cubicBezTo>
                    <a:pt x="619" y="98"/>
                    <a:pt x="619" y="98"/>
                    <a:pt x="619" y="98"/>
                  </a:cubicBezTo>
                  <a:cubicBezTo>
                    <a:pt x="619" y="109"/>
                    <a:pt x="619" y="109"/>
                    <a:pt x="619" y="109"/>
                  </a:cubicBezTo>
                  <a:cubicBezTo>
                    <a:pt x="619" y="109"/>
                    <a:pt x="619" y="109"/>
                    <a:pt x="619" y="109"/>
                  </a:cubicBezTo>
                  <a:cubicBezTo>
                    <a:pt x="621" y="105"/>
                    <a:pt x="623" y="102"/>
                    <a:pt x="625" y="100"/>
                  </a:cubicBezTo>
                  <a:cubicBezTo>
                    <a:pt x="627" y="98"/>
                    <a:pt x="630" y="97"/>
                    <a:pt x="633" y="97"/>
                  </a:cubicBezTo>
                  <a:cubicBezTo>
                    <a:pt x="635" y="97"/>
                    <a:pt x="637" y="97"/>
                    <a:pt x="638" y="98"/>
                  </a:cubicBezTo>
                  <a:lnTo>
                    <a:pt x="638" y="107"/>
                  </a:lnTo>
                  <a:close/>
                  <a:moveTo>
                    <a:pt x="693" y="124"/>
                  </a:moveTo>
                  <a:cubicBezTo>
                    <a:pt x="693" y="132"/>
                    <a:pt x="691" y="139"/>
                    <a:pt x="686" y="144"/>
                  </a:cubicBezTo>
                  <a:cubicBezTo>
                    <a:pt x="681" y="149"/>
                    <a:pt x="675" y="151"/>
                    <a:pt x="667" y="151"/>
                  </a:cubicBezTo>
                  <a:cubicBezTo>
                    <a:pt x="659" y="151"/>
                    <a:pt x="653" y="149"/>
                    <a:pt x="649" y="144"/>
                  </a:cubicBezTo>
                  <a:cubicBezTo>
                    <a:pt x="644" y="139"/>
                    <a:pt x="642" y="133"/>
                    <a:pt x="642" y="125"/>
                  </a:cubicBezTo>
                  <a:cubicBezTo>
                    <a:pt x="642" y="116"/>
                    <a:pt x="644" y="109"/>
                    <a:pt x="649" y="104"/>
                  </a:cubicBezTo>
                  <a:cubicBezTo>
                    <a:pt x="654" y="99"/>
                    <a:pt x="660" y="97"/>
                    <a:pt x="668" y="97"/>
                  </a:cubicBezTo>
                  <a:cubicBezTo>
                    <a:pt x="676" y="97"/>
                    <a:pt x="682" y="99"/>
                    <a:pt x="686" y="104"/>
                  </a:cubicBezTo>
                  <a:cubicBezTo>
                    <a:pt x="691" y="109"/>
                    <a:pt x="693" y="115"/>
                    <a:pt x="693" y="124"/>
                  </a:cubicBezTo>
                  <a:close/>
                  <a:moveTo>
                    <a:pt x="684" y="124"/>
                  </a:moveTo>
                  <a:cubicBezTo>
                    <a:pt x="684" y="118"/>
                    <a:pt x="683" y="112"/>
                    <a:pt x="680" y="109"/>
                  </a:cubicBezTo>
                  <a:cubicBezTo>
                    <a:pt x="677" y="106"/>
                    <a:pt x="673" y="104"/>
                    <a:pt x="668" y="104"/>
                  </a:cubicBezTo>
                  <a:cubicBezTo>
                    <a:pt x="663" y="104"/>
                    <a:pt x="658" y="106"/>
                    <a:pt x="655" y="109"/>
                  </a:cubicBezTo>
                  <a:cubicBezTo>
                    <a:pt x="652" y="113"/>
                    <a:pt x="650" y="118"/>
                    <a:pt x="650" y="124"/>
                  </a:cubicBezTo>
                  <a:cubicBezTo>
                    <a:pt x="650" y="131"/>
                    <a:pt x="652" y="136"/>
                    <a:pt x="655" y="139"/>
                  </a:cubicBezTo>
                  <a:cubicBezTo>
                    <a:pt x="658" y="143"/>
                    <a:pt x="662" y="144"/>
                    <a:pt x="668" y="144"/>
                  </a:cubicBezTo>
                  <a:cubicBezTo>
                    <a:pt x="673" y="144"/>
                    <a:pt x="677" y="143"/>
                    <a:pt x="680" y="139"/>
                  </a:cubicBezTo>
                  <a:cubicBezTo>
                    <a:pt x="683" y="136"/>
                    <a:pt x="684" y="131"/>
                    <a:pt x="684" y="124"/>
                  </a:cubicBezTo>
                  <a:close/>
                  <a:moveTo>
                    <a:pt x="734" y="136"/>
                  </a:moveTo>
                  <a:cubicBezTo>
                    <a:pt x="734" y="140"/>
                    <a:pt x="733" y="144"/>
                    <a:pt x="730" y="147"/>
                  </a:cubicBezTo>
                  <a:cubicBezTo>
                    <a:pt x="726" y="150"/>
                    <a:pt x="721" y="151"/>
                    <a:pt x="715" y="151"/>
                  </a:cubicBezTo>
                  <a:cubicBezTo>
                    <a:pt x="710" y="151"/>
                    <a:pt x="706" y="150"/>
                    <a:pt x="702" y="148"/>
                  </a:cubicBezTo>
                  <a:cubicBezTo>
                    <a:pt x="702" y="139"/>
                    <a:pt x="702" y="139"/>
                    <a:pt x="702" y="139"/>
                  </a:cubicBezTo>
                  <a:cubicBezTo>
                    <a:pt x="706" y="143"/>
                    <a:pt x="711" y="144"/>
                    <a:pt x="716" y="144"/>
                  </a:cubicBezTo>
                  <a:cubicBezTo>
                    <a:pt x="722" y="144"/>
                    <a:pt x="726" y="142"/>
                    <a:pt x="726" y="137"/>
                  </a:cubicBezTo>
                  <a:cubicBezTo>
                    <a:pt x="726" y="135"/>
                    <a:pt x="725" y="133"/>
                    <a:pt x="724" y="132"/>
                  </a:cubicBezTo>
                  <a:cubicBezTo>
                    <a:pt x="722" y="131"/>
                    <a:pt x="719" y="129"/>
                    <a:pt x="715" y="127"/>
                  </a:cubicBezTo>
                  <a:cubicBezTo>
                    <a:pt x="711" y="125"/>
                    <a:pt x="708" y="123"/>
                    <a:pt x="706" y="121"/>
                  </a:cubicBezTo>
                  <a:cubicBezTo>
                    <a:pt x="704" y="119"/>
                    <a:pt x="702" y="116"/>
                    <a:pt x="702" y="112"/>
                  </a:cubicBezTo>
                  <a:cubicBezTo>
                    <a:pt x="702" y="108"/>
                    <a:pt x="704" y="104"/>
                    <a:pt x="708" y="101"/>
                  </a:cubicBezTo>
                  <a:cubicBezTo>
                    <a:pt x="711" y="98"/>
                    <a:pt x="715" y="97"/>
                    <a:pt x="721" y="97"/>
                  </a:cubicBezTo>
                  <a:cubicBezTo>
                    <a:pt x="725" y="97"/>
                    <a:pt x="729" y="98"/>
                    <a:pt x="732" y="99"/>
                  </a:cubicBezTo>
                  <a:cubicBezTo>
                    <a:pt x="732" y="108"/>
                    <a:pt x="732" y="108"/>
                    <a:pt x="732" y="108"/>
                  </a:cubicBezTo>
                  <a:cubicBezTo>
                    <a:pt x="728" y="105"/>
                    <a:pt x="725" y="104"/>
                    <a:pt x="720" y="104"/>
                  </a:cubicBezTo>
                  <a:cubicBezTo>
                    <a:pt x="717" y="104"/>
                    <a:pt x="715" y="105"/>
                    <a:pt x="713" y="106"/>
                  </a:cubicBezTo>
                  <a:cubicBezTo>
                    <a:pt x="712" y="107"/>
                    <a:pt x="711" y="109"/>
                    <a:pt x="711" y="111"/>
                  </a:cubicBezTo>
                  <a:cubicBezTo>
                    <a:pt x="711" y="114"/>
                    <a:pt x="712" y="115"/>
                    <a:pt x="713" y="117"/>
                  </a:cubicBezTo>
                  <a:cubicBezTo>
                    <a:pt x="714" y="118"/>
                    <a:pt x="717" y="119"/>
                    <a:pt x="721" y="121"/>
                  </a:cubicBezTo>
                  <a:cubicBezTo>
                    <a:pt x="725" y="123"/>
                    <a:pt x="729" y="125"/>
                    <a:pt x="730" y="127"/>
                  </a:cubicBezTo>
                  <a:cubicBezTo>
                    <a:pt x="733" y="129"/>
                    <a:pt x="734" y="132"/>
                    <a:pt x="734" y="136"/>
                  </a:cubicBezTo>
                  <a:close/>
                  <a:moveTo>
                    <a:pt x="794" y="124"/>
                  </a:moveTo>
                  <a:cubicBezTo>
                    <a:pt x="794" y="132"/>
                    <a:pt x="791" y="139"/>
                    <a:pt x="787" y="144"/>
                  </a:cubicBezTo>
                  <a:cubicBezTo>
                    <a:pt x="782" y="149"/>
                    <a:pt x="776" y="151"/>
                    <a:pt x="768" y="151"/>
                  </a:cubicBezTo>
                  <a:cubicBezTo>
                    <a:pt x="760" y="151"/>
                    <a:pt x="754" y="149"/>
                    <a:pt x="749" y="144"/>
                  </a:cubicBezTo>
                  <a:cubicBezTo>
                    <a:pt x="745" y="139"/>
                    <a:pt x="743" y="133"/>
                    <a:pt x="743" y="125"/>
                  </a:cubicBezTo>
                  <a:cubicBezTo>
                    <a:pt x="743" y="116"/>
                    <a:pt x="745" y="109"/>
                    <a:pt x="750" y="104"/>
                  </a:cubicBezTo>
                  <a:cubicBezTo>
                    <a:pt x="755" y="99"/>
                    <a:pt x="761" y="97"/>
                    <a:pt x="769" y="97"/>
                  </a:cubicBezTo>
                  <a:cubicBezTo>
                    <a:pt x="777" y="97"/>
                    <a:pt x="783" y="99"/>
                    <a:pt x="787" y="104"/>
                  </a:cubicBezTo>
                  <a:cubicBezTo>
                    <a:pt x="792" y="109"/>
                    <a:pt x="794" y="115"/>
                    <a:pt x="794" y="124"/>
                  </a:cubicBezTo>
                  <a:close/>
                  <a:moveTo>
                    <a:pt x="785" y="124"/>
                  </a:moveTo>
                  <a:cubicBezTo>
                    <a:pt x="785" y="118"/>
                    <a:pt x="784" y="112"/>
                    <a:pt x="781" y="109"/>
                  </a:cubicBezTo>
                  <a:cubicBezTo>
                    <a:pt x="778" y="106"/>
                    <a:pt x="774" y="104"/>
                    <a:pt x="768" y="104"/>
                  </a:cubicBezTo>
                  <a:cubicBezTo>
                    <a:pt x="763" y="104"/>
                    <a:pt x="759" y="106"/>
                    <a:pt x="756" y="109"/>
                  </a:cubicBezTo>
                  <a:cubicBezTo>
                    <a:pt x="753" y="113"/>
                    <a:pt x="751" y="118"/>
                    <a:pt x="751" y="124"/>
                  </a:cubicBezTo>
                  <a:cubicBezTo>
                    <a:pt x="751" y="131"/>
                    <a:pt x="753" y="136"/>
                    <a:pt x="756" y="139"/>
                  </a:cubicBezTo>
                  <a:cubicBezTo>
                    <a:pt x="759" y="143"/>
                    <a:pt x="763" y="144"/>
                    <a:pt x="768" y="144"/>
                  </a:cubicBezTo>
                  <a:cubicBezTo>
                    <a:pt x="774" y="144"/>
                    <a:pt x="778" y="143"/>
                    <a:pt x="781" y="139"/>
                  </a:cubicBezTo>
                  <a:cubicBezTo>
                    <a:pt x="784" y="136"/>
                    <a:pt x="785" y="131"/>
                    <a:pt x="785" y="124"/>
                  </a:cubicBezTo>
                  <a:close/>
                  <a:moveTo>
                    <a:pt x="830" y="80"/>
                  </a:moveTo>
                  <a:cubicBezTo>
                    <a:pt x="829" y="80"/>
                    <a:pt x="827" y="79"/>
                    <a:pt x="825" y="79"/>
                  </a:cubicBezTo>
                  <a:cubicBezTo>
                    <a:pt x="819" y="79"/>
                    <a:pt x="816" y="83"/>
                    <a:pt x="816" y="90"/>
                  </a:cubicBezTo>
                  <a:cubicBezTo>
                    <a:pt x="816" y="98"/>
                    <a:pt x="816" y="98"/>
                    <a:pt x="816" y="98"/>
                  </a:cubicBezTo>
                  <a:cubicBezTo>
                    <a:pt x="828" y="98"/>
                    <a:pt x="828" y="98"/>
                    <a:pt x="828" y="98"/>
                  </a:cubicBezTo>
                  <a:cubicBezTo>
                    <a:pt x="828" y="105"/>
                    <a:pt x="828" y="105"/>
                    <a:pt x="828" y="105"/>
                  </a:cubicBezTo>
                  <a:cubicBezTo>
                    <a:pt x="816" y="105"/>
                    <a:pt x="816" y="105"/>
                    <a:pt x="816" y="105"/>
                  </a:cubicBezTo>
                  <a:cubicBezTo>
                    <a:pt x="816" y="150"/>
                    <a:pt x="816" y="150"/>
                    <a:pt x="816" y="150"/>
                  </a:cubicBezTo>
                  <a:cubicBezTo>
                    <a:pt x="808" y="150"/>
                    <a:pt x="808" y="150"/>
                    <a:pt x="808" y="150"/>
                  </a:cubicBezTo>
                  <a:cubicBezTo>
                    <a:pt x="808" y="105"/>
                    <a:pt x="808" y="105"/>
                    <a:pt x="808" y="105"/>
                  </a:cubicBezTo>
                  <a:cubicBezTo>
                    <a:pt x="799" y="105"/>
                    <a:pt x="799" y="105"/>
                    <a:pt x="799" y="105"/>
                  </a:cubicBezTo>
                  <a:cubicBezTo>
                    <a:pt x="799" y="98"/>
                    <a:pt x="799" y="98"/>
                    <a:pt x="799" y="98"/>
                  </a:cubicBezTo>
                  <a:cubicBezTo>
                    <a:pt x="808" y="98"/>
                    <a:pt x="808" y="98"/>
                    <a:pt x="808" y="98"/>
                  </a:cubicBezTo>
                  <a:cubicBezTo>
                    <a:pt x="808" y="90"/>
                    <a:pt x="808" y="90"/>
                    <a:pt x="808" y="90"/>
                  </a:cubicBezTo>
                  <a:cubicBezTo>
                    <a:pt x="808" y="84"/>
                    <a:pt x="810" y="79"/>
                    <a:pt x="813" y="76"/>
                  </a:cubicBezTo>
                  <a:cubicBezTo>
                    <a:pt x="816" y="73"/>
                    <a:pt x="820" y="72"/>
                    <a:pt x="824" y="72"/>
                  </a:cubicBezTo>
                  <a:cubicBezTo>
                    <a:pt x="827" y="72"/>
                    <a:pt x="829" y="72"/>
                    <a:pt x="830" y="73"/>
                  </a:cubicBezTo>
                  <a:lnTo>
                    <a:pt x="830" y="80"/>
                  </a:lnTo>
                  <a:close/>
                  <a:moveTo>
                    <a:pt x="863" y="150"/>
                  </a:moveTo>
                  <a:cubicBezTo>
                    <a:pt x="861" y="151"/>
                    <a:pt x="859" y="151"/>
                    <a:pt x="855" y="151"/>
                  </a:cubicBezTo>
                  <a:cubicBezTo>
                    <a:pt x="846" y="151"/>
                    <a:pt x="842" y="146"/>
                    <a:pt x="842" y="136"/>
                  </a:cubicBezTo>
                  <a:cubicBezTo>
                    <a:pt x="842" y="105"/>
                    <a:pt x="842" y="105"/>
                    <a:pt x="842" y="105"/>
                  </a:cubicBezTo>
                  <a:cubicBezTo>
                    <a:pt x="833" y="105"/>
                    <a:pt x="833" y="105"/>
                    <a:pt x="833" y="105"/>
                  </a:cubicBezTo>
                  <a:cubicBezTo>
                    <a:pt x="833" y="98"/>
                    <a:pt x="833" y="98"/>
                    <a:pt x="833" y="98"/>
                  </a:cubicBezTo>
                  <a:cubicBezTo>
                    <a:pt x="842" y="98"/>
                    <a:pt x="842" y="98"/>
                    <a:pt x="842" y="98"/>
                  </a:cubicBezTo>
                  <a:cubicBezTo>
                    <a:pt x="842" y="85"/>
                    <a:pt x="842" y="85"/>
                    <a:pt x="842" y="85"/>
                  </a:cubicBezTo>
                  <a:cubicBezTo>
                    <a:pt x="844" y="85"/>
                    <a:pt x="847" y="84"/>
                    <a:pt x="850" y="83"/>
                  </a:cubicBezTo>
                  <a:cubicBezTo>
                    <a:pt x="850" y="98"/>
                    <a:pt x="850" y="98"/>
                    <a:pt x="850" y="98"/>
                  </a:cubicBezTo>
                  <a:cubicBezTo>
                    <a:pt x="863" y="98"/>
                    <a:pt x="863" y="98"/>
                    <a:pt x="863" y="98"/>
                  </a:cubicBezTo>
                  <a:cubicBezTo>
                    <a:pt x="863" y="105"/>
                    <a:pt x="863" y="105"/>
                    <a:pt x="863" y="105"/>
                  </a:cubicBezTo>
                  <a:cubicBezTo>
                    <a:pt x="850" y="105"/>
                    <a:pt x="850" y="105"/>
                    <a:pt x="850" y="105"/>
                  </a:cubicBezTo>
                  <a:cubicBezTo>
                    <a:pt x="850" y="135"/>
                    <a:pt x="850" y="135"/>
                    <a:pt x="850" y="135"/>
                  </a:cubicBezTo>
                  <a:cubicBezTo>
                    <a:pt x="850" y="138"/>
                    <a:pt x="851" y="141"/>
                    <a:pt x="852" y="142"/>
                  </a:cubicBezTo>
                  <a:cubicBezTo>
                    <a:pt x="853" y="143"/>
                    <a:pt x="855" y="144"/>
                    <a:pt x="858" y="144"/>
                  </a:cubicBezTo>
                  <a:cubicBezTo>
                    <a:pt x="860" y="144"/>
                    <a:pt x="862" y="144"/>
                    <a:pt x="863" y="143"/>
                  </a:cubicBezTo>
                  <a:lnTo>
                    <a:pt x="863" y="150"/>
                  </a:lnTo>
                  <a:close/>
                  <a:moveTo>
                    <a:pt x="899" y="102"/>
                  </a:moveTo>
                  <a:cubicBezTo>
                    <a:pt x="899" y="106"/>
                    <a:pt x="898" y="109"/>
                    <a:pt x="895" y="112"/>
                  </a:cubicBezTo>
                  <a:cubicBezTo>
                    <a:pt x="892" y="115"/>
                    <a:pt x="889" y="116"/>
                    <a:pt x="884" y="116"/>
                  </a:cubicBezTo>
                  <a:cubicBezTo>
                    <a:pt x="880" y="116"/>
                    <a:pt x="877" y="115"/>
                    <a:pt x="874" y="112"/>
                  </a:cubicBezTo>
                  <a:cubicBezTo>
                    <a:pt x="871" y="109"/>
                    <a:pt x="870" y="106"/>
                    <a:pt x="870" y="102"/>
                  </a:cubicBezTo>
                  <a:cubicBezTo>
                    <a:pt x="870" y="98"/>
                    <a:pt x="871" y="94"/>
                    <a:pt x="874" y="91"/>
                  </a:cubicBezTo>
                  <a:cubicBezTo>
                    <a:pt x="877" y="89"/>
                    <a:pt x="880" y="87"/>
                    <a:pt x="885" y="87"/>
                  </a:cubicBezTo>
                  <a:cubicBezTo>
                    <a:pt x="889" y="87"/>
                    <a:pt x="892" y="89"/>
                    <a:pt x="895" y="91"/>
                  </a:cubicBezTo>
                  <a:cubicBezTo>
                    <a:pt x="898" y="94"/>
                    <a:pt x="899" y="97"/>
                    <a:pt x="899" y="102"/>
                  </a:cubicBezTo>
                  <a:close/>
                  <a:moveTo>
                    <a:pt x="897" y="102"/>
                  </a:moveTo>
                  <a:cubicBezTo>
                    <a:pt x="897" y="98"/>
                    <a:pt x="896" y="95"/>
                    <a:pt x="894" y="92"/>
                  </a:cubicBezTo>
                  <a:cubicBezTo>
                    <a:pt x="891" y="90"/>
                    <a:pt x="888" y="89"/>
                    <a:pt x="884" y="89"/>
                  </a:cubicBezTo>
                  <a:cubicBezTo>
                    <a:pt x="881" y="89"/>
                    <a:pt x="878" y="90"/>
                    <a:pt x="875" y="93"/>
                  </a:cubicBezTo>
                  <a:cubicBezTo>
                    <a:pt x="873" y="95"/>
                    <a:pt x="872" y="98"/>
                    <a:pt x="872" y="102"/>
                  </a:cubicBezTo>
                  <a:cubicBezTo>
                    <a:pt x="872" y="105"/>
                    <a:pt x="873" y="109"/>
                    <a:pt x="875" y="111"/>
                  </a:cubicBezTo>
                  <a:cubicBezTo>
                    <a:pt x="878" y="113"/>
                    <a:pt x="881" y="115"/>
                    <a:pt x="884" y="115"/>
                  </a:cubicBezTo>
                  <a:cubicBezTo>
                    <a:pt x="888" y="115"/>
                    <a:pt x="891" y="113"/>
                    <a:pt x="894" y="111"/>
                  </a:cubicBezTo>
                  <a:cubicBezTo>
                    <a:pt x="896" y="108"/>
                    <a:pt x="897" y="105"/>
                    <a:pt x="897" y="102"/>
                  </a:cubicBezTo>
                  <a:close/>
                  <a:moveTo>
                    <a:pt x="892" y="111"/>
                  </a:moveTo>
                  <a:cubicBezTo>
                    <a:pt x="888" y="111"/>
                    <a:pt x="888" y="111"/>
                    <a:pt x="888" y="111"/>
                  </a:cubicBezTo>
                  <a:cubicBezTo>
                    <a:pt x="886" y="106"/>
                    <a:pt x="886" y="106"/>
                    <a:pt x="886" y="106"/>
                  </a:cubicBezTo>
                  <a:cubicBezTo>
                    <a:pt x="885" y="104"/>
                    <a:pt x="884" y="103"/>
                    <a:pt x="883" y="103"/>
                  </a:cubicBezTo>
                  <a:cubicBezTo>
                    <a:pt x="881" y="103"/>
                    <a:pt x="881" y="103"/>
                    <a:pt x="881" y="103"/>
                  </a:cubicBezTo>
                  <a:cubicBezTo>
                    <a:pt x="881" y="111"/>
                    <a:pt x="881" y="111"/>
                    <a:pt x="881" y="111"/>
                  </a:cubicBezTo>
                  <a:cubicBezTo>
                    <a:pt x="879" y="111"/>
                    <a:pt x="879" y="111"/>
                    <a:pt x="879" y="111"/>
                  </a:cubicBezTo>
                  <a:cubicBezTo>
                    <a:pt x="879" y="92"/>
                    <a:pt x="879" y="92"/>
                    <a:pt x="879" y="92"/>
                  </a:cubicBezTo>
                  <a:cubicBezTo>
                    <a:pt x="884" y="92"/>
                    <a:pt x="884" y="92"/>
                    <a:pt x="884" y="92"/>
                  </a:cubicBezTo>
                  <a:cubicBezTo>
                    <a:pt x="886" y="92"/>
                    <a:pt x="888" y="93"/>
                    <a:pt x="889" y="94"/>
                  </a:cubicBezTo>
                  <a:cubicBezTo>
                    <a:pt x="890" y="95"/>
                    <a:pt x="891" y="96"/>
                    <a:pt x="891" y="97"/>
                  </a:cubicBezTo>
                  <a:cubicBezTo>
                    <a:pt x="891" y="99"/>
                    <a:pt x="890" y="100"/>
                    <a:pt x="890" y="101"/>
                  </a:cubicBezTo>
                  <a:cubicBezTo>
                    <a:pt x="889" y="101"/>
                    <a:pt x="888" y="102"/>
                    <a:pt x="886" y="102"/>
                  </a:cubicBezTo>
                  <a:cubicBezTo>
                    <a:pt x="886" y="102"/>
                    <a:pt x="886" y="102"/>
                    <a:pt x="886" y="102"/>
                  </a:cubicBezTo>
                  <a:cubicBezTo>
                    <a:pt x="887" y="103"/>
                    <a:pt x="888" y="104"/>
                    <a:pt x="889" y="106"/>
                  </a:cubicBezTo>
                  <a:lnTo>
                    <a:pt x="892" y="111"/>
                  </a:lnTo>
                  <a:close/>
                  <a:moveTo>
                    <a:pt x="888" y="98"/>
                  </a:moveTo>
                  <a:cubicBezTo>
                    <a:pt x="888" y="97"/>
                    <a:pt x="888" y="96"/>
                    <a:pt x="887" y="95"/>
                  </a:cubicBezTo>
                  <a:cubicBezTo>
                    <a:pt x="886" y="95"/>
                    <a:pt x="885" y="94"/>
                    <a:pt x="884" y="94"/>
                  </a:cubicBezTo>
                  <a:cubicBezTo>
                    <a:pt x="881" y="94"/>
                    <a:pt x="881" y="94"/>
                    <a:pt x="881" y="94"/>
                  </a:cubicBezTo>
                  <a:cubicBezTo>
                    <a:pt x="881" y="101"/>
                    <a:pt x="881" y="101"/>
                    <a:pt x="881" y="101"/>
                  </a:cubicBezTo>
                  <a:cubicBezTo>
                    <a:pt x="884" y="101"/>
                    <a:pt x="884" y="101"/>
                    <a:pt x="884" y="101"/>
                  </a:cubicBezTo>
                  <a:cubicBezTo>
                    <a:pt x="887" y="101"/>
                    <a:pt x="888" y="100"/>
                    <a:pt x="888" y="98"/>
                  </a:cubicBezTo>
                  <a:close/>
                  <a:moveTo>
                    <a:pt x="230" y="415"/>
                  </a:moveTo>
                  <a:cubicBezTo>
                    <a:pt x="225" y="415"/>
                    <a:pt x="225" y="415"/>
                    <a:pt x="225" y="415"/>
                  </a:cubicBezTo>
                  <a:cubicBezTo>
                    <a:pt x="225" y="432"/>
                    <a:pt x="225" y="432"/>
                    <a:pt x="225" y="432"/>
                  </a:cubicBezTo>
                  <a:cubicBezTo>
                    <a:pt x="222" y="432"/>
                    <a:pt x="222" y="432"/>
                    <a:pt x="222" y="432"/>
                  </a:cubicBezTo>
                  <a:cubicBezTo>
                    <a:pt x="222" y="415"/>
                    <a:pt x="222" y="415"/>
                    <a:pt x="222" y="415"/>
                  </a:cubicBezTo>
                  <a:cubicBezTo>
                    <a:pt x="217" y="415"/>
                    <a:pt x="217" y="415"/>
                    <a:pt x="217" y="415"/>
                  </a:cubicBezTo>
                  <a:cubicBezTo>
                    <a:pt x="217" y="413"/>
                    <a:pt x="217" y="413"/>
                    <a:pt x="217" y="413"/>
                  </a:cubicBezTo>
                  <a:cubicBezTo>
                    <a:pt x="230" y="413"/>
                    <a:pt x="230" y="413"/>
                    <a:pt x="230" y="413"/>
                  </a:cubicBezTo>
                  <a:lnTo>
                    <a:pt x="230" y="415"/>
                  </a:lnTo>
                  <a:close/>
                  <a:moveTo>
                    <a:pt x="254" y="432"/>
                  </a:moveTo>
                  <a:cubicBezTo>
                    <a:pt x="251" y="432"/>
                    <a:pt x="251" y="432"/>
                    <a:pt x="251" y="432"/>
                  </a:cubicBezTo>
                  <a:cubicBezTo>
                    <a:pt x="251" y="419"/>
                    <a:pt x="251" y="419"/>
                    <a:pt x="251" y="419"/>
                  </a:cubicBezTo>
                  <a:cubicBezTo>
                    <a:pt x="251" y="418"/>
                    <a:pt x="251" y="417"/>
                    <a:pt x="251" y="415"/>
                  </a:cubicBezTo>
                  <a:cubicBezTo>
                    <a:pt x="251" y="415"/>
                    <a:pt x="251" y="415"/>
                    <a:pt x="251" y="415"/>
                  </a:cubicBezTo>
                  <a:cubicBezTo>
                    <a:pt x="251" y="416"/>
                    <a:pt x="251" y="417"/>
                    <a:pt x="251" y="417"/>
                  </a:cubicBezTo>
                  <a:cubicBezTo>
                    <a:pt x="244" y="432"/>
                    <a:pt x="244" y="432"/>
                    <a:pt x="244" y="432"/>
                  </a:cubicBezTo>
                  <a:cubicBezTo>
                    <a:pt x="243" y="432"/>
                    <a:pt x="243" y="432"/>
                    <a:pt x="243" y="432"/>
                  </a:cubicBezTo>
                  <a:cubicBezTo>
                    <a:pt x="236" y="417"/>
                    <a:pt x="236" y="417"/>
                    <a:pt x="236" y="417"/>
                  </a:cubicBezTo>
                  <a:cubicBezTo>
                    <a:pt x="236" y="417"/>
                    <a:pt x="236" y="416"/>
                    <a:pt x="236" y="415"/>
                  </a:cubicBezTo>
                  <a:cubicBezTo>
                    <a:pt x="236" y="415"/>
                    <a:pt x="236" y="415"/>
                    <a:pt x="236" y="415"/>
                  </a:cubicBezTo>
                  <a:cubicBezTo>
                    <a:pt x="236" y="416"/>
                    <a:pt x="236" y="417"/>
                    <a:pt x="236" y="419"/>
                  </a:cubicBezTo>
                  <a:cubicBezTo>
                    <a:pt x="236" y="432"/>
                    <a:pt x="236" y="432"/>
                    <a:pt x="236" y="432"/>
                  </a:cubicBezTo>
                  <a:cubicBezTo>
                    <a:pt x="234" y="432"/>
                    <a:pt x="234" y="432"/>
                    <a:pt x="234" y="432"/>
                  </a:cubicBezTo>
                  <a:cubicBezTo>
                    <a:pt x="234" y="413"/>
                    <a:pt x="234" y="413"/>
                    <a:pt x="234" y="413"/>
                  </a:cubicBezTo>
                  <a:cubicBezTo>
                    <a:pt x="237" y="413"/>
                    <a:pt x="237" y="413"/>
                    <a:pt x="237" y="413"/>
                  </a:cubicBezTo>
                  <a:cubicBezTo>
                    <a:pt x="243" y="426"/>
                    <a:pt x="243" y="426"/>
                    <a:pt x="243" y="426"/>
                  </a:cubicBezTo>
                  <a:cubicBezTo>
                    <a:pt x="243" y="427"/>
                    <a:pt x="243" y="428"/>
                    <a:pt x="243" y="429"/>
                  </a:cubicBezTo>
                  <a:cubicBezTo>
                    <a:pt x="244" y="429"/>
                    <a:pt x="244" y="429"/>
                    <a:pt x="244" y="429"/>
                  </a:cubicBezTo>
                  <a:cubicBezTo>
                    <a:pt x="244" y="428"/>
                    <a:pt x="244" y="427"/>
                    <a:pt x="244" y="426"/>
                  </a:cubicBezTo>
                  <a:cubicBezTo>
                    <a:pt x="251" y="413"/>
                    <a:pt x="251" y="413"/>
                    <a:pt x="251" y="413"/>
                  </a:cubicBezTo>
                  <a:cubicBezTo>
                    <a:pt x="254" y="413"/>
                    <a:pt x="254" y="413"/>
                    <a:pt x="254" y="413"/>
                  </a:cubicBezTo>
                  <a:lnTo>
                    <a:pt x="254" y="43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defTabSz="914400"/>
              <a:endParaRPr lang="en-US">
                <a:solidFill>
                  <a:srgbClr val="FFFFFF"/>
                </a:solidFill>
                <a:latin typeface="Segoe Light"/>
              </a:endParaRPr>
            </a:p>
          </p:txBody>
        </p:sp>
      </p:grpSp>
      <p:sp>
        <p:nvSpPr>
          <p:cNvPr id="44" name="BU box"/>
          <p:cNvSpPr/>
          <p:nvPr/>
        </p:nvSpPr>
        <p:spPr bwMode="auto">
          <a:xfrm rot="16200000">
            <a:off x="-2011361" y="3497264"/>
            <a:ext cx="5486400" cy="914400"/>
          </a:xfrm>
          <a:prstGeom prst="rect">
            <a:avLst/>
          </a:prstGeom>
          <a:solidFill>
            <a:schemeClr val="accent5">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noAutofit/>
          </a:bodyPr>
          <a:lstStyle/>
          <a:p>
            <a:pPr defTabSz="932472" fontAlgn="base">
              <a:lnSpc>
                <a:spcPct val="90000"/>
              </a:lnSpc>
              <a:spcBef>
                <a:spcPct val="0"/>
              </a:spcBef>
              <a:spcAft>
                <a:spcPct val="0"/>
              </a:spcAft>
            </a:pPr>
            <a:endParaRPr lang="en-US" sz="4800" spc="-120" dirty="0">
              <a:gradFill>
                <a:gsLst>
                  <a:gs pos="0">
                    <a:srgbClr val="FFFFFF"/>
                  </a:gs>
                  <a:gs pos="100000">
                    <a:srgbClr val="FFFFFF"/>
                  </a:gs>
                </a:gsLst>
                <a:lin ang="5400000" scaled="0"/>
              </a:gradFill>
              <a:latin typeface="Segoe UI Light" pitchFamily="34" charset="0"/>
            </a:endParaRPr>
          </a:p>
        </p:txBody>
      </p:sp>
      <p:sp>
        <p:nvSpPr>
          <p:cNvPr id="16" name="Business Users"/>
          <p:cNvSpPr/>
          <p:nvPr/>
        </p:nvSpPr>
        <p:spPr bwMode="auto">
          <a:xfrm rot="16200000">
            <a:off x="-2011361" y="3497264"/>
            <a:ext cx="5486400" cy="9144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noAutofit/>
          </a:bodyPr>
          <a:lstStyle/>
          <a:p>
            <a:pPr defTabSz="932472" fontAlgn="base">
              <a:lnSpc>
                <a:spcPct val="90000"/>
              </a:lnSpc>
              <a:spcBef>
                <a:spcPct val="0"/>
              </a:spcBef>
              <a:spcAft>
                <a:spcPct val="0"/>
              </a:spcAft>
            </a:pPr>
            <a:r>
              <a:rPr lang="en-US" sz="4800" spc="-120" dirty="0">
                <a:gradFill>
                  <a:gsLst>
                    <a:gs pos="0">
                      <a:srgbClr val="FFFFFF"/>
                    </a:gs>
                    <a:gs pos="100000">
                      <a:srgbClr val="FFFFFF"/>
                    </a:gs>
                  </a:gsLst>
                  <a:lin ang="5400000" scaled="0"/>
                </a:gradFill>
                <a:latin typeface="Segoe UI Light" pitchFamily="34" charset="0"/>
              </a:rPr>
              <a:t>Business users</a:t>
            </a:r>
          </a:p>
        </p:txBody>
      </p:sp>
      <p:grpSp>
        <p:nvGrpSpPr>
          <p:cNvPr id="9" name="Group 8"/>
          <p:cNvGrpSpPr/>
          <p:nvPr/>
        </p:nvGrpSpPr>
        <p:grpSpPr>
          <a:xfrm>
            <a:off x="4238039" y="1211263"/>
            <a:ext cx="3913632" cy="5486400"/>
            <a:chOff x="4238039" y="8497888"/>
            <a:chExt cx="3913632" cy="5486400"/>
          </a:xfrm>
        </p:grpSpPr>
        <p:pic>
          <p:nvPicPr>
            <p:cNvPr id="41" name="Picture 5"/>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238039" y="8497888"/>
              <a:ext cx="3913632"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ectangle 42"/>
            <p:cNvSpPr/>
            <p:nvPr/>
          </p:nvSpPr>
          <p:spPr bwMode="auto">
            <a:xfrm rot="16200000">
              <a:off x="1952039" y="10783888"/>
              <a:ext cx="5486400" cy="914400"/>
            </a:xfrm>
            <a:prstGeom prst="rect">
              <a:avLst/>
            </a:prstGeom>
            <a:solidFill>
              <a:schemeClr val="accent1">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noAutofit/>
            </a:bodyPr>
            <a:lstStyle/>
            <a:p>
              <a:pPr defTabSz="932472" fontAlgn="base">
                <a:lnSpc>
                  <a:spcPct val="90000"/>
                </a:lnSpc>
                <a:spcBef>
                  <a:spcPct val="0"/>
                </a:spcBef>
                <a:spcAft>
                  <a:spcPct val="0"/>
                </a:spcAft>
              </a:pPr>
              <a:r>
                <a:rPr lang="en-US" sz="4800" spc="-120" dirty="0">
                  <a:gradFill>
                    <a:gsLst>
                      <a:gs pos="0">
                        <a:srgbClr val="FFFFFF"/>
                      </a:gs>
                      <a:gs pos="100000">
                        <a:srgbClr val="FFFFFF"/>
                      </a:gs>
                    </a:gsLst>
                    <a:lin ang="5400000" scaled="0"/>
                  </a:gradFill>
                  <a:latin typeface="Segoe UI Light" pitchFamily="34" charset="0"/>
                </a:rPr>
                <a:t>IT </a:t>
              </a:r>
              <a:r>
                <a:rPr lang="en-US" sz="4800" spc="-120" dirty="0" smtClean="0">
                  <a:gradFill>
                    <a:gsLst>
                      <a:gs pos="0">
                        <a:srgbClr val="FFFFFF"/>
                      </a:gs>
                      <a:gs pos="100000">
                        <a:srgbClr val="FFFFFF"/>
                      </a:gs>
                    </a:gsLst>
                    <a:lin ang="5400000" scaled="0"/>
                  </a:gradFill>
                  <a:latin typeface="Segoe UI Light" pitchFamily="34" charset="0"/>
                </a:rPr>
                <a:t>professionals</a:t>
              </a:r>
              <a:endParaRPr lang="en-US" sz="4800" spc="-120" dirty="0">
                <a:gradFill>
                  <a:gsLst>
                    <a:gs pos="0">
                      <a:srgbClr val="FFFFFF"/>
                    </a:gs>
                    <a:gs pos="100000">
                      <a:srgbClr val="FFFFFF"/>
                    </a:gs>
                  </a:gsLst>
                  <a:lin ang="5400000" scaled="0"/>
                </a:gradFill>
                <a:latin typeface="Segoe UI Light" pitchFamily="34" charset="0"/>
              </a:endParaRPr>
            </a:p>
          </p:txBody>
        </p:sp>
        <p:grpSp>
          <p:nvGrpSpPr>
            <p:cNvPr id="3" name="Group 2"/>
            <p:cNvGrpSpPr/>
            <p:nvPr/>
          </p:nvGrpSpPr>
          <p:grpSpPr>
            <a:xfrm>
              <a:off x="5152440" y="12155489"/>
              <a:ext cx="1828799" cy="1828799"/>
              <a:chOff x="5152440" y="12155489"/>
              <a:chExt cx="1828799" cy="1828799"/>
            </a:xfrm>
          </p:grpSpPr>
          <p:sp>
            <p:nvSpPr>
              <p:cNvPr id="46" name="Rectangle 45"/>
              <p:cNvSpPr/>
              <p:nvPr/>
            </p:nvSpPr>
            <p:spPr>
              <a:xfrm>
                <a:off x="5152440" y="12155489"/>
                <a:ext cx="1828799" cy="1828799"/>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a:gradFill>
                    <a:gsLst>
                      <a:gs pos="51250">
                        <a:schemeClr val="bg1"/>
                      </a:gs>
                      <a:gs pos="35000">
                        <a:schemeClr val="bg1"/>
                      </a:gs>
                    </a:gsLst>
                    <a:lin ang="5400000" scaled="0"/>
                  </a:gradFill>
                </a:endParaRPr>
              </a:p>
            </p:txBody>
          </p:sp>
          <p:sp>
            <p:nvSpPr>
              <p:cNvPr id="48" name="Exchange"/>
              <p:cNvSpPr>
                <a:spLocks noChangeAspect="1" noEditPoints="1"/>
              </p:cNvSpPr>
              <p:nvPr/>
            </p:nvSpPr>
            <p:spPr bwMode="auto">
              <a:xfrm>
                <a:off x="5353610" y="12863230"/>
                <a:ext cx="1369622" cy="393192"/>
              </a:xfrm>
              <a:custGeom>
                <a:avLst/>
                <a:gdLst>
                  <a:gd name="T0" fmla="*/ 328 w 12536"/>
                  <a:gd name="T1" fmla="*/ 2406 h 3592"/>
                  <a:gd name="T2" fmla="*/ 1939 w 12536"/>
                  <a:gd name="T3" fmla="*/ 2620 h 3592"/>
                  <a:gd name="T4" fmla="*/ 2475 w 12536"/>
                  <a:gd name="T5" fmla="*/ 910 h 3592"/>
                  <a:gd name="T6" fmla="*/ 1387 w 12536"/>
                  <a:gd name="T7" fmla="*/ 2312 h 3592"/>
                  <a:gd name="T8" fmla="*/ 1128 w 12536"/>
                  <a:gd name="T9" fmla="*/ 999 h 3592"/>
                  <a:gd name="T10" fmla="*/ 1282 w 12536"/>
                  <a:gd name="T11" fmla="*/ 1649 h 3592"/>
                  <a:gd name="T12" fmla="*/ 1014 w 12536"/>
                  <a:gd name="T13" fmla="*/ 2482 h 3592"/>
                  <a:gd name="T14" fmla="*/ 1769 w 12536"/>
                  <a:gd name="T15" fmla="*/ 1348 h 3592"/>
                  <a:gd name="T16" fmla="*/ 1988 w 12536"/>
                  <a:gd name="T17" fmla="*/ 764 h 3592"/>
                  <a:gd name="T18" fmla="*/ 1426 w 12536"/>
                  <a:gd name="T19" fmla="*/ 382 h 3592"/>
                  <a:gd name="T20" fmla="*/ 754 w 12536"/>
                  <a:gd name="T21" fmla="*/ 325 h 3592"/>
                  <a:gd name="T22" fmla="*/ 1103 w 12536"/>
                  <a:gd name="T23" fmla="*/ 1511 h 3592"/>
                  <a:gd name="T24" fmla="*/ 437 w 12536"/>
                  <a:gd name="T25" fmla="*/ 2352 h 3592"/>
                  <a:gd name="T26" fmla="*/ 665 w 12536"/>
                  <a:gd name="T27" fmla="*/ 2653 h 3592"/>
                  <a:gd name="T28" fmla="*/ 795 w 12536"/>
                  <a:gd name="T29" fmla="*/ 3335 h 3592"/>
                  <a:gd name="T30" fmla="*/ 900 w 12536"/>
                  <a:gd name="T31" fmla="*/ 3359 h 3592"/>
                  <a:gd name="T32" fmla="*/ 1866 w 12536"/>
                  <a:gd name="T33" fmla="*/ 2612 h 3592"/>
                  <a:gd name="T34" fmla="*/ 1874 w 12536"/>
                  <a:gd name="T35" fmla="*/ 2564 h 3592"/>
                  <a:gd name="T36" fmla="*/ 1906 w 12536"/>
                  <a:gd name="T37" fmla="*/ 2044 h 3592"/>
                  <a:gd name="T38" fmla="*/ 2313 w 12536"/>
                  <a:gd name="T39" fmla="*/ 1535 h 3592"/>
                  <a:gd name="T40" fmla="*/ 1816 w 12536"/>
                  <a:gd name="T41" fmla="*/ 3504 h 3592"/>
                  <a:gd name="T42" fmla="*/ 2036 w 12536"/>
                  <a:gd name="T43" fmla="*/ 3399 h 3592"/>
                  <a:gd name="T44" fmla="*/ 1892 w 12536"/>
                  <a:gd name="T45" fmla="*/ 3504 h 3592"/>
                  <a:gd name="T46" fmla="*/ 7184 w 12536"/>
                  <a:gd name="T47" fmla="*/ 860 h 3592"/>
                  <a:gd name="T48" fmla="*/ 7116 w 12536"/>
                  <a:gd name="T49" fmla="*/ 748 h 3592"/>
                  <a:gd name="T50" fmla="*/ 7144 w 12536"/>
                  <a:gd name="T51" fmla="*/ 820 h 3592"/>
                  <a:gd name="T52" fmla="*/ 7077 w 12536"/>
                  <a:gd name="T53" fmla="*/ 910 h 3592"/>
                  <a:gd name="T54" fmla="*/ 7060 w 12536"/>
                  <a:gd name="T55" fmla="*/ 821 h 3592"/>
                  <a:gd name="T56" fmla="*/ 3941 w 12536"/>
                  <a:gd name="T57" fmla="*/ 1035 h 3592"/>
                  <a:gd name="T58" fmla="*/ 3892 w 12536"/>
                  <a:gd name="T59" fmla="*/ 1212 h 3592"/>
                  <a:gd name="T60" fmla="*/ 4435 w 12536"/>
                  <a:gd name="T61" fmla="*/ 641 h 3592"/>
                  <a:gd name="T62" fmla="*/ 4360 w 12536"/>
                  <a:gd name="T63" fmla="*/ 796 h 3592"/>
                  <a:gd name="T64" fmla="*/ 4599 w 12536"/>
                  <a:gd name="T65" fmla="*/ 1006 h 3592"/>
                  <a:gd name="T66" fmla="*/ 4944 w 12536"/>
                  <a:gd name="T67" fmla="*/ 792 h 3592"/>
                  <a:gd name="T68" fmla="*/ 5020 w 12536"/>
                  <a:gd name="T69" fmla="*/ 996 h 3592"/>
                  <a:gd name="T70" fmla="*/ 5616 w 12536"/>
                  <a:gd name="T71" fmla="*/ 1006 h 3592"/>
                  <a:gd name="T72" fmla="*/ 5544 w 12536"/>
                  <a:gd name="T73" fmla="*/ 1006 h 3592"/>
                  <a:gd name="T74" fmla="*/ 5718 w 12536"/>
                  <a:gd name="T75" fmla="*/ 981 h 3592"/>
                  <a:gd name="T76" fmla="*/ 5782 w 12536"/>
                  <a:gd name="T77" fmla="*/ 941 h 3592"/>
                  <a:gd name="T78" fmla="*/ 6382 w 12536"/>
                  <a:gd name="T79" fmla="*/ 843 h 3592"/>
                  <a:gd name="T80" fmla="*/ 6366 w 12536"/>
                  <a:gd name="T81" fmla="*/ 1006 h 3592"/>
                  <a:gd name="T82" fmla="*/ 6540 w 12536"/>
                  <a:gd name="T83" fmla="*/ 1212 h 3592"/>
                  <a:gd name="T84" fmla="*/ 6732 w 12536"/>
                  <a:gd name="T85" fmla="*/ 649 h 3592"/>
                  <a:gd name="T86" fmla="*/ 6820 w 12536"/>
                  <a:gd name="T87" fmla="*/ 796 h 3592"/>
                  <a:gd name="T88" fmla="*/ 6951 w 12536"/>
                  <a:gd name="T89" fmla="*/ 1169 h 3592"/>
                  <a:gd name="T90" fmla="*/ 3608 w 12536"/>
                  <a:gd name="T91" fmla="*/ 3040 h 3592"/>
                  <a:gd name="T92" fmla="*/ 3804 w 12536"/>
                  <a:gd name="T93" fmla="*/ 2868 h 3592"/>
                  <a:gd name="T94" fmla="*/ 4542 w 12536"/>
                  <a:gd name="T95" fmla="*/ 3040 h 3592"/>
                  <a:gd name="T96" fmla="*/ 6220 w 12536"/>
                  <a:gd name="T97" fmla="*/ 1851 h 3592"/>
                  <a:gd name="T98" fmla="*/ 6488 w 12536"/>
                  <a:gd name="T99" fmla="*/ 2996 h 3592"/>
                  <a:gd name="T100" fmla="*/ 7484 w 12536"/>
                  <a:gd name="T101" fmla="*/ 2369 h 3592"/>
                  <a:gd name="T102" fmla="*/ 6892 w 12536"/>
                  <a:gd name="T103" fmla="*/ 2068 h 3592"/>
                  <a:gd name="T104" fmla="*/ 8236 w 12536"/>
                  <a:gd name="T105" fmla="*/ 2355 h 3592"/>
                  <a:gd name="T106" fmla="*/ 8584 w 12536"/>
                  <a:gd name="T107" fmla="*/ 2574 h 3592"/>
                  <a:gd name="T108" fmla="*/ 9926 w 12536"/>
                  <a:gd name="T109" fmla="*/ 1972 h 3592"/>
                  <a:gd name="T110" fmla="*/ 9056 w 12536"/>
                  <a:gd name="T111" fmla="*/ 3040 h 3592"/>
                  <a:gd name="T112" fmla="*/ 10362 w 12536"/>
                  <a:gd name="T113" fmla="*/ 2030 h 3592"/>
                  <a:gd name="T114" fmla="*/ 10678 w 12536"/>
                  <a:gd name="T115" fmla="*/ 3592 h 3592"/>
                  <a:gd name="T116" fmla="*/ 10411 w 12536"/>
                  <a:gd name="T117" fmla="*/ 2491 h 3592"/>
                  <a:gd name="T118" fmla="*/ 11683 w 12536"/>
                  <a:gd name="T119" fmla="*/ 2014 h 3592"/>
                  <a:gd name="T120" fmla="*/ 12536 w 12536"/>
                  <a:gd name="T121" fmla="*/ 2508 h 3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36" h="3592">
                    <a:moveTo>
                      <a:pt x="1866" y="658"/>
                    </a:moveTo>
                    <a:cubicBezTo>
                      <a:pt x="1789" y="641"/>
                      <a:pt x="1708" y="628"/>
                      <a:pt x="1613" y="612"/>
                    </a:cubicBezTo>
                    <a:cubicBezTo>
                      <a:pt x="1484" y="380"/>
                      <a:pt x="1392" y="171"/>
                      <a:pt x="1345" y="0"/>
                    </a:cubicBezTo>
                    <a:cubicBezTo>
                      <a:pt x="1248" y="32"/>
                      <a:pt x="697" y="227"/>
                      <a:pt x="592" y="366"/>
                    </a:cubicBezTo>
                    <a:cubicBezTo>
                      <a:pt x="583" y="375"/>
                      <a:pt x="582" y="385"/>
                      <a:pt x="584" y="395"/>
                    </a:cubicBezTo>
                    <a:cubicBezTo>
                      <a:pt x="585" y="413"/>
                      <a:pt x="598" y="429"/>
                      <a:pt x="608" y="439"/>
                    </a:cubicBezTo>
                    <a:cubicBezTo>
                      <a:pt x="811" y="666"/>
                      <a:pt x="1095" y="804"/>
                      <a:pt x="1095" y="1267"/>
                    </a:cubicBezTo>
                    <a:cubicBezTo>
                      <a:pt x="1095" y="1689"/>
                      <a:pt x="714" y="2078"/>
                      <a:pt x="333" y="2403"/>
                    </a:cubicBezTo>
                    <a:cubicBezTo>
                      <a:pt x="331" y="2404"/>
                      <a:pt x="330" y="2405"/>
                      <a:pt x="328" y="2406"/>
                    </a:cubicBezTo>
                    <a:cubicBezTo>
                      <a:pt x="324" y="2409"/>
                      <a:pt x="320" y="2412"/>
                      <a:pt x="317" y="2414"/>
                    </a:cubicBezTo>
                    <a:cubicBezTo>
                      <a:pt x="267" y="2450"/>
                      <a:pt x="267" y="2450"/>
                      <a:pt x="267" y="2450"/>
                    </a:cubicBezTo>
                    <a:cubicBezTo>
                      <a:pt x="170" y="2531"/>
                      <a:pt x="65" y="2653"/>
                      <a:pt x="32" y="2775"/>
                    </a:cubicBezTo>
                    <a:cubicBezTo>
                      <a:pt x="0" y="2945"/>
                      <a:pt x="130" y="3083"/>
                      <a:pt x="267" y="3181"/>
                    </a:cubicBezTo>
                    <a:cubicBezTo>
                      <a:pt x="413" y="3286"/>
                      <a:pt x="576" y="3334"/>
                      <a:pt x="762" y="3391"/>
                    </a:cubicBezTo>
                    <a:cubicBezTo>
                      <a:pt x="957" y="3448"/>
                      <a:pt x="1363" y="3504"/>
                      <a:pt x="1574" y="3504"/>
                    </a:cubicBezTo>
                    <a:cubicBezTo>
                      <a:pt x="1590" y="3504"/>
                      <a:pt x="1606" y="3504"/>
                      <a:pt x="1606" y="3504"/>
                    </a:cubicBezTo>
                    <a:cubicBezTo>
                      <a:pt x="1606" y="3504"/>
                      <a:pt x="1614" y="3489"/>
                      <a:pt x="1622" y="3480"/>
                    </a:cubicBezTo>
                    <a:cubicBezTo>
                      <a:pt x="1639" y="3456"/>
                      <a:pt x="1874" y="3002"/>
                      <a:pt x="1939" y="2620"/>
                    </a:cubicBezTo>
                    <a:cubicBezTo>
                      <a:pt x="1986" y="2369"/>
                      <a:pt x="2018" y="2042"/>
                      <a:pt x="1954" y="1720"/>
                    </a:cubicBezTo>
                    <a:cubicBezTo>
                      <a:pt x="2387" y="1588"/>
                      <a:pt x="2894" y="1461"/>
                      <a:pt x="3238" y="1413"/>
                    </a:cubicBezTo>
                    <a:cubicBezTo>
                      <a:pt x="3222" y="1397"/>
                      <a:pt x="3222" y="1397"/>
                      <a:pt x="3222" y="1397"/>
                    </a:cubicBezTo>
                    <a:cubicBezTo>
                      <a:pt x="3035" y="1096"/>
                      <a:pt x="2743" y="812"/>
                      <a:pt x="1866" y="658"/>
                    </a:cubicBezTo>
                    <a:close/>
                    <a:moveTo>
                      <a:pt x="2475" y="910"/>
                    </a:moveTo>
                    <a:cubicBezTo>
                      <a:pt x="2532" y="926"/>
                      <a:pt x="2580" y="950"/>
                      <a:pt x="2629" y="975"/>
                    </a:cubicBezTo>
                    <a:cubicBezTo>
                      <a:pt x="2378" y="1023"/>
                      <a:pt x="2158" y="1097"/>
                      <a:pt x="1964" y="1178"/>
                    </a:cubicBezTo>
                    <a:cubicBezTo>
                      <a:pt x="2037" y="1032"/>
                      <a:pt x="2069" y="894"/>
                      <a:pt x="2077" y="780"/>
                    </a:cubicBezTo>
                    <a:cubicBezTo>
                      <a:pt x="2215" y="812"/>
                      <a:pt x="2345" y="853"/>
                      <a:pt x="2475" y="910"/>
                    </a:cubicBezTo>
                    <a:close/>
                    <a:moveTo>
                      <a:pt x="1874" y="1186"/>
                    </a:moveTo>
                    <a:cubicBezTo>
                      <a:pt x="1785" y="1129"/>
                      <a:pt x="1688" y="1088"/>
                      <a:pt x="1590" y="1048"/>
                    </a:cubicBezTo>
                    <a:cubicBezTo>
                      <a:pt x="1720" y="959"/>
                      <a:pt x="1874" y="861"/>
                      <a:pt x="2037" y="772"/>
                    </a:cubicBezTo>
                    <a:cubicBezTo>
                      <a:pt x="2028" y="877"/>
                      <a:pt x="1980" y="1015"/>
                      <a:pt x="1874" y="1186"/>
                    </a:cubicBezTo>
                    <a:close/>
                    <a:moveTo>
                      <a:pt x="1387" y="2312"/>
                    </a:moveTo>
                    <a:cubicBezTo>
                      <a:pt x="1290" y="2230"/>
                      <a:pt x="1194" y="2114"/>
                      <a:pt x="1159" y="2001"/>
                    </a:cubicBezTo>
                    <a:cubicBezTo>
                      <a:pt x="1231" y="1973"/>
                      <a:pt x="1303" y="1945"/>
                      <a:pt x="1379" y="1916"/>
                    </a:cubicBezTo>
                    <a:cubicBezTo>
                      <a:pt x="1401" y="1908"/>
                      <a:pt x="1425" y="1898"/>
                      <a:pt x="1449" y="1889"/>
                    </a:cubicBezTo>
                    <a:cubicBezTo>
                      <a:pt x="1462" y="2023"/>
                      <a:pt x="1431" y="2164"/>
                      <a:pt x="1387" y="2312"/>
                    </a:cubicBezTo>
                    <a:close/>
                    <a:moveTo>
                      <a:pt x="699" y="2208"/>
                    </a:moveTo>
                    <a:cubicBezTo>
                      <a:pt x="805" y="2154"/>
                      <a:pt x="903" y="2108"/>
                      <a:pt x="1001" y="2066"/>
                    </a:cubicBezTo>
                    <a:cubicBezTo>
                      <a:pt x="913" y="2255"/>
                      <a:pt x="799" y="2449"/>
                      <a:pt x="746" y="2531"/>
                    </a:cubicBezTo>
                    <a:cubicBezTo>
                      <a:pt x="738" y="2531"/>
                      <a:pt x="738" y="2539"/>
                      <a:pt x="738" y="2539"/>
                    </a:cubicBezTo>
                    <a:cubicBezTo>
                      <a:pt x="684" y="2438"/>
                      <a:pt x="659" y="2330"/>
                      <a:pt x="699" y="2208"/>
                    </a:cubicBezTo>
                    <a:close/>
                    <a:moveTo>
                      <a:pt x="1128" y="999"/>
                    </a:moveTo>
                    <a:cubicBezTo>
                      <a:pt x="1209" y="1015"/>
                      <a:pt x="1314" y="1048"/>
                      <a:pt x="1428" y="1088"/>
                    </a:cubicBezTo>
                    <a:cubicBezTo>
                      <a:pt x="1339" y="1161"/>
                      <a:pt x="1241" y="1251"/>
                      <a:pt x="1136" y="1356"/>
                    </a:cubicBezTo>
                    <a:cubicBezTo>
                      <a:pt x="1152" y="1235"/>
                      <a:pt x="1144" y="1113"/>
                      <a:pt x="1128" y="999"/>
                    </a:cubicBezTo>
                    <a:close/>
                    <a:moveTo>
                      <a:pt x="1144" y="910"/>
                    </a:moveTo>
                    <a:cubicBezTo>
                      <a:pt x="1217" y="829"/>
                      <a:pt x="1322" y="748"/>
                      <a:pt x="1444" y="658"/>
                    </a:cubicBezTo>
                    <a:cubicBezTo>
                      <a:pt x="1485" y="772"/>
                      <a:pt x="1493" y="885"/>
                      <a:pt x="1485" y="1007"/>
                    </a:cubicBezTo>
                    <a:cubicBezTo>
                      <a:pt x="1371" y="975"/>
                      <a:pt x="1257" y="942"/>
                      <a:pt x="1144" y="910"/>
                    </a:cubicBezTo>
                    <a:close/>
                    <a:moveTo>
                      <a:pt x="1460" y="1145"/>
                    </a:moveTo>
                    <a:cubicBezTo>
                      <a:pt x="1436" y="1275"/>
                      <a:pt x="1379" y="1405"/>
                      <a:pt x="1298" y="1535"/>
                    </a:cubicBezTo>
                    <a:cubicBezTo>
                      <a:pt x="1249" y="1470"/>
                      <a:pt x="1184" y="1437"/>
                      <a:pt x="1144" y="1413"/>
                    </a:cubicBezTo>
                    <a:cubicBezTo>
                      <a:pt x="1201" y="1364"/>
                      <a:pt x="1314" y="1259"/>
                      <a:pt x="1460" y="1145"/>
                    </a:cubicBezTo>
                    <a:close/>
                    <a:moveTo>
                      <a:pt x="1282" y="1649"/>
                    </a:moveTo>
                    <a:cubicBezTo>
                      <a:pt x="1330" y="1713"/>
                      <a:pt x="1355" y="1778"/>
                      <a:pt x="1363" y="1835"/>
                    </a:cubicBezTo>
                    <a:cubicBezTo>
                      <a:pt x="1152" y="1916"/>
                      <a:pt x="981" y="1989"/>
                      <a:pt x="827" y="2071"/>
                    </a:cubicBezTo>
                    <a:cubicBezTo>
                      <a:pt x="1022" y="1933"/>
                      <a:pt x="1168" y="1787"/>
                      <a:pt x="1282" y="1649"/>
                    </a:cubicBezTo>
                    <a:close/>
                    <a:moveTo>
                      <a:pt x="1014" y="2482"/>
                    </a:moveTo>
                    <a:cubicBezTo>
                      <a:pt x="965" y="2499"/>
                      <a:pt x="908" y="2515"/>
                      <a:pt x="835" y="2539"/>
                    </a:cubicBezTo>
                    <a:cubicBezTo>
                      <a:pt x="895" y="2449"/>
                      <a:pt x="1024" y="2207"/>
                      <a:pt x="1089" y="2030"/>
                    </a:cubicBezTo>
                    <a:cubicBezTo>
                      <a:pt x="1095" y="2027"/>
                      <a:pt x="1102" y="2024"/>
                      <a:pt x="1108" y="2022"/>
                    </a:cubicBezTo>
                    <a:cubicBezTo>
                      <a:pt x="1153" y="2168"/>
                      <a:pt x="1269" y="2290"/>
                      <a:pt x="1355" y="2352"/>
                    </a:cubicBezTo>
                    <a:cubicBezTo>
                      <a:pt x="1249" y="2393"/>
                      <a:pt x="1144" y="2434"/>
                      <a:pt x="1014" y="2482"/>
                    </a:cubicBezTo>
                    <a:close/>
                    <a:moveTo>
                      <a:pt x="1347" y="2434"/>
                    </a:moveTo>
                    <a:cubicBezTo>
                      <a:pt x="1282" y="2596"/>
                      <a:pt x="1192" y="2750"/>
                      <a:pt x="1111" y="2888"/>
                    </a:cubicBezTo>
                    <a:cubicBezTo>
                      <a:pt x="1071" y="2872"/>
                      <a:pt x="1030" y="2848"/>
                      <a:pt x="998" y="2815"/>
                    </a:cubicBezTo>
                    <a:cubicBezTo>
                      <a:pt x="917" y="2758"/>
                      <a:pt x="844" y="2693"/>
                      <a:pt x="787" y="2620"/>
                    </a:cubicBezTo>
                    <a:cubicBezTo>
                      <a:pt x="884" y="2596"/>
                      <a:pt x="981" y="2572"/>
                      <a:pt x="1071" y="2539"/>
                    </a:cubicBezTo>
                    <a:cubicBezTo>
                      <a:pt x="1168" y="2507"/>
                      <a:pt x="1257" y="2466"/>
                      <a:pt x="1347" y="2434"/>
                    </a:cubicBezTo>
                    <a:close/>
                    <a:moveTo>
                      <a:pt x="1395" y="1827"/>
                    </a:moveTo>
                    <a:cubicBezTo>
                      <a:pt x="1403" y="1722"/>
                      <a:pt x="1371" y="1649"/>
                      <a:pt x="1339" y="1584"/>
                    </a:cubicBezTo>
                    <a:cubicBezTo>
                      <a:pt x="1460" y="1511"/>
                      <a:pt x="1606" y="1429"/>
                      <a:pt x="1769" y="1348"/>
                    </a:cubicBezTo>
                    <a:cubicBezTo>
                      <a:pt x="1679" y="1486"/>
                      <a:pt x="1550" y="1649"/>
                      <a:pt x="1395" y="1827"/>
                    </a:cubicBezTo>
                    <a:close/>
                    <a:moveTo>
                      <a:pt x="1403" y="1470"/>
                    </a:moveTo>
                    <a:cubicBezTo>
                      <a:pt x="1468" y="1348"/>
                      <a:pt x="1509" y="1243"/>
                      <a:pt x="1525" y="1137"/>
                    </a:cubicBezTo>
                    <a:cubicBezTo>
                      <a:pt x="1615" y="1170"/>
                      <a:pt x="1696" y="1210"/>
                      <a:pt x="1777" y="1259"/>
                    </a:cubicBezTo>
                    <a:cubicBezTo>
                      <a:pt x="1639" y="1324"/>
                      <a:pt x="1517" y="1397"/>
                      <a:pt x="1403" y="1470"/>
                    </a:cubicBezTo>
                    <a:close/>
                    <a:moveTo>
                      <a:pt x="1988" y="764"/>
                    </a:moveTo>
                    <a:cubicBezTo>
                      <a:pt x="1826" y="829"/>
                      <a:pt x="1696" y="894"/>
                      <a:pt x="1541" y="999"/>
                    </a:cubicBezTo>
                    <a:cubicBezTo>
                      <a:pt x="1550" y="877"/>
                      <a:pt x="1525" y="764"/>
                      <a:pt x="1477" y="666"/>
                    </a:cubicBezTo>
                    <a:cubicBezTo>
                      <a:pt x="1647" y="691"/>
                      <a:pt x="1817" y="723"/>
                      <a:pt x="1988" y="764"/>
                    </a:cubicBezTo>
                    <a:close/>
                    <a:moveTo>
                      <a:pt x="1537" y="601"/>
                    </a:moveTo>
                    <a:cubicBezTo>
                      <a:pt x="1449" y="587"/>
                      <a:pt x="1349" y="572"/>
                      <a:pt x="1229" y="553"/>
                    </a:cubicBezTo>
                    <a:cubicBezTo>
                      <a:pt x="1312" y="507"/>
                      <a:pt x="1374" y="460"/>
                      <a:pt x="1443" y="406"/>
                    </a:cubicBezTo>
                    <a:cubicBezTo>
                      <a:pt x="1464" y="469"/>
                      <a:pt x="1497" y="532"/>
                      <a:pt x="1537" y="601"/>
                    </a:cubicBezTo>
                    <a:close/>
                    <a:moveTo>
                      <a:pt x="1337" y="24"/>
                    </a:moveTo>
                    <a:cubicBezTo>
                      <a:pt x="1345" y="130"/>
                      <a:pt x="1370" y="236"/>
                      <a:pt x="1410" y="341"/>
                    </a:cubicBezTo>
                    <a:cubicBezTo>
                      <a:pt x="1281" y="309"/>
                      <a:pt x="973" y="260"/>
                      <a:pt x="859" y="244"/>
                    </a:cubicBezTo>
                    <a:cubicBezTo>
                      <a:pt x="1045" y="138"/>
                      <a:pt x="1305" y="41"/>
                      <a:pt x="1337" y="24"/>
                    </a:cubicBezTo>
                    <a:close/>
                    <a:moveTo>
                      <a:pt x="1426" y="382"/>
                    </a:moveTo>
                    <a:cubicBezTo>
                      <a:pt x="1371" y="413"/>
                      <a:pt x="1262" y="468"/>
                      <a:pt x="1143" y="539"/>
                    </a:cubicBezTo>
                    <a:cubicBezTo>
                      <a:pt x="1130" y="537"/>
                      <a:pt x="1117" y="535"/>
                      <a:pt x="1103" y="532"/>
                    </a:cubicBezTo>
                    <a:cubicBezTo>
                      <a:pt x="1024" y="458"/>
                      <a:pt x="873" y="308"/>
                      <a:pt x="827" y="268"/>
                    </a:cubicBezTo>
                    <a:cubicBezTo>
                      <a:pt x="924" y="309"/>
                      <a:pt x="1256" y="374"/>
                      <a:pt x="1426" y="382"/>
                    </a:cubicBezTo>
                    <a:close/>
                    <a:moveTo>
                      <a:pt x="754" y="325"/>
                    </a:moveTo>
                    <a:cubicBezTo>
                      <a:pt x="770" y="309"/>
                      <a:pt x="786" y="292"/>
                      <a:pt x="810" y="284"/>
                    </a:cubicBezTo>
                    <a:cubicBezTo>
                      <a:pt x="846" y="332"/>
                      <a:pt x="931" y="438"/>
                      <a:pt x="992" y="512"/>
                    </a:cubicBezTo>
                    <a:cubicBezTo>
                      <a:pt x="895" y="494"/>
                      <a:pt x="763" y="468"/>
                      <a:pt x="678" y="436"/>
                    </a:cubicBezTo>
                    <a:cubicBezTo>
                      <a:pt x="676" y="392"/>
                      <a:pt x="719" y="348"/>
                      <a:pt x="754" y="325"/>
                    </a:cubicBezTo>
                    <a:close/>
                    <a:moveTo>
                      <a:pt x="722" y="504"/>
                    </a:moveTo>
                    <a:cubicBezTo>
                      <a:pt x="787" y="520"/>
                      <a:pt x="868" y="545"/>
                      <a:pt x="949" y="561"/>
                    </a:cubicBezTo>
                    <a:cubicBezTo>
                      <a:pt x="990" y="666"/>
                      <a:pt x="1014" y="764"/>
                      <a:pt x="1038" y="853"/>
                    </a:cubicBezTo>
                    <a:cubicBezTo>
                      <a:pt x="965" y="723"/>
                      <a:pt x="860" y="601"/>
                      <a:pt x="722" y="504"/>
                    </a:cubicBezTo>
                    <a:close/>
                    <a:moveTo>
                      <a:pt x="981" y="569"/>
                    </a:moveTo>
                    <a:cubicBezTo>
                      <a:pt x="1144" y="609"/>
                      <a:pt x="1306" y="634"/>
                      <a:pt x="1403" y="650"/>
                    </a:cubicBezTo>
                    <a:cubicBezTo>
                      <a:pt x="1330" y="691"/>
                      <a:pt x="1176" y="788"/>
                      <a:pt x="1095" y="877"/>
                    </a:cubicBezTo>
                    <a:cubicBezTo>
                      <a:pt x="1063" y="731"/>
                      <a:pt x="1014" y="626"/>
                      <a:pt x="981" y="569"/>
                    </a:cubicBezTo>
                    <a:close/>
                    <a:moveTo>
                      <a:pt x="1103" y="1511"/>
                    </a:moveTo>
                    <a:cubicBezTo>
                      <a:pt x="1152" y="1535"/>
                      <a:pt x="1192" y="1559"/>
                      <a:pt x="1225" y="1584"/>
                    </a:cubicBezTo>
                    <a:cubicBezTo>
                      <a:pt x="1128" y="1657"/>
                      <a:pt x="1046" y="1713"/>
                      <a:pt x="973" y="1778"/>
                    </a:cubicBezTo>
                    <a:cubicBezTo>
                      <a:pt x="1038" y="1689"/>
                      <a:pt x="1079" y="1600"/>
                      <a:pt x="1103" y="1511"/>
                    </a:cubicBezTo>
                    <a:close/>
                    <a:moveTo>
                      <a:pt x="908" y="1868"/>
                    </a:moveTo>
                    <a:cubicBezTo>
                      <a:pt x="981" y="1819"/>
                      <a:pt x="1079" y="1746"/>
                      <a:pt x="1201" y="1665"/>
                    </a:cubicBezTo>
                    <a:cubicBezTo>
                      <a:pt x="1087" y="1819"/>
                      <a:pt x="933" y="1949"/>
                      <a:pt x="738" y="2071"/>
                    </a:cubicBezTo>
                    <a:cubicBezTo>
                      <a:pt x="803" y="1998"/>
                      <a:pt x="860" y="1933"/>
                      <a:pt x="908" y="1868"/>
                    </a:cubicBezTo>
                    <a:close/>
                    <a:moveTo>
                      <a:pt x="128" y="2726"/>
                    </a:moveTo>
                    <a:cubicBezTo>
                      <a:pt x="152" y="2596"/>
                      <a:pt x="283" y="2434"/>
                      <a:pt x="437" y="2352"/>
                    </a:cubicBezTo>
                    <a:cubicBezTo>
                      <a:pt x="438" y="2351"/>
                      <a:pt x="439" y="2350"/>
                      <a:pt x="440" y="2349"/>
                    </a:cubicBezTo>
                    <a:cubicBezTo>
                      <a:pt x="498" y="2316"/>
                      <a:pt x="553" y="2285"/>
                      <a:pt x="606" y="2257"/>
                    </a:cubicBezTo>
                    <a:cubicBezTo>
                      <a:pt x="604" y="2261"/>
                      <a:pt x="602" y="2266"/>
                      <a:pt x="600" y="2271"/>
                    </a:cubicBezTo>
                    <a:cubicBezTo>
                      <a:pt x="592" y="2304"/>
                      <a:pt x="592" y="2336"/>
                      <a:pt x="592" y="2377"/>
                    </a:cubicBezTo>
                    <a:cubicBezTo>
                      <a:pt x="592" y="2450"/>
                      <a:pt x="616" y="2523"/>
                      <a:pt x="664" y="2588"/>
                    </a:cubicBezTo>
                    <a:cubicBezTo>
                      <a:pt x="494" y="2645"/>
                      <a:pt x="308" y="2702"/>
                      <a:pt x="128" y="2750"/>
                    </a:cubicBezTo>
                    <a:cubicBezTo>
                      <a:pt x="128" y="2742"/>
                      <a:pt x="128" y="2734"/>
                      <a:pt x="128" y="2726"/>
                    </a:cubicBezTo>
                    <a:close/>
                    <a:moveTo>
                      <a:pt x="130" y="2783"/>
                    </a:moveTo>
                    <a:cubicBezTo>
                      <a:pt x="300" y="2742"/>
                      <a:pt x="478" y="2702"/>
                      <a:pt x="665" y="2653"/>
                    </a:cubicBezTo>
                    <a:cubicBezTo>
                      <a:pt x="527" y="2856"/>
                      <a:pt x="413" y="3002"/>
                      <a:pt x="340" y="3116"/>
                    </a:cubicBezTo>
                    <a:cubicBezTo>
                      <a:pt x="243" y="3035"/>
                      <a:pt x="138" y="2905"/>
                      <a:pt x="130" y="2783"/>
                    </a:cubicBezTo>
                    <a:close/>
                    <a:moveTo>
                      <a:pt x="365" y="3132"/>
                    </a:moveTo>
                    <a:cubicBezTo>
                      <a:pt x="478" y="2970"/>
                      <a:pt x="608" y="2823"/>
                      <a:pt x="730" y="2685"/>
                    </a:cubicBezTo>
                    <a:cubicBezTo>
                      <a:pt x="754" y="2718"/>
                      <a:pt x="787" y="2750"/>
                      <a:pt x="819" y="2783"/>
                    </a:cubicBezTo>
                    <a:cubicBezTo>
                      <a:pt x="884" y="2840"/>
                      <a:pt x="949" y="2880"/>
                      <a:pt x="1022" y="2921"/>
                    </a:cubicBezTo>
                    <a:cubicBezTo>
                      <a:pt x="811" y="3002"/>
                      <a:pt x="600" y="3075"/>
                      <a:pt x="389" y="3148"/>
                    </a:cubicBezTo>
                    <a:cubicBezTo>
                      <a:pt x="381" y="3140"/>
                      <a:pt x="373" y="3140"/>
                      <a:pt x="365" y="3132"/>
                    </a:cubicBezTo>
                    <a:close/>
                    <a:moveTo>
                      <a:pt x="795" y="3335"/>
                    </a:moveTo>
                    <a:cubicBezTo>
                      <a:pt x="616" y="3278"/>
                      <a:pt x="527" y="3238"/>
                      <a:pt x="413" y="3164"/>
                    </a:cubicBezTo>
                    <a:cubicBezTo>
                      <a:pt x="503" y="3140"/>
                      <a:pt x="876" y="3043"/>
                      <a:pt x="1054" y="2986"/>
                    </a:cubicBezTo>
                    <a:cubicBezTo>
                      <a:pt x="957" y="3148"/>
                      <a:pt x="868" y="3286"/>
                      <a:pt x="827" y="3351"/>
                    </a:cubicBezTo>
                    <a:cubicBezTo>
                      <a:pt x="819" y="3343"/>
                      <a:pt x="811" y="3343"/>
                      <a:pt x="795" y="3335"/>
                    </a:cubicBezTo>
                    <a:close/>
                    <a:moveTo>
                      <a:pt x="1590" y="3481"/>
                    </a:moveTo>
                    <a:cubicBezTo>
                      <a:pt x="1444" y="3465"/>
                      <a:pt x="1144" y="3416"/>
                      <a:pt x="949" y="3376"/>
                    </a:cubicBezTo>
                    <a:cubicBezTo>
                      <a:pt x="1225" y="3311"/>
                      <a:pt x="1403" y="3286"/>
                      <a:pt x="1712" y="3140"/>
                    </a:cubicBezTo>
                    <a:cubicBezTo>
                      <a:pt x="1663" y="3286"/>
                      <a:pt x="1614" y="3424"/>
                      <a:pt x="1590" y="3481"/>
                    </a:cubicBezTo>
                    <a:close/>
                    <a:moveTo>
                      <a:pt x="900" y="3359"/>
                    </a:moveTo>
                    <a:cubicBezTo>
                      <a:pt x="892" y="3367"/>
                      <a:pt x="892" y="3367"/>
                      <a:pt x="892" y="3367"/>
                    </a:cubicBezTo>
                    <a:cubicBezTo>
                      <a:pt x="884" y="3359"/>
                      <a:pt x="876" y="3359"/>
                      <a:pt x="868" y="3359"/>
                    </a:cubicBezTo>
                    <a:cubicBezTo>
                      <a:pt x="981" y="3229"/>
                      <a:pt x="1071" y="3108"/>
                      <a:pt x="1144" y="2986"/>
                    </a:cubicBezTo>
                    <a:cubicBezTo>
                      <a:pt x="1411" y="3091"/>
                      <a:pt x="1679" y="3116"/>
                      <a:pt x="1712" y="3116"/>
                    </a:cubicBezTo>
                    <a:cubicBezTo>
                      <a:pt x="1590" y="3164"/>
                      <a:pt x="933" y="3351"/>
                      <a:pt x="900" y="3359"/>
                    </a:cubicBezTo>
                    <a:close/>
                    <a:moveTo>
                      <a:pt x="1850" y="2661"/>
                    </a:moveTo>
                    <a:cubicBezTo>
                      <a:pt x="1825" y="2767"/>
                      <a:pt x="1777" y="2937"/>
                      <a:pt x="1728" y="3100"/>
                    </a:cubicBezTo>
                    <a:cubicBezTo>
                      <a:pt x="1549" y="3067"/>
                      <a:pt x="1355" y="3010"/>
                      <a:pt x="1192" y="2937"/>
                    </a:cubicBezTo>
                    <a:cubicBezTo>
                      <a:pt x="1371" y="2856"/>
                      <a:pt x="1752" y="2685"/>
                      <a:pt x="1866" y="2612"/>
                    </a:cubicBezTo>
                    <a:cubicBezTo>
                      <a:pt x="1858" y="2629"/>
                      <a:pt x="1858" y="2645"/>
                      <a:pt x="1850" y="2661"/>
                    </a:cubicBezTo>
                    <a:close/>
                    <a:moveTo>
                      <a:pt x="1225" y="2848"/>
                    </a:moveTo>
                    <a:cubicBezTo>
                      <a:pt x="1314" y="2693"/>
                      <a:pt x="1379" y="2539"/>
                      <a:pt x="1420" y="2401"/>
                    </a:cubicBezTo>
                    <a:cubicBezTo>
                      <a:pt x="1614" y="2523"/>
                      <a:pt x="1809" y="2572"/>
                      <a:pt x="1866" y="2580"/>
                    </a:cubicBezTo>
                    <a:cubicBezTo>
                      <a:pt x="1760" y="2645"/>
                      <a:pt x="1395" y="2783"/>
                      <a:pt x="1225" y="2848"/>
                    </a:cubicBezTo>
                    <a:close/>
                    <a:moveTo>
                      <a:pt x="1874" y="2564"/>
                    </a:moveTo>
                    <a:cubicBezTo>
                      <a:pt x="1728" y="2523"/>
                      <a:pt x="1590" y="2450"/>
                      <a:pt x="1468" y="2369"/>
                    </a:cubicBezTo>
                    <a:cubicBezTo>
                      <a:pt x="1720" y="2247"/>
                      <a:pt x="1890" y="2125"/>
                      <a:pt x="1906" y="2101"/>
                    </a:cubicBezTo>
                    <a:cubicBezTo>
                      <a:pt x="1906" y="2271"/>
                      <a:pt x="1898" y="2426"/>
                      <a:pt x="1874" y="2564"/>
                    </a:cubicBezTo>
                    <a:close/>
                    <a:moveTo>
                      <a:pt x="1452" y="2312"/>
                    </a:moveTo>
                    <a:cubicBezTo>
                      <a:pt x="1506" y="2119"/>
                      <a:pt x="1523" y="1962"/>
                      <a:pt x="1518" y="1864"/>
                    </a:cubicBezTo>
                    <a:cubicBezTo>
                      <a:pt x="1522" y="1862"/>
                      <a:pt x="1527" y="1860"/>
                      <a:pt x="1531" y="1859"/>
                    </a:cubicBezTo>
                    <a:cubicBezTo>
                      <a:pt x="1622" y="1920"/>
                      <a:pt x="1830" y="2038"/>
                      <a:pt x="1906" y="2068"/>
                    </a:cubicBezTo>
                    <a:cubicBezTo>
                      <a:pt x="1801" y="2141"/>
                      <a:pt x="1655" y="2231"/>
                      <a:pt x="1452" y="2312"/>
                    </a:cubicBezTo>
                    <a:close/>
                    <a:moveTo>
                      <a:pt x="1906" y="2044"/>
                    </a:moveTo>
                    <a:cubicBezTo>
                      <a:pt x="1817" y="1996"/>
                      <a:pt x="1658" y="1895"/>
                      <a:pt x="1582" y="1841"/>
                    </a:cubicBezTo>
                    <a:cubicBezTo>
                      <a:pt x="1674" y="1809"/>
                      <a:pt x="1775" y="1775"/>
                      <a:pt x="1881" y="1742"/>
                    </a:cubicBezTo>
                    <a:cubicBezTo>
                      <a:pt x="1900" y="1849"/>
                      <a:pt x="1906" y="1950"/>
                      <a:pt x="1906" y="2044"/>
                    </a:cubicBezTo>
                    <a:close/>
                    <a:moveTo>
                      <a:pt x="1460" y="1803"/>
                    </a:moveTo>
                    <a:cubicBezTo>
                      <a:pt x="1647" y="1632"/>
                      <a:pt x="1785" y="1470"/>
                      <a:pt x="1882" y="1324"/>
                    </a:cubicBezTo>
                    <a:cubicBezTo>
                      <a:pt x="1996" y="1389"/>
                      <a:pt x="2102" y="1470"/>
                      <a:pt x="2191" y="1567"/>
                    </a:cubicBezTo>
                    <a:cubicBezTo>
                      <a:pt x="1980" y="1624"/>
                      <a:pt x="1728" y="1697"/>
                      <a:pt x="1460" y="1803"/>
                    </a:cubicBezTo>
                    <a:close/>
                    <a:moveTo>
                      <a:pt x="1972" y="1251"/>
                    </a:moveTo>
                    <a:cubicBezTo>
                      <a:pt x="2183" y="1161"/>
                      <a:pt x="2418" y="1072"/>
                      <a:pt x="2662" y="999"/>
                    </a:cubicBezTo>
                    <a:cubicBezTo>
                      <a:pt x="2580" y="1145"/>
                      <a:pt x="2451" y="1291"/>
                      <a:pt x="2248" y="1551"/>
                    </a:cubicBezTo>
                    <a:cubicBezTo>
                      <a:pt x="2166" y="1429"/>
                      <a:pt x="2077" y="1332"/>
                      <a:pt x="1972" y="1251"/>
                    </a:cubicBezTo>
                    <a:close/>
                    <a:moveTo>
                      <a:pt x="2313" y="1535"/>
                    </a:moveTo>
                    <a:cubicBezTo>
                      <a:pt x="2507" y="1356"/>
                      <a:pt x="2597" y="1243"/>
                      <a:pt x="2702" y="1015"/>
                    </a:cubicBezTo>
                    <a:cubicBezTo>
                      <a:pt x="2929" y="1137"/>
                      <a:pt x="3084" y="1283"/>
                      <a:pt x="3165" y="1373"/>
                    </a:cubicBezTo>
                    <a:cubicBezTo>
                      <a:pt x="3165" y="1381"/>
                      <a:pt x="3173" y="1389"/>
                      <a:pt x="3189" y="1389"/>
                    </a:cubicBezTo>
                    <a:cubicBezTo>
                      <a:pt x="3076" y="1397"/>
                      <a:pt x="2775" y="1421"/>
                      <a:pt x="2313" y="1535"/>
                    </a:cubicBezTo>
                    <a:close/>
                    <a:moveTo>
                      <a:pt x="1752" y="3340"/>
                    </a:moveTo>
                    <a:cubicBezTo>
                      <a:pt x="1868" y="3340"/>
                      <a:pt x="1868" y="3340"/>
                      <a:pt x="1868" y="3340"/>
                    </a:cubicBezTo>
                    <a:cubicBezTo>
                      <a:pt x="1868" y="3360"/>
                      <a:pt x="1868" y="3360"/>
                      <a:pt x="1868" y="3360"/>
                    </a:cubicBezTo>
                    <a:cubicBezTo>
                      <a:pt x="1816" y="3360"/>
                      <a:pt x="1816" y="3360"/>
                      <a:pt x="1816" y="3360"/>
                    </a:cubicBezTo>
                    <a:cubicBezTo>
                      <a:pt x="1816" y="3504"/>
                      <a:pt x="1816" y="3504"/>
                      <a:pt x="1816" y="3504"/>
                    </a:cubicBezTo>
                    <a:cubicBezTo>
                      <a:pt x="1804" y="3504"/>
                      <a:pt x="1804" y="3504"/>
                      <a:pt x="1804" y="3504"/>
                    </a:cubicBezTo>
                    <a:cubicBezTo>
                      <a:pt x="1804" y="3360"/>
                      <a:pt x="1804" y="3360"/>
                      <a:pt x="1804" y="3360"/>
                    </a:cubicBezTo>
                    <a:cubicBezTo>
                      <a:pt x="1752" y="3360"/>
                      <a:pt x="1752" y="3360"/>
                      <a:pt x="1752" y="3360"/>
                    </a:cubicBezTo>
                    <a:lnTo>
                      <a:pt x="1752" y="3340"/>
                    </a:lnTo>
                    <a:close/>
                    <a:moveTo>
                      <a:pt x="2029" y="3340"/>
                    </a:moveTo>
                    <a:cubicBezTo>
                      <a:pt x="2053" y="3340"/>
                      <a:pt x="2052" y="3340"/>
                      <a:pt x="2052" y="3340"/>
                    </a:cubicBezTo>
                    <a:cubicBezTo>
                      <a:pt x="2052" y="3504"/>
                      <a:pt x="2052" y="3504"/>
                      <a:pt x="2052" y="3504"/>
                    </a:cubicBezTo>
                    <a:cubicBezTo>
                      <a:pt x="2036" y="3504"/>
                      <a:pt x="2036" y="3504"/>
                      <a:pt x="2036" y="3504"/>
                    </a:cubicBezTo>
                    <a:cubicBezTo>
                      <a:pt x="2036" y="3400"/>
                      <a:pt x="2036" y="3399"/>
                      <a:pt x="2036" y="3399"/>
                    </a:cubicBezTo>
                    <a:cubicBezTo>
                      <a:pt x="2036" y="3390"/>
                      <a:pt x="2036" y="3382"/>
                      <a:pt x="2036" y="3366"/>
                    </a:cubicBezTo>
                    <a:cubicBezTo>
                      <a:pt x="2036" y="3374"/>
                      <a:pt x="2028" y="3381"/>
                      <a:pt x="2028" y="3381"/>
                    </a:cubicBezTo>
                    <a:cubicBezTo>
                      <a:pt x="1980" y="3505"/>
                      <a:pt x="1981" y="3504"/>
                      <a:pt x="1981" y="3504"/>
                    </a:cubicBezTo>
                    <a:cubicBezTo>
                      <a:pt x="1965" y="3504"/>
                      <a:pt x="1965" y="3504"/>
                      <a:pt x="1965" y="3504"/>
                    </a:cubicBezTo>
                    <a:cubicBezTo>
                      <a:pt x="1916" y="3384"/>
                      <a:pt x="1916" y="3381"/>
                      <a:pt x="1916" y="3381"/>
                    </a:cubicBezTo>
                    <a:cubicBezTo>
                      <a:pt x="1916" y="3381"/>
                      <a:pt x="1908" y="3374"/>
                      <a:pt x="1908" y="3366"/>
                    </a:cubicBezTo>
                    <a:cubicBezTo>
                      <a:pt x="1908" y="3374"/>
                      <a:pt x="1908" y="3382"/>
                      <a:pt x="1908" y="3399"/>
                    </a:cubicBezTo>
                    <a:cubicBezTo>
                      <a:pt x="1908" y="3505"/>
                      <a:pt x="1908" y="3504"/>
                      <a:pt x="1908" y="3504"/>
                    </a:cubicBezTo>
                    <a:cubicBezTo>
                      <a:pt x="1892" y="3504"/>
                      <a:pt x="1892" y="3504"/>
                      <a:pt x="1892" y="3504"/>
                    </a:cubicBezTo>
                    <a:cubicBezTo>
                      <a:pt x="1892" y="3340"/>
                      <a:pt x="1892" y="3340"/>
                      <a:pt x="1892" y="3340"/>
                    </a:cubicBezTo>
                    <a:cubicBezTo>
                      <a:pt x="1916" y="3340"/>
                      <a:pt x="1916" y="3340"/>
                      <a:pt x="1916" y="3340"/>
                    </a:cubicBezTo>
                    <a:cubicBezTo>
                      <a:pt x="1965" y="3456"/>
                      <a:pt x="1965" y="3456"/>
                      <a:pt x="1965" y="3456"/>
                    </a:cubicBezTo>
                    <a:cubicBezTo>
                      <a:pt x="1973" y="3464"/>
                      <a:pt x="1973" y="3472"/>
                      <a:pt x="1973" y="3472"/>
                    </a:cubicBezTo>
                    <a:cubicBezTo>
                      <a:pt x="1973" y="3464"/>
                      <a:pt x="1981" y="3464"/>
                      <a:pt x="1981" y="3456"/>
                    </a:cubicBezTo>
                    <a:cubicBezTo>
                      <a:pt x="2029" y="3340"/>
                      <a:pt x="2029" y="3340"/>
                      <a:pt x="2029" y="3340"/>
                    </a:cubicBezTo>
                    <a:close/>
                    <a:moveTo>
                      <a:pt x="7144" y="836"/>
                    </a:moveTo>
                    <a:cubicBezTo>
                      <a:pt x="7144" y="836"/>
                      <a:pt x="7143" y="836"/>
                      <a:pt x="7159" y="836"/>
                    </a:cubicBezTo>
                    <a:cubicBezTo>
                      <a:pt x="7167" y="836"/>
                      <a:pt x="7176" y="844"/>
                      <a:pt x="7184" y="860"/>
                    </a:cubicBezTo>
                    <a:cubicBezTo>
                      <a:pt x="7184" y="860"/>
                      <a:pt x="7184" y="860"/>
                      <a:pt x="7200" y="900"/>
                    </a:cubicBezTo>
                    <a:cubicBezTo>
                      <a:pt x="7200" y="900"/>
                      <a:pt x="7200" y="900"/>
                      <a:pt x="7225" y="900"/>
                    </a:cubicBezTo>
                    <a:cubicBezTo>
                      <a:pt x="7208" y="860"/>
                      <a:pt x="7208" y="860"/>
                      <a:pt x="7208" y="860"/>
                    </a:cubicBezTo>
                    <a:cubicBezTo>
                      <a:pt x="7200" y="844"/>
                      <a:pt x="7192" y="828"/>
                      <a:pt x="7184" y="828"/>
                    </a:cubicBezTo>
                    <a:cubicBezTo>
                      <a:pt x="7192" y="828"/>
                      <a:pt x="7200" y="821"/>
                      <a:pt x="7208" y="813"/>
                    </a:cubicBezTo>
                    <a:cubicBezTo>
                      <a:pt x="7217" y="804"/>
                      <a:pt x="7217" y="796"/>
                      <a:pt x="7217" y="788"/>
                    </a:cubicBezTo>
                    <a:cubicBezTo>
                      <a:pt x="7217" y="780"/>
                      <a:pt x="7217" y="764"/>
                      <a:pt x="7208" y="764"/>
                    </a:cubicBezTo>
                    <a:cubicBezTo>
                      <a:pt x="7200" y="748"/>
                      <a:pt x="7184" y="748"/>
                      <a:pt x="7159" y="748"/>
                    </a:cubicBezTo>
                    <a:cubicBezTo>
                      <a:pt x="7159" y="748"/>
                      <a:pt x="7160" y="748"/>
                      <a:pt x="7116" y="748"/>
                    </a:cubicBezTo>
                    <a:cubicBezTo>
                      <a:pt x="7116" y="748"/>
                      <a:pt x="7116" y="748"/>
                      <a:pt x="7116" y="900"/>
                    </a:cubicBezTo>
                    <a:cubicBezTo>
                      <a:pt x="7116" y="900"/>
                      <a:pt x="7116" y="900"/>
                      <a:pt x="7144" y="900"/>
                    </a:cubicBezTo>
                    <a:cubicBezTo>
                      <a:pt x="7144" y="900"/>
                      <a:pt x="7144" y="900"/>
                      <a:pt x="7144" y="836"/>
                    </a:cubicBezTo>
                    <a:close/>
                    <a:moveTo>
                      <a:pt x="7144" y="764"/>
                    </a:moveTo>
                    <a:cubicBezTo>
                      <a:pt x="7144" y="764"/>
                      <a:pt x="7143" y="764"/>
                      <a:pt x="7159" y="764"/>
                    </a:cubicBezTo>
                    <a:cubicBezTo>
                      <a:pt x="7176" y="764"/>
                      <a:pt x="7184" y="764"/>
                      <a:pt x="7192" y="772"/>
                    </a:cubicBezTo>
                    <a:cubicBezTo>
                      <a:pt x="7192" y="772"/>
                      <a:pt x="7192" y="780"/>
                      <a:pt x="7192" y="788"/>
                    </a:cubicBezTo>
                    <a:cubicBezTo>
                      <a:pt x="7192" y="805"/>
                      <a:pt x="7184" y="820"/>
                      <a:pt x="7167" y="820"/>
                    </a:cubicBezTo>
                    <a:cubicBezTo>
                      <a:pt x="7167" y="820"/>
                      <a:pt x="7168" y="820"/>
                      <a:pt x="7144" y="820"/>
                    </a:cubicBezTo>
                    <a:cubicBezTo>
                      <a:pt x="7144" y="820"/>
                      <a:pt x="7144" y="820"/>
                      <a:pt x="7144" y="764"/>
                    </a:cubicBezTo>
                    <a:close/>
                    <a:moveTo>
                      <a:pt x="7167" y="942"/>
                    </a:moveTo>
                    <a:cubicBezTo>
                      <a:pt x="7200" y="942"/>
                      <a:pt x="7233" y="934"/>
                      <a:pt x="7250" y="910"/>
                    </a:cubicBezTo>
                    <a:cubicBezTo>
                      <a:pt x="7274" y="886"/>
                      <a:pt x="7291" y="853"/>
                      <a:pt x="7291" y="821"/>
                    </a:cubicBezTo>
                    <a:cubicBezTo>
                      <a:pt x="7291" y="788"/>
                      <a:pt x="7274" y="764"/>
                      <a:pt x="7250" y="740"/>
                    </a:cubicBezTo>
                    <a:cubicBezTo>
                      <a:pt x="7233" y="716"/>
                      <a:pt x="7200" y="708"/>
                      <a:pt x="7167" y="708"/>
                    </a:cubicBezTo>
                    <a:cubicBezTo>
                      <a:pt x="7134" y="708"/>
                      <a:pt x="7101" y="716"/>
                      <a:pt x="7085" y="740"/>
                    </a:cubicBezTo>
                    <a:cubicBezTo>
                      <a:pt x="7060" y="764"/>
                      <a:pt x="7044" y="788"/>
                      <a:pt x="7044" y="821"/>
                    </a:cubicBezTo>
                    <a:cubicBezTo>
                      <a:pt x="7044" y="861"/>
                      <a:pt x="7060" y="886"/>
                      <a:pt x="7077" y="910"/>
                    </a:cubicBezTo>
                    <a:cubicBezTo>
                      <a:pt x="7101" y="934"/>
                      <a:pt x="7134" y="942"/>
                      <a:pt x="7167" y="942"/>
                    </a:cubicBezTo>
                    <a:close/>
                    <a:moveTo>
                      <a:pt x="7093" y="748"/>
                    </a:moveTo>
                    <a:cubicBezTo>
                      <a:pt x="7110" y="732"/>
                      <a:pt x="7134" y="724"/>
                      <a:pt x="7167" y="724"/>
                    </a:cubicBezTo>
                    <a:cubicBezTo>
                      <a:pt x="7200" y="724"/>
                      <a:pt x="7225" y="732"/>
                      <a:pt x="7241" y="748"/>
                    </a:cubicBezTo>
                    <a:cubicBezTo>
                      <a:pt x="7266" y="772"/>
                      <a:pt x="7274" y="797"/>
                      <a:pt x="7274" y="821"/>
                    </a:cubicBezTo>
                    <a:cubicBezTo>
                      <a:pt x="7274" y="853"/>
                      <a:pt x="7266" y="877"/>
                      <a:pt x="7241" y="902"/>
                    </a:cubicBezTo>
                    <a:cubicBezTo>
                      <a:pt x="7225" y="918"/>
                      <a:pt x="7200" y="926"/>
                      <a:pt x="7167" y="926"/>
                    </a:cubicBezTo>
                    <a:cubicBezTo>
                      <a:pt x="7134" y="926"/>
                      <a:pt x="7110" y="918"/>
                      <a:pt x="7093" y="902"/>
                    </a:cubicBezTo>
                    <a:cubicBezTo>
                      <a:pt x="7069" y="877"/>
                      <a:pt x="7060" y="853"/>
                      <a:pt x="7060" y="821"/>
                    </a:cubicBezTo>
                    <a:cubicBezTo>
                      <a:pt x="7060" y="797"/>
                      <a:pt x="7069" y="772"/>
                      <a:pt x="7093" y="748"/>
                    </a:cubicBezTo>
                    <a:close/>
                    <a:moveTo>
                      <a:pt x="3680" y="1212"/>
                    </a:moveTo>
                    <a:cubicBezTo>
                      <a:pt x="3608" y="1212"/>
                      <a:pt x="3608" y="1212"/>
                      <a:pt x="3608" y="1212"/>
                    </a:cubicBezTo>
                    <a:cubicBezTo>
                      <a:pt x="3608" y="624"/>
                      <a:pt x="3608" y="624"/>
                      <a:pt x="3608" y="624"/>
                    </a:cubicBezTo>
                    <a:cubicBezTo>
                      <a:pt x="3704" y="624"/>
                      <a:pt x="3706" y="624"/>
                      <a:pt x="3706" y="624"/>
                    </a:cubicBezTo>
                    <a:cubicBezTo>
                      <a:pt x="3884" y="1036"/>
                      <a:pt x="3884" y="1035"/>
                      <a:pt x="3884" y="1035"/>
                    </a:cubicBezTo>
                    <a:cubicBezTo>
                      <a:pt x="3900" y="1068"/>
                      <a:pt x="3909" y="1092"/>
                      <a:pt x="3909" y="1108"/>
                    </a:cubicBezTo>
                    <a:cubicBezTo>
                      <a:pt x="3917" y="1108"/>
                      <a:pt x="3917" y="1108"/>
                      <a:pt x="3917" y="1108"/>
                    </a:cubicBezTo>
                    <a:cubicBezTo>
                      <a:pt x="3925" y="1076"/>
                      <a:pt x="3933" y="1051"/>
                      <a:pt x="3941" y="1035"/>
                    </a:cubicBezTo>
                    <a:cubicBezTo>
                      <a:pt x="4128" y="624"/>
                      <a:pt x="4128" y="624"/>
                      <a:pt x="4128" y="624"/>
                    </a:cubicBezTo>
                    <a:cubicBezTo>
                      <a:pt x="4217" y="624"/>
                      <a:pt x="4216" y="624"/>
                      <a:pt x="4216" y="624"/>
                    </a:cubicBezTo>
                    <a:cubicBezTo>
                      <a:pt x="4216" y="1212"/>
                      <a:pt x="4216" y="1212"/>
                      <a:pt x="4216" y="1212"/>
                    </a:cubicBezTo>
                    <a:cubicBezTo>
                      <a:pt x="4144" y="1212"/>
                      <a:pt x="4144" y="1212"/>
                      <a:pt x="4144" y="1212"/>
                    </a:cubicBezTo>
                    <a:cubicBezTo>
                      <a:pt x="4144" y="820"/>
                      <a:pt x="4144" y="819"/>
                      <a:pt x="4144" y="819"/>
                    </a:cubicBezTo>
                    <a:cubicBezTo>
                      <a:pt x="4144" y="786"/>
                      <a:pt x="4144" y="746"/>
                      <a:pt x="4152" y="705"/>
                    </a:cubicBezTo>
                    <a:cubicBezTo>
                      <a:pt x="4144" y="730"/>
                      <a:pt x="4136" y="745"/>
                      <a:pt x="4128" y="761"/>
                    </a:cubicBezTo>
                    <a:cubicBezTo>
                      <a:pt x="3933" y="1213"/>
                      <a:pt x="3933" y="1212"/>
                      <a:pt x="3933" y="1212"/>
                    </a:cubicBezTo>
                    <a:cubicBezTo>
                      <a:pt x="3892" y="1212"/>
                      <a:pt x="3892" y="1212"/>
                      <a:pt x="3892" y="1212"/>
                    </a:cubicBezTo>
                    <a:cubicBezTo>
                      <a:pt x="3698" y="764"/>
                      <a:pt x="3697" y="761"/>
                      <a:pt x="3697" y="761"/>
                    </a:cubicBezTo>
                    <a:cubicBezTo>
                      <a:pt x="3689" y="753"/>
                      <a:pt x="3681" y="730"/>
                      <a:pt x="3672" y="706"/>
                    </a:cubicBezTo>
                    <a:cubicBezTo>
                      <a:pt x="3672" y="730"/>
                      <a:pt x="3680" y="770"/>
                      <a:pt x="3680" y="819"/>
                    </a:cubicBezTo>
                    <a:cubicBezTo>
                      <a:pt x="3680" y="1214"/>
                      <a:pt x="3680" y="1212"/>
                      <a:pt x="3680" y="1212"/>
                    </a:cubicBezTo>
                    <a:close/>
                    <a:moveTo>
                      <a:pt x="4345" y="641"/>
                    </a:moveTo>
                    <a:cubicBezTo>
                      <a:pt x="4345" y="633"/>
                      <a:pt x="4353" y="617"/>
                      <a:pt x="4361" y="609"/>
                    </a:cubicBezTo>
                    <a:cubicBezTo>
                      <a:pt x="4369" y="601"/>
                      <a:pt x="4378" y="601"/>
                      <a:pt x="4394" y="601"/>
                    </a:cubicBezTo>
                    <a:cubicBezTo>
                      <a:pt x="4402" y="601"/>
                      <a:pt x="4419" y="601"/>
                      <a:pt x="4427" y="609"/>
                    </a:cubicBezTo>
                    <a:cubicBezTo>
                      <a:pt x="4435" y="617"/>
                      <a:pt x="4435" y="633"/>
                      <a:pt x="4435" y="641"/>
                    </a:cubicBezTo>
                    <a:cubicBezTo>
                      <a:pt x="4435" y="657"/>
                      <a:pt x="4435" y="665"/>
                      <a:pt x="4427" y="673"/>
                    </a:cubicBezTo>
                    <a:cubicBezTo>
                      <a:pt x="4419" y="681"/>
                      <a:pt x="4402" y="689"/>
                      <a:pt x="4394" y="689"/>
                    </a:cubicBezTo>
                    <a:cubicBezTo>
                      <a:pt x="4378" y="689"/>
                      <a:pt x="4369" y="681"/>
                      <a:pt x="4361" y="673"/>
                    </a:cubicBezTo>
                    <a:cubicBezTo>
                      <a:pt x="4353" y="665"/>
                      <a:pt x="4345" y="657"/>
                      <a:pt x="4345" y="641"/>
                    </a:cubicBezTo>
                    <a:close/>
                    <a:moveTo>
                      <a:pt x="4360" y="796"/>
                    </a:moveTo>
                    <a:cubicBezTo>
                      <a:pt x="4428" y="796"/>
                      <a:pt x="4428" y="796"/>
                      <a:pt x="4428" y="796"/>
                    </a:cubicBezTo>
                    <a:cubicBezTo>
                      <a:pt x="4428" y="1212"/>
                      <a:pt x="4428" y="1212"/>
                      <a:pt x="4428" y="1212"/>
                    </a:cubicBezTo>
                    <a:cubicBezTo>
                      <a:pt x="4360" y="1212"/>
                      <a:pt x="4360" y="1212"/>
                      <a:pt x="4360" y="1212"/>
                    </a:cubicBezTo>
                    <a:cubicBezTo>
                      <a:pt x="4360" y="796"/>
                      <a:pt x="4360" y="796"/>
                      <a:pt x="4360" y="796"/>
                    </a:cubicBezTo>
                    <a:close/>
                    <a:moveTo>
                      <a:pt x="4591" y="1169"/>
                    </a:moveTo>
                    <a:cubicBezTo>
                      <a:pt x="4551" y="1128"/>
                      <a:pt x="4534" y="1079"/>
                      <a:pt x="4534" y="1014"/>
                    </a:cubicBezTo>
                    <a:cubicBezTo>
                      <a:pt x="4534" y="949"/>
                      <a:pt x="4551" y="892"/>
                      <a:pt x="4591" y="843"/>
                    </a:cubicBezTo>
                    <a:cubicBezTo>
                      <a:pt x="4632" y="802"/>
                      <a:pt x="4689" y="786"/>
                      <a:pt x="4754" y="786"/>
                    </a:cubicBezTo>
                    <a:cubicBezTo>
                      <a:pt x="4786" y="786"/>
                      <a:pt x="4820" y="794"/>
                      <a:pt x="4852" y="802"/>
                    </a:cubicBezTo>
                    <a:cubicBezTo>
                      <a:pt x="4852" y="875"/>
                      <a:pt x="4852" y="875"/>
                      <a:pt x="4852" y="875"/>
                    </a:cubicBezTo>
                    <a:cubicBezTo>
                      <a:pt x="4820" y="851"/>
                      <a:pt x="4786" y="843"/>
                      <a:pt x="4754" y="843"/>
                    </a:cubicBezTo>
                    <a:cubicBezTo>
                      <a:pt x="4705" y="843"/>
                      <a:pt x="4672" y="859"/>
                      <a:pt x="4648" y="884"/>
                    </a:cubicBezTo>
                    <a:cubicBezTo>
                      <a:pt x="4615" y="916"/>
                      <a:pt x="4599" y="957"/>
                      <a:pt x="4599" y="1006"/>
                    </a:cubicBezTo>
                    <a:cubicBezTo>
                      <a:pt x="4599" y="1055"/>
                      <a:pt x="4616" y="1096"/>
                      <a:pt x="4640" y="1128"/>
                    </a:cubicBezTo>
                    <a:cubicBezTo>
                      <a:pt x="4664" y="1153"/>
                      <a:pt x="4705" y="1169"/>
                      <a:pt x="4746" y="1169"/>
                    </a:cubicBezTo>
                    <a:cubicBezTo>
                      <a:pt x="4786" y="1169"/>
                      <a:pt x="4820" y="1161"/>
                      <a:pt x="4852" y="1136"/>
                    </a:cubicBezTo>
                    <a:cubicBezTo>
                      <a:pt x="4852" y="1202"/>
                      <a:pt x="4852" y="1202"/>
                      <a:pt x="4852" y="1202"/>
                    </a:cubicBezTo>
                    <a:cubicBezTo>
                      <a:pt x="4820" y="1218"/>
                      <a:pt x="4778" y="1226"/>
                      <a:pt x="4738" y="1226"/>
                    </a:cubicBezTo>
                    <a:cubicBezTo>
                      <a:pt x="4673" y="1226"/>
                      <a:pt x="4624" y="1210"/>
                      <a:pt x="4591" y="1169"/>
                    </a:cubicBezTo>
                    <a:close/>
                    <a:moveTo>
                      <a:pt x="5020" y="1212"/>
                    </a:moveTo>
                    <a:cubicBezTo>
                      <a:pt x="4944" y="1212"/>
                      <a:pt x="4944" y="1212"/>
                      <a:pt x="4944" y="1212"/>
                    </a:cubicBezTo>
                    <a:cubicBezTo>
                      <a:pt x="4944" y="792"/>
                      <a:pt x="4944" y="792"/>
                      <a:pt x="4944" y="792"/>
                    </a:cubicBezTo>
                    <a:cubicBezTo>
                      <a:pt x="5020" y="792"/>
                      <a:pt x="5020" y="792"/>
                      <a:pt x="5020" y="792"/>
                    </a:cubicBezTo>
                    <a:cubicBezTo>
                      <a:pt x="5020" y="884"/>
                      <a:pt x="5020" y="883"/>
                      <a:pt x="5020" y="883"/>
                    </a:cubicBezTo>
                    <a:cubicBezTo>
                      <a:pt x="5028" y="850"/>
                      <a:pt x="5043" y="826"/>
                      <a:pt x="5068" y="810"/>
                    </a:cubicBezTo>
                    <a:cubicBezTo>
                      <a:pt x="5084" y="794"/>
                      <a:pt x="5107" y="786"/>
                      <a:pt x="5131" y="786"/>
                    </a:cubicBezTo>
                    <a:cubicBezTo>
                      <a:pt x="5148" y="786"/>
                      <a:pt x="5156" y="786"/>
                      <a:pt x="5172" y="794"/>
                    </a:cubicBezTo>
                    <a:cubicBezTo>
                      <a:pt x="5172" y="858"/>
                      <a:pt x="5172" y="858"/>
                      <a:pt x="5172" y="858"/>
                    </a:cubicBezTo>
                    <a:cubicBezTo>
                      <a:pt x="5156" y="850"/>
                      <a:pt x="5140" y="850"/>
                      <a:pt x="5116" y="850"/>
                    </a:cubicBezTo>
                    <a:cubicBezTo>
                      <a:pt x="5092" y="850"/>
                      <a:pt x="5068" y="858"/>
                      <a:pt x="5051" y="883"/>
                    </a:cubicBezTo>
                    <a:cubicBezTo>
                      <a:pt x="5027" y="915"/>
                      <a:pt x="5020" y="947"/>
                      <a:pt x="5020" y="996"/>
                    </a:cubicBezTo>
                    <a:cubicBezTo>
                      <a:pt x="5020" y="1214"/>
                      <a:pt x="5020" y="1212"/>
                      <a:pt x="5020" y="1212"/>
                    </a:cubicBezTo>
                    <a:close/>
                    <a:moveTo>
                      <a:pt x="5560" y="843"/>
                    </a:moveTo>
                    <a:cubicBezTo>
                      <a:pt x="5528" y="802"/>
                      <a:pt x="5480" y="786"/>
                      <a:pt x="5416" y="786"/>
                    </a:cubicBezTo>
                    <a:cubicBezTo>
                      <a:pt x="5352" y="786"/>
                      <a:pt x="5304" y="802"/>
                      <a:pt x="5264" y="843"/>
                    </a:cubicBezTo>
                    <a:cubicBezTo>
                      <a:pt x="5225" y="875"/>
                      <a:pt x="5201" y="933"/>
                      <a:pt x="5201" y="1014"/>
                    </a:cubicBezTo>
                    <a:cubicBezTo>
                      <a:pt x="5201" y="1071"/>
                      <a:pt x="5225" y="1128"/>
                      <a:pt x="5256" y="1169"/>
                    </a:cubicBezTo>
                    <a:cubicBezTo>
                      <a:pt x="5296" y="1210"/>
                      <a:pt x="5344" y="1226"/>
                      <a:pt x="5408" y="1226"/>
                    </a:cubicBezTo>
                    <a:cubicBezTo>
                      <a:pt x="5472" y="1226"/>
                      <a:pt x="5520" y="1210"/>
                      <a:pt x="5560" y="1169"/>
                    </a:cubicBezTo>
                    <a:cubicBezTo>
                      <a:pt x="5592" y="1128"/>
                      <a:pt x="5616" y="1071"/>
                      <a:pt x="5616" y="1006"/>
                    </a:cubicBezTo>
                    <a:cubicBezTo>
                      <a:pt x="5616" y="933"/>
                      <a:pt x="5592" y="884"/>
                      <a:pt x="5560" y="843"/>
                    </a:cubicBezTo>
                    <a:close/>
                    <a:moveTo>
                      <a:pt x="5512" y="1128"/>
                    </a:moveTo>
                    <a:cubicBezTo>
                      <a:pt x="5488" y="1153"/>
                      <a:pt x="5456" y="1169"/>
                      <a:pt x="5408" y="1169"/>
                    </a:cubicBezTo>
                    <a:cubicBezTo>
                      <a:pt x="5368" y="1169"/>
                      <a:pt x="5336" y="1153"/>
                      <a:pt x="5312" y="1128"/>
                    </a:cubicBezTo>
                    <a:cubicBezTo>
                      <a:pt x="5280" y="1096"/>
                      <a:pt x="5272" y="1055"/>
                      <a:pt x="5272" y="1006"/>
                    </a:cubicBezTo>
                    <a:cubicBezTo>
                      <a:pt x="5272" y="957"/>
                      <a:pt x="5280" y="908"/>
                      <a:pt x="5312" y="884"/>
                    </a:cubicBezTo>
                    <a:cubicBezTo>
                      <a:pt x="5336" y="851"/>
                      <a:pt x="5368" y="843"/>
                      <a:pt x="5408" y="843"/>
                    </a:cubicBezTo>
                    <a:cubicBezTo>
                      <a:pt x="5448" y="843"/>
                      <a:pt x="5488" y="851"/>
                      <a:pt x="5504" y="884"/>
                    </a:cubicBezTo>
                    <a:cubicBezTo>
                      <a:pt x="5528" y="908"/>
                      <a:pt x="5544" y="949"/>
                      <a:pt x="5544" y="1006"/>
                    </a:cubicBezTo>
                    <a:cubicBezTo>
                      <a:pt x="5544" y="1055"/>
                      <a:pt x="5536" y="1096"/>
                      <a:pt x="5512" y="1128"/>
                    </a:cubicBezTo>
                    <a:close/>
                    <a:moveTo>
                      <a:pt x="5799" y="1226"/>
                    </a:moveTo>
                    <a:cubicBezTo>
                      <a:pt x="5759" y="1226"/>
                      <a:pt x="5728" y="1218"/>
                      <a:pt x="5696" y="1202"/>
                    </a:cubicBezTo>
                    <a:cubicBezTo>
                      <a:pt x="5696" y="1128"/>
                      <a:pt x="5696" y="1128"/>
                      <a:pt x="5696" y="1128"/>
                    </a:cubicBezTo>
                    <a:cubicBezTo>
                      <a:pt x="5728" y="1153"/>
                      <a:pt x="5759" y="1169"/>
                      <a:pt x="5799" y="1169"/>
                    </a:cubicBezTo>
                    <a:cubicBezTo>
                      <a:pt x="5855" y="1169"/>
                      <a:pt x="5878" y="1153"/>
                      <a:pt x="5878" y="1112"/>
                    </a:cubicBezTo>
                    <a:cubicBezTo>
                      <a:pt x="5878" y="1096"/>
                      <a:pt x="5878" y="1079"/>
                      <a:pt x="5862" y="1071"/>
                    </a:cubicBezTo>
                    <a:cubicBezTo>
                      <a:pt x="5854" y="1055"/>
                      <a:pt x="5830" y="1047"/>
                      <a:pt x="5798" y="1030"/>
                    </a:cubicBezTo>
                    <a:cubicBezTo>
                      <a:pt x="5758" y="1014"/>
                      <a:pt x="5734" y="998"/>
                      <a:pt x="5718" y="981"/>
                    </a:cubicBezTo>
                    <a:cubicBezTo>
                      <a:pt x="5702" y="965"/>
                      <a:pt x="5694" y="941"/>
                      <a:pt x="5694" y="908"/>
                    </a:cubicBezTo>
                    <a:cubicBezTo>
                      <a:pt x="5694" y="867"/>
                      <a:pt x="5710" y="843"/>
                      <a:pt x="5734" y="818"/>
                    </a:cubicBezTo>
                    <a:cubicBezTo>
                      <a:pt x="5766" y="794"/>
                      <a:pt x="5797" y="786"/>
                      <a:pt x="5837" y="786"/>
                    </a:cubicBezTo>
                    <a:cubicBezTo>
                      <a:pt x="5869" y="786"/>
                      <a:pt x="5900" y="786"/>
                      <a:pt x="5924" y="802"/>
                    </a:cubicBezTo>
                    <a:cubicBezTo>
                      <a:pt x="5924" y="867"/>
                      <a:pt x="5924" y="867"/>
                      <a:pt x="5924" y="867"/>
                    </a:cubicBezTo>
                    <a:cubicBezTo>
                      <a:pt x="5900" y="851"/>
                      <a:pt x="5869" y="843"/>
                      <a:pt x="5837" y="843"/>
                    </a:cubicBezTo>
                    <a:cubicBezTo>
                      <a:pt x="5813" y="843"/>
                      <a:pt x="5798" y="843"/>
                      <a:pt x="5782" y="859"/>
                    </a:cubicBezTo>
                    <a:cubicBezTo>
                      <a:pt x="5766" y="867"/>
                      <a:pt x="5758" y="884"/>
                      <a:pt x="5758" y="900"/>
                    </a:cubicBezTo>
                    <a:cubicBezTo>
                      <a:pt x="5758" y="916"/>
                      <a:pt x="5766" y="933"/>
                      <a:pt x="5782" y="941"/>
                    </a:cubicBezTo>
                    <a:cubicBezTo>
                      <a:pt x="5790" y="957"/>
                      <a:pt x="5806" y="965"/>
                      <a:pt x="5838" y="981"/>
                    </a:cubicBezTo>
                    <a:cubicBezTo>
                      <a:pt x="5878" y="998"/>
                      <a:pt x="5902" y="1006"/>
                      <a:pt x="5918" y="1022"/>
                    </a:cubicBezTo>
                    <a:cubicBezTo>
                      <a:pt x="5941" y="1047"/>
                      <a:pt x="5949" y="1071"/>
                      <a:pt x="5949" y="1104"/>
                    </a:cubicBezTo>
                    <a:cubicBezTo>
                      <a:pt x="5949" y="1136"/>
                      <a:pt x="5933" y="1169"/>
                      <a:pt x="5910" y="1193"/>
                    </a:cubicBezTo>
                    <a:cubicBezTo>
                      <a:pt x="5886" y="1218"/>
                      <a:pt x="5847" y="1226"/>
                      <a:pt x="5799" y="1226"/>
                    </a:cubicBezTo>
                    <a:close/>
                    <a:moveTo>
                      <a:pt x="6219" y="1226"/>
                    </a:moveTo>
                    <a:cubicBezTo>
                      <a:pt x="6284" y="1226"/>
                      <a:pt x="6341" y="1210"/>
                      <a:pt x="6374" y="1169"/>
                    </a:cubicBezTo>
                    <a:cubicBezTo>
                      <a:pt x="6415" y="1128"/>
                      <a:pt x="6431" y="1071"/>
                      <a:pt x="6431" y="1006"/>
                    </a:cubicBezTo>
                    <a:cubicBezTo>
                      <a:pt x="6431" y="933"/>
                      <a:pt x="6415" y="884"/>
                      <a:pt x="6382" y="843"/>
                    </a:cubicBezTo>
                    <a:cubicBezTo>
                      <a:pt x="6341" y="802"/>
                      <a:pt x="6292" y="786"/>
                      <a:pt x="6235" y="786"/>
                    </a:cubicBezTo>
                    <a:cubicBezTo>
                      <a:pt x="6170" y="786"/>
                      <a:pt x="6113" y="802"/>
                      <a:pt x="6080" y="843"/>
                    </a:cubicBezTo>
                    <a:cubicBezTo>
                      <a:pt x="6040" y="875"/>
                      <a:pt x="6015" y="933"/>
                      <a:pt x="6015" y="1014"/>
                    </a:cubicBezTo>
                    <a:cubicBezTo>
                      <a:pt x="6015" y="1071"/>
                      <a:pt x="6032" y="1128"/>
                      <a:pt x="6072" y="1169"/>
                    </a:cubicBezTo>
                    <a:cubicBezTo>
                      <a:pt x="6105" y="1210"/>
                      <a:pt x="6154" y="1226"/>
                      <a:pt x="6219" y="1226"/>
                    </a:cubicBezTo>
                    <a:close/>
                    <a:moveTo>
                      <a:pt x="6121" y="884"/>
                    </a:moveTo>
                    <a:cubicBezTo>
                      <a:pt x="6154" y="851"/>
                      <a:pt x="6186" y="843"/>
                      <a:pt x="6227" y="843"/>
                    </a:cubicBezTo>
                    <a:cubicBezTo>
                      <a:pt x="6268" y="843"/>
                      <a:pt x="6300" y="851"/>
                      <a:pt x="6325" y="884"/>
                    </a:cubicBezTo>
                    <a:cubicBezTo>
                      <a:pt x="6349" y="908"/>
                      <a:pt x="6366" y="949"/>
                      <a:pt x="6366" y="1006"/>
                    </a:cubicBezTo>
                    <a:cubicBezTo>
                      <a:pt x="6366" y="1055"/>
                      <a:pt x="6349" y="1096"/>
                      <a:pt x="6325" y="1128"/>
                    </a:cubicBezTo>
                    <a:cubicBezTo>
                      <a:pt x="6309" y="1153"/>
                      <a:pt x="6268" y="1169"/>
                      <a:pt x="6227" y="1169"/>
                    </a:cubicBezTo>
                    <a:cubicBezTo>
                      <a:pt x="6186" y="1169"/>
                      <a:pt x="6146" y="1153"/>
                      <a:pt x="6121" y="1128"/>
                    </a:cubicBezTo>
                    <a:cubicBezTo>
                      <a:pt x="6097" y="1096"/>
                      <a:pt x="6089" y="1055"/>
                      <a:pt x="6089" y="1006"/>
                    </a:cubicBezTo>
                    <a:cubicBezTo>
                      <a:pt x="6089" y="957"/>
                      <a:pt x="6097" y="908"/>
                      <a:pt x="6121" y="884"/>
                    </a:cubicBezTo>
                    <a:close/>
                    <a:moveTo>
                      <a:pt x="6716" y="852"/>
                    </a:moveTo>
                    <a:cubicBezTo>
                      <a:pt x="6616" y="852"/>
                      <a:pt x="6616" y="852"/>
                      <a:pt x="6616" y="852"/>
                    </a:cubicBezTo>
                    <a:cubicBezTo>
                      <a:pt x="6616" y="1212"/>
                      <a:pt x="6616" y="1212"/>
                      <a:pt x="6616" y="1212"/>
                    </a:cubicBezTo>
                    <a:cubicBezTo>
                      <a:pt x="6540" y="1212"/>
                      <a:pt x="6540" y="1212"/>
                      <a:pt x="6540" y="1212"/>
                    </a:cubicBezTo>
                    <a:cubicBezTo>
                      <a:pt x="6540" y="852"/>
                      <a:pt x="6540" y="852"/>
                      <a:pt x="6540" y="852"/>
                    </a:cubicBezTo>
                    <a:cubicBezTo>
                      <a:pt x="6468" y="852"/>
                      <a:pt x="6468" y="852"/>
                      <a:pt x="6468" y="852"/>
                    </a:cubicBezTo>
                    <a:cubicBezTo>
                      <a:pt x="6468" y="792"/>
                      <a:pt x="6468" y="792"/>
                      <a:pt x="6468" y="792"/>
                    </a:cubicBezTo>
                    <a:cubicBezTo>
                      <a:pt x="6540" y="792"/>
                      <a:pt x="6540" y="792"/>
                      <a:pt x="6540" y="792"/>
                    </a:cubicBezTo>
                    <a:cubicBezTo>
                      <a:pt x="6540" y="720"/>
                      <a:pt x="6540" y="721"/>
                      <a:pt x="6540" y="721"/>
                    </a:cubicBezTo>
                    <a:cubicBezTo>
                      <a:pt x="6540" y="681"/>
                      <a:pt x="6558" y="641"/>
                      <a:pt x="6591" y="616"/>
                    </a:cubicBezTo>
                    <a:cubicBezTo>
                      <a:pt x="6615" y="592"/>
                      <a:pt x="6641" y="584"/>
                      <a:pt x="6682" y="584"/>
                    </a:cubicBezTo>
                    <a:cubicBezTo>
                      <a:pt x="6699" y="584"/>
                      <a:pt x="6716" y="584"/>
                      <a:pt x="6732" y="592"/>
                    </a:cubicBezTo>
                    <a:cubicBezTo>
                      <a:pt x="6732" y="649"/>
                      <a:pt x="6732" y="649"/>
                      <a:pt x="6732" y="649"/>
                    </a:cubicBezTo>
                    <a:cubicBezTo>
                      <a:pt x="6716" y="641"/>
                      <a:pt x="6699" y="641"/>
                      <a:pt x="6682" y="641"/>
                    </a:cubicBezTo>
                    <a:cubicBezTo>
                      <a:pt x="6641" y="641"/>
                      <a:pt x="6616" y="673"/>
                      <a:pt x="6616" y="729"/>
                    </a:cubicBezTo>
                    <a:cubicBezTo>
                      <a:pt x="6616" y="794"/>
                      <a:pt x="6616" y="792"/>
                      <a:pt x="6616" y="792"/>
                    </a:cubicBezTo>
                    <a:cubicBezTo>
                      <a:pt x="6716" y="792"/>
                      <a:pt x="6716" y="792"/>
                      <a:pt x="6716" y="792"/>
                    </a:cubicBezTo>
                    <a:cubicBezTo>
                      <a:pt x="6716" y="852"/>
                      <a:pt x="6716" y="852"/>
                      <a:pt x="6716" y="852"/>
                    </a:cubicBezTo>
                    <a:close/>
                    <a:moveTo>
                      <a:pt x="6820" y="852"/>
                    </a:moveTo>
                    <a:cubicBezTo>
                      <a:pt x="6748" y="852"/>
                      <a:pt x="6748" y="852"/>
                      <a:pt x="6748" y="852"/>
                    </a:cubicBezTo>
                    <a:cubicBezTo>
                      <a:pt x="6748" y="796"/>
                      <a:pt x="6748" y="796"/>
                      <a:pt x="6748" y="796"/>
                    </a:cubicBezTo>
                    <a:cubicBezTo>
                      <a:pt x="6820" y="796"/>
                      <a:pt x="6820" y="796"/>
                      <a:pt x="6820" y="796"/>
                    </a:cubicBezTo>
                    <a:cubicBezTo>
                      <a:pt x="6820" y="692"/>
                      <a:pt x="6820" y="691"/>
                      <a:pt x="6820" y="691"/>
                    </a:cubicBezTo>
                    <a:cubicBezTo>
                      <a:pt x="6844" y="683"/>
                      <a:pt x="6868" y="675"/>
                      <a:pt x="6892" y="675"/>
                    </a:cubicBezTo>
                    <a:cubicBezTo>
                      <a:pt x="6892" y="796"/>
                      <a:pt x="6892" y="796"/>
                      <a:pt x="6892" y="796"/>
                    </a:cubicBezTo>
                    <a:cubicBezTo>
                      <a:pt x="7000" y="796"/>
                      <a:pt x="7000" y="796"/>
                      <a:pt x="7000" y="796"/>
                    </a:cubicBezTo>
                    <a:cubicBezTo>
                      <a:pt x="7000" y="852"/>
                      <a:pt x="7000" y="852"/>
                      <a:pt x="7000" y="852"/>
                    </a:cubicBezTo>
                    <a:cubicBezTo>
                      <a:pt x="6892" y="852"/>
                      <a:pt x="6892" y="852"/>
                      <a:pt x="6892" y="852"/>
                    </a:cubicBezTo>
                    <a:cubicBezTo>
                      <a:pt x="6892" y="1088"/>
                      <a:pt x="6892" y="1088"/>
                      <a:pt x="6892" y="1088"/>
                    </a:cubicBezTo>
                    <a:cubicBezTo>
                      <a:pt x="6892" y="1121"/>
                      <a:pt x="6893" y="1137"/>
                      <a:pt x="6901" y="1153"/>
                    </a:cubicBezTo>
                    <a:cubicBezTo>
                      <a:pt x="6917" y="1161"/>
                      <a:pt x="6935" y="1169"/>
                      <a:pt x="6951" y="1169"/>
                    </a:cubicBezTo>
                    <a:cubicBezTo>
                      <a:pt x="6967" y="1169"/>
                      <a:pt x="6984" y="1161"/>
                      <a:pt x="7000" y="1153"/>
                    </a:cubicBezTo>
                    <a:cubicBezTo>
                      <a:pt x="7000" y="1210"/>
                      <a:pt x="7000" y="1210"/>
                      <a:pt x="7000" y="1210"/>
                    </a:cubicBezTo>
                    <a:cubicBezTo>
                      <a:pt x="6984" y="1226"/>
                      <a:pt x="6959" y="1226"/>
                      <a:pt x="6934" y="1226"/>
                    </a:cubicBezTo>
                    <a:cubicBezTo>
                      <a:pt x="6861" y="1226"/>
                      <a:pt x="6820" y="1185"/>
                      <a:pt x="6820" y="1104"/>
                    </a:cubicBezTo>
                    <a:cubicBezTo>
                      <a:pt x="6820" y="853"/>
                      <a:pt x="6820" y="852"/>
                      <a:pt x="6820" y="852"/>
                    </a:cubicBezTo>
                    <a:close/>
                    <a:moveTo>
                      <a:pt x="3804" y="2868"/>
                    </a:moveTo>
                    <a:cubicBezTo>
                      <a:pt x="4476" y="2868"/>
                      <a:pt x="4476" y="2868"/>
                      <a:pt x="4476" y="2868"/>
                    </a:cubicBezTo>
                    <a:cubicBezTo>
                      <a:pt x="4476" y="3040"/>
                      <a:pt x="4476" y="3040"/>
                      <a:pt x="4476" y="3040"/>
                    </a:cubicBezTo>
                    <a:cubicBezTo>
                      <a:pt x="3608" y="3040"/>
                      <a:pt x="3608" y="3040"/>
                      <a:pt x="3608" y="3040"/>
                    </a:cubicBezTo>
                    <a:cubicBezTo>
                      <a:pt x="3608" y="1412"/>
                      <a:pt x="3608" y="1412"/>
                      <a:pt x="3608" y="1412"/>
                    </a:cubicBezTo>
                    <a:cubicBezTo>
                      <a:pt x="4444" y="1412"/>
                      <a:pt x="4444" y="1412"/>
                      <a:pt x="4444" y="1412"/>
                    </a:cubicBezTo>
                    <a:cubicBezTo>
                      <a:pt x="4444" y="1584"/>
                      <a:pt x="4444" y="1584"/>
                      <a:pt x="4444" y="1584"/>
                    </a:cubicBezTo>
                    <a:cubicBezTo>
                      <a:pt x="3804" y="1584"/>
                      <a:pt x="3804" y="1584"/>
                      <a:pt x="3804" y="1584"/>
                    </a:cubicBezTo>
                    <a:cubicBezTo>
                      <a:pt x="3804" y="2124"/>
                      <a:pt x="3804" y="2124"/>
                      <a:pt x="3804" y="2124"/>
                    </a:cubicBezTo>
                    <a:cubicBezTo>
                      <a:pt x="4396" y="2124"/>
                      <a:pt x="4396" y="2124"/>
                      <a:pt x="4396" y="2124"/>
                    </a:cubicBezTo>
                    <a:cubicBezTo>
                      <a:pt x="4396" y="2304"/>
                      <a:pt x="4396" y="2304"/>
                      <a:pt x="4396" y="2304"/>
                    </a:cubicBezTo>
                    <a:cubicBezTo>
                      <a:pt x="3804" y="2304"/>
                      <a:pt x="3804" y="2304"/>
                      <a:pt x="3804" y="2304"/>
                    </a:cubicBezTo>
                    <a:lnTo>
                      <a:pt x="3804" y="2868"/>
                    </a:lnTo>
                    <a:close/>
                    <a:moveTo>
                      <a:pt x="5546" y="1876"/>
                    </a:moveTo>
                    <a:cubicBezTo>
                      <a:pt x="5158" y="2468"/>
                      <a:pt x="5158" y="2466"/>
                      <a:pt x="5158" y="2466"/>
                    </a:cubicBezTo>
                    <a:cubicBezTo>
                      <a:pt x="5546" y="3040"/>
                      <a:pt x="5546" y="3040"/>
                      <a:pt x="5546" y="3040"/>
                    </a:cubicBezTo>
                    <a:cubicBezTo>
                      <a:pt x="5328" y="3040"/>
                      <a:pt x="5328" y="3040"/>
                      <a:pt x="5328" y="3040"/>
                    </a:cubicBezTo>
                    <a:cubicBezTo>
                      <a:pt x="5101" y="2668"/>
                      <a:pt x="5101" y="2668"/>
                      <a:pt x="5101" y="2668"/>
                    </a:cubicBezTo>
                    <a:cubicBezTo>
                      <a:pt x="5085" y="2644"/>
                      <a:pt x="5068" y="2620"/>
                      <a:pt x="5044" y="2580"/>
                    </a:cubicBezTo>
                    <a:cubicBezTo>
                      <a:pt x="5036" y="2588"/>
                      <a:pt x="5020" y="2612"/>
                      <a:pt x="4988" y="2668"/>
                    </a:cubicBezTo>
                    <a:cubicBezTo>
                      <a:pt x="4753" y="3040"/>
                      <a:pt x="4753" y="3040"/>
                      <a:pt x="4753" y="3040"/>
                    </a:cubicBezTo>
                    <a:cubicBezTo>
                      <a:pt x="4542" y="3040"/>
                      <a:pt x="4542" y="3040"/>
                      <a:pt x="4542" y="3040"/>
                    </a:cubicBezTo>
                    <a:cubicBezTo>
                      <a:pt x="4939" y="2476"/>
                      <a:pt x="4939" y="2474"/>
                      <a:pt x="4939" y="2474"/>
                    </a:cubicBezTo>
                    <a:cubicBezTo>
                      <a:pt x="4558" y="1876"/>
                      <a:pt x="4558" y="1876"/>
                      <a:pt x="4558" y="1876"/>
                    </a:cubicBezTo>
                    <a:cubicBezTo>
                      <a:pt x="4769" y="1876"/>
                      <a:pt x="4769" y="1876"/>
                      <a:pt x="4769" y="1876"/>
                    </a:cubicBezTo>
                    <a:cubicBezTo>
                      <a:pt x="4996" y="2280"/>
                      <a:pt x="4996" y="2280"/>
                      <a:pt x="4996" y="2280"/>
                    </a:cubicBezTo>
                    <a:cubicBezTo>
                      <a:pt x="5012" y="2305"/>
                      <a:pt x="5028" y="2329"/>
                      <a:pt x="5052" y="2369"/>
                    </a:cubicBezTo>
                    <a:cubicBezTo>
                      <a:pt x="5052" y="2361"/>
                      <a:pt x="5077" y="2337"/>
                      <a:pt x="5109" y="2280"/>
                    </a:cubicBezTo>
                    <a:cubicBezTo>
                      <a:pt x="5344" y="1876"/>
                      <a:pt x="5344" y="1876"/>
                      <a:pt x="5344" y="1876"/>
                    </a:cubicBezTo>
                    <a:lnTo>
                      <a:pt x="5546" y="1876"/>
                    </a:lnTo>
                    <a:close/>
                    <a:moveTo>
                      <a:pt x="6220" y="1851"/>
                    </a:moveTo>
                    <a:cubicBezTo>
                      <a:pt x="6318" y="1851"/>
                      <a:pt x="6416" y="1868"/>
                      <a:pt x="6488" y="1908"/>
                    </a:cubicBezTo>
                    <a:cubicBezTo>
                      <a:pt x="6488" y="2103"/>
                      <a:pt x="6488" y="2103"/>
                      <a:pt x="6488" y="2103"/>
                    </a:cubicBezTo>
                    <a:cubicBezTo>
                      <a:pt x="6408" y="2038"/>
                      <a:pt x="6310" y="2014"/>
                      <a:pt x="6212" y="2014"/>
                    </a:cubicBezTo>
                    <a:cubicBezTo>
                      <a:pt x="6091" y="2014"/>
                      <a:pt x="5993" y="2054"/>
                      <a:pt x="5920" y="2136"/>
                    </a:cubicBezTo>
                    <a:cubicBezTo>
                      <a:pt x="5839" y="2217"/>
                      <a:pt x="5807" y="2331"/>
                      <a:pt x="5807" y="2477"/>
                    </a:cubicBezTo>
                    <a:cubicBezTo>
                      <a:pt x="5807" y="2615"/>
                      <a:pt x="5839" y="2720"/>
                      <a:pt x="5912" y="2802"/>
                    </a:cubicBezTo>
                    <a:cubicBezTo>
                      <a:pt x="5985" y="2875"/>
                      <a:pt x="6082" y="2915"/>
                      <a:pt x="6196" y="2915"/>
                    </a:cubicBezTo>
                    <a:cubicBezTo>
                      <a:pt x="6302" y="2915"/>
                      <a:pt x="6400" y="2883"/>
                      <a:pt x="6488" y="2818"/>
                    </a:cubicBezTo>
                    <a:cubicBezTo>
                      <a:pt x="6488" y="2996"/>
                      <a:pt x="6488" y="2996"/>
                      <a:pt x="6488" y="2996"/>
                    </a:cubicBezTo>
                    <a:cubicBezTo>
                      <a:pt x="6400" y="3053"/>
                      <a:pt x="6293" y="3078"/>
                      <a:pt x="6164" y="3078"/>
                    </a:cubicBezTo>
                    <a:cubicBezTo>
                      <a:pt x="6001" y="3078"/>
                      <a:pt x="5864" y="3021"/>
                      <a:pt x="5758" y="2907"/>
                    </a:cubicBezTo>
                    <a:cubicBezTo>
                      <a:pt x="5661" y="2802"/>
                      <a:pt x="5612" y="2663"/>
                      <a:pt x="5612" y="2493"/>
                    </a:cubicBezTo>
                    <a:cubicBezTo>
                      <a:pt x="5612" y="2298"/>
                      <a:pt x="5669" y="2144"/>
                      <a:pt x="5774" y="2030"/>
                    </a:cubicBezTo>
                    <a:cubicBezTo>
                      <a:pt x="5888" y="1908"/>
                      <a:pt x="6034" y="1851"/>
                      <a:pt x="6220" y="1851"/>
                    </a:cubicBezTo>
                    <a:close/>
                    <a:moveTo>
                      <a:pt x="7668" y="2328"/>
                    </a:moveTo>
                    <a:cubicBezTo>
                      <a:pt x="7668" y="3040"/>
                      <a:pt x="7668" y="3040"/>
                      <a:pt x="7668" y="3040"/>
                    </a:cubicBezTo>
                    <a:cubicBezTo>
                      <a:pt x="7484" y="3040"/>
                      <a:pt x="7484" y="3040"/>
                      <a:pt x="7484" y="3040"/>
                    </a:cubicBezTo>
                    <a:cubicBezTo>
                      <a:pt x="7484" y="2368"/>
                      <a:pt x="7484" y="2369"/>
                      <a:pt x="7484" y="2369"/>
                    </a:cubicBezTo>
                    <a:cubicBezTo>
                      <a:pt x="7484" y="2134"/>
                      <a:pt x="7386" y="2013"/>
                      <a:pt x="7208" y="2013"/>
                    </a:cubicBezTo>
                    <a:cubicBezTo>
                      <a:pt x="7119" y="2013"/>
                      <a:pt x="7046" y="2045"/>
                      <a:pt x="6981" y="2110"/>
                    </a:cubicBezTo>
                    <a:cubicBezTo>
                      <a:pt x="6917" y="2183"/>
                      <a:pt x="6884" y="2272"/>
                      <a:pt x="6884" y="2385"/>
                    </a:cubicBezTo>
                    <a:cubicBezTo>
                      <a:pt x="6884" y="3041"/>
                      <a:pt x="6884" y="3040"/>
                      <a:pt x="6884" y="3040"/>
                    </a:cubicBezTo>
                    <a:cubicBezTo>
                      <a:pt x="6700" y="3040"/>
                      <a:pt x="6700" y="3040"/>
                      <a:pt x="6700" y="3040"/>
                    </a:cubicBezTo>
                    <a:cubicBezTo>
                      <a:pt x="6700" y="1316"/>
                      <a:pt x="6700" y="1316"/>
                      <a:pt x="6700" y="1316"/>
                    </a:cubicBezTo>
                    <a:cubicBezTo>
                      <a:pt x="6884" y="1316"/>
                      <a:pt x="6884" y="1316"/>
                      <a:pt x="6884" y="1316"/>
                    </a:cubicBezTo>
                    <a:cubicBezTo>
                      <a:pt x="6884" y="2068"/>
                      <a:pt x="6884" y="2068"/>
                      <a:pt x="6884" y="2068"/>
                    </a:cubicBezTo>
                    <a:cubicBezTo>
                      <a:pt x="6892" y="2068"/>
                      <a:pt x="6892" y="2068"/>
                      <a:pt x="6892" y="2068"/>
                    </a:cubicBezTo>
                    <a:cubicBezTo>
                      <a:pt x="6981" y="1924"/>
                      <a:pt x="7110" y="1850"/>
                      <a:pt x="7272" y="1850"/>
                    </a:cubicBezTo>
                    <a:cubicBezTo>
                      <a:pt x="7531" y="1850"/>
                      <a:pt x="7668" y="2013"/>
                      <a:pt x="7668" y="2328"/>
                    </a:cubicBezTo>
                    <a:close/>
                    <a:moveTo>
                      <a:pt x="8366" y="1851"/>
                    </a:moveTo>
                    <a:cubicBezTo>
                      <a:pt x="8293" y="1851"/>
                      <a:pt x="8212" y="1860"/>
                      <a:pt x="8130" y="1892"/>
                    </a:cubicBezTo>
                    <a:cubicBezTo>
                      <a:pt x="8057" y="1908"/>
                      <a:pt x="8000" y="1933"/>
                      <a:pt x="7968" y="1965"/>
                    </a:cubicBezTo>
                    <a:cubicBezTo>
                      <a:pt x="7968" y="1965"/>
                      <a:pt x="7968" y="1965"/>
                      <a:pt x="7968" y="2152"/>
                    </a:cubicBezTo>
                    <a:cubicBezTo>
                      <a:pt x="8080" y="2054"/>
                      <a:pt x="8204" y="2014"/>
                      <a:pt x="8350" y="2014"/>
                    </a:cubicBezTo>
                    <a:cubicBezTo>
                      <a:pt x="8504" y="2014"/>
                      <a:pt x="8585" y="2111"/>
                      <a:pt x="8585" y="2306"/>
                    </a:cubicBezTo>
                    <a:cubicBezTo>
                      <a:pt x="8585" y="2306"/>
                      <a:pt x="8585" y="2306"/>
                      <a:pt x="8236" y="2355"/>
                    </a:cubicBezTo>
                    <a:cubicBezTo>
                      <a:pt x="7984" y="2395"/>
                      <a:pt x="7854" y="2517"/>
                      <a:pt x="7854" y="2737"/>
                    </a:cubicBezTo>
                    <a:cubicBezTo>
                      <a:pt x="7854" y="2834"/>
                      <a:pt x="7887" y="2915"/>
                      <a:pt x="7944" y="2980"/>
                    </a:cubicBezTo>
                    <a:cubicBezTo>
                      <a:pt x="8017" y="3045"/>
                      <a:pt x="8106" y="3078"/>
                      <a:pt x="8227" y="3078"/>
                    </a:cubicBezTo>
                    <a:cubicBezTo>
                      <a:pt x="8382" y="3078"/>
                      <a:pt x="8504" y="3004"/>
                      <a:pt x="8584" y="2866"/>
                    </a:cubicBezTo>
                    <a:cubicBezTo>
                      <a:pt x="8584" y="2866"/>
                      <a:pt x="8584" y="2868"/>
                      <a:pt x="8584" y="3044"/>
                    </a:cubicBezTo>
                    <a:cubicBezTo>
                      <a:pt x="8584" y="3044"/>
                      <a:pt x="8584" y="3044"/>
                      <a:pt x="8772" y="3044"/>
                    </a:cubicBezTo>
                    <a:cubicBezTo>
                      <a:pt x="8772" y="2290"/>
                      <a:pt x="8772" y="2290"/>
                      <a:pt x="8772" y="2290"/>
                    </a:cubicBezTo>
                    <a:cubicBezTo>
                      <a:pt x="8772" y="1998"/>
                      <a:pt x="8642" y="1851"/>
                      <a:pt x="8366" y="1851"/>
                    </a:cubicBezTo>
                    <a:close/>
                    <a:moveTo>
                      <a:pt x="8584" y="2574"/>
                    </a:moveTo>
                    <a:cubicBezTo>
                      <a:pt x="8584" y="2672"/>
                      <a:pt x="8560" y="2753"/>
                      <a:pt x="8495" y="2818"/>
                    </a:cubicBezTo>
                    <a:cubicBezTo>
                      <a:pt x="8438" y="2883"/>
                      <a:pt x="8358" y="2915"/>
                      <a:pt x="8268" y="2915"/>
                    </a:cubicBezTo>
                    <a:cubicBezTo>
                      <a:pt x="8195" y="2915"/>
                      <a:pt x="8147" y="2899"/>
                      <a:pt x="8106" y="2866"/>
                    </a:cubicBezTo>
                    <a:cubicBezTo>
                      <a:pt x="8065" y="2826"/>
                      <a:pt x="8041" y="2777"/>
                      <a:pt x="8041" y="2720"/>
                    </a:cubicBezTo>
                    <a:cubicBezTo>
                      <a:pt x="8041" y="2655"/>
                      <a:pt x="8057" y="2607"/>
                      <a:pt x="8090" y="2574"/>
                    </a:cubicBezTo>
                    <a:cubicBezTo>
                      <a:pt x="8130" y="2534"/>
                      <a:pt x="8203" y="2509"/>
                      <a:pt x="8309" y="2501"/>
                    </a:cubicBezTo>
                    <a:cubicBezTo>
                      <a:pt x="8309" y="2501"/>
                      <a:pt x="8308" y="2501"/>
                      <a:pt x="8584" y="2460"/>
                    </a:cubicBezTo>
                    <a:lnTo>
                      <a:pt x="8584" y="2574"/>
                    </a:lnTo>
                    <a:close/>
                    <a:moveTo>
                      <a:pt x="9926" y="1972"/>
                    </a:moveTo>
                    <a:cubicBezTo>
                      <a:pt x="9999" y="2061"/>
                      <a:pt x="10032" y="2175"/>
                      <a:pt x="10032" y="2329"/>
                    </a:cubicBezTo>
                    <a:cubicBezTo>
                      <a:pt x="10032" y="3040"/>
                      <a:pt x="10032" y="3040"/>
                      <a:pt x="10032" y="3040"/>
                    </a:cubicBezTo>
                    <a:cubicBezTo>
                      <a:pt x="9844" y="3040"/>
                      <a:pt x="9844" y="3040"/>
                      <a:pt x="9844" y="3040"/>
                    </a:cubicBezTo>
                    <a:cubicBezTo>
                      <a:pt x="9844" y="2376"/>
                      <a:pt x="9844" y="2377"/>
                      <a:pt x="9844" y="2377"/>
                    </a:cubicBezTo>
                    <a:cubicBezTo>
                      <a:pt x="9844" y="2135"/>
                      <a:pt x="9755" y="2013"/>
                      <a:pt x="9568" y="2013"/>
                    </a:cubicBezTo>
                    <a:cubicBezTo>
                      <a:pt x="9479" y="2013"/>
                      <a:pt x="9398" y="2046"/>
                      <a:pt x="9341" y="2118"/>
                    </a:cubicBezTo>
                    <a:cubicBezTo>
                      <a:pt x="9276" y="2183"/>
                      <a:pt x="9244" y="2272"/>
                      <a:pt x="9244" y="2377"/>
                    </a:cubicBezTo>
                    <a:cubicBezTo>
                      <a:pt x="9244" y="3041"/>
                      <a:pt x="9244" y="3040"/>
                      <a:pt x="9244" y="3040"/>
                    </a:cubicBezTo>
                    <a:cubicBezTo>
                      <a:pt x="9056" y="3040"/>
                      <a:pt x="9056" y="3040"/>
                      <a:pt x="9056" y="3040"/>
                    </a:cubicBezTo>
                    <a:cubicBezTo>
                      <a:pt x="9056" y="1876"/>
                      <a:pt x="9056" y="1876"/>
                      <a:pt x="9056" y="1876"/>
                    </a:cubicBezTo>
                    <a:cubicBezTo>
                      <a:pt x="9244" y="1876"/>
                      <a:pt x="9244" y="1876"/>
                      <a:pt x="9244" y="1876"/>
                    </a:cubicBezTo>
                    <a:cubicBezTo>
                      <a:pt x="9244" y="2068"/>
                      <a:pt x="9244" y="2068"/>
                      <a:pt x="9244" y="2068"/>
                    </a:cubicBezTo>
                    <a:cubicBezTo>
                      <a:pt x="9252" y="2068"/>
                      <a:pt x="9251" y="2068"/>
                      <a:pt x="9251" y="2068"/>
                    </a:cubicBezTo>
                    <a:cubicBezTo>
                      <a:pt x="9340" y="1924"/>
                      <a:pt x="9462" y="1851"/>
                      <a:pt x="9633" y="1851"/>
                    </a:cubicBezTo>
                    <a:cubicBezTo>
                      <a:pt x="9763" y="1851"/>
                      <a:pt x="9861" y="1891"/>
                      <a:pt x="9926" y="1972"/>
                    </a:cubicBezTo>
                    <a:close/>
                    <a:moveTo>
                      <a:pt x="11108" y="2038"/>
                    </a:moveTo>
                    <a:cubicBezTo>
                      <a:pt x="11028" y="1916"/>
                      <a:pt x="10913" y="1851"/>
                      <a:pt x="10759" y="1851"/>
                    </a:cubicBezTo>
                    <a:cubicBezTo>
                      <a:pt x="10589" y="1851"/>
                      <a:pt x="10460" y="1908"/>
                      <a:pt x="10362" y="2030"/>
                    </a:cubicBezTo>
                    <a:cubicBezTo>
                      <a:pt x="10265" y="2143"/>
                      <a:pt x="10224" y="2305"/>
                      <a:pt x="10224" y="2499"/>
                    </a:cubicBezTo>
                    <a:cubicBezTo>
                      <a:pt x="10224" y="2677"/>
                      <a:pt x="10265" y="2815"/>
                      <a:pt x="10354" y="2920"/>
                    </a:cubicBezTo>
                    <a:cubicBezTo>
                      <a:pt x="10443" y="3025"/>
                      <a:pt x="10565" y="3074"/>
                      <a:pt x="10703" y="3074"/>
                    </a:cubicBezTo>
                    <a:cubicBezTo>
                      <a:pt x="10881" y="3074"/>
                      <a:pt x="11020" y="3001"/>
                      <a:pt x="11108" y="2847"/>
                    </a:cubicBezTo>
                    <a:cubicBezTo>
                      <a:pt x="11108" y="2847"/>
                      <a:pt x="11108" y="2847"/>
                      <a:pt x="11108" y="2977"/>
                    </a:cubicBezTo>
                    <a:cubicBezTo>
                      <a:pt x="11108" y="3284"/>
                      <a:pt x="10969" y="3438"/>
                      <a:pt x="10678" y="3438"/>
                    </a:cubicBezTo>
                    <a:cubicBezTo>
                      <a:pt x="10556" y="3438"/>
                      <a:pt x="10436" y="3398"/>
                      <a:pt x="10304" y="3325"/>
                    </a:cubicBezTo>
                    <a:cubicBezTo>
                      <a:pt x="10304" y="3325"/>
                      <a:pt x="10304" y="3325"/>
                      <a:pt x="10304" y="3511"/>
                    </a:cubicBezTo>
                    <a:cubicBezTo>
                      <a:pt x="10412" y="3568"/>
                      <a:pt x="10541" y="3592"/>
                      <a:pt x="10678" y="3592"/>
                    </a:cubicBezTo>
                    <a:cubicBezTo>
                      <a:pt x="11092" y="3592"/>
                      <a:pt x="11296" y="3381"/>
                      <a:pt x="11296" y="2952"/>
                    </a:cubicBezTo>
                    <a:cubicBezTo>
                      <a:pt x="11296" y="1876"/>
                      <a:pt x="11296" y="1876"/>
                      <a:pt x="11296" y="1876"/>
                    </a:cubicBezTo>
                    <a:cubicBezTo>
                      <a:pt x="11296" y="1876"/>
                      <a:pt x="11296" y="1876"/>
                      <a:pt x="11108" y="1876"/>
                    </a:cubicBezTo>
                    <a:cubicBezTo>
                      <a:pt x="11108" y="1876"/>
                      <a:pt x="11108" y="1876"/>
                      <a:pt x="11108" y="2038"/>
                    </a:cubicBezTo>
                    <a:close/>
                    <a:moveTo>
                      <a:pt x="11108" y="2515"/>
                    </a:moveTo>
                    <a:cubicBezTo>
                      <a:pt x="11108" y="2637"/>
                      <a:pt x="11076" y="2726"/>
                      <a:pt x="11011" y="2807"/>
                    </a:cubicBezTo>
                    <a:cubicBezTo>
                      <a:pt x="10946" y="2880"/>
                      <a:pt x="10865" y="2912"/>
                      <a:pt x="10759" y="2912"/>
                    </a:cubicBezTo>
                    <a:cubicBezTo>
                      <a:pt x="10654" y="2912"/>
                      <a:pt x="10573" y="2871"/>
                      <a:pt x="10508" y="2799"/>
                    </a:cubicBezTo>
                    <a:cubicBezTo>
                      <a:pt x="10443" y="2718"/>
                      <a:pt x="10411" y="2620"/>
                      <a:pt x="10411" y="2491"/>
                    </a:cubicBezTo>
                    <a:cubicBezTo>
                      <a:pt x="10411" y="2337"/>
                      <a:pt x="10443" y="2216"/>
                      <a:pt x="10516" y="2135"/>
                    </a:cubicBezTo>
                    <a:cubicBezTo>
                      <a:pt x="10581" y="2054"/>
                      <a:pt x="10670" y="2013"/>
                      <a:pt x="10784" y="2013"/>
                    </a:cubicBezTo>
                    <a:cubicBezTo>
                      <a:pt x="10881" y="2013"/>
                      <a:pt x="10954" y="2046"/>
                      <a:pt x="11019" y="2110"/>
                    </a:cubicBezTo>
                    <a:cubicBezTo>
                      <a:pt x="11084" y="2175"/>
                      <a:pt x="11108" y="2256"/>
                      <a:pt x="11108" y="2345"/>
                    </a:cubicBezTo>
                    <a:cubicBezTo>
                      <a:pt x="11108" y="2345"/>
                      <a:pt x="11108" y="2345"/>
                      <a:pt x="11108" y="2515"/>
                    </a:cubicBezTo>
                    <a:close/>
                    <a:moveTo>
                      <a:pt x="12536" y="2412"/>
                    </a:moveTo>
                    <a:cubicBezTo>
                      <a:pt x="12536" y="2241"/>
                      <a:pt x="12496" y="2111"/>
                      <a:pt x="12414" y="2006"/>
                    </a:cubicBezTo>
                    <a:cubicBezTo>
                      <a:pt x="12333" y="1900"/>
                      <a:pt x="12211" y="1851"/>
                      <a:pt x="12057" y="1851"/>
                    </a:cubicBezTo>
                    <a:cubicBezTo>
                      <a:pt x="11911" y="1851"/>
                      <a:pt x="11781" y="1908"/>
                      <a:pt x="11683" y="2014"/>
                    </a:cubicBezTo>
                    <a:cubicBezTo>
                      <a:pt x="11569" y="2128"/>
                      <a:pt x="11512" y="2282"/>
                      <a:pt x="11512" y="2469"/>
                    </a:cubicBezTo>
                    <a:cubicBezTo>
                      <a:pt x="11512" y="2663"/>
                      <a:pt x="11569" y="2818"/>
                      <a:pt x="11667" y="2923"/>
                    </a:cubicBezTo>
                    <a:cubicBezTo>
                      <a:pt x="11764" y="3029"/>
                      <a:pt x="11887" y="3078"/>
                      <a:pt x="12049" y="3078"/>
                    </a:cubicBezTo>
                    <a:cubicBezTo>
                      <a:pt x="12220" y="3078"/>
                      <a:pt x="12348" y="3037"/>
                      <a:pt x="12456" y="2964"/>
                    </a:cubicBezTo>
                    <a:cubicBezTo>
                      <a:pt x="12456" y="2964"/>
                      <a:pt x="12456" y="2964"/>
                      <a:pt x="12456" y="2793"/>
                    </a:cubicBezTo>
                    <a:cubicBezTo>
                      <a:pt x="12340" y="2875"/>
                      <a:pt x="12228" y="2915"/>
                      <a:pt x="12090" y="2915"/>
                    </a:cubicBezTo>
                    <a:cubicBezTo>
                      <a:pt x="11976" y="2915"/>
                      <a:pt x="11886" y="2882"/>
                      <a:pt x="11813" y="2809"/>
                    </a:cubicBezTo>
                    <a:cubicBezTo>
                      <a:pt x="11748" y="2744"/>
                      <a:pt x="11716" y="2640"/>
                      <a:pt x="11707" y="2508"/>
                    </a:cubicBezTo>
                    <a:cubicBezTo>
                      <a:pt x="11707" y="2508"/>
                      <a:pt x="11708" y="2508"/>
                      <a:pt x="12536" y="2508"/>
                    </a:cubicBezTo>
                    <a:lnTo>
                      <a:pt x="12536" y="2412"/>
                    </a:lnTo>
                    <a:close/>
                    <a:moveTo>
                      <a:pt x="11716" y="2356"/>
                    </a:moveTo>
                    <a:cubicBezTo>
                      <a:pt x="11724" y="2248"/>
                      <a:pt x="11764" y="2169"/>
                      <a:pt x="11829" y="2104"/>
                    </a:cubicBezTo>
                    <a:cubicBezTo>
                      <a:pt x="11886" y="2039"/>
                      <a:pt x="11968" y="2014"/>
                      <a:pt x="12049" y="2014"/>
                    </a:cubicBezTo>
                    <a:cubicBezTo>
                      <a:pt x="12147" y="2014"/>
                      <a:pt x="12220" y="2039"/>
                      <a:pt x="12269" y="2104"/>
                    </a:cubicBezTo>
                    <a:cubicBezTo>
                      <a:pt x="12317" y="2161"/>
                      <a:pt x="12342" y="2248"/>
                      <a:pt x="12342" y="2356"/>
                    </a:cubicBezTo>
                    <a:lnTo>
                      <a:pt x="11716" y="235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SharePoint"/>
              <p:cNvSpPr>
                <a:spLocks noChangeAspect="1" noEditPoints="1"/>
              </p:cNvSpPr>
              <p:nvPr/>
            </p:nvSpPr>
            <p:spPr bwMode="auto">
              <a:xfrm>
                <a:off x="5353610" y="13400804"/>
                <a:ext cx="1470214" cy="365760"/>
              </a:xfrm>
              <a:custGeom>
                <a:avLst/>
                <a:gdLst>
                  <a:gd name="T0" fmla="*/ 35 w 12150"/>
                  <a:gd name="T1" fmla="*/ 2387 h 3023"/>
                  <a:gd name="T2" fmla="*/ 1622 w 12150"/>
                  <a:gd name="T3" fmla="*/ 561 h 3023"/>
                  <a:gd name="T4" fmla="*/ 604 w 12150"/>
                  <a:gd name="T5" fmla="*/ 1905 h 3023"/>
                  <a:gd name="T6" fmla="*/ 1251 w 12150"/>
                  <a:gd name="T7" fmla="*/ 568 h 3023"/>
                  <a:gd name="T8" fmla="*/ 1111 w 12150"/>
                  <a:gd name="T9" fmla="*/ 1423 h 3023"/>
                  <a:gd name="T10" fmla="*/ 687 w 12150"/>
                  <a:gd name="T11" fmla="*/ 2261 h 3023"/>
                  <a:gd name="T12" fmla="*/ 1647 w 12150"/>
                  <a:gd name="T13" fmla="*/ 1786 h 3023"/>
                  <a:gd name="T14" fmla="*/ 1216 w 12150"/>
                  <a:gd name="T15" fmla="*/ 1262 h 3023"/>
                  <a:gd name="T16" fmla="*/ 1223 w 12150"/>
                  <a:gd name="T17" fmla="*/ 285 h 3023"/>
                  <a:gd name="T18" fmla="*/ 654 w 12150"/>
                  <a:gd name="T19" fmla="*/ 271 h 3023"/>
                  <a:gd name="T20" fmla="*/ 1216 w 12150"/>
                  <a:gd name="T21" fmla="*/ 561 h 3023"/>
                  <a:gd name="T22" fmla="*/ 795 w 12150"/>
                  <a:gd name="T23" fmla="*/ 1613 h 3023"/>
                  <a:gd name="T24" fmla="*/ 575 w 12150"/>
                  <a:gd name="T25" fmla="*/ 2289 h 3023"/>
                  <a:gd name="T26" fmla="*/ 364 w 12150"/>
                  <a:gd name="T27" fmla="*/ 2730 h 3023"/>
                  <a:gd name="T28" fmla="*/ 995 w 12150"/>
                  <a:gd name="T29" fmla="*/ 2569 h 3023"/>
                  <a:gd name="T30" fmla="*/ 1619 w 12150"/>
                  <a:gd name="T31" fmla="*/ 2226 h 3023"/>
                  <a:gd name="T32" fmla="*/ 1265 w 12150"/>
                  <a:gd name="T33" fmla="*/ 1549 h 3023"/>
                  <a:gd name="T34" fmla="*/ 2738 w 12150"/>
                  <a:gd name="T35" fmla="*/ 1185 h 3023"/>
                  <a:gd name="T36" fmla="*/ 3232 w 12150"/>
                  <a:gd name="T37" fmla="*/ 2465 h 3023"/>
                  <a:gd name="T38" fmla="*/ 3795 w 12150"/>
                  <a:gd name="T39" fmla="*/ 1423 h 3023"/>
                  <a:gd name="T40" fmla="*/ 4727 w 12150"/>
                  <a:gd name="T41" fmla="*/ 2046 h 3023"/>
                  <a:gd name="T42" fmla="*/ 4552 w 12150"/>
                  <a:gd name="T43" fmla="*/ 1589 h 3023"/>
                  <a:gd name="T44" fmla="*/ 5133 w 12150"/>
                  <a:gd name="T45" fmla="*/ 2563 h 3023"/>
                  <a:gd name="T46" fmla="*/ 5267 w 12150"/>
                  <a:gd name="T47" fmla="*/ 2465 h 3023"/>
                  <a:gd name="T48" fmla="*/ 6329 w 12150"/>
                  <a:gd name="T49" fmla="*/ 1836 h 3023"/>
                  <a:gd name="T50" fmla="*/ 7126 w 12150"/>
                  <a:gd name="T51" fmla="*/ 1591 h 3023"/>
                  <a:gd name="T52" fmla="*/ 7539 w 12150"/>
                  <a:gd name="T53" fmla="*/ 2159 h 3023"/>
                  <a:gd name="T54" fmla="*/ 8481 w 12150"/>
                  <a:gd name="T55" fmla="*/ 1323 h 3023"/>
                  <a:gd name="T56" fmla="*/ 8340 w 12150"/>
                  <a:gd name="T57" fmla="*/ 1862 h 3023"/>
                  <a:gd name="T58" fmla="*/ 8844 w 12150"/>
                  <a:gd name="T59" fmla="*/ 2500 h 3023"/>
                  <a:gd name="T60" fmla="*/ 8970 w 12150"/>
                  <a:gd name="T61" fmla="*/ 1829 h 3023"/>
                  <a:gd name="T62" fmla="*/ 10050 w 12150"/>
                  <a:gd name="T63" fmla="*/ 1175 h 3023"/>
                  <a:gd name="T64" fmla="*/ 11163 w 12150"/>
                  <a:gd name="T65" fmla="*/ 2005 h 3023"/>
                  <a:gd name="T66" fmla="*/ 10487 w 12150"/>
                  <a:gd name="T67" fmla="*/ 1619 h 3023"/>
                  <a:gd name="T68" fmla="*/ 11657 w 12150"/>
                  <a:gd name="T69" fmla="*/ 2465 h 3023"/>
                  <a:gd name="T70" fmla="*/ 11459 w 12150"/>
                  <a:gd name="T71" fmla="*/ 1367 h 3023"/>
                  <a:gd name="T72" fmla="*/ 12150 w 12150"/>
                  <a:gd name="T73" fmla="*/ 1686 h 3023"/>
                  <a:gd name="T74" fmla="*/ 12107 w 12150"/>
                  <a:gd name="T75" fmla="*/ 1750 h 3023"/>
                  <a:gd name="T76" fmla="*/ 12037 w 12150"/>
                  <a:gd name="T77" fmla="*/ 1695 h 3023"/>
                  <a:gd name="T78" fmla="*/ 12065 w 12150"/>
                  <a:gd name="T79" fmla="*/ 1637 h 3023"/>
                  <a:gd name="T80" fmla="*/ 3568 w 12150"/>
                  <a:gd name="T81" fmla="*/ 535 h 3023"/>
                  <a:gd name="T82" fmla="*/ 3183 w 12150"/>
                  <a:gd name="T83" fmla="*/ 607 h 3023"/>
                  <a:gd name="T84" fmla="*/ 3801 w 12150"/>
                  <a:gd name="T85" fmla="*/ 519 h 3023"/>
                  <a:gd name="T86" fmla="*/ 3974 w 12150"/>
                  <a:gd name="T87" fmla="*/ 729 h 3023"/>
                  <a:gd name="T88" fmla="*/ 4191 w 12150"/>
                  <a:gd name="T89" fmla="*/ 1028 h 3023"/>
                  <a:gd name="T90" fmla="*/ 4479 w 12150"/>
                  <a:gd name="T91" fmla="*/ 679 h 3023"/>
                  <a:gd name="T92" fmla="*/ 4818 w 12150"/>
                  <a:gd name="T93" fmla="*/ 729 h 3023"/>
                  <a:gd name="T94" fmla="*/ 4684 w 12150"/>
                  <a:gd name="T95" fmla="*/ 1007 h 3023"/>
                  <a:gd name="T96" fmla="*/ 5076 w 12150"/>
                  <a:gd name="T97" fmla="*/ 923 h 3023"/>
                  <a:gd name="T98" fmla="*/ 4985 w 12150"/>
                  <a:gd name="T99" fmla="*/ 777 h 3023"/>
                  <a:gd name="T100" fmla="*/ 5394 w 12150"/>
                  <a:gd name="T101" fmla="*/ 673 h 3023"/>
                  <a:gd name="T102" fmla="*/ 5387 w 12150"/>
                  <a:gd name="T103" fmla="*/ 1007 h 3023"/>
                  <a:gd name="T104" fmla="*/ 5776 w 12150"/>
                  <a:gd name="T105" fmla="*/ 503 h 3023"/>
                  <a:gd name="T106" fmla="*/ 5663 w 12150"/>
                  <a:gd name="T107" fmla="*/ 1051 h 3023"/>
                  <a:gd name="T108" fmla="*/ 6051 w 12150"/>
                  <a:gd name="T109" fmla="*/ 1041 h 3023"/>
                  <a:gd name="T110" fmla="*/ 6179 w 12150"/>
                  <a:gd name="T111" fmla="*/ 715 h 3023"/>
                  <a:gd name="T112" fmla="*/ 6200 w 12150"/>
                  <a:gd name="T113" fmla="*/ 643 h 3023"/>
                  <a:gd name="T114" fmla="*/ 6179 w 12150"/>
                  <a:gd name="T115" fmla="*/ 699 h 3023"/>
                  <a:gd name="T116" fmla="*/ 6200 w 12150"/>
                  <a:gd name="T117" fmla="*/ 810 h 3023"/>
                  <a:gd name="T118" fmla="*/ 1523 w 12150"/>
                  <a:gd name="T119" fmla="*/ 2887 h 3023"/>
                  <a:gd name="T120" fmla="*/ 1775 w 12150"/>
                  <a:gd name="T121" fmla="*/ 2887 h 3023"/>
                  <a:gd name="T122" fmla="*/ 1651 w 12150"/>
                  <a:gd name="T123" fmla="*/ 3023 h 3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50" h="3023">
                    <a:moveTo>
                      <a:pt x="1622" y="561"/>
                    </a:moveTo>
                    <a:cubicBezTo>
                      <a:pt x="1559" y="550"/>
                      <a:pt x="1491" y="540"/>
                      <a:pt x="1412" y="528"/>
                    </a:cubicBezTo>
                    <a:cubicBezTo>
                      <a:pt x="1296" y="332"/>
                      <a:pt x="1208" y="149"/>
                      <a:pt x="1174" y="0"/>
                    </a:cubicBezTo>
                    <a:cubicBezTo>
                      <a:pt x="1083" y="21"/>
                      <a:pt x="604" y="188"/>
                      <a:pt x="520" y="306"/>
                    </a:cubicBezTo>
                    <a:cubicBezTo>
                      <a:pt x="515" y="313"/>
                      <a:pt x="513" y="319"/>
                      <a:pt x="513" y="325"/>
                    </a:cubicBezTo>
                    <a:cubicBezTo>
                      <a:pt x="506" y="347"/>
                      <a:pt x="517" y="367"/>
                      <a:pt x="528" y="378"/>
                    </a:cubicBezTo>
                    <a:cubicBezTo>
                      <a:pt x="704" y="575"/>
                      <a:pt x="949" y="687"/>
                      <a:pt x="949" y="1087"/>
                    </a:cubicBezTo>
                    <a:cubicBezTo>
                      <a:pt x="949" y="1449"/>
                      <a:pt x="623" y="1791"/>
                      <a:pt x="296" y="2064"/>
                    </a:cubicBezTo>
                    <a:cubicBezTo>
                      <a:pt x="231" y="2107"/>
                      <a:pt x="231" y="2107"/>
                      <a:pt x="231" y="2107"/>
                    </a:cubicBezTo>
                    <a:cubicBezTo>
                      <a:pt x="147" y="2177"/>
                      <a:pt x="56" y="2289"/>
                      <a:pt x="35" y="2387"/>
                    </a:cubicBezTo>
                    <a:cubicBezTo>
                      <a:pt x="0" y="2534"/>
                      <a:pt x="112" y="2653"/>
                      <a:pt x="231" y="2737"/>
                    </a:cubicBezTo>
                    <a:cubicBezTo>
                      <a:pt x="364" y="2827"/>
                      <a:pt x="498" y="2876"/>
                      <a:pt x="659" y="2925"/>
                    </a:cubicBezTo>
                    <a:cubicBezTo>
                      <a:pt x="834" y="2974"/>
                      <a:pt x="1185" y="3016"/>
                      <a:pt x="1360" y="3023"/>
                    </a:cubicBezTo>
                    <a:cubicBezTo>
                      <a:pt x="1374" y="3023"/>
                      <a:pt x="1395" y="3016"/>
                      <a:pt x="1395" y="3016"/>
                    </a:cubicBezTo>
                    <a:cubicBezTo>
                      <a:pt x="1402" y="3002"/>
                      <a:pt x="1402" y="3002"/>
                      <a:pt x="1402" y="3002"/>
                    </a:cubicBezTo>
                    <a:cubicBezTo>
                      <a:pt x="1416" y="2974"/>
                      <a:pt x="1626" y="2590"/>
                      <a:pt x="1682" y="2261"/>
                    </a:cubicBezTo>
                    <a:cubicBezTo>
                      <a:pt x="1716" y="2046"/>
                      <a:pt x="1743" y="1759"/>
                      <a:pt x="1695" y="1482"/>
                    </a:cubicBezTo>
                    <a:cubicBezTo>
                      <a:pt x="2071" y="1370"/>
                      <a:pt x="2509" y="1262"/>
                      <a:pt x="2801" y="1220"/>
                    </a:cubicBezTo>
                    <a:cubicBezTo>
                      <a:pt x="2794" y="1199"/>
                      <a:pt x="2794" y="1199"/>
                      <a:pt x="2794" y="1199"/>
                    </a:cubicBezTo>
                    <a:cubicBezTo>
                      <a:pt x="2625" y="939"/>
                      <a:pt x="2373" y="701"/>
                      <a:pt x="1622" y="561"/>
                    </a:cubicBezTo>
                    <a:close/>
                    <a:moveTo>
                      <a:pt x="2141" y="778"/>
                    </a:moveTo>
                    <a:cubicBezTo>
                      <a:pt x="2191" y="799"/>
                      <a:pt x="2233" y="813"/>
                      <a:pt x="2275" y="834"/>
                    </a:cubicBezTo>
                    <a:cubicBezTo>
                      <a:pt x="2064" y="883"/>
                      <a:pt x="1868" y="946"/>
                      <a:pt x="1700" y="1016"/>
                    </a:cubicBezTo>
                    <a:cubicBezTo>
                      <a:pt x="1763" y="883"/>
                      <a:pt x="1791" y="771"/>
                      <a:pt x="1798" y="673"/>
                    </a:cubicBezTo>
                    <a:cubicBezTo>
                      <a:pt x="1917" y="701"/>
                      <a:pt x="2029" y="736"/>
                      <a:pt x="2141" y="778"/>
                    </a:cubicBezTo>
                    <a:close/>
                    <a:moveTo>
                      <a:pt x="1622" y="1023"/>
                    </a:moveTo>
                    <a:cubicBezTo>
                      <a:pt x="1545" y="974"/>
                      <a:pt x="1461" y="939"/>
                      <a:pt x="1384" y="904"/>
                    </a:cubicBezTo>
                    <a:cubicBezTo>
                      <a:pt x="1489" y="827"/>
                      <a:pt x="1622" y="743"/>
                      <a:pt x="1770" y="666"/>
                    </a:cubicBezTo>
                    <a:cubicBezTo>
                      <a:pt x="1763" y="750"/>
                      <a:pt x="1714" y="869"/>
                      <a:pt x="1622" y="1023"/>
                    </a:cubicBezTo>
                    <a:close/>
                    <a:moveTo>
                      <a:pt x="604" y="1905"/>
                    </a:moveTo>
                    <a:cubicBezTo>
                      <a:pt x="697" y="1858"/>
                      <a:pt x="783" y="1817"/>
                      <a:pt x="868" y="1780"/>
                    </a:cubicBezTo>
                    <a:cubicBezTo>
                      <a:pt x="797" y="1943"/>
                      <a:pt x="691" y="2106"/>
                      <a:pt x="645" y="2177"/>
                    </a:cubicBezTo>
                    <a:cubicBezTo>
                      <a:pt x="645" y="2184"/>
                      <a:pt x="638" y="2184"/>
                      <a:pt x="638" y="2191"/>
                    </a:cubicBezTo>
                    <a:cubicBezTo>
                      <a:pt x="592" y="2106"/>
                      <a:pt x="577" y="2009"/>
                      <a:pt x="604" y="1905"/>
                    </a:cubicBezTo>
                    <a:close/>
                    <a:moveTo>
                      <a:pt x="977" y="862"/>
                    </a:moveTo>
                    <a:cubicBezTo>
                      <a:pt x="1047" y="876"/>
                      <a:pt x="1139" y="904"/>
                      <a:pt x="1237" y="939"/>
                    </a:cubicBezTo>
                    <a:cubicBezTo>
                      <a:pt x="1160" y="1002"/>
                      <a:pt x="1082" y="1073"/>
                      <a:pt x="984" y="1171"/>
                    </a:cubicBezTo>
                    <a:cubicBezTo>
                      <a:pt x="998" y="1059"/>
                      <a:pt x="991" y="953"/>
                      <a:pt x="977" y="862"/>
                    </a:cubicBezTo>
                    <a:close/>
                    <a:moveTo>
                      <a:pt x="998" y="785"/>
                    </a:moveTo>
                    <a:cubicBezTo>
                      <a:pt x="1054" y="715"/>
                      <a:pt x="1146" y="645"/>
                      <a:pt x="1251" y="568"/>
                    </a:cubicBezTo>
                    <a:cubicBezTo>
                      <a:pt x="1286" y="659"/>
                      <a:pt x="1293" y="764"/>
                      <a:pt x="1286" y="869"/>
                    </a:cubicBezTo>
                    <a:cubicBezTo>
                      <a:pt x="1188" y="834"/>
                      <a:pt x="1089" y="813"/>
                      <a:pt x="998" y="785"/>
                    </a:cubicBezTo>
                    <a:close/>
                    <a:moveTo>
                      <a:pt x="1265" y="988"/>
                    </a:moveTo>
                    <a:cubicBezTo>
                      <a:pt x="1244" y="1101"/>
                      <a:pt x="1195" y="1213"/>
                      <a:pt x="1125" y="1318"/>
                    </a:cubicBezTo>
                    <a:cubicBezTo>
                      <a:pt x="1082" y="1269"/>
                      <a:pt x="1033" y="1234"/>
                      <a:pt x="998" y="1220"/>
                    </a:cubicBezTo>
                    <a:cubicBezTo>
                      <a:pt x="1047" y="1171"/>
                      <a:pt x="1139" y="1087"/>
                      <a:pt x="1265" y="988"/>
                    </a:cubicBezTo>
                    <a:close/>
                    <a:moveTo>
                      <a:pt x="1111" y="1423"/>
                    </a:moveTo>
                    <a:cubicBezTo>
                      <a:pt x="1160" y="1472"/>
                      <a:pt x="1174" y="1535"/>
                      <a:pt x="1181" y="1585"/>
                    </a:cubicBezTo>
                    <a:cubicBezTo>
                      <a:pt x="998" y="1655"/>
                      <a:pt x="858" y="1711"/>
                      <a:pt x="718" y="1781"/>
                    </a:cubicBezTo>
                    <a:cubicBezTo>
                      <a:pt x="886" y="1669"/>
                      <a:pt x="1019" y="1542"/>
                      <a:pt x="1111" y="1423"/>
                    </a:cubicBezTo>
                    <a:close/>
                    <a:moveTo>
                      <a:pt x="876" y="2135"/>
                    </a:moveTo>
                    <a:cubicBezTo>
                      <a:pt x="834" y="2149"/>
                      <a:pt x="785" y="2170"/>
                      <a:pt x="729" y="2184"/>
                    </a:cubicBezTo>
                    <a:cubicBezTo>
                      <a:pt x="775" y="2113"/>
                      <a:pt x="887" y="1897"/>
                      <a:pt x="942" y="1749"/>
                    </a:cubicBezTo>
                    <a:cubicBezTo>
                      <a:pt x="948" y="1746"/>
                      <a:pt x="953" y="1744"/>
                      <a:pt x="959" y="1741"/>
                    </a:cubicBezTo>
                    <a:cubicBezTo>
                      <a:pt x="1005" y="1873"/>
                      <a:pt x="1104" y="1977"/>
                      <a:pt x="1171" y="2030"/>
                    </a:cubicBezTo>
                    <a:cubicBezTo>
                      <a:pt x="1087" y="2065"/>
                      <a:pt x="988" y="2100"/>
                      <a:pt x="876" y="2135"/>
                    </a:cubicBezTo>
                    <a:close/>
                    <a:moveTo>
                      <a:pt x="1164" y="2093"/>
                    </a:moveTo>
                    <a:cubicBezTo>
                      <a:pt x="1108" y="2233"/>
                      <a:pt x="1037" y="2373"/>
                      <a:pt x="960" y="2492"/>
                    </a:cubicBezTo>
                    <a:cubicBezTo>
                      <a:pt x="925" y="2471"/>
                      <a:pt x="890" y="2450"/>
                      <a:pt x="862" y="2429"/>
                    </a:cubicBezTo>
                    <a:cubicBezTo>
                      <a:pt x="792" y="2380"/>
                      <a:pt x="729" y="2324"/>
                      <a:pt x="687" y="2261"/>
                    </a:cubicBezTo>
                    <a:cubicBezTo>
                      <a:pt x="764" y="2240"/>
                      <a:pt x="848" y="2212"/>
                      <a:pt x="932" y="2184"/>
                    </a:cubicBezTo>
                    <a:cubicBezTo>
                      <a:pt x="1009" y="2156"/>
                      <a:pt x="1087" y="2128"/>
                      <a:pt x="1164" y="2093"/>
                    </a:cubicBezTo>
                    <a:close/>
                    <a:moveTo>
                      <a:pt x="1004" y="1723"/>
                    </a:moveTo>
                    <a:cubicBezTo>
                      <a:pt x="1066" y="1698"/>
                      <a:pt x="1129" y="1673"/>
                      <a:pt x="1195" y="1648"/>
                    </a:cubicBezTo>
                    <a:cubicBezTo>
                      <a:pt x="1214" y="1640"/>
                      <a:pt x="1235" y="1632"/>
                      <a:pt x="1257" y="1624"/>
                    </a:cubicBezTo>
                    <a:cubicBezTo>
                      <a:pt x="1265" y="1742"/>
                      <a:pt x="1238" y="1865"/>
                      <a:pt x="1199" y="1989"/>
                    </a:cubicBezTo>
                    <a:cubicBezTo>
                      <a:pt x="1116" y="1918"/>
                      <a:pt x="1038" y="1819"/>
                      <a:pt x="1004" y="1723"/>
                    </a:cubicBezTo>
                    <a:close/>
                    <a:moveTo>
                      <a:pt x="1311" y="1605"/>
                    </a:moveTo>
                    <a:cubicBezTo>
                      <a:pt x="1314" y="1604"/>
                      <a:pt x="1317" y="1603"/>
                      <a:pt x="1319" y="1602"/>
                    </a:cubicBezTo>
                    <a:cubicBezTo>
                      <a:pt x="1401" y="1654"/>
                      <a:pt x="1580" y="1759"/>
                      <a:pt x="1647" y="1786"/>
                    </a:cubicBezTo>
                    <a:cubicBezTo>
                      <a:pt x="1556" y="1849"/>
                      <a:pt x="1437" y="1919"/>
                      <a:pt x="1255" y="1995"/>
                    </a:cubicBezTo>
                    <a:cubicBezTo>
                      <a:pt x="1302" y="1826"/>
                      <a:pt x="1317" y="1690"/>
                      <a:pt x="1311" y="1605"/>
                    </a:cubicBezTo>
                    <a:close/>
                    <a:moveTo>
                      <a:pt x="1216" y="1570"/>
                    </a:moveTo>
                    <a:cubicBezTo>
                      <a:pt x="1216" y="1486"/>
                      <a:pt x="1195" y="1416"/>
                      <a:pt x="1160" y="1367"/>
                    </a:cubicBezTo>
                    <a:cubicBezTo>
                      <a:pt x="1272" y="1297"/>
                      <a:pt x="1398" y="1227"/>
                      <a:pt x="1538" y="1157"/>
                    </a:cubicBezTo>
                    <a:cubicBezTo>
                      <a:pt x="1454" y="1283"/>
                      <a:pt x="1349" y="1416"/>
                      <a:pt x="1216" y="1570"/>
                    </a:cubicBezTo>
                    <a:close/>
                    <a:moveTo>
                      <a:pt x="1216" y="1262"/>
                    </a:moveTo>
                    <a:cubicBezTo>
                      <a:pt x="1272" y="1164"/>
                      <a:pt x="1307" y="1066"/>
                      <a:pt x="1328" y="974"/>
                    </a:cubicBezTo>
                    <a:cubicBezTo>
                      <a:pt x="1398" y="1009"/>
                      <a:pt x="1468" y="1044"/>
                      <a:pt x="1545" y="1087"/>
                    </a:cubicBezTo>
                    <a:cubicBezTo>
                      <a:pt x="1426" y="1143"/>
                      <a:pt x="1314" y="1199"/>
                      <a:pt x="1216" y="1262"/>
                    </a:cubicBezTo>
                    <a:close/>
                    <a:moveTo>
                      <a:pt x="1721" y="652"/>
                    </a:moveTo>
                    <a:cubicBezTo>
                      <a:pt x="1587" y="715"/>
                      <a:pt x="1468" y="771"/>
                      <a:pt x="1342" y="862"/>
                    </a:cubicBezTo>
                    <a:cubicBezTo>
                      <a:pt x="1342" y="757"/>
                      <a:pt x="1321" y="652"/>
                      <a:pt x="1286" y="568"/>
                    </a:cubicBezTo>
                    <a:cubicBezTo>
                      <a:pt x="1433" y="596"/>
                      <a:pt x="1573" y="617"/>
                      <a:pt x="1721" y="652"/>
                    </a:cubicBezTo>
                    <a:close/>
                    <a:moveTo>
                      <a:pt x="1339" y="517"/>
                    </a:moveTo>
                    <a:cubicBezTo>
                      <a:pt x="1261" y="505"/>
                      <a:pt x="1173" y="490"/>
                      <a:pt x="1069" y="472"/>
                    </a:cubicBezTo>
                    <a:cubicBezTo>
                      <a:pt x="1139" y="433"/>
                      <a:pt x="1192" y="393"/>
                      <a:pt x="1251" y="347"/>
                    </a:cubicBezTo>
                    <a:cubicBezTo>
                      <a:pt x="1277" y="398"/>
                      <a:pt x="1303" y="454"/>
                      <a:pt x="1339" y="517"/>
                    </a:cubicBezTo>
                    <a:close/>
                    <a:moveTo>
                      <a:pt x="1160" y="21"/>
                    </a:moveTo>
                    <a:cubicBezTo>
                      <a:pt x="1167" y="111"/>
                      <a:pt x="1188" y="195"/>
                      <a:pt x="1223" y="285"/>
                    </a:cubicBezTo>
                    <a:cubicBezTo>
                      <a:pt x="1118" y="257"/>
                      <a:pt x="844" y="222"/>
                      <a:pt x="752" y="208"/>
                    </a:cubicBezTo>
                    <a:cubicBezTo>
                      <a:pt x="914" y="111"/>
                      <a:pt x="1132" y="35"/>
                      <a:pt x="1160" y="21"/>
                    </a:cubicBezTo>
                    <a:close/>
                    <a:moveTo>
                      <a:pt x="724" y="222"/>
                    </a:moveTo>
                    <a:cubicBezTo>
                      <a:pt x="801" y="257"/>
                      <a:pt x="1090" y="313"/>
                      <a:pt x="1237" y="320"/>
                    </a:cubicBezTo>
                    <a:cubicBezTo>
                      <a:pt x="1237" y="327"/>
                      <a:pt x="1244" y="327"/>
                      <a:pt x="1244" y="327"/>
                    </a:cubicBezTo>
                    <a:cubicBezTo>
                      <a:pt x="1190" y="347"/>
                      <a:pt x="1096" y="393"/>
                      <a:pt x="1000" y="459"/>
                    </a:cubicBezTo>
                    <a:cubicBezTo>
                      <a:pt x="987" y="457"/>
                      <a:pt x="974" y="454"/>
                      <a:pt x="960" y="452"/>
                    </a:cubicBezTo>
                    <a:cubicBezTo>
                      <a:pt x="894" y="391"/>
                      <a:pt x="764" y="264"/>
                      <a:pt x="717" y="229"/>
                    </a:cubicBezTo>
                    <a:lnTo>
                      <a:pt x="724" y="222"/>
                    </a:lnTo>
                    <a:close/>
                    <a:moveTo>
                      <a:pt x="654" y="271"/>
                    </a:moveTo>
                    <a:cubicBezTo>
                      <a:pt x="668" y="264"/>
                      <a:pt x="682" y="250"/>
                      <a:pt x="703" y="236"/>
                    </a:cubicBezTo>
                    <a:cubicBezTo>
                      <a:pt x="734" y="278"/>
                      <a:pt x="810" y="374"/>
                      <a:pt x="863" y="437"/>
                    </a:cubicBezTo>
                    <a:cubicBezTo>
                      <a:pt x="776" y="424"/>
                      <a:pt x="662" y="402"/>
                      <a:pt x="589" y="374"/>
                    </a:cubicBezTo>
                    <a:cubicBezTo>
                      <a:pt x="586" y="338"/>
                      <a:pt x="628" y="297"/>
                      <a:pt x="654" y="271"/>
                    </a:cubicBezTo>
                    <a:close/>
                    <a:moveTo>
                      <a:pt x="634" y="427"/>
                    </a:moveTo>
                    <a:cubicBezTo>
                      <a:pt x="683" y="448"/>
                      <a:pt x="753" y="469"/>
                      <a:pt x="823" y="483"/>
                    </a:cubicBezTo>
                    <a:cubicBezTo>
                      <a:pt x="858" y="575"/>
                      <a:pt x="879" y="659"/>
                      <a:pt x="900" y="736"/>
                    </a:cubicBezTo>
                    <a:cubicBezTo>
                      <a:pt x="837" y="617"/>
                      <a:pt x="746" y="511"/>
                      <a:pt x="634" y="427"/>
                    </a:cubicBezTo>
                    <a:close/>
                    <a:moveTo>
                      <a:pt x="858" y="490"/>
                    </a:moveTo>
                    <a:cubicBezTo>
                      <a:pt x="991" y="518"/>
                      <a:pt x="1132" y="547"/>
                      <a:pt x="1216" y="561"/>
                    </a:cubicBezTo>
                    <a:cubicBezTo>
                      <a:pt x="1153" y="589"/>
                      <a:pt x="1019" y="673"/>
                      <a:pt x="956" y="757"/>
                    </a:cubicBezTo>
                    <a:cubicBezTo>
                      <a:pt x="921" y="631"/>
                      <a:pt x="879" y="533"/>
                      <a:pt x="858" y="490"/>
                    </a:cubicBezTo>
                    <a:close/>
                    <a:moveTo>
                      <a:pt x="956" y="1297"/>
                    </a:moveTo>
                    <a:cubicBezTo>
                      <a:pt x="998" y="1318"/>
                      <a:pt x="1033" y="1339"/>
                      <a:pt x="1061" y="1367"/>
                    </a:cubicBezTo>
                    <a:cubicBezTo>
                      <a:pt x="984" y="1423"/>
                      <a:pt x="907" y="1479"/>
                      <a:pt x="851" y="1528"/>
                    </a:cubicBezTo>
                    <a:cubicBezTo>
                      <a:pt x="900" y="1458"/>
                      <a:pt x="935" y="1381"/>
                      <a:pt x="956" y="1297"/>
                    </a:cubicBezTo>
                    <a:close/>
                    <a:moveTo>
                      <a:pt x="795" y="1613"/>
                    </a:moveTo>
                    <a:cubicBezTo>
                      <a:pt x="851" y="1563"/>
                      <a:pt x="935" y="1507"/>
                      <a:pt x="1040" y="1437"/>
                    </a:cubicBezTo>
                    <a:cubicBezTo>
                      <a:pt x="942" y="1563"/>
                      <a:pt x="809" y="1683"/>
                      <a:pt x="641" y="1781"/>
                    </a:cubicBezTo>
                    <a:cubicBezTo>
                      <a:pt x="704" y="1725"/>
                      <a:pt x="753" y="1669"/>
                      <a:pt x="795" y="1613"/>
                    </a:cubicBezTo>
                    <a:close/>
                    <a:moveTo>
                      <a:pt x="111" y="2352"/>
                    </a:moveTo>
                    <a:cubicBezTo>
                      <a:pt x="131" y="2250"/>
                      <a:pt x="231" y="2125"/>
                      <a:pt x="344" y="2045"/>
                    </a:cubicBezTo>
                    <a:cubicBezTo>
                      <a:pt x="407" y="2010"/>
                      <a:pt x="466" y="1977"/>
                      <a:pt x="522" y="1947"/>
                    </a:cubicBezTo>
                    <a:cubicBezTo>
                      <a:pt x="521" y="1951"/>
                      <a:pt x="520" y="1956"/>
                      <a:pt x="519" y="1961"/>
                    </a:cubicBezTo>
                    <a:cubicBezTo>
                      <a:pt x="519" y="1989"/>
                      <a:pt x="512" y="2016"/>
                      <a:pt x="512" y="2044"/>
                    </a:cubicBezTo>
                    <a:cubicBezTo>
                      <a:pt x="512" y="2107"/>
                      <a:pt x="539" y="2170"/>
                      <a:pt x="574" y="2233"/>
                    </a:cubicBezTo>
                    <a:cubicBezTo>
                      <a:pt x="434" y="2275"/>
                      <a:pt x="267" y="2324"/>
                      <a:pt x="111" y="2366"/>
                    </a:cubicBezTo>
                    <a:cubicBezTo>
                      <a:pt x="111" y="2359"/>
                      <a:pt x="111" y="2359"/>
                      <a:pt x="111" y="2352"/>
                    </a:cubicBezTo>
                    <a:close/>
                    <a:moveTo>
                      <a:pt x="112" y="2394"/>
                    </a:moveTo>
                    <a:cubicBezTo>
                      <a:pt x="259" y="2359"/>
                      <a:pt x="421" y="2324"/>
                      <a:pt x="575" y="2289"/>
                    </a:cubicBezTo>
                    <a:cubicBezTo>
                      <a:pt x="456" y="2457"/>
                      <a:pt x="357" y="2583"/>
                      <a:pt x="301" y="2681"/>
                    </a:cubicBezTo>
                    <a:cubicBezTo>
                      <a:pt x="210" y="2611"/>
                      <a:pt x="119" y="2506"/>
                      <a:pt x="112" y="2394"/>
                    </a:cubicBezTo>
                    <a:close/>
                    <a:moveTo>
                      <a:pt x="322" y="2702"/>
                    </a:moveTo>
                    <a:cubicBezTo>
                      <a:pt x="414" y="2562"/>
                      <a:pt x="526" y="2436"/>
                      <a:pt x="631" y="2310"/>
                    </a:cubicBezTo>
                    <a:cubicBezTo>
                      <a:pt x="652" y="2338"/>
                      <a:pt x="680" y="2373"/>
                      <a:pt x="715" y="2394"/>
                    </a:cubicBezTo>
                    <a:cubicBezTo>
                      <a:pt x="764" y="2443"/>
                      <a:pt x="827" y="2485"/>
                      <a:pt x="883" y="2520"/>
                    </a:cubicBezTo>
                    <a:cubicBezTo>
                      <a:pt x="708" y="2583"/>
                      <a:pt x="519" y="2653"/>
                      <a:pt x="336" y="2709"/>
                    </a:cubicBezTo>
                    <a:cubicBezTo>
                      <a:pt x="336" y="2709"/>
                      <a:pt x="329" y="2702"/>
                      <a:pt x="322" y="2702"/>
                    </a:cubicBezTo>
                    <a:close/>
                    <a:moveTo>
                      <a:pt x="694" y="2876"/>
                    </a:moveTo>
                    <a:cubicBezTo>
                      <a:pt x="533" y="2820"/>
                      <a:pt x="456" y="2792"/>
                      <a:pt x="364" y="2730"/>
                    </a:cubicBezTo>
                    <a:cubicBezTo>
                      <a:pt x="435" y="2709"/>
                      <a:pt x="757" y="2625"/>
                      <a:pt x="918" y="2569"/>
                    </a:cubicBezTo>
                    <a:cubicBezTo>
                      <a:pt x="827" y="2716"/>
                      <a:pt x="750" y="2827"/>
                      <a:pt x="722" y="2883"/>
                    </a:cubicBezTo>
                    <a:cubicBezTo>
                      <a:pt x="708" y="2883"/>
                      <a:pt x="701" y="2876"/>
                      <a:pt x="694" y="2876"/>
                    </a:cubicBezTo>
                    <a:close/>
                    <a:moveTo>
                      <a:pt x="1374" y="3002"/>
                    </a:moveTo>
                    <a:cubicBezTo>
                      <a:pt x="1248" y="2981"/>
                      <a:pt x="995" y="2946"/>
                      <a:pt x="820" y="2911"/>
                    </a:cubicBezTo>
                    <a:cubicBezTo>
                      <a:pt x="1058" y="2855"/>
                      <a:pt x="1213" y="2827"/>
                      <a:pt x="1479" y="2702"/>
                    </a:cubicBezTo>
                    <a:cubicBezTo>
                      <a:pt x="1437" y="2834"/>
                      <a:pt x="1395" y="2946"/>
                      <a:pt x="1374" y="3002"/>
                    </a:cubicBezTo>
                    <a:close/>
                    <a:moveTo>
                      <a:pt x="778" y="2897"/>
                    </a:moveTo>
                    <a:cubicBezTo>
                      <a:pt x="764" y="2897"/>
                      <a:pt x="757" y="2897"/>
                      <a:pt x="750" y="2890"/>
                    </a:cubicBezTo>
                    <a:cubicBezTo>
                      <a:pt x="848" y="2785"/>
                      <a:pt x="925" y="2674"/>
                      <a:pt x="995" y="2569"/>
                    </a:cubicBezTo>
                    <a:cubicBezTo>
                      <a:pt x="1220" y="2667"/>
                      <a:pt x="1451" y="2681"/>
                      <a:pt x="1486" y="2688"/>
                    </a:cubicBezTo>
                    <a:cubicBezTo>
                      <a:pt x="1374" y="2730"/>
                      <a:pt x="806" y="2890"/>
                      <a:pt x="778" y="2897"/>
                    </a:cubicBezTo>
                    <a:close/>
                    <a:moveTo>
                      <a:pt x="1605" y="2296"/>
                    </a:moveTo>
                    <a:cubicBezTo>
                      <a:pt x="1584" y="2387"/>
                      <a:pt x="1535" y="2534"/>
                      <a:pt x="1493" y="2667"/>
                    </a:cubicBezTo>
                    <a:cubicBezTo>
                      <a:pt x="1339" y="2646"/>
                      <a:pt x="1178" y="2597"/>
                      <a:pt x="1030" y="2527"/>
                    </a:cubicBezTo>
                    <a:cubicBezTo>
                      <a:pt x="1192" y="2464"/>
                      <a:pt x="1521" y="2310"/>
                      <a:pt x="1612" y="2247"/>
                    </a:cubicBezTo>
                    <a:cubicBezTo>
                      <a:pt x="1612" y="2268"/>
                      <a:pt x="1605" y="2282"/>
                      <a:pt x="1605" y="2296"/>
                    </a:cubicBezTo>
                    <a:close/>
                    <a:moveTo>
                      <a:pt x="1058" y="2457"/>
                    </a:moveTo>
                    <a:cubicBezTo>
                      <a:pt x="1136" y="2317"/>
                      <a:pt x="1192" y="2191"/>
                      <a:pt x="1234" y="2072"/>
                    </a:cubicBezTo>
                    <a:cubicBezTo>
                      <a:pt x="1395" y="2170"/>
                      <a:pt x="1563" y="2212"/>
                      <a:pt x="1619" y="2226"/>
                    </a:cubicBezTo>
                    <a:cubicBezTo>
                      <a:pt x="1521" y="2282"/>
                      <a:pt x="1206" y="2401"/>
                      <a:pt x="1058" y="2457"/>
                    </a:cubicBezTo>
                    <a:close/>
                    <a:moveTo>
                      <a:pt x="1619" y="2205"/>
                    </a:moveTo>
                    <a:cubicBezTo>
                      <a:pt x="1493" y="2170"/>
                      <a:pt x="1374" y="2114"/>
                      <a:pt x="1269" y="2044"/>
                    </a:cubicBezTo>
                    <a:cubicBezTo>
                      <a:pt x="1493" y="1933"/>
                      <a:pt x="1633" y="1828"/>
                      <a:pt x="1654" y="1814"/>
                    </a:cubicBezTo>
                    <a:cubicBezTo>
                      <a:pt x="1654" y="1961"/>
                      <a:pt x="1640" y="2093"/>
                      <a:pt x="1619" y="2205"/>
                    </a:cubicBezTo>
                    <a:close/>
                    <a:moveTo>
                      <a:pt x="1647" y="1765"/>
                    </a:moveTo>
                    <a:cubicBezTo>
                      <a:pt x="1570" y="1723"/>
                      <a:pt x="1437" y="1636"/>
                      <a:pt x="1369" y="1585"/>
                    </a:cubicBezTo>
                    <a:cubicBezTo>
                      <a:pt x="1447" y="1559"/>
                      <a:pt x="1534" y="1531"/>
                      <a:pt x="1626" y="1503"/>
                    </a:cubicBezTo>
                    <a:cubicBezTo>
                      <a:pt x="1642" y="1590"/>
                      <a:pt x="1647" y="1678"/>
                      <a:pt x="1647" y="1765"/>
                    </a:cubicBezTo>
                    <a:close/>
                    <a:moveTo>
                      <a:pt x="1265" y="1549"/>
                    </a:moveTo>
                    <a:cubicBezTo>
                      <a:pt x="1433" y="1409"/>
                      <a:pt x="1545" y="1269"/>
                      <a:pt x="1629" y="1136"/>
                    </a:cubicBezTo>
                    <a:cubicBezTo>
                      <a:pt x="1728" y="1199"/>
                      <a:pt x="1819" y="1269"/>
                      <a:pt x="1903" y="1346"/>
                    </a:cubicBezTo>
                    <a:cubicBezTo>
                      <a:pt x="1714" y="1395"/>
                      <a:pt x="1503" y="1465"/>
                      <a:pt x="1265" y="1549"/>
                    </a:cubicBezTo>
                    <a:close/>
                    <a:moveTo>
                      <a:pt x="1707" y="1080"/>
                    </a:moveTo>
                    <a:cubicBezTo>
                      <a:pt x="1889" y="995"/>
                      <a:pt x="2092" y="925"/>
                      <a:pt x="2310" y="862"/>
                    </a:cubicBezTo>
                    <a:cubicBezTo>
                      <a:pt x="2240" y="981"/>
                      <a:pt x="2120" y="1115"/>
                      <a:pt x="1945" y="1339"/>
                    </a:cubicBezTo>
                    <a:cubicBezTo>
                      <a:pt x="1882" y="1227"/>
                      <a:pt x="1798" y="1150"/>
                      <a:pt x="1707" y="1080"/>
                    </a:cubicBezTo>
                    <a:close/>
                    <a:moveTo>
                      <a:pt x="2001" y="1325"/>
                    </a:moveTo>
                    <a:cubicBezTo>
                      <a:pt x="2169" y="1164"/>
                      <a:pt x="2254" y="1073"/>
                      <a:pt x="2345" y="869"/>
                    </a:cubicBezTo>
                    <a:cubicBezTo>
                      <a:pt x="2534" y="974"/>
                      <a:pt x="2667" y="1101"/>
                      <a:pt x="2738" y="1185"/>
                    </a:cubicBezTo>
                    <a:cubicBezTo>
                      <a:pt x="2745" y="1192"/>
                      <a:pt x="2752" y="1192"/>
                      <a:pt x="2759" y="1199"/>
                    </a:cubicBezTo>
                    <a:cubicBezTo>
                      <a:pt x="2667" y="1206"/>
                      <a:pt x="2401" y="1227"/>
                      <a:pt x="2001" y="1325"/>
                    </a:cubicBezTo>
                    <a:close/>
                    <a:moveTo>
                      <a:pt x="3766" y="2038"/>
                    </a:moveTo>
                    <a:cubicBezTo>
                      <a:pt x="3822" y="2108"/>
                      <a:pt x="3850" y="2185"/>
                      <a:pt x="3850" y="2269"/>
                    </a:cubicBezTo>
                    <a:cubicBezTo>
                      <a:pt x="3850" y="2374"/>
                      <a:pt x="3815" y="2465"/>
                      <a:pt x="3745" y="2535"/>
                    </a:cubicBezTo>
                    <a:cubicBezTo>
                      <a:pt x="3660" y="2612"/>
                      <a:pt x="3541" y="2647"/>
                      <a:pt x="3386" y="2647"/>
                    </a:cubicBezTo>
                    <a:cubicBezTo>
                      <a:pt x="3330" y="2647"/>
                      <a:pt x="3274" y="2640"/>
                      <a:pt x="3204" y="2626"/>
                    </a:cubicBezTo>
                    <a:cubicBezTo>
                      <a:pt x="3140" y="2605"/>
                      <a:pt x="3099" y="2591"/>
                      <a:pt x="3063" y="2570"/>
                    </a:cubicBezTo>
                    <a:cubicBezTo>
                      <a:pt x="3063" y="2374"/>
                      <a:pt x="3063" y="2374"/>
                      <a:pt x="3063" y="2374"/>
                    </a:cubicBezTo>
                    <a:cubicBezTo>
                      <a:pt x="3107" y="2409"/>
                      <a:pt x="3161" y="2444"/>
                      <a:pt x="3232" y="2465"/>
                    </a:cubicBezTo>
                    <a:cubicBezTo>
                      <a:pt x="3295" y="2486"/>
                      <a:pt x="3351" y="2500"/>
                      <a:pt x="3407" y="2500"/>
                    </a:cubicBezTo>
                    <a:cubicBezTo>
                      <a:pt x="3590" y="2500"/>
                      <a:pt x="3682" y="2430"/>
                      <a:pt x="3682" y="2283"/>
                    </a:cubicBezTo>
                    <a:cubicBezTo>
                      <a:pt x="3682" y="2227"/>
                      <a:pt x="3653" y="2171"/>
                      <a:pt x="3611" y="2122"/>
                    </a:cubicBezTo>
                    <a:cubicBezTo>
                      <a:pt x="3569" y="2080"/>
                      <a:pt x="3492" y="2031"/>
                      <a:pt x="3379" y="1968"/>
                    </a:cubicBezTo>
                    <a:cubicBezTo>
                      <a:pt x="3267" y="1905"/>
                      <a:pt x="3183" y="1843"/>
                      <a:pt x="3133" y="1780"/>
                    </a:cubicBezTo>
                    <a:cubicBezTo>
                      <a:pt x="3091" y="1717"/>
                      <a:pt x="3063" y="1647"/>
                      <a:pt x="3063" y="1563"/>
                    </a:cubicBezTo>
                    <a:cubicBezTo>
                      <a:pt x="3063" y="1458"/>
                      <a:pt x="3105" y="1367"/>
                      <a:pt x="3183" y="1297"/>
                    </a:cubicBezTo>
                    <a:cubicBezTo>
                      <a:pt x="3267" y="1227"/>
                      <a:pt x="3380" y="1192"/>
                      <a:pt x="3513" y="1192"/>
                    </a:cubicBezTo>
                    <a:cubicBezTo>
                      <a:pt x="3640" y="1192"/>
                      <a:pt x="3739" y="1206"/>
                      <a:pt x="3795" y="1241"/>
                    </a:cubicBezTo>
                    <a:cubicBezTo>
                      <a:pt x="3795" y="1423"/>
                      <a:pt x="3795" y="1423"/>
                      <a:pt x="3795" y="1423"/>
                    </a:cubicBezTo>
                    <a:cubicBezTo>
                      <a:pt x="3715" y="1367"/>
                      <a:pt x="3626" y="1339"/>
                      <a:pt x="3506" y="1339"/>
                    </a:cubicBezTo>
                    <a:cubicBezTo>
                      <a:pt x="3422" y="1339"/>
                      <a:pt x="3358" y="1360"/>
                      <a:pt x="3309" y="1402"/>
                    </a:cubicBezTo>
                    <a:cubicBezTo>
                      <a:pt x="3260" y="1437"/>
                      <a:pt x="3239" y="1493"/>
                      <a:pt x="3239" y="1549"/>
                    </a:cubicBezTo>
                    <a:cubicBezTo>
                      <a:pt x="3239" y="1619"/>
                      <a:pt x="3260" y="1668"/>
                      <a:pt x="3302" y="1717"/>
                    </a:cubicBezTo>
                    <a:cubicBezTo>
                      <a:pt x="3337" y="1752"/>
                      <a:pt x="3407" y="1801"/>
                      <a:pt x="3513" y="1857"/>
                    </a:cubicBezTo>
                    <a:cubicBezTo>
                      <a:pt x="3632" y="1919"/>
                      <a:pt x="3717" y="1982"/>
                      <a:pt x="3766" y="2038"/>
                    </a:cubicBezTo>
                    <a:close/>
                    <a:moveTo>
                      <a:pt x="4887" y="2003"/>
                    </a:moveTo>
                    <a:cubicBezTo>
                      <a:pt x="4887" y="2631"/>
                      <a:pt x="4887" y="2631"/>
                      <a:pt x="4887" y="2631"/>
                    </a:cubicBezTo>
                    <a:cubicBezTo>
                      <a:pt x="4727" y="2631"/>
                      <a:pt x="4727" y="2631"/>
                      <a:pt x="4727" y="2631"/>
                    </a:cubicBezTo>
                    <a:cubicBezTo>
                      <a:pt x="4727" y="2047"/>
                      <a:pt x="4727" y="2046"/>
                      <a:pt x="4727" y="2046"/>
                    </a:cubicBezTo>
                    <a:cubicBezTo>
                      <a:pt x="4727" y="1834"/>
                      <a:pt x="4650" y="1729"/>
                      <a:pt x="4496" y="1729"/>
                    </a:cubicBezTo>
                    <a:cubicBezTo>
                      <a:pt x="4419" y="1729"/>
                      <a:pt x="4349" y="1757"/>
                      <a:pt x="4300" y="1813"/>
                    </a:cubicBezTo>
                    <a:cubicBezTo>
                      <a:pt x="4244" y="1877"/>
                      <a:pt x="4215" y="1954"/>
                      <a:pt x="4215" y="2053"/>
                    </a:cubicBezTo>
                    <a:cubicBezTo>
                      <a:pt x="4215" y="2630"/>
                      <a:pt x="4215" y="2631"/>
                      <a:pt x="4215" y="2631"/>
                    </a:cubicBezTo>
                    <a:cubicBezTo>
                      <a:pt x="4055" y="2631"/>
                      <a:pt x="4055" y="2631"/>
                      <a:pt x="4055" y="2631"/>
                    </a:cubicBezTo>
                    <a:cubicBezTo>
                      <a:pt x="4055" y="1123"/>
                      <a:pt x="4055" y="1123"/>
                      <a:pt x="4055" y="1123"/>
                    </a:cubicBezTo>
                    <a:cubicBezTo>
                      <a:pt x="4215" y="1123"/>
                      <a:pt x="4215" y="1123"/>
                      <a:pt x="4215" y="1123"/>
                    </a:cubicBezTo>
                    <a:cubicBezTo>
                      <a:pt x="4215" y="1779"/>
                      <a:pt x="4215" y="1779"/>
                      <a:pt x="4215" y="1779"/>
                    </a:cubicBezTo>
                    <a:cubicBezTo>
                      <a:pt x="4223" y="1779"/>
                      <a:pt x="4224" y="1779"/>
                      <a:pt x="4224" y="1779"/>
                    </a:cubicBezTo>
                    <a:cubicBezTo>
                      <a:pt x="4301" y="1651"/>
                      <a:pt x="4405" y="1589"/>
                      <a:pt x="4552" y="1589"/>
                    </a:cubicBezTo>
                    <a:cubicBezTo>
                      <a:pt x="4776" y="1589"/>
                      <a:pt x="4887" y="1729"/>
                      <a:pt x="4887" y="2003"/>
                    </a:cubicBezTo>
                    <a:close/>
                    <a:moveTo>
                      <a:pt x="5492" y="1591"/>
                    </a:moveTo>
                    <a:cubicBezTo>
                      <a:pt x="5435" y="1591"/>
                      <a:pt x="5366" y="1605"/>
                      <a:pt x="5295" y="1626"/>
                    </a:cubicBezTo>
                    <a:cubicBezTo>
                      <a:pt x="5232" y="1647"/>
                      <a:pt x="5183" y="1668"/>
                      <a:pt x="5155" y="1689"/>
                    </a:cubicBezTo>
                    <a:cubicBezTo>
                      <a:pt x="5155" y="1689"/>
                      <a:pt x="5155" y="1689"/>
                      <a:pt x="5155" y="1850"/>
                    </a:cubicBezTo>
                    <a:cubicBezTo>
                      <a:pt x="5251" y="1773"/>
                      <a:pt x="5359" y="1731"/>
                      <a:pt x="5486" y="1731"/>
                    </a:cubicBezTo>
                    <a:cubicBezTo>
                      <a:pt x="5620" y="1731"/>
                      <a:pt x="5690" y="1815"/>
                      <a:pt x="5690" y="1983"/>
                    </a:cubicBezTo>
                    <a:cubicBezTo>
                      <a:pt x="5690" y="1983"/>
                      <a:pt x="5690" y="1983"/>
                      <a:pt x="5387" y="2025"/>
                    </a:cubicBezTo>
                    <a:cubicBezTo>
                      <a:pt x="5161" y="2060"/>
                      <a:pt x="5048" y="2165"/>
                      <a:pt x="5048" y="2353"/>
                    </a:cubicBezTo>
                    <a:cubicBezTo>
                      <a:pt x="5048" y="2444"/>
                      <a:pt x="5076" y="2507"/>
                      <a:pt x="5133" y="2563"/>
                    </a:cubicBezTo>
                    <a:cubicBezTo>
                      <a:pt x="5189" y="2619"/>
                      <a:pt x="5274" y="2647"/>
                      <a:pt x="5373" y="2647"/>
                    </a:cubicBezTo>
                    <a:cubicBezTo>
                      <a:pt x="5514" y="2647"/>
                      <a:pt x="5619" y="2584"/>
                      <a:pt x="5691" y="2465"/>
                    </a:cubicBezTo>
                    <a:cubicBezTo>
                      <a:pt x="5691" y="2465"/>
                      <a:pt x="5691" y="2467"/>
                      <a:pt x="5691" y="2627"/>
                    </a:cubicBezTo>
                    <a:cubicBezTo>
                      <a:pt x="5691" y="2627"/>
                      <a:pt x="5691" y="2627"/>
                      <a:pt x="5851" y="2627"/>
                    </a:cubicBezTo>
                    <a:cubicBezTo>
                      <a:pt x="5851" y="1969"/>
                      <a:pt x="5851" y="1969"/>
                      <a:pt x="5851" y="1969"/>
                    </a:cubicBezTo>
                    <a:cubicBezTo>
                      <a:pt x="5851" y="1717"/>
                      <a:pt x="5732" y="1591"/>
                      <a:pt x="5492" y="1591"/>
                    </a:cubicBezTo>
                    <a:close/>
                    <a:moveTo>
                      <a:pt x="5691" y="2213"/>
                    </a:moveTo>
                    <a:cubicBezTo>
                      <a:pt x="5691" y="2297"/>
                      <a:pt x="5662" y="2367"/>
                      <a:pt x="5613" y="2423"/>
                    </a:cubicBezTo>
                    <a:cubicBezTo>
                      <a:pt x="5564" y="2479"/>
                      <a:pt x="5493" y="2507"/>
                      <a:pt x="5415" y="2507"/>
                    </a:cubicBezTo>
                    <a:cubicBezTo>
                      <a:pt x="5352" y="2507"/>
                      <a:pt x="5302" y="2493"/>
                      <a:pt x="5267" y="2465"/>
                    </a:cubicBezTo>
                    <a:cubicBezTo>
                      <a:pt x="5239" y="2430"/>
                      <a:pt x="5217" y="2388"/>
                      <a:pt x="5217" y="2339"/>
                    </a:cubicBezTo>
                    <a:cubicBezTo>
                      <a:pt x="5217" y="2283"/>
                      <a:pt x="5232" y="2241"/>
                      <a:pt x="5260" y="2213"/>
                    </a:cubicBezTo>
                    <a:cubicBezTo>
                      <a:pt x="5295" y="2186"/>
                      <a:pt x="5359" y="2158"/>
                      <a:pt x="5444" y="2151"/>
                    </a:cubicBezTo>
                    <a:cubicBezTo>
                      <a:pt x="5444" y="2151"/>
                      <a:pt x="5443" y="2151"/>
                      <a:pt x="5691" y="2116"/>
                    </a:cubicBezTo>
                    <a:lnTo>
                      <a:pt x="5691" y="2213"/>
                    </a:lnTo>
                    <a:close/>
                    <a:moveTo>
                      <a:pt x="6518" y="1597"/>
                    </a:moveTo>
                    <a:cubicBezTo>
                      <a:pt x="6560" y="1597"/>
                      <a:pt x="6595" y="1604"/>
                      <a:pt x="6615" y="1611"/>
                    </a:cubicBezTo>
                    <a:cubicBezTo>
                      <a:pt x="6615" y="1780"/>
                      <a:pt x="6615" y="1780"/>
                      <a:pt x="6615" y="1780"/>
                    </a:cubicBezTo>
                    <a:cubicBezTo>
                      <a:pt x="6587" y="1759"/>
                      <a:pt x="6545" y="1745"/>
                      <a:pt x="6496" y="1745"/>
                    </a:cubicBezTo>
                    <a:cubicBezTo>
                      <a:pt x="6426" y="1745"/>
                      <a:pt x="6371" y="1773"/>
                      <a:pt x="6329" y="1836"/>
                    </a:cubicBezTo>
                    <a:cubicBezTo>
                      <a:pt x="6280" y="1899"/>
                      <a:pt x="6251" y="1991"/>
                      <a:pt x="6251" y="2110"/>
                    </a:cubicBezTo>
                    <a:cubicBezTo>
                      <a:pt x="6251" y="2630"/>
                      <a:pt x="6251" y="2631"/>
                      <a:pt x="6251" y="2631"/>
                    </a:cubicBezTo>
                    <a:cubicBezTo>
                      <a:pt x="6091" y="2631"/>
                      <a:pt x="6091" y="2631"/>
                      <a:pt x="6091" y="2631"/>
                    </a:cubicBezTo>
                    <a:cubicBezTo>
                      <a:pt x="6091" y="1619"/>
                      <a:pt x="6091" y="1619"/>
                      <a:pt x="6091" y="1619"/>
                    </a:cubicBezTo>
                    <a:cubicBezTo>
                      <a:pt x="6251" y="1619"/>
                      <a:pt x="6251" y="1619"/>
                      <a:pt x="6251" y="1619"/>
                    </a:cubicBezTo>
                    <a:cubicBezTo>
                      <a:pt x="6251" y="1823"/>
                      <a:pt x="6251" y="1823"/>
                      <a:pt x="6251" y="1823"/>
                    </a:cubicBezTo>
                    <a:cubicBezTo>
                      <a:pt x="6259" y="1823"/>
                      <a:pt x="6260" y="1823"/>
                      <a:pt x="6260" y="1823"/>
                    </a:cubicBezTo>
                    <a:cubicBezTo>
                      <a:pt x="6281" y="1751"/>
                      <a:pt x="6316" y="1696"/>
                      <a:pt x="6365" y="1654"/>
                    </a:cubicBezTo>
                    <a:cubicBezTo>
                      <a:pt x="6414" y="1619"/>
                      <a:pt x="6462" y="1597"/>
                      <a:pt x="6518" y="1597"/>
                    </a:cubicBezTo>
                    <a:close/>
                    <a:moveTo>
                      <a:pt x="7126" y="1591"/>
                    </a:moveTo>
                    <a:cubicBezTo>
                      <a:pt x="7000" y="1591"/>
                      <a:pt x="6887" y="1640"/>
                      <a:pt x="6803" y="1731"/>
                    </a:cubicBezTo>
                    <a:cubicBezTo>
                      <a:pt x="6704" y="1829"/>
                      <a:pt x="6662" y="1962"/>
                      <a:pt x="6662" y="2123"/>
                    </a:cubicBezTo>
                    <a:cubicBezTo>
                      <a:pt x="6662" y="2297"/>
                      <a:pt x="6704" y="2423"/>
                      <a:pt x="6789" y="2521"/>
                    </a:cubicBezTo>
                    <a:cubicBezTo>
                      <a:pt x="6873" y="2605"/>
                      <a:pt x="6979" y="2647"/>
                      <a:pt x="7119" y="2647"/>
                    </a:cubicBezTo>
                    <a:cubicBezTo>
                      <a:pt x="7267" y="2647"/>
                      <a:pt x="7387" y="2612"/>
                      <a:pt x="7471" y="2549"/>
                    </a:cubicBezTo>
                    <a:cubicBezTo>
                      <a:pt x="7471" y="2549"/>
                      <a:pt x="7471" y="2549"/>
                      <a:pt x="7471" y="2402"/>
                    </a:cubicBezTo>
                    <a:cubicBezTo>
                      <a:pt x="7379" y="2472"/>
                      <a:pt x="7274" y="2507"/>
                      <a:pt x="7162" y="2507"/>
                    </a:cubicBezTo>
                    <a:cubicBezTo>
                      <a:pt x="7056" y="2507"/>
                      <a:pt x="6979" y="2480"/>
                      <a:pt x="6922" y="2417"/>
                    </a:cubicBezTo>
                    <a:cubicBezTo>
                      <a:pt x="6859" y="2361"/>
                      <a:pt x="6831" y="2271"/>
                      <a:pt x="6831" y="2159"/>
                    </a:cubicBezTo>
                    <a:cubicBezTo>
                      <a:pt x="6831" y="2159"/>
                      <a:pt x="6831" y="2159"/>
                      <a:pt x="7539" y="2159"/>
                    </a:cubicBezTo>
                    <a:cubicBezTo>
                      <a:pt x="7539" y="2074"/>
                      <a:pt x="7539" y="2074"/>
                      <a:pt x="7539" y="2074"/>
                    </a:cubicBezTo>
                    <a:cubicBezTo>
                      <a:pt x="7539" y="1927"/>
                      <a:pt x="7505" y="1815"/>
                      <a:pt x="7442" y="1731"/>
                    </a:cubicBezTo>
                    <a:cubicBezTo>
                      <a:pt x="7364" y="1640"/>
                      <a:pt x="7260" y="1591"/>
                      <a:pt x="7126" y="1591"/>
                    </a:cubicBezTo>
                    <a:close/>
                    <a:moveTo>
                      <a:pt x="6831" y="2023"/>
                    </a:moveTo>
                    <a:cubicBezTo>
                      <a:pt x="6845" y="1935"/>
                      <a:pt x="6873" y="1863"/>
                      <a:pt x="6929" y="1807"/>
                    </a:cubicBezTo>
                    <a:cubicBezTo>
                      <a:pt x="6986" y="1758"/>
                      <a:pt x="7049" y="1731"/>
                      <a:pt x="7126" y="1731"/>
                    </a:cubicBezTo>
                    <a:cubicBezTo>
                      <a:pt x="7203" y="1731"/>
                      <a:pt x="7267" y="1758"/>
                      <a:pt x="7309" y="1807"/>
                    </a:cubicBezTo>
                    <a:cubicBezTo>
                      <a:pt x="7351" y="1856"/>
                      <a:pt x="7372" y="1935"/>
                      <a:pt x="7379" y="2023"/>
                    </a:cubicBezTo>
                    <a:lnTo>
                      <a:pt x="6831" y="2023"/>
                    </a:lnTo>
                    <a:close/>
                    <a:moveTo>
                      <a:pt x="8481" y="1323"/>
                    </a:moveTo>
                    <a:cubicBezTo>
                      <a:pt x="8396" y="1245"/>
                      <a:pt x="8284" y="1211"/>
                      <a:pt x="8129" y="1211"/>
                    </a:cubicBezTo>
                    <a:cubicBezTo>
                      <a:pt x="8129" y="1211"/>
                      <a:pt x="8127" y="1211"/>
                      <a:pt x="7735" y="1211"/>
                    </a:cubicBezTo>
                    <a:cubicBezTo>
                      <a:pt x="7735" y="1211"/>
                      <a:pt x="7735" y="1211"/>
                      <a:pt x="7735" y="2631"/>
                    </a:cubicBezTo>
                    <a:cubicBezTo>
                      <a:pt x="7735" y="2631"/>
                      <a:pt x="7735" y="2631"/>
                      <a:pt x="7903" y="2631"/>
                    </a:cubicBezTo>
                    <a:cubicBezTo>
                      <a:pt x="7903" y="2631"/>
                      <a:pt x="7903" y="2631"/>
                      <a:pt x="7903" y="2087"/>
                    </a:cubicBezTo>
                    <a:cubicBezTo>
                      <a:pt x="7903" y="2087"/>
                      <a:pt x="7904" y="2087"/>
                      <a:pt x="8094" y="2087"/>
                    </a:cubicBezTo>
                    <a:cubicBezTo>
                      <a:pt x="8255" y="2087"/>
                      <a:pt x="8382" y="2045"/>
                      <a:pt x="8481" y="1954"/>
                    </a:cubicBezTo>
                    <a:cubicBezTo>
                      <a:pt x="8565" y="1870"/>
                      <a:pt x="8607" y="1758"/>
                      <a:pt x="8607" y="1631"/>
                    </a:cubicBezTo>
                    <a:cubicBezTo>
                      <a:pt x="8607" y="1498"/>
                      <a:pt x="8565" y="1393"/>
                      <a:pt x="8481" y="1323"/>
                    </a:cubicBezTo>
                    <a:close/>
                    <a:moveTo>
                      <a:pt x="8340" y="1862"/>
                    </a:moveTo>
                    <a:cubicBezTo>
                      <a:pt x="8284" y="1912"/>
                      <a:pt x="8192" y="1939"/>
                      <a:pt x="8080" y="1939"/>
                    </a:cubicBezTo>
                    <a:cubicBezTo>
                      <a:pt x="8080" y="1939"/>
                      <a:pt x="8079" y="1939"/>
                      <a:pt x="7903" y="1939"/>
                    </a:cubicBezTo>
                    <a:cubicBezTo>
                      <a:pt x="7903" y="1939"/>
                      <a:pt x="7903" y="1939"/>
                      <a:pt x="7903" y="1355"/>
                    </a:cubicBezTo>
                    <a:cubicBezTo>
                      <a:pt x="7903" y="1355"/>
                      <a:pt x="7904" y="1355"/>
                      <a:pt x="8101" y="1355"/>
                    </a:cubicBezTo>
                    <a:cubicBezTo>
                      <a:pt x="8319" y="1355"/>
                      <a:pt x="8431" y="1454"/>
                      <a:pt x="8431" y="1637"/>
                    </a:cubicBezTo>
                    <a:cubicBezTo>
                      <a:pt x="8431" y="1735"/>
                      <a:pt x="8403" y="1806"/>
                      <a:pt x="8340" y="1862"/>
                    </a:cubicBezTo>
                    <a:close/>
                    <a:moveTo>
                      <a:pt x="9223" y="1591"/>
                    </a:moveTo>
                    <a:cubicBezTo>
                      <a:pt x="9076" y="1591"/>
                      <a:pt x="8949" y="1633"/>
                      <a:pt x="8858" y="1724"/>
                    </a:cubicBezTo>
                    <a:cubicBezTo>
                      <a:pt x="8759" y="1822"/>
                      <a:pt x="8710" y="1955"/>
                      <a:pt x="8710" y="2130"/>
                    </a:cubicBezTo>
                    <a:cubicBezTo>
                      <a:pt x="8710" y="2283"/>
                      <a:pt x="8752" y="2409"/>
                      <a:pt x="8844" y="2500"/>
                    </a:cubicBezTo>
                    <a:cubicBezTo>
                      <a:pt x="8928" y="2598"/>
                      <a:pt x="9047" y="2647"/>
                      <a:pt x="9202" y="2647"/>
                    </a:cubicBezTo>
                    <a:cubicBezTo>
                      <a:pt x="9357" y="2647"/>
                      <a:pt x="9476" y="2598"/>
                      <a:pt x="9568" y="2500"/>
                    </a:cubicBezTo>
                    <a:cubicBezTo>
                      <a:pt x="9659" y="2402"/>
                      <a:pt x="9708" y="2276"/>
                      <a:pt x="9708" y="2116"/>
                    </a:cubicBezTo>
                    <a:cubicBezTo>
                      <a:pt x="9708" y="1955"/>
                      <a:pt x="9666" y="1822"/>
                      <a:pt x="9582" y="1731"/>
                    </a:cubicBezTo>
                    <a:cubicBezTo>
                      <a:pt x="9497" y="1640"/>
                      <a:pt x="9378" y="1591"/>
                      <a:pt x="9223" y="1591"/>
                    </a:cubicBezTo>
                    <a:close/>
                    <a:moveTo>
                      <a:pt x="9462" y="2409"/>
                    </a:moveTo>
                    <a:cubicBezTo>
                      <a:pt x="9406" y="2472"/>
                      <a:pt x="9322" y="2507"/>
                      <a:pt x="9216" y="2507"/>
                    </a:cubicBezTo>
                    <a:cubicBezTo>
                      <a:pt x="9111" y="2507"/>
                      <a:pt x="9033" y="2479"/>
                      <a:pt x="8970" y="2409"/>
                    </a:cubicBezTo>
                    <a:cubicBezTo>
                      <a:pt x="8907" y="2339"/>
                      <a:pt x="8879" y="2248"/>
                      <a:pt x="8879" y="2123"/>
                    </a:cubicBezTo>
                    <a:cubicBezTo>
                      <a:pt x="8879" y="1997"/>
                      <a:pt x="8907" y="1899"/>
                      <a:pt x="8970" y="1829"/>
                    </a:cubicBezTo>
                    <a:cubicBezTo>
                      <a:pt x="9033" y="1759"/>
                      <a:pt x="9111" y="1731"/>
                      <a:pt x="9216" y="1731"/>
                    </a:cubicBezTo>
                    <a:cubicBezTo>
                      <a:pt x="9315" y="1731"/>
                      <a:pt x="9399" y="1759"/>
                      <a:pt x="9455" y="1829"/>
                    </a:cubicBezTo>
                    <a:cubicBezTo>
                      <a:pt x="9511" y="1892"/>
                      <a:pt x="9540" y="1990"/>
                      <a:pt x="9540" y="2123"/>
                    </a:cubicBezTo>
                    <a:cubicBezTo>
                      <a:pt x="9540" y="2241"/>
                      <a:pt x="9511" y="2339"/>
                      <a:pt x="9462" y="2409"/>
                    </a:cubicBezTo>
                    <a:close/>
                    <a:moveTo>
                      <a:pt x="9895" y="1619"/>
                    </a:moveTo>
                    <a:cubicBezTo>
                      <a:pt x="10055" y="1619"/>
                      <a:pt x="10055" y="1619"/>
                      <a:pt x="10055" y="1619"/>
                    </a:cubicBezTo>
                    <a:cubicBezTo>
                      <a:pt x="10055" y="2631"/>
                      <a:pt x="10055" y="2631"/>
                      <a:pt x="10055" y="2631"/>
                    </a:cubicBezTo>
                    <a:cubicBezTo>
                      <a:pt x="9895" y="2631"/>
                      <a:pt x="9895" y="2631"/>
                      <a:pt x="9895" y="2631"/>
                    </a:cubicBezTo>
                    <a:cubicBezTo>
                      <a:pt x="9895" y="1619"/>
                      <a:pt x="9895" y="1619"/>
                      <a:pt x="9895" y="1619"/>
                    </a:cubicBezTo>
                    <a:close/>
                    <a:moveTo>
                      <a:pt x="10050" y="1175"/>
                    </a:moveTo>
                    <a:cubicBezTo>
                      <a:pt x="10071" y="1196"/>
                      <a:pt x="10085" y="1224"/>
                      <a:pt x="10085" y="1252"/>
                    </a:cubicBezTo>
                    <a:cubicBezTo>
                      <a:pt x="10085" y="1280"/>
                      <a:pt x="10071" y="1308"/>
                      <a:pt x="10050" y="1329"/>
                    </a:cubicBezTo>
                    <a:cubicBezTo>
                      <a:pt x="10036" y="1350"/>
                      <a:pt x="10007" y="1357"/>
                      <a:pt x="9979" y="1357"/>
                    </a:cubicBezTo>
                    <a:cubicBezTo>
                      <a:pt x="9951" y="1357"/>
                      <a:pt x="9923" y="1350"/>
                      <a:pt x="9902" y="1329"/>
                    </a:cubicBezTo>
                    <a:cubicBezTo>
                      <a:pt x="9881" y="1308"/>
                      <a:pt x="9874" y="1280"/>
                      <a:pt x="9874" y="1252"/>
                    </a:cubicBezTo>
                    <a:cubicBezTo>
                      <a:pt x="9874" y="1224"/>
                      <a:pt x="9881" y="1196"/>
                      <a:pt x="9902" y="1175"/>
                    </a:cubicBezTo>
                    <a:cubicBezTo>
                      <a:pt x="9923" y="1154"/>
                      <a:pt x="9951" y="1147"/>
                      <a:pt x="9979" y="1147"/>
                    </a:cubicBezTo>
                    <a:cubicBezTo>
                      <a:pt x="10007" y="1147"/>
                      <a:pt x="10036" y="1154"/>
                      <a:pt x="10050" y="1175"/>
                    </a:cubicBezTo>
                    <a:close/>
                    <a:moveTo>
                      <a:pt x="11072" y="1703"/>
                    </a:moveTo>
                    <a:cubicBezTo>
                      <a:pt x="11128" y="1773"/>
                      <a:pt x="11163" y="1872"/>
                      <a:pt x="11163" y="2005"/>
                    </a:cubicBezTo>
                    <a:cubicBezTo>
                      <a:pt x="11163" y="2631"/>
                      <a:pt x="11163" y="2631"/>
                      <a:pt x="11163" y="2631"/>
                    </a:cubicBezTo>
                    <a:cubicBezTo>
                      <a:pt x="10995" y="2631"/>
                      <a:pt x="10995" y="2631"/>
                      <a:pt x="10995" y="2631"/>
                    </a:cubicBezTo>
                    <a:cubicBezTo>
                      <a:pt x="10995" y="2047"/>
                      <a:pt x="10995" y="2047"/>
                      <a:pt x="10995" y="2047"/>
                    </a:cubicBezTo>
                    <a:cubicBezTo>
                      <a:pt x="10995" y="1837"/>
                      <a:pt x="10919" y="1732"/>
                      <a:pt x="10765" y="1732"/>
                    </a:cubicBezTo>
                    <a:cubicBezTo>
                      <a:pt x="10681" y="1732"/>
                      <a:pt x="10619" y="1760"/>
                      <a:pt x="10563" y="1823"/>
                    </a:cubicBezTo>
                    <a:cubicBezTo>
                      <a:pt x="10514" y="1879"/>
                      <a:pt x="10487" y="1956"/>
                      <a:pt x="10487" y="2047"/>
                    </a:cubicBezTo>
                    <a:cubicBezTo>
                      <a:pt x="10487" y="2630"/>
                      <a:pt x="10487" y="2631"/>
                      <a:pt x="10487" y="2631"/>
                    </a:cubicBezTo>
                    <a:cubicBezTo>
                      <a:pt x="10323" y="2631"/>
                      <a:pt x="10323" y="2631"/>
                      <a:pt x="10323" y="2631"/>
                    </a:cubicBezTo>
                    <a:cubicBezTo>
                      <a:pt x="10323" y="1619"/>
                      <a:pt x="10323" y="1619"/>
                      <a:pt x="10323" y="1619"/>
                    </a:cubicBezTo>
                    <a:cubicBezTo>
                      <a:pt x="10487" y="1619"/>
                      <a:pt x="10487" y="1619"/>
                      <a:pt x="10487" y="1619"/>
                    </a:cubicBezTo>
                    <a:cubicBezTo>
                      <a:pt x="10487" y="1779"/>
                      <a:pt x="10487" y="1779"/>
                      <a:pt x="10487" y="1779"/>
                    </a:cubicBezTo>
                    <a:cubicBezTo>
                      <a:pt x="10491" y="1779"/>
                      <a:pt x="10492" y="1779"/>
                      <a:pt x="10492" y="1779"/>
                    </a:cubicBezTo>
                    <a:cubicBezTo>
                      <a:pt x="10562" y="1655"/>
                      <a:pt x="10674" y="1591"/>
                      <a:pt x="10820" y="1591"/>
                    </a:cubicBezTo>
                    <a:cubicBezTo>
                      <a:pt x="10932" y="1591"/>
                      <a:pt x="11016" y="1626"/>
                      <a:pt x="11072" y="1703"/>
                    </a:cubicBezTo>
                    <a:close/>
                    <a:moveTo>
                      <a:pt x="11623" y="1619"/>
                    </a:moveTo>
                    <a:cubicBezTo>
                      <a:pt x="11875" y="1619"/>
                      <a:pt x="11875" y="1619"/>
                      <a:pt x="11875" y="1619"/>
                    </a:cubicBezTo>
                    <a:cubicBezTo>
                      <a:pt x="11875" y="1751"/>
                      <a:pt x="11875" y="1751"/>
                      <a:pt x="11875" y="1751"/>
                    </a:cubicBezTo>
                    <a:cubicBezTo>
                      <a:pt x="11623" y="1751"/>
                      <a:pt x="11623" y="1751"/>
                      <a:pt x="11623" y="1751"/>
                    </a:cubicBezTo>
                    <a:cubicBezTo>
                      <a:pt x="11623" y="2319"/>
                      <a:pt x="11623" y="2318"/>
                      <a:pt x="11623" y="2318"/>
                    </a:cubicBezTo>
                    <a:cubicBezTo>
                      <a:pt x="11623" y="2388"/>
                      <a:pt x="11636" y="2437"/>
                      <a:pt x="11657" y="2465"/>
                    </a:cubicBezTo>
                    <a:cubicBezTo>
                      <a:pt x="11679" y="2493"/>
                      <a:pt x="11720" y="2507"/>
                      <a:pt x="11769" y="2507"/>
                    </a:cubicBezTo>
                    <a:cubicBezTo>
                      <a:pt x="11812" y="2507"/>
                      <a:pt x="11847" y="2500"/>
                      <a:pt x="11875" y="2472"/>
                    </a:cubicBezTo>
                    <a:cubicBezTo>
                      <a:pt x="11875" y="2612"/>
                      <a:pt x="11875" y="2612"/>
                      <a:pt x="11875" y="2612"/>
                    </a:cubicBezTo>
                    <a:cubicBezTo>
                      <a:pt x="11839" y="2633"/>
                      <a:pt x="11791" y="2647"/>
                      <a:pt x="11727" y="2647"/>
                    </a:cubicBezTo>
                    <a:cubicBezTo>
                      <a:pt x="11543" y="2647"/>
                      <a:pt x="11459" y="2549"/>
                      <a:pt x="11459" y="2346"/>
                    </a:cubicBezTo>
                    <a:cubicBezTo>
                      <a:pt x="11459" y="1751"/>
                      <a:pt x="11459" y="1751"/>
                      <a:pt x="11459" y="1751"/>
                    </a:cubicBezTo>
                    <a:cubicBezTo>
                      <a:pt x="11283" y="1751"/>
                      <a:pt x="11283" y="1751"/>
                      <a:pt x="11283" y="1751"/>
                    </a:cubicBezTo>
                    <a:cubicBezTo>
                      <a:pt x="11283" y="1619"/>
                      <a:pt x="11283" y="1619"/>
                      <a:pt x="11283" y="1619"/>
                    </a:cubicBezTo>
                    <a:cubicBezTo>
                      <a:pt x="11459" y="1619"/>
                      <a:pt x="11459" y="1619"/>
                      <a:pt x="11459" y="1619"/>
                    </a:cubicBezTo>
                    <a:cubicBezTo>
                      <a:pt x="11459" y="1367"/>
                      <a:pt x="11459" y="1367"/>
                      <a:pt x="11459" y="1367"/>
                    </a:cubicBezTo>
                    <a:cubicBezTo>
                      <a:pt x="11507" y="1353"/>
                      <a:pt x="11567" y="1339"/>
                      <a:pt x="11623" y="1318"/>
                    </a:cubicBezTo>
                    <a:cubicBezTo>
                      <a:pt x="11623" y="1618"/>
                      <a:pt x="11623" y="1619"/>
                      <a:pt x="11623" y="1619"/>
                    </a:cubicBezTo>
                    <a:close/>
                    <a:moveTo>
                      <a:pt x="12114" y="1608"/>
                    </a:moveTo>
                    <a:cubicBezTo>
                      <a:pt x="12100" y="1587"/>
                      <a:pt x="12072" y="1580"/>
                      <a:pt x="12044" y="1580"/>
                    </a:cubicBezTo>
                    <a:cubicBezTo>
                      <a:pt x="12016" y="1580"/>
                      <a:pt x="11988" y="1594"/>
                      <a:pt x="11974" y="1608"/>
                    </a:cubicBezTo>
                    <a:cubicBezTo>
                      <a:pt x="11953" y="1630"/>
                      <a:pt x="11939" y="1658"/>
                      <a:pt x="11939" y="1686"/>
                    </a:cubicBezTo>
                    <a:cubicBezTo>
                      <a:pt x="11939" y="1715"/>
                      <a:pt x="11953" y="1736"/>
                      <a:pt x="11967" y="1757"/>
                    </a:cubicBezTo>
                    <a:cubicBezTo>
                      <a:pt x="11988" y="1778"/>
                      <a:pt x="12016" y="1785"/>
                      <a:pt x="12044" y="1785"/>
                    </a:cubicBezTo>
                    <a:cubicBezTo>
                      <a:pt x="12072" y="1785"/>
                      <a:pt x="12100" y="1778"/>
                      <a:pt x="12114" y="1757"/>
                    </a:cubicBezTo>
                    <a:cubicBezTo>
                      <a:pt x="12136" y="1736"/>
                      <a:pt x="12150" y="1715"/>
                      <a:pt x="12150" y="1686"/>
                    </a:cubicBezTo>
                    <a:cubicBezTo>
                      <a:pt x="12150" y="1651"/>
                      <a:pt x="12136" y="1630"/>
                      <a:pt x="12114" y="1608"/>
                    </a:cubicBezTo>
                    <a:close/>
                    <a:moveTo>
                      <a:pt x="12107" y="1750"/>
                    </a:moveTo>
                    <a:cubicBezTo>
                      <a:pt x="12093" y="1764"/>
                      <a:pt x="12072" y="1778"/>
                      <a:pt x="12044" y="1778"/>
                    </a:cubicBezTo>
                    <a:cubicBezTo>
                      <a:pt x="12016" y="1778"/>
                      <a:pt x="11995" y="1764"/>
                      <a:pt x="11981" y="1750"/>
                    </a:cubicBezTo>
                    <a:cubicBezTo>
                      <a:pt x="11960" y="1729"/>
                      <a:pt x="11953" y="1708"/>
                      <a:pt x="11953" y="1686"/>
                    </a:cubicBezTo>
                    <a:cubicBezTo>
                      <a:pt x="11953" y="1658"/>
                      <a:pt x="11960" y="1637"/>
                      <a:pt x="11981" y="1615"/>
                    </a:cubicBezTo>
                    <a:cubicBezTo>
                      <a:pt x="11995" y="1601"/>
                      <a:pt x="12016" y="1594"/>
                      <a:pt x="12044" y="1594"/>
                    </a:cubicBezTo>
                    <a:cubicBezTo>
                      <a:pt x="12072" y="1594"/>
                      <a:pt x="12093" y="1601"/>
                      <a:pt x="12107" y="1615"/>
                    </a:cubicBezTo>
                    <a:cubicBezTo>
                      <a:pt x="12128" y="1637"/>
                      <a:pt x="12136" y="1658"/>
                      <a:pt x="12136" y="1686"/>
                    </a:cubicBezTo>
                    <a:cubicBezTo>
                      <a:pt x="12136" y="1708"/>
                      <a:pt x="12128" y="1729"/>
                      <a:pt x="12107" y="1750"/>
                    </a:cubicBezTo>
                    <a:close/>
                    <a:moveTo>
                      <a:pt x="12058" y="1686"/>
                    </a:moveTo>
                    <a:cubicBezTo>
                      <a:pt x="12065" y="1686"/>
                      <a:pt x="12072" y="1679"/>
                      <a:pt x="12079" y="1672"/>
                    </a:cubicBezTo>
                    <a:cubicBezTo>
                      <a:pt x="12086" y="1672"/>
                      <a:pt x="12086" y="1658"/>
                      <a:pt x="12086" y="1651"/>
                    </a:cubicBezTo>
                    <a:cubicBezTo>
                      <a:pt x="12086" y="1644"/>
                      <a:pt x="12086" y="1636"/>
                      <a:pt x="12079" y="1629"/>
                    </a:cubicBezTo>
                    <a:cubicBezTo>
                      <a:pt x="12072" y="1622"/>
                      <a:pt x="12058" y="1615"/>
                      <a:pt x="12044" y="1615"/>
                    </a:cubicBezTo>
                    <a:cubicBezTo>
                      <a:pt x="12044" y="1615"/>
                      <a:pt x="12043" y="1615"/>
                      <a:pt x="12003" y="1615"/>
                    </a:cubicBezTo>
                    <a:cubicBezTo>
                      <a:pt x="12003" y="1615"/>
                      <a:pt x="12003" y="1615"/>
                      <a:pt x="12003" y="1751"/>
                    </a:cubicBezTo>
                    <a:cubicBezTo>
                      <a:pt x="12003" y="1751"/>
                      <a:pt x="12003" y="1751"/>
                      <a:pt x="12023" y="1751"/>
                    </a:cubicBezTo>
                    <a:cubicBezTo>
                      <a:pt x="12023" y="1751"/>
                      <a:pt x="12023" y="1751"/>
                      <a:pt x="12023" y="1695"/>
                    </a:cubicBezTo>
                    <a:cubicBezTo>
                      <a:pt x="12023" y="1695"/>
                      <a:pt x="12023" y="1695"/>
                      <a:pt x="12037" y="1695"/>
                    </a:cubicBezTo>
                    <a:cubicBezTo>
                      <a:pt x="12044" y="1695"/>
                      <a:pt x="12051" y="1702"/>
                      <a:pt x="12058" y="1716"/>
                    </a:cubicBezTo>
                    <a:cubicBezTo>
                      <a:pt x="12058" y="1716"/>
                      <a:pt x="12058" y="1715"/>
                      <a:pt x="12072" y="1751"/>
                    </a:cubicBezTo>
                    <a:cubicBezTo>
                      <a:pt x="12072" y="1751"/>
                      <a:pt x="12072" y="1751"/>
                      <a:pt x="12093" y="1751"/>
                    </a:cubicBezTo>
                    <a:cubicBezTo>
                      <a:pt x="12079" y="1715"/>
                      <a:pt x="12079" y="1715"/>
                      <a:pt x="12079" y="1715"/>
                    </a:cubicBezTo>
                    <a:cubicBezTo>
                      <a:pt x="12072" y="1701"/>
                      <a:pt x="12065" y="1693"/>
                      <a:pt x="12058" y="1686"/>
                    </a:cubicBezTo>
                    <a:close/>
                    <a:moveTo>
                      <a:pt x="12044" y="1679"/>
                    </a:moveTo>
                    <a:cubicBezTo>
                      <a:pt x="12044" y="1679"/>
                      <a:pt x="12043" y="1679"/>
                      <a:pt x="12023" y="1679"/>
                    </a:cubicBezTo>
                    <a:cubicBezTo>
                      <a:pt x="12023" y="1679"/>
                      <a:pt x="12023" y="1679"/>
                      <a:pt x="12023" y="1631"/>
                    </a:cubicBezTo>
                    <a:cubicBezTo>
                      <a:pt x="12023" y="1631"/>
                      <a:pt x="12023" y="1631"/>
                      <a:pt x="12037" y="1631"/>
                    </a:cubicBezTo>
                    <a:cubicBezTo>
                      <a:pt x="12051" y="1631"/>
                      <a:pt x="12058" y="1637"/>
                      <a:pt x="12065" y="1637"/>
                    </a:cubicBezTo>
                    <a:cubicBezTo>
                      <a:pt x="12065" y="1644"/>
                      <a:pt x="12072" y="1644"/>
                      <a:pt x="12072" y="1651"/>
                    </a:cubicBezTo>
                    <a:cubicBezTo>
                      <a:pt x="12072" y="1672"/>
                      <a:pt x="12058" y="1679"/>
                      <a:pt x="12044" y="1679"/>
                    </a:cubicBezTo>
                    <a:close/>
                    <a:moveTo>
                      <a:pt x="3183" y="1051"/>
                    </a:moveTo>
                    <a:cubicBezTo>
                      <a:pt x="3127" y="1051"/>
                      <a:pt x="3127" y="1051"/>
                      <a:pt x="3127" y="1051"/>
                    </a:cubicBezTo>
                    <a:cubicBezTo>
                      <a:pt x="3127" y="535"/>
                      <a:pt x="3127" y="535"/>
                      <a:pt x="3127" y="535"/>
                    </a:cubicBezTo>
                    <a:cubicBezTo>
                      <a:pt x="3203" y="535"/>
                      <a:pt x="3203" y="535"/>
                      <a:pt x="3203" y="535"/>
                    </a:cubicBezTo>
                    <a:cubicBezTo>
                      <a:pt x="3364" y="895"/>
                      <a:pt x="3364" y="894"/>
                      <a:pt x="3364" y="894"/>
                    </a:cubicBezTo>
                    <a:cubicBezTo>
                      <a:pt x="3371" y="915"/>
                      <a:pt x="3378" y="937"/>
                      <a:pt x="3385" y="951"/>
                    </a:cubicBezTo>
                    <a:cubicBezTo>
                      <a:pt x="3399" y="923"/>
                      <a:pt x="3406" y="901"/>
                      <a:pt x="3413" y="887"/>
                    </a:cubicBezTo>
                    <a:cubicBezTo>
                      <a:pt x="3568" y="536"/>
                      <a:pt x="3568" y="535"/>
                      <a:pt x="3568" y="535"/>
                    </a:cubicBezTo>
                    <a:cubicBezTo>
                      <a:pt x="3645" y="535"/>
                      <a:pt x="3643" y="535"/>
                      <a:pt x="3643" y="535"/>
                    </a:cubicBezTo>
                    <a:cubicBezTo>
                      <a:pt x="3643" y="1051"/>
                      <a:pt x="3643" y="1051"/>
                      <a:pt x="3643" y="1051"/>
                    </a:cubicBezTo>
                    <a:cubicBezTo>
                      <a:pt x="3587" y="1051"/>
                      <a:pt x="3587" y="1051"/>
                      <a:pt x="3587" y="1051"/>
                    </a:cubicBezTo>
                    <a:cubicBezTo>
                      <a:pt x="3587" y="707"/>
                      <a:pt x="3587" y="705"/>
                      <a:pt x="3587" y="705"/>
                    </a:cubicBezTo>
                    <a:cubicBezTo>
                      <a:pt x="3587" y="677"/>
                      <a:pt x="3587" y="642"/>
                      <a:pt x="3587" y="607"/>
                    </a:cubicBezTo>
                    <a:cubicBezTo>
                      <a:pt x="3583" y="628"/>
                      <a:pt x="3581" y="642"/>
                      <a:pt x="3574" y="656"/>
                    </a:cubicBezTo>
                    <a:cubicBezTo>
                      <a:pt x="3398" y="1050"/>
                      <a:pt x="3399" y="1051"/>
                      <a:pt x="3399" y="1051"/>
                    </a:cubicBezTo>
                    <a:cubicBezTo>
                      <a:pt x="3371" y="1051"/>
                      <a:pt x="3371" y="1051"/>
                      <a:pt x="3371" y="1051"/>
                    </a:cubicBezTo>
                    <a:cubicBezTo>
                      <a:pt x="3196" y="655"/>
                      <a:pt x="3197" y="656"/>
                      <a:pt x="3197" y="656"/>
                    </a:cubicBezTo>
                    <a:cubicBezTo>
                      <a:pt x="3189" y="649"/>
                      <a:pt x="3187" y="628"/>
                      <a:pt x="3183" y="607"/>
                    </a:cubicBezTo>
                    <a:cubicBezTo>
                      <a:pt x="3183" y="628"/>
                      <a:pt x="3183" y="656"/>
                      <a:pt x="3183" y="705"/>
                    </a:cubicBezTo>
                    <a:cubicBezTo>
                      <a:pt x="3183" y="1050"/>
                      <a:pt x="3183" y="1051"/>
                      <a:pt x="3183" y="1051"/>
                    </a:cubicBezTo>
                    <a:close/>
                    <a:moveTo>
                      <a:pt x="3771" y="687"/>
                    </a:moveTo>
                    <a:cubicBezTo>
                      <a:pt x="3831" y="687"/>
                      <a:pt x="3831" y="687"/>
                      <a:pt x="3831" y="687"/>
                    </a:cubicBezTo>
                    <a:cubicBezTo>
                      <a:pt x="3831" y="1051"/>
                      <a:pt x="3831" y="1051"/>
                      <a:pt x="3831" y="1051"/>
                    </a:cubicBezTo>
                    <a:cubicBezTo>
                      <a:pt x="3771" y="1051"/>
                      <a:pt x="3771" y="1051"/>
                      <a:pt x="3771" y="1051"/>
                    </a:cubicBezTo>
                    <a:cubicBezTo>
                      <a:pt x="3771" y="687"/>
                      <a:pt x="3771" y="687"/>
                      <a:pt x="3771" y="687"/>
                    </a:cubicBezTo>
                    <a:close/>
                    <a:moveTo>
                      <a:pt x="3765" y="554"/>
                    </a:moveTo>
                    <a:cubicBezTo>
                      <a:pt x="3765" y="540"/>
                      <a:pt x="3772" y="533"/>
                      <a:pt x="3779" y="526"/>
                    </a:cubicBezTo>
                    <a:cubicBezTo>
                      <a:pt x="3786" y="519"/>
                      <a:pt x="3794" y="519"/>
                      <a:pt x="3801" y="519"/>
                    </a:cubicBezTo>
                    <a:cubicBezTo>
                      <a:pt x="3815" y="519"/>
                      <a:pt x="3823" y="519"/>
                      <a:pt x="3830" y="526"/>
                    </a:cubicBezTo>
                    <a:cubicBezTo>
                      <a:pt x="3837" y="533"/>
                      <a:pt x="3845" y="540"/>
                      <a:pt x="3845" y="554"/>
                    </a:cubicBezTo>
                    <a:cubicBezTo>
                      <a:pt x="3845" y="568"/>
                      <a:pt x="3837" y="575"/>
                      <a:pt x="3830" y="582"/>
                    </a:cubicBezTo>
                    <a:cubicBezTo>
                      <a:pt x="3823" y="589"/>
                      <a:pt x="3815" y="589"/>
                      <a:pt x="3801" y="589"/>
                    </a:cubicBezTo>
                    <a:cubicBezTo>
                      <a:pt x="3794" y="589"/>
                      <a:pt x="3786" y="589"/>
                      <a:pt x="3779" y="582"/>
                    </a:cubicBezTo>
                    <a:cubicBezTo>
                      <a:pt x="3772" y="575"/>
                      <a:pt x="3765" y="568"/>
                      <a:pt x="3765" y="554"/>
                    </a:cubicBezTo>
                    <a:close/>
                    <a:moveTo>
                      <a:pt x="4093" y="1055"/>
                    </a:moveTo>
                    <a:cubicBezTo>
                      <a:pt x="4044" y="1055"/>
                      <a:pt x="4003" y="1034"/>
                      <a:pt x="3968" y="1000"/>
                    </a:cubicBezTo>
                    <a:cubicBezTo>
                      <a:pt x="3940" y="972"/>
                      <a:pt x="3918" y="923"/>
                      <a:pt x="3918" y="875"/>
                    </a:cubicBezTo>
                    <a:cubicBezTo>
                      <a:pt x="3918" y="812"/>
                      <a:pt x="3939" y="763"/>
                      <a:pt x="3974" y="729"/>
                    </a:cubicBezTo>
                    <a:cubicBezTo>
                      <a:pt x="4010" y="694"/>
                      <a:pt x="4051" y="673"/>
                      <a:pt x="4108" y="673"/>
                    </a:cubicBezTo>
                    <a:cubicBezTo>
                      <a:pt x="4143" y="673"/>
                      <a:pt x="4171" y="680"/>
                      <a:pt x="4191" y="694"/>
                    </a:cubicBezTo>
                    <a:cubicBezTo>
                      <a:pt x="4191" y="757"/>
                      <a:pt x="4191" y="757"/>
                      <a:pt x="4191" y="757"/>
                    </a:cubicBezTo>
                    <a:cubicBezTo>
                      <a:pt x="4171" y="736"/>
                      <a:pt x="4143" y="722"/>
                      <a:pt x="4107" y="722"/>
                    </a:cubicBezTo>
                    <a:cubicBezTo>
                      <a:pt x="4072" y="722"/>
                      <a:pt x="4045" y="736"/>
                      <a:pt x="4017" y="763"/>
                    </a:cubicBezTo>
                    <a:cubicBezTo>
                      <a:pt x="3996" y="791"/>
                      <a:pt x="3982" y="826"/>
                      <a:pt x="3982" y="868"/>
                    </a:cubicBezTo>
                    <a:cubicBezTo>
                      <a:pt x="3982" y="909"/>
                      <a:pt x="3996" y="944"/>
                      <a:pt x="4017" y="972"/>
                    </a:cubicBezTo>
                    <a:cubicBezTo>
                      <a:pt x="4038" y="993"/>
                      <a:pt x="4065" y="1007"/>
                      <a:pt x="4108" y="1007"/>
                    </a:cubicBezTo>
                    <a:cubicBezTo>
                      <a:pt x="4136" y="1007"/>
                      <a:pt x="4163" y="993"/>
                      <a:pt x="4191" y="972"/>
                    </a:cubicBezTo>
                    <a:cubicBezTo>
                      <a:pt x="4191" y="1028"/>
                      <a:pt x="4191" y="1028"/>
                      <a:pt x="4191" y="1028"/>
                    </a:cubicBezTo>
                    <a:cubicBezTo>
                      <a:pt x="4163" y="1048"/>
                      <a:pt x="4136" y="1055"/>
                      <a:pt x="4093" y="1055"/>
                    </a:cubicBezTo>
                    <a:close/>
                    <a:moveTo>
                      <a:pt x="4343" y="1051"/>
                    </a:moveTo>
                    <a:cubicBezTo>
                      <a:pt x="4283" y="1051"/>
                      <a:pt x="4283" y="1051"/>
                      <a:pt x="4283" y="1051"/>
                    </a:cubicBezTo>
                    <a:cubicBezTo>
                      <a:pt x="4283" y="687"/>
                      <a:pt x="4283" y="687"/>
                      <a:pt x="4283" y="687"/>
                    </a:cubicBezTo>
                    <a:cubicBezTo>
                      <a:pt x="4343" y="687"/>
                      <a:pt x="4343" y="687"/>
                      <a:pt x="4343" y="687"/>
                    </a:cubicBezTo>
                    <a:cubicBezTo>
                      <a:pt x="4343" y="755"/>
                      <a:pt x="4343" y="755"/>
                      <a:pt x="4343" y="755"/>
                    </a:cubicBezTo>
                    <a:cubicBezTo>
                      <a:pt x="4347" y="755"/>
                      <a:pt x="4348" y="755"/>
                      <a:pt x="4348" y="755"/>
                    </a:cubicBezTo>
                    <a:cubicBezTo>
                      <a:pt x="4356" y="735"/>
                      <a:pt x="4370" y="714"/>
                      <a:pt x="4384" y="700"/>
                    </a:cubicBezTo>
                    <a:cubicBezTo>
                      <a:pt x="4406" y="686"/>
                      <a:pt x="4420" y="679"/>
                      <a:pt x="4442" y="679"/>
                    </a:cubicBezTo>
                    <a:cubicBezTo>
                      <a:pt x="4456" y="679"/>
                      <a:pt x="4471" y="679"/>
                      <a:pt x="4479" y="679"/>
                    </a:cubicBezTo>
                    <a:cubicBezTo>
                      <a:pt x="4479" y="742"/>
                      <a:pt x="4479" y="742"/>
                      <a:pt x="4479" y="742"/>
                    </a:cubicBezTo>
                    <a:cubicBezTo>
                      <a:pt x="4471" y="735"/>
                      <a:pt x="4457" y="728"/>
                      <a:pt x="4436" y="728"/>
                    </a:cubicBezTo>
                    <a:cubicBezTo>
                      <a:pt x="4407" y="728"/>
                      <a:pt x="4392" y="742"/>
                      <a:pt x="4371" y="763"/>
                    </a:cubicBezTo>
                    <a:cubicBezTo>
                      <a:pt x="4356" y="784"/>
                      <a:pt x="4343" y="819"/>
                      <a:pt x="4343" y="861"/>
                    </a:cubicBezTo>
                    <a:cubicBezTo>
                      <a:pt x="4343" y="1050"/>
                      <a:pt x="4343" y="1051"/>
                      <a:pt x="4343" y="1051"/>
                    </a:cubicBezTo>
                    <a:close/>
                    <a:moveTo>
                      <a:pt x="4550" y="1000"/>
                    </a:moveTo>
                    <a:cubicBezTo>
                      <a:pt x="4578" y="1034"/>
                      <a:pt x="4620" y="1055"/>
                      <a:pt x="4677" y="1055"/>
                    </a:cubicBezTo>
                    <a:cubicBezTo>
                      <a:pt x="4733" y="1055"/>
                      <a:pt x="4775" y="1034"/>
                      <a:pt x="4811" y="1000"/>
                    </a:cubicBezTo>
                    <a:cubicBezTo>
                      <a:pt x="4846" y="965"/>
                      <a:pt x="4860" y="923"/>
                      <a:pt x="4860" y="861"/>
                    </a:cubicBezTo>
                    <a:cubicBezTo>
                      <a:pt x="4860" y="805"/>
                      <a:pt x="4846" y="757"/>
                      <a:pt x="4818" y="729"/>
                    </a:cubicBezTo>
                    <a:cubicBezTo>
                      <a:pt x="4782" y="694"/>
                      <a:pt x="4740" y="673"/>
                      <a:pt x="4684" y="673"/>
                    </a:cubicBezTo>
                    <a:cubicBezTo>
                      <a:pt x="4627" y="673"/>
                      <a:pt x="4585" y="694"/>
                      <a:pt x="4550" y="722"/>
                    </a:cubicBezTo>
                    <a:cubicBezTo>
                      <a:pt x="4515" y="757"/>
                      <a:pt x="4500" y="805"/>
                      <a:pt x="4500" y="868"/>
                    </a:cubicBezTo>
                    <a:cubicBezTo>
                      <a:pt x="4500" y="923"/>
                      <a:pt x="4515" y="972"/>
                      <a:pt x="4550" y="1000"/>
                    </a:cubicBezTo>
                    <a:close/>
                    <a:moveTo>
                      <a:pt x="4592" y="763"/>
                    </a:moveTo>
                    <a:cubicBezTo>
                      <a:pt x="4613" y="736"/>
                      <a:pt x="4648" y="722"/>
                      <a:pt x="4684" y="722"/>
                    </a:cubicBezTo>
                    <a:cubicBezTo>
                      <a:pt x="4719" y="722"/>
                      <a:pt x="4747" y="736"/>
                      <a:pt x="4768" y="757"/>
                    </a:cubicBezTo>
                    <a:cubicBezTo>
                      <a:pt x="4789" y="784"/>
                      <a:pt x="4803" y="819"/>
                      <a:pt x="4803" y="868"/>
                    </a:cubicBezTo>
                    <a:cubicBezTo>
                      <a:pt x="4803" y="909"/>
                      <a:pt x="4789" y="944"/>
                      <a:pt x="4768" y="965"/>
                    </a:cubicBezTo>
                    <a:cubicBezTo>
                      <a:pt x="4747" y="993"/>
                      <a:pt x="4719" y="1007"/>
                      <a:pt x="4684" y="1007"/>
                    </a:cubicBezTo>
                    <a:cubicBezTo>
                      <a:pt x="4641" y="1007"/>
                      <a:pt x="4613" y="993"/>
                      <a:pt x="4592" y="972"/>
                    </a:cubicBezTo>
                    <a:cubicBezTo>
                      <a:pt x="4571" y="944"/>
                      <a:pt x="4557" y="909"/>
                      <a:pt x="4557" y="868"/>
                    </a:cubicBezTo>
                    <a:cubicBezTo>
                      <a:pt x="4557" y="819"/>
                      <a:pt x="4571" y="784"/>
                      <a:pt x="4592" y="763"/>
                    </a:cubicBezTo>
                    <a:close/>
                    <a:moveTo>
                      <a:pt x="5117" y="1021"/>
                    </a:moveTo>
                    <a:cubicBezTo>
                      <a:pt x="5090" y="1041"/>
                      <a:pt x="5055" y="1055"/>
                      <a:pt x="5013" y="1055"/>
                    </a:cubicBezTo>
                    <a:cubicBezTo>
                      <a:pt x="4978" y="1055"/>
                      <a:pt x="4951" y="1048"/>
                      <a:pt x="4923" y="1034"/>
                    </a:cubicBezTo>
                    <a:cubicBezTo>
                      <a:pt x="4923" y="972"/>
                      <a:pt x="4923" y="972"/>
                      <a:pt x="4923" y="972"/>
                    </a:cubicBezTo>
                    <a:cubicBezTo>
                      <a:pt x="4951" y="993"/>
                      <a:pt x="4985" y="1007"/>
                      <a:pt x="5020" y="1007"/>
                    </a:cubicBezTo>
                    <a:cubicBezTo>
                      <a:pt x="5069" y="1007"/>
                      <a:pt x="5089" y="986"/>
                      <a:pt x="5089" y="958"/>
                    </a:cubicBezTo>
                    <a:cubicBezTo>
                      <a:pt x="5089" y="937"/>
                      <a:pt x="5082" y="930"/>
                      <a:pt x="5076" y="923"/>
                    </a:cubicBezTo>
                    <a:cubicBezTo>
                      <a:pt x="5062" y="909"/>
                      <a:pt x="5041" y="902"/>
                      <a:pt x="5013" y="889"/>
                    </a:cubicBezTo>
                    <a:cubicBezTo>
                      <a:pt x="4985" y="875"/>
                      <a:pt x="4964" y="861"/>
                      <a:pt x="4950" y="847"/>
                    </a:cubicBezTo>
                    <a:cubicBezTo>
                      <a:pt x="4936" y="826"/>
                      <a:pt x="4923" y="805"/>
                      <a:pt x="4923" y="777"/>
                    </a:cubicBezTo>
                    <a:cubicBezTo>
                      <a:pt x="4923" y="750"/>
                      <a:pt x="4936" y="729"/>
                      <a:pt x="4964" y="708"/>
                    </a:cubicBezTo>
                    <a:cubicBezTo>
                      <a:pt x="4985" y="687"/>
                      <a:pt x="5013" y="673"/>
                      <a:pt x="5055" y="673"/>
                    </a:cubicBezTo>
                    <a:cubicBezTo>
                      <a:pt x="5082" y="673"/>
                      <a:pt x="5111" y="680"/>
                      <a:pt x="5131" y="694"/>
                    </a:cubicBezTo>
                    <a:cubicBezTo>
                      <a:pt x="5131" y="750"/>
                      <a:pt x="5131" y="750"/>
                      <a:pt x="5131" y="750"/>
                    </a:cubicBezTo>
                    <a:cubicBezTo>
                      <a:pt x="5111" y="736"/>
                      <a:pt x="5082" y="722"/>
                      <a:pt x="5048" y="722"/>
                    </a:cubicBezTo>
                    <a:cubicBezTo>
                      <a:pt x="5027" y="722"/>
                      <a:pt x="5013" y="729"/>
                      <a:pt x="5006" y="743"/>
                    </a:cubicBezTo>
                    <a:cubicBezTo>
                      <a:pt x="4992" y="750"/>
                      <a:pt x="4985" y="763"/>
                      <a:pt x="4985" y="777"/>
                    </a:cubicBezTo>
                    <a:cubicBezTo>
                      <a:pt x="4985" y="791"/>
                      <a:pt x="4992" y="805"/>
                      <a:pt x="4999" y="812"/>
                    </a:cubicBezTo>
                    <a:cubicBezTo>
                      <a:pt x="5006" y="819"/>
                      <a:pt x="5027" y="833"/>
                      <a:pt x="5055" y="840"/>
                    </a:cubicBezTo>
                    <a:cubicBezTo>
                      <a:pt x="5082" y="854"/>
                      <a:pt x="5110" y="868"/>
                      <a:pt x="5124" y="882"/>
                    </a:cubicBezTo>
                    <a:cubicBezTo>
                      <a:pt x="5138" y="902"/>
                      <a:pt x="5145" y="923"/>
                      <a:pt x="5145" y="951"/>
                    </a:cubicBezTo>
                    <a:cubicBezTo>
                      <a:pt x="5145" y="979"/>
                      <a:pt x="5138" y="1007"/>
                      <a:pt x="5117" y="1021"/>
                    </a:cubicBezTo>
                    <a:close/>
                    <a:moveTo>
                      <a:pt x="5387" y="1055"/>
                    </a:moveTo>
                    <a:cubicBezTo>
                      <a:pt x="5442" y="1055"/>
                      <a:pt x="5484" y="1034"/>
                      <a:pt x="5519" y="1000"/>
                    </a:cubicBezTo>
                    <a:cubicBezTo>
                      <a:pt x="5546" y="965"/>
                      <a:pt x="5567" y="923"/>
                      <a:pt x="5567" y="861"/>
                    </a:cubicBezTo>
                    <a:cubicBezTo>
                      <a:pt x="5567" y="805"/>
                      <a:pt x="5553" y="757"/>
                      <a:pt x="5519" y="729"/>
                    </a:cubicBezTo>
                    <a:cubicBezTo>
                      <a:pt x="5491" y="694"/>
                      <a:pt x="5449" y="673"/>
                      <a:pt x="5394" y="673"/>
                    </a:cubicBezTo>
                    <a:cubicBezTo>
                      <a:pt x="5338" y="673"/>
                      <a:pt x="5297" y="694"/>
                      <a:pt x="5262" y="722"/>
                    </a:cubicBezTo>
                    <a:cubicBezTo>
                      <a:pt x="5227" y="757"/>
                      <a:pt x="5213" y="805"/>
                      <a:pt x="5213" y="868"/>
                    </a:cubicBezTo>
                    <a:cubicBezTo>
                      <a:pt x="5213" y="923"/>
                      <a:pt x="5227" y="972"/>
                      <a:pt x="5255" y="1000"/>
                    </a:cubicBezTo>
                    <a:cubicBezTo>
                      <a:pt x="5290" y="1034"/>
                      <a:pt x="5331" y="1055"/>
                      <a:pt x="5387" y="1055"/>
                    </a:cubicBezTo>
                    <a:close/>
                    <a:moveTo>
                      <a:pt x="5304" y="763"/>
                    </a:moveTo>
                    <a:cubicBezTo>
                      <a:pt x="5324" y="736"/>
                      <a:pt x="5352" y="722"/>
                      <a:pt x="5387" y="722"/>
                    </a:cubicBezTo>
                    <a:cubicBezTo>
                      <a:pt x="5428" y="722"/>
                      <a:pt x="5456" y="736"/>
                      <a:pt x="5477" y="757"/>
                    </a:cubicBezTo>
                    <a:cubicBezTo>
                      <a:pt x="5498" y="784"/>
                      <a:pt x="5505" y="819"/>
                      <a:pt x="5505" y="868"/>
                    </a:cubicBezTo>
                    <a:cubicBezTo>
                      <a:pt x="5505" y="909"/>
                      <a:pt x="5498" y="944"/>
                      <a:pt x="5477" y="965"/>
                    </a:cubicBezTo>
                    <a:cubicBezTo>
                      <a:pt x="5456" y="993"/>
                      <a:pt x="5428" y="1007"/>
                      <a:pt x="5387" y="1007"/>
                    </a:cubicBezTo>
                    <a:cubicBezTo>
                      <a:pt x="5352" y="1007"/>
                      <a:pt x="5324" y="993"/>
                      <a:pt x="5304" y="972"/>
                    </a:cubicBezTo>
                    <a:cubicBezTo>
                      <a:pt x="5283" y="944"/>
                      <a:pt x="5269" y="909"/>
                      <a:pt x="5269" y="868"/>
                    </a:cubicBezTo>
                    <a:cubicBezTo>
                      <a:pt x="5269" y="819"/>
                      <a:pt x="5283" y="784"/>
                      <a:pt x="5304" y="763"/>
                    </a:cubicBezTo>
                    <a:close/>
                    <a:moveTo>
                      <a:pt x="5663" y="735"/>
                    </a:moveTo>
                    <a:cubicBezTo>
                      <a:pt x="5603" y="735"/>
                      <a:pt x="5603" y="735"/>
                      <a:pt x="5603" y="735"/>
                    </a:cubicBezTo>
                    <a:cubicBezTo>
                      <a:pt x="5603" y="683"/>
                      <a:pt x="5603" y="683"/>
                      <a:pt x="5603" y="683"/>
                    </a:cubicBezTo>
                    <a:cubicBezTo>
                      <a:pt x="5663" y="683"/>
                      <a:pt x="5663" y="683"/>
                      <a:pt x="5663" y="683"/>
                    </a:cubicBezTo>
                    <a:cubicBezTo>
                      <a:pt x="5663" y="623"/>
                      <a:pt x="5663" y="621"/>
                      <a:pt x="5663" y="621"/>
                    </a:cubicBezTo>
                    <a:cubicBezTo>
                      <a:pt x="5663" y="579"/>
                      <a:pt x="5678" y="552"/>
                      <a:pt x="5699" y="531"/>
                    </a:cubicBezTo>
                    <a:cubicBezTo>
                      <a:pt x="5720" y="510"/>
                      <a:pt x="5748" y="503"/>
                      <a:pt x="5776" y="503"/>
                    </a:cubicBezTo>
                    <a:cubicBezTo>
                      <a:pt x="5797" y="503"/>
                      <a:pt x="5811" y="503"/>
                      <a:pt x="5819" y="503"/>
                    </a:cubicBezTo>
                    <a:cubicBezTo>
                      <a:pt x="5819" y="558"/>
                      <a:pt x="5819" y="558"/>
                      <a:pt x="5819" y="558"/>
                    </a:cubicBezTo>
                    <a:cubicBezTo>
                      <a:pt x="5811" y="551"/>
                      <a:pt x="5797" y="551"/>
                      <a:pt x="5783" y="551"/>
                    </a:cubicBezTo>
                    <a:cubicBezTo>
                      <a:pt x="5741" y="551"/>
                      <a:pt x="5719" y="572"/>
                      <a:pt x="5719" y="628"/>
                    </a:cubicBezTo>
                    <a:cubicBezTo>
                      <a:pt x="5719" y="685"/>
                      <a:pt x="5719" y="683"/>
                      <a:pt x="5719" y="683"/>
                    </a:cubicBezTo>
                    <a:cubicBezTo>
                      <a:pt x="5803" y="683"/>
                      <a:pt x="5803" y="683"/>
                      <a:pt x="5803" y="683"/>
                    </a:cubicBezTo>
                    <a:cubicBezTo>
                      <a:pt x="5803" y="735"/>
                      <a:pt x="5803" y="735"/>
                      <a:pt x="5803" y="735"/>
                    </a:cubicBezTo>
                    <a:cubicBezTo>
                      <a:pt x="5719" y="735"/>
                      <a:pt x="5719" y="735"/>
                      <a:pt x="5719" y="735"/>
                    </a:cubicBezTo>
                    <a:cubicBezTo>
                      <a:pt x="5719" y="1051"/>
                      <a:pt x="5719" y="1051"/>
                      <a:pt x="5719" y="1051"/>
                    </a:cubicBezTo>
                    <a:cubicBezTo>
                      <a:pt x="5663" y="1051"/>
                      <a:pt x="5663" y="1051"/>
                      <a:pt x="5663" y="1051"/>
                    </a:cubicBezTo>
                    <a:cubicBezTo>
                      <a:pt x="5663" y="735"/>
                      <a:pt x="5663" y="735"/>
                      <a:pt x="5663" y="735"/>
                    </a:cubicBezTo>
                    <a:close/>
                    <a:moveTo>
                      <a:pt x="5959" y="687"/>
                    </a:moveTo>
                    <a:cubicBezTo>
                      <a:pt x="6051" y="687"/>
                      <a:pt x="6051" y="687"/>
                      <a:pt x="6051" y="687"/>
                    </a:cubicBezTo>
                    <a:cubicBezTo>
                      <a:pt x="6051" y="735"/>
                      <a:pt x="6051" y="735"/>
                      <a:pt x="6051" y="735"/>
                    </a:cubicBezTo>
                    <a:cubicBezTo>
                      <a:pt x="5959" y="735"/>
                      <a:pt x="5959" y="735"/>
                      <a:pt x="5959" y="735"/>
                    </a:cubicBezTo>
                    <a:cubicBezTo>
                      <a:pt x="5959" y="939"/>
                      <a:pt x="5959" y="937"/>
                      <a:pt x="5959" y="937"/>
                    </a:cubicBezTo>
                    <a:cubicBezTo>
                      <a:pt x="5959" y="965"/>
                      <a:pt x="5967" y="979"/>
                      <a:pt x="5974" y="986"/>
                    </a:cubicBezTo>
                    <a:cubicBezTo>
                      <a:pt x="5981" y="1000"/>
                      <a:pt x="5995" y="1007"/>
                      <a:pt x="6016" y="1007"/>
                    </a:cubicBezTo>
                    <a:cubicBezTo>
                      <a:pt x="6030" y="1007"/>
                      <a:pt x="6043" y="1000"/>
                      <a:pt x="6051" y="993"/>
                    </a:cubicBezTo>
                    <a:cubicBezTo>
                      <a:pt x="6051" y="1041"/>
                      <a:pt x="6051" y="1041"/>
                      <a:pt x="6051" y="1041"/>
                    </a:cubicBezTo>
                    <a:cubicBezTo>
                      <a:pt x="6039" y="1048"/>
                      <a:pt x="6023" y="1055"/>
                      <a:pt x="5995" y="1055"/>
                    </a:cubicBezTo>
                    <a:cubicBezTo>
                      <a:pt x="5931" y="1055"/>
                      <a:pt x="5903" y="1021"/>
                      <a:pt x="5903" y="944"/>
                    </a:cubicBezTo>
                    <a:cubicBezTo>
                      <a:pt x="5903" y="736"/>
                      <a:pt x="5903" y="735"/>
                      <a:pt x="5903" y="735"/>
                    </a:cubicBezTo>
                    <a:cubicBezTo>
                      <a:pt x="5839" y="735"/>
                      <a:pt x="5839" y="735"/>
                      <a:pt x="5839" y="735"/>
                    </a:cubicBezTo>
                    <a:cubicBezTo>
                      <a:pt x="5839" y="687"/>
                      <a:pt x="5839" y="687"/>
                      <a:pt x="5839" y="687"/>
                    </a:cubicBezTo>
                    <a:cubicBezTo>
                      <a:pt x="5903" y="687"/>
                      <a:pt x="5903" y="687"/>
                      <a:pt x="5903" y="687"/>
                    </a:cubicBezTo>
                    <a:cubicBezTo>
                      <a:pt x="5903" y="595"/>
                      <a:pt x="5903" y="597"/>
                      <a:pt x="5903" y="597"/>
                    </a:cubicBezTo>
                    <a:cubicBezTo>
                      <a:pt x="5927" y="590"/>
                      <a:pt x="5939" y="583"/>
                      <a:pt x="5959" y="576"/>
                    </a:cubicBezTo>
                    <a:cubicBezTo>
                      <a:pt x="5959" y="687"/>
                      <a:pt x="5959" y="687"/>
                      <a:pt x="5959" y="687"/>
                    </a:cubicBezTo>
                    <a:close/>
                    <a:moveTo>
                      <a:pt x="6179" y="715"/>
                    </a:moveTo>
                    <a:cubicBezTo>
                      <a:pt x="6179" y="715"/>
                      <a:pt x="6179" y="715"/>
                      <a:pt x="6193" y="715"/>
                    </a:cubicBezTo>
                    <a:cubicBezTo>
                      <a:pt x="6200" y="715"/>
                      <a:pt x="6207" y="727"/>
                      <a:pt x="6213" y="741"/>
                    </a:cubicBezTo>
                    <a:cubicBezTo>
                      <a:pt x="6213" y="741"/>
                      <a:pt x="6213" y="743"/>
                      <a:pt x="6227" y="767"/>
                    </a:cubicBezTo>
                    <a:cubicBezTo>
                      <a:pt x="6227" y="767"/>
                      <a:pt x="6227" y="767"/>
                      <a:pt x="6255" y="767"/>
                    </a:cubicBezTo>
                    <a:cubicBezTo>
                      <a:pt x="6234" y="733"/>
                      <a:pt x="6234" y="733"/>
                      <a:pt x="6234" y="733"/>
                    </a:cubicBezTo>
                    <a:cubicBezTo>
                      <a:pt x="6227" y="720"/>
                      <a:pt x="6220" y="713"/>
                      <a:pt x="6213" y="713"/>
                    </a:cubicBezTo>
                    <a:cubicBezTo>
                      <a:pt x="6227" y="713"/>
                      <a:pt x="6234" y="707"/>
                      <a:pt x="6241" y="700"/>
                    </a:cubicBezTo>
                    <a:cubicBezTo>
                      <a:pt x="6241" y="693"/>
                      <a:pt x="6248" y="686"/>
                      <a:pt x="6248" y="679"/>
                    </a:cubicBezTo>
                    <a:cubicBezTo>
                      <a:pt x="6248" y="665"/>
                      <a:pt x="6241" y="658"/>
                      <a:pt x="6234" y="651"/>
                    </a:cubicBezTo>
                    <a:cubicBezTo>
                      <a:pt x="6227" y="644"/>
                      <a:pt x="6213" y="643"/>
                      <a:pt x="6200" y="643"/>
                    </a:cubicBezTo>
                    <a:cubicBezTo>
                      <a:pt x="6200" y="643"/>
                      <a:pt x="6199" y="643"/>
                      <a:pt x="6167" y="643"/>
                    </a:cubicBezTo>
                    <a:cubicBezTo>
                      <a:pt x="6167" y="643"/>
                      <a:pt x="6167" y="643"/>
                      <a:pt x="6167" y="767"/>
                    </a:cubicBezTo>
                    <a:cubicBezTo>
                      <a:pt x="6167" y="767"/>
                      <a:pt x="6167" y="767"/>
                      <a:pt x="6179" y="767"/>
                    </a:cubicBezTo>
                    <a:cubicBezTo>
                      <a:pt x="6179" y="767"/>
                      <a:pt x="6179" y="767"/>
                      <a:pt x="6179" y="715"/>
                    </a:cubicBezTo>
                    <a:close/>
                    <a:moveTo>
                      <a:pt x="6179" y="659"/>
                    </a:moveTo>
                    <a:cubicBezTo>
                      <a:pt x="6179" y="659"/>
                      <a:pt x="6179" y="659"/>
                      <a:pt x="6200" y="659"/>
                    </a:cubicBezTo>
                    <a:cubicBezTo>
                      <a:pt x="6207" y="659"/>
                      <a:pt x="6213" y="659"/>
                      <a:pt x="6220" y="666"/>
                    </a:cubicBezTo>
                    <a:cubicBezTo>
                      <a:pt x="6227" y="666"/>
                      <a:pt x="6227" y="672"/>
                      <a:pt x="6227" y="679"/>
                    </a:cubicBezTo>
                    <a:cubicBezTo>
                      <a:pt x="6227" y="693"/>
                      <a:pt x="6220" y="699"/>
                      <a:pt x="6200" y="699"/>
                    </a:cubicBezTo>
                    <a:cubicBezTo>
                      <a:pt x="6200" y="699"/>
                      <a:pt x="6199" y="699"/>
                      <a:pt x="6179" y="699"/>
                    </a:cubicBezTo>
                    <a:cubicBezTo>
                      <a:pt x="6179" y="699"/>
                      <a:pt x="6179" y="699"/>
                      <a:pt x="6179" y="659"/>
                    </a:cubicBezTo>
                    <a:close/>
                    <a:moveTo>
                      <a:pt x="6200" y="810"/>
                    </a:moveTo>
                    <a:cubicBezTo>
                      <a:pt x="6234" y="810"/>
                      <a:pt x="6255" y="796"/>
                      <a:pt x="6275" y="776"/>
                    </a:cubicBezTo>
                    <a:cubicBezTo>
                      <a:pt x="6296" y="762"/>
                      <a:pt x="6303" y="734"/>
                      <a:pt x="6303" y="707"/>
                    </a:cubicBezTo>
                    <a:cubicBezTo>
                      <a:pt x="6303" y="679"/>
                      <a:pt x="6296" y="652"/>
                      <a:pt x="6275" y="638"/>
                    </a:cubicBezTo>
                    <a:cubicBezTo>
                      <a:pt x="6255" y="617"/>
                      <a:pt x="6234" y="610"/>
                      <a:pt x="6207" y="610"/>
                    </a:cubicBezTo>
                    <a:cubicBezTo>
                      <a:pt x="6172" y="610"/>
                      <a:pt x="6151" y="617"/>
                      <a:pt x="6131" y="638"/>
                    </a:cubicBezTo>
                    <a:cubicBezTo>
                      <a:pt x="6110" y="659"/>
                      <a:pt x="6103" y="679"/>
                      <a:pt x="6103" y="707"/>
                    </a:cubicBezTo>
                    <a:cubicBezTo>
                      <a:pt x="6103" y="734"/>
                      <a:pt x="6110" y="762"/>
                      <a:pt x="6131" y="783"/>
                    </a:cubicBezTo>
                    <a:cubicBezTo>
                      <a:pt x="6151" y="796"/>
                      <a:pt x="6172" y="810"/>
                      <a:pt x="6200" y="810"/>
                    </a:cubicBezTo>
                    <a:close/>
                    <a:moveTo>
                      <a:pt x="6138" y="645"/>
                    </a:moveTo>
                    <a:cubicBezTo>
                      <a:pt x="6158" y="631"/>
                      <a:pt x="6179" y="617"/>
                      <a:pt x="6207" y="617"/>
                    </a:cubicBezTo>
                    <a:cubicBezTo>
                      <a:pt x="6227" y="617"/>
                      <a:pt x="6248" y="631"/>
                      <a:pt x="6269" y="645"/>
                    </a:cubicBezTo>
                    <a:cubicBezTo>
                      <a:pt x="6282" y="659"/>
                      <a:pt x="6289" y="686"/>
                      <a:pt x="6289" y="707"/>
                    </a:cubicBezTo>
                    <a:cubicBezTo>
                      <a:pt x="6289" y="734"/>
                      <a:pt x="6282" y="755"/>
                      <a:pt x="6269" y="769"/>
                    </a:cubicBezTo>
                    <a:cubicBezTo>
                      <a:pt x="6248" y="789"/>
                      <a:pt x="6227" y="796"/>
                      <a:pt x="6207" y="796"/>
                    </a:cubicBezTo>
                    <a:cubicBezTo>
                      <a:pt x="6179" y="796"/>
                      <a:pt x="6158" y="789"/>
                      <a:pt x="6138" y="769"/>
                    </a:cubicBezTo>
                    <a:cubicBezTo>
                      <a:pt x="6124" y="755"/>
                      <a:pt x="6117" y="734"/>
                      <a:pt x="6117" y="707"/>
                    </a:cubicBezTo>
                    <a:cubicBezTo>
                      <a:pt x="6117" y="686"/>
                      <a:pt x="6124" y="659"/>
                      <a:pt x="6138" y="645"/>
                    </a:cubicBezTo>
                    <a:close/>
                    <a:moveTo>
                      <a:pt x="1523" y="2887"/>
                    </a:moveTo>
                    <a:cubicBezTo>
                      <a:pt x="1615" y="2887"/>
                      <a:pt x="1615" y="2887"/>
                      <a:pt x="1615" y="2887"/>
                    </a:cubicBezTo>
                    <a:cubicBezTo>
                      <a:pt x="1615" y="2899"/>
                      <a:pt x="1615" y="2899"/>
                      <a:pt x="1615" y="2899"/>
                    </a:cubicBezTo>
                    <a:cubicBezTo>
                      <a:pt x="1579" y="2899"/>
                      <a:pt x="1579" y="2899"/>
                      <a:pt x="1579" y="2899"/>
                    </a:cubicBezTo>
                    <a:cubicBezTo>
                      <a:pt x="1579" y="3023"/>
                      <a:pt x="1579" y="3023"/>
                      <a:pt x="1579" y="3023"/>
                    </a:cubicBezTo>
                    <a:cubicBezTo>
                      <a:pt x="1559" y="3023"/>
                      <a:pt x="1559" y="3023"/>
                      <a:pt x="1559" y="3023"/>
                    </a:cubicBezTo>
                    <a:cubicBezTo>
                      <a:pt x="1559" y="2899"/>
                      <a:pt x="1559" y="2899"/>
                      <a:pt x="1559" y="2899"/>
                    </a:cubicBezTo>
                    <a:cubicBezTo>
                      <a:pt x="1523" y="2899"/>
                      <a:pt x="1523" y="2899"/>
                      <a:pt x="1523" y="2899"/>
                    </a:cubicBezTo>
                    <a:lnTo>
                      <a:pt x="1523" y="2887"/>
                    </a:lnTo>
                    <a:close/>
                    <a:moveTo>
                      <a:pt x="1753" y="2887"/>
                    </a:moveTo>
                    <a:cubicBezTo>
                      <a:pt x="1774" y="2887"/>
                      <a:pt x="1775" y="2887"/>
                      <a:pt x="1775" y="2887"/>
                    </a:cubicBezTo>
                    <a:cubicBezTo>
                      <a:pt x="1775" y="3023"/>
                      <a:pt x="1775" y="3023"/>
                      <a:pt x="1775" y="3023"/>
                    </a:cubicBezTo>
                    <a:cubicBezTo>
                      <a:pt x="1759" y="3023"/>
                      <a:pt x="1759" y="3023"/>
                      <a:pt x="1759" y="3023"/>
                    </a:cubicBezTo>
                    <a:cubicBezTo>
                      <a:pt x="1759" y="2927"/>
                      <a:pt x="1759" y="2927"/>
                      <a:pt x="1759" y="2927"/>
                    </a:cubicBezTo>
                    <a:cubicBezTo>
                      <a:pt x="1759" y="2925"/>
                      <a:pt x="1759" y="2923"/>
                      <a:pt x="1759" y="2921"/>
                    </a:cubicBezTo>
                    <a:cubicBezTo>
                      <a:pt x="1711" y="3023"/>
                      <a:pt x="1712" y="3023"/>
                      <a:pt x="1712" y="3023"/>
                    </a:cubicBezTo>
                    <a:cubicBezTo>
                      <a:pt x="1706" y="3023"/>
                      <a:pt x="1706" y="3023"/>
                      <a:pt x="1706" y="3023"/>
                    </a:cubicBezTo>
                    <a:cubicBezTo>
                      <a:pt x="1658" y="2919"/>
                      <a:pt x="1658" y="2920"/>
                      <a:pt x="1658" y="2920"/>
                    </a:cubicBezTo>
                    <a:cubicBezTo>
                      <a:pt x="1658" y="2914"/>
                      <a:pt x="1659" y="2914"/>
                      <a:pt x="1651" y="2907"/>
                    </a:cubicBezTo>
                    <a:cubicBezTo>
                      <a:pt x="1651" y="2907"/>
                      <a:pt x="1651" y="2921"/>
                      <a:pt x="1651" y="2927"/>
                    </a:cubicBezTo>
                    <a:cubicBezTo>
                      <a:pt x="1651" y="3023"/>
                      <a:pt x="1651" y="3023"/>
                      <a:pt x="1651" y="3023"/>
                    </a:cubicBezTo>
                    <a:cubicBezTo>
                      <a:pt x="1639" y="3023"/>
                      <a:pt x="1639" y="3023"/>
                      <a:pt x="1639" y="3023"/>
                    </a:cubicBezTo>
                    <a:cubicBezTo>
                      <a:pt x="1639" y="2887"/>
                      <a:pt x="1639" y="2887"/>
                      <a:pt x="1639" y="2887"/>
                    </a:cubicBezTo>
                    <a:cubicBezTo>
                      <a:pt x="1659" y="2887"/>
                      <a:pt x="1658" y="2887"/>
                      <a:pt x="1658" y="2887"/>
                    </a:cubicBezTo>
                    <a:cubicBezTo>
                      <a:pt x="1699" y="2983"/>
                      <a:pt x="1699" y="2983"/>
                      <a:pt x="1699" y="2983"/>
                    </a:cubicBezTo>
                    <a:cubicBezTo>
                      <a:pt x="1706" y="2989"/>
                      <a:pt x="1706" y="2989"/>
                      <a:pt x="1706" y="2996"/>
                    </a:cubicBezTo>
                    <a:cubicBezTo>
                      <a:pt x="1712" y="2989"/>
                      <a:pt x="1712" y="2982"/>
                      <a:pt x="1712" y="2982"/>
                    </a:cubicBezTo>
                    <a:cubicBezTo>
                      <a:pt x="1753" y="2887"/>
                      <a:pt x="1753" y="2887"/>
                      <a:pt x="1753" y="288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26"/>
              <p:cNvSpPr>
                <a:spLocks noChangeAspect="1" noEditPoints="1"/>
              </p:cNvSpPr>
              <p:nvPr/>
            </p:nvSpPr>
            <p:spPr bwMode="auto">
              <a:xfrm>
                <a:off x="5403870" y="12441520"/>
                <a:ext cx="1375614" cy="303422"/>
              </a:xfrm>
              <a:custGeom>
                <a:avLst/>
                <a:gdLst>
                  <a:gd name="T0" fmla="*/ 1225 w 3933"/>
                  <a:gd name="T1" fmla="*/ 701 h 865"/>
                  <a:gd name="T2" fmla="*/ 1013 w 3933"/>
                  <a:gd name="T3" fmla="*/ 295 h 865"/>
                  <a:gd name="T4" fmla="*/ 1442 w 3933"/>
                  <a:gd name="T5" fmla="*/ 291 h 865"/>
                  <a:gd name="T6" fmla="*/ 1229 w 3933"/>
                  <a:gd name="T7" fmla="*/ 220 h 865"/>
                  <a:gd name="T8" fmla="*/ 1068 w 3933"/>
                  <a:gd name="T9" fmla="*/ 545 h 865"/>
                  <a:gd name="T10" fmla="*/ 1409 w 3933"/>
                  <a:gd name="T11" fmla="*/ 435 h 865"/>
                  <a:gd name="T12" fmla="*/ 1633 w 3933"/>
                  <a:gd name="T13" fmla="*/ 322 h 865"/>
                  <a:gd name="T14" fmla="*/ 1633 w 3933"/>
                  <a:gd name="T15" fmla="*/ 692 h 865"/>
                  <a:gd name="T16" fmla="*/ 1511 w 3933"/>
                  <a:gd name="T17" fmla="*/ 322 h 865"/>
                  <a:gd name="T18" fmla="*/ 1692 w 3933"/>
                  <a:gd name="T19" fmla="*/ 136 h 865"/>
                  <a:gd name="T20" fmla="*/ 1899 w 3933"/>
                  <a:gd name="T21" fmla="*/ 186 h 865"/>
                  <a:gd name="T22" fmla="*/ 1924 w 3933"/>
                  <a:gd name="T23" fmla="*/ 372 h 865"/>
                  <a:gd name="T24" fmla="*/ 1777 w 3933"/>
                  <a:gd name="T25" fmla="*/ 372 h 865"/>
                  <a:gd name="T26" fmla="*/ 1777 w 3933"/>
                  <a:gd name="T27" fmla="*/ 262 h 865"/>
                  <a:gd name="T28" fmla="*/ 1938 w 3933"/>
                  <a:gd name="T29" fmla="*/ 196 h 865"/>
                  <a:gd name="T30" fmla="*/ 1981 w 3933"/>
                  <a:gd name="T31" fmla="*/ 217 h 865"/>
                  <a:gd name="T32" fmla="*/ 2037 w 3933"/>
                  <a:gd name="T33" fmla="*/ 162 h 865"/>
                  <a:gd name="T34" fmla="*/ 1978 w 3933"/>
                  <a:gd name="T35" fmla="*/ 322 h 865"/>
                  <a:gd name="T36" fmla="*/ 2275 w 3933"/>
                  <a:gd name="T37" fmla="*/ 701 h 865"/>
                  <a:gd name="T38" fmla="*/ 2151 w 3933"/>
                  <a:gd name="T39" fmla="*/ 369 h 865"/>
                  <a:gd name="T40" fmla="*/ 2289 w 3933"/>
                  <a:gd name="T41" fmla="*/ 364 h 865"/>
                  <a:gd name="T42" fmla="*/ 2285 w 3933"/>
                  <a:gd name="T43" fmla="*/ 651 h 865"/>
                  <a:gd name="T44" fmla="*/ 2480 w 3933"/>
                  <a:gd name="T45" fmla="*/ 522 h 865"/>
                  <a:gd name="T46" fmla="*/ 2716 w 3933"/>
                  <a:gd name="T47" fmla="*/ 666 h 865"/>
                  <a:gd name="T48" fmla="*/ 2441 w 3933"/>
                  <a:gd name="T49" fmla="*/ 408 h 865"/>
                  <a:gd name="T50" fmla="*/ 2742 w 3933"/>
                  <a:gd name="T51" fmla="*/ 491 h 865"/>
                  <a:gd name="T52" fmla="*/ 2588 w 3933"/>
                  <a:gd name="T53" fmla="*/ 364 h 865"/>
                  <a:gd name="T54" fmla="*/ 3193 w 3933"/>
                  <a:gd name="T55" fmla="*/ 546 h 865"/>
                  <a:gd name="T56" fmla="*/ 2892 w 3933"/>
                  <a:gd name="T57" fmla="*/ 610 h 865"/>
                  <a:gd name="T58" fmla="*/ 2987 w 3933"/>
                  <a:gd name="T59" fmla="*/ 449 h 865"/>
                  <a:gd name="T60" fmla="*/ 3113 w 3933"/>
                  <a:gd name="T61" fmla="*/ 304 h 865"/>
                  <a:gd name="T62" fmla="*/ 3030 w 3933"/>
                  <a:gd name="T63" fmla="*/ 165 h 865"/>
                  <a:gd name="T64" fmla="*/ 3070 w 3933"/>
                  <a:gd name="T65" fmla="*/ 422 h 865"/>
                  <a:gd name="T66" fmla="*/ 3563 w 3933"/>
                  <a:gd name="T67" fmla="*/ 617 h 865"/>
                  <a:gd name="T68" fmla="*/ 3254 w 3933"/>
                  <a:gd name="T69" fmla="*/ 464 h 865"/>
                  <a:gd name="T70" fmla="*/ 3552 w 3933"/>
                  <a:gd name="T71" fmla="*/ 180 h 865"/>
                  <a:gd name="T72" fmla="*/ 3316 w 3933"/>
                  <a:gd name="T73" fmla="*/ 441 h 865"/>
                  <a:gd name="T74" fmla="*/ 3584 w 3933"/>
                  <a:gd name="T75" fmla="*/ 528 h 865"/>
                  <a:gd name="T76" fmla="*/ 3349 w 3933"/>
                  <a:gd name="T77" fmla="*/ 449 h 865"/>
                  <a:gd name="T78" fmla="*/ 3495 w 3933"/>
                  <a:gd name="T79" fmla="*/ 619 h 865"/>
                  <a:gd name="T80" fmla="*/ 3749 w 3933"/>
                  <a:gd name="T81" fmla="*/ 701 h 865"/>
                  <a:gd name="T82" fmla="*/ 3838 w 3933"/>
                  <a:gd name="T83" fmla="*/ 620 h 865"/>
                  <a:gd name="T84" fmla="*/ 3651 w 3933"/>
                  <a:gd name="T85" fmla="*/ 434 h 865"/>
                  <a:gd name="T86" fmla="*/ 3721 w 3933"/>
                  <a:gd name="T87" fmla="*/ 227 h 865"/>
                  <a:gd name="T88" fmla="*/ 3933 w 3933"/>
                  <a:gd name="T89" fmla="*/ 534 h 865"/>
                  <a:gd name="T90" fmla="*/ 464 w 3933"/>
                  <a:gd name="T91" fmla="*/ 0 h 865"/>
                  <a:gd name="T92" fmla="*/ 158 w 3933"/>
                  <a:gd name="T93" fmla="*/ 632 h 865"/>
                  <a:gd name="T94" fmla="*/ 1 w 3933"/>
                  <a:gd name="T95" fmla="*/ 694 h 865"/>
                  <a:gd name="T96" fmla="*/ 722 w 3933"/>
                  <a:gd name="T97" fmla="*/ 793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33" h="865">
                    <a:moveTo>
                      <a:pt x="1472" y="427"/>
                    </a:moveTo>
                    <a:cubicBezTo>
                      <a:pt x="1472" y="482"/>
                      <a:pt x="1462" y="530"/>
                      <a:pt x="1442" y="572"/>
                    </a:cubicBezTo>
                    <a:cubicBezTo>
                      <a:pt x="1422" y="613"/>
                      <a:pt x="1393" y="645"/>
                      <a:pt x="1355" y="668"/>
                    </a:cubicBezTo>
                    <a:cubicBezTo>
                      <a:pt x="1318" y="690"/>
                      <a:pt x="1274" y="701"/>
                      <a:pt x="1225" y="701"/>
                    </a:cubicBezTo>
                    <a:cubicBezTo>
                      <a:pt x="1177" y="701"/>
                      <a:pt x="1135" y="691"/>
                      <a:pt x="1098" y="669"/>
                    </a:cubicBezTo>
                    <a:cubicBezTo>
                      <a:pt x="1061" y="647"/>
                      <a:pt x="1033" y="616"/>
                      <a:pt x="1012" y="576"/>
                    </a:cubicBezTo>
                    <a:cubicBezTo>
                      <a:pt x="992" y="536"/>
                      <a:pt x="982" y="490"/>
                      <a:pt x="982" y="439"/>
                    </a:cubicBezTo>
                    <a:cubicBezTo>
                      <a:pt x="982" y="384"/>
                      <a:pt x="992" y="336"/>
                      <a:pt x="1013" y="295"/>
                    </a:cubicBezTo>
                    <a:cubicBezTo>
                      <a:pt x="1033" y="253"/>
                      <a:pt x="1063" y="221"/>
                      <a:pt x="1101" y="199"/>
                    </a:cubicBezTo>
                    <a:cubicBezTo>
                      <a:pt x="1139" y="176"/>
                      <a:pt x="1184" y="165"/>
                      <a:pt x="1234" y="165"/>
                    </a:cubicBezTo>
                    <a:cubicBezTo>
                      <a:pt x="1280" y="165"/>
                      <a:pt x="1321" y="176"/>
                      <a:pt x="1358" y="198"/>
                    </a:cubicBezTo>
                    <a:cubicBezTo>
                      <a:pt x="1394" y="220"/>
                      <a:pt x="1423" y="251"/>
                      <a:pt x="1442" y="291"/>
                    </a:cubicBezTo>
                    <a:cubicBezTo>
                      <a:pt x="1462" y="330"/>
                      <a:pt x="1472" y="376"/>
                      <a:pt x="1472" y="427"/>
                    </a:cubicBezTo>
                    <a:close/>
                    <a:moveTo>
                      <a:pt x="1409" y="435"/>
                    </a:moveTo>
                    <a:cubicBezTo>
                      <a:pt x="1409" y="367"/>
                      <a:pt x="1393" y="314"/>
                      <a:pt x="1361" y="276"/>
                    </a:cubicBezTo>
                    <a:cubicBezTo>
                      <a:pt x="1330" y="239"/>
                      <a:pt x="1286" y="220"/>
                      <a:pt x="1229" y="220"/>
                    </a:cubicBezTo>
                    <a:cubicBezTo>
                      <a:pt x="1194" y="220"/>
                      <a:pt x="1162" y="229"/>
                      <a:pt x="1134" y="247"/>
                    </a:cubicBezTo>
                    <a:cubicBezTo>
                      <a:pt x="1106" y="265"/>
                      <a:pt x="1084" y="290"/>
                      <a:pt x="1069" y="323"/>
                    </a:cubicBezTo>
                    <a:cubicBezTo>
                      <a:pt x="1053" y="356"/>
                      <a:pt x="1046" y="393"/>
                      <a:pt x="1046" y="434"/>
                    </a:cubicBezTo>
                    <a:cubicBezTo>
                      <a:pt x="1046" y="475"/>
                      <a:pt x="1053" y="512"/>
                      <a:pt x="1068" y="545"/>
                    </a:cubicBezTo>
                    <a:cubicBezTo>
                      <a:pt x="1083" y="577"/>
                      <a:pt x="1104" y="602"/>
                      <a:pt x="1131" y="620"/>
                    </a:cubicBezTo>
                    <a:cubicBezTo>
                      <a:pt x="1159" y="638"/>
                      <a:pt x="1190" y="646"/>
                      <a:pt x="1225" y="646"/>
                    </a:cubicBezTo>
                    <a:cubicBezTo>
                      <a:pt x="1282" y="646"/>
                      <a:pt x="1327" y="628"/>
                      <a:pt x="1360" y="590"/>
                    </a:cubicBezTo>
                    <a:cubicBezTo>
                      <a:pt x="1392" y="552"/>
                      <a:pt x="1409" y="501"/>
                      <a:pt x="1409" y="435"/>
                    </a:cubicBezTo>
                    <a:close/>
                    <a:moveTo>
                      <a:pt x="1735" y="196"/>
                    </a:moveTo>
                    <a:cubicBezTo>
                      <a:pt x="1723" y="190"/>
                      <a:pt x="1710" y="186"/>
                      <a:pt x="1695" y="186"/>
                    </a:cubicBezTo>
                    <a:cubicBezTo>
                      <a:pt x="1654" y="186"/>
                      <a:pt x="1633" y="213"/>
                      <a:pt x="1633" y="265"/>
                    </a:cubicBezTo>
                    <a:cubicBezTo>
                      <a:pt x="1633" y="322"/>
                      <a:pt x="1633" y="322"/>
                      <a:pt x="1633" y="322"/>
                    </a:cubicBezTo>
                    <a:cubicBezTo>
                      <a:pt x="1720" y="322"/>
                      <a:pt x="1720" y="322"/>
                      <a:pt x="1720" y="322"/>
                    </a:cubicBezTo>
                    <a:cubicBezTo>
                      <a:pt x="1720" y="372"/>
                      <a:pt x="1720" y="372"/>
                      <a:pt x="1720" y="372"/>
                    </a:cubicBezTo>
                    <a:cubicBezTo>
                      <a:pt x="1633" y="372"/>
                      <a:pt x="1633" y="372"/>
                      <a:pt x="1633" y="372"/>
                    </a:cubicBezTo>
                    <a:cubicBezTo>
                      <a:pt x="1633" y="692"/>
                      <a:pt x="1633" y="692"/>
                      <a:pt x="1633" y="692"/>
                    </a:cubicBezTo>
                    <a:cubicBezTo>
                      <a:pt x="1574" y="692"/>
                      <a:pt x="1574" y="692"/>
                      <a:pt x="1574" y="692"/>
                    </a:cubicBezTo>
                    <a:cubicBezTo>
                      <a:pt x="1574" y="372"/>
                      <a:pt x="1574" y="372"/>
                      <a:pt x="1574" y="372"/>
                    </a:cubicBezTo>
                    <a:cubicBezTo>
                      <a:pt x="1511" y="372"/>
                      <a:pt x="1511" y="372"/>
                      <a:pt x="1511" y="372"/>
                    </a:cubicBezTo>
                    <a:cubicBezTo>
                      <a:pt x="1511" y="322"/>
                      <a:pt x="1511" y="322"/>
                      <a:pt x="1511" y="322"/>
                    </a:cubicBezTo>
                    <a:cubicBezTo>
                      <a:pt x="1574" y="322"/>
                      <a:pt x="1574" y="322"/>
                      <a:pt x="1574" y="322"/>
                    </a:cubicBezTo>
                    <a:cubicBezTo>
                      <a:pt x="1574" y="262"/>
                      <a:pt x="1574" y="262"/>
                      <a:pt x="1574" y="262"/>
                    </a:cubicBezTo>
                    <a:cubicBezTo>
                      <a:pt x="1574" y="224"/>
                      <a:pt x="1585" y="194"/>
                      <a:pt x="1607" y="171"/>
                    </a:cubicBezTo>
                    <a:cubicBezTo>
                      <a:pt x="1629" y="148"/>
                      <a:pt x="1657" y="136"/>
                      <a:pt x="1692" y="136"/>
                    </a:cubicBezTo>
                    <a:cubicBezTo>
                      <a:pt x="1710" y="136"/>
                      <a:pt x="1724" y="138"/>
                      <a:pt x="1735" y="143"/>
                    </a:cubicBezTo>
                    <a:lnTo>
                      <a:pt x="1735" y="196"/>
                    </a:lnTo>
                    <a:close/>
                    <a:moveTo>
                      <a:pt x="1938" y="196"/>
                    </a:moveTo>
                    <a:cubicBezTo>
                      <a:pt x="1927" y="190"/>
                      <a:pt x="1914" y="186"/>
                      <a:pt x="1899" y="186"/>
                    </a:cubicBezTo>
                    <a:cubicBezTo>
                      <a:pt x="1858" y="186"/>
                      <a:pt x="1837" y="213"/>
                      <a:pt x="1837" y="265"/>
                    </a:cubicBezTo>
                    <a:cubicBezTo>
                      <a:pt x="1837" y="322"/>
                      <a:pt x="1837" y="322"/>
                      <a:pt x="1837" y="322"/>
                    </a:cubicBezTo>
                    <a:cubicBezTo>
                      <a:pt x="1924" y="322"/>
                      <a:pt x="1924" y="322"/>
                      <a:pt x="1924" y="322"/>
                    </a:cubicBezTo>
                    <a:cubicBezTo>
                      <a:pt x="1924" y="372"/>
                      <a:pt x="1924" y="372"/>
                      <a:pt x="1924" y="372"/>
                    </a:cubicBezTo>
                    <a:cubicBezTo>
                      <a:pt x="1837" y="372"/>
                      <a:pt x="1837" y="372"/>
                      <a:pt x="1837" y="372"/>
                    </a:cubicBezTo>
                    <a:cubicBezTo>
                      <a:pt x="1837" y="692"/>
                      <a:pt x="1837" y="692"/>
                      <a:pt x="1837" y="692"/>
                    </a:cubicBezTo>
                    <a:cubicBezTo>
                      <a:pt x="1777" y="692"/>
                      <a:pt x="1777" y="692"/>
                      <a:pt x="1777" y="692"/>
                    </a:cubicBezTo>
                    <a:cubicBezTo>
                      <a:pt x="1777" y="372"/>
                      <a:pt x="1777" y="372"/>
                      <a:pt x="1777" y="372"/>
                    </a:cubicBezTo>
                    <a:cubicBezTo>
                      <a:pt x="1715" y="372"/>
                      <a:pt x="1715" y="372"/>
                      <a:pt x="1715" y="372"/>
                    </a:cubicBezTo>
                    <a:cubicBezTo>
                      <a:pt x="1715" y="322"/>
                      <a:pt x="1715" y="322"/>
                      <a:pt x="1715" y="322"/>
                    </a:cubicBezTo>
                    <a:cubicBezTo>
                      <a:pt x="1777" y="322"/>
                      <a:pt x="1777" y="322"/>
                      <a:pt x="1777" y="322"/>
                    </a:cubicBezTo>
                    <a:cubicBezTo>
                      <a:pt x="1777" y="262"/>
                      <a:pt x="1777" y="262"/>
                      <a:pt x="1777" y="262"/>
                    </a:cubicBezTo>
                    <a:cubicBezTo>
                      <a:pt x="1777" y="224"/>
                      <a:pt x="1789" y="194"/>
                      <a:pt x="1811" y="171"/>
                    </a:cubicBezTo>
                    <a:cubicBezTo>
                      <a:pt x="1833" y="148"/>
                      <a:pt x="1861" y="136"/>
                      <a:pt x="1895" y="136"/>
                    </a:cubicBezTo>
                    <a:cubicBezTo>
                      <a:pt x="1913" y="136"/>
                      <a:pt x="1928" y="138"/>
                      <a:pt x="1938" y="143"/>
                    </a:cubicBezTo>
                    <a:lnTo>
                      <a:pt x="1938" y="196"/>
                    </a:lnTo>
                    <a:close/>
                    <a:moveTo>
                      <a:pt x="2048" y="189"/>
                    </a:moveTo>
                    <a:cubicBezTo>
                      <a:pt x="2048" y="200"/>
                      <a:pt x="2044" y="210"/>
                      <a:pt x="2036" y="217"/>
                    </a:cubicBezTo>
                    <a:cubicBezTo>
                      <a:pt x="2029" y="224"/>
                      <a:pt x="2019" y="228"/>
                      <a:pt x="2009" y="228"/>
                    </a:cubicBezTo>
                    <a:cubicBezTo>
                      <a:pt x="1998" y="228"/>
                      <a:pt x="1989" y="224"/>
                      <a:pt x="1981" y="217"/>
                    </a:cubicBezTo>
                    <a:cubicBezTo>
                      <a:pt x="1974" y="210"/>
                      <a:pt x="1970" y="201"/>
                      <a:pt x="1970" y="189"/>
                    </a:cubicBezTo>
                    <a:cubicBezTo>
                      <a:pt x="1970" y="179"/>
                      <a:pt x="1974" y="170"/>
                      <a:pt x="1981" y="162"/>
                    </a:cubicBezTo>
                    <a:cubicBezTo>
                      <a:pt x="1988" y="155"/>
                      <a:pt x="1998" y="151"/>
                      <a:pt x="2009" y="151"/>
                    </a:cubicBezTo>
                    <a:cubicBezTo>
                      <a:pt x="2020" y="151"/>
                      <a:pt x="2029" y="155"/>
                      <a:pt x="2037" y="162"/>
                    </a:cubicBezTo>
                    <a:cubicBezTo>
                      <a:pt x="2044" y="170"/>
                      <a:pt x="2048" y="179"/>
                      <a:pt x="2048" y="189"/>
                    </a:cubicBezTo>
                    <a:close/>
                    <a:moveTo>
                      <a:pt x="2038" y="692"/>
                    </a:moveTo>
                    <a:cubicBezTo>
                      <a:pt x="1978" y="692"/>
                      <a:pt x="1978" y="692"/>
                      <a:pt x="1978" y="692"/>
                    </a:cubicBezTo>
                    <a:cubicBezTo>
                      <a:pt x="1978" y="322"/>
                      <a:pt x="1978" y="322"/>
                      <a:pt x="1978" y="322"/>
                    </a:cubicBezTo>
                    <a:cubicBezTo>
                      <a:pt x="2038" y="322"/>
                      <a:pt x="2038" y="322"/>
                      <a:pt x="2038" y="322"/>
                    </a:cubicBezTo>
                    <a:lnTo>
                      <a:pt x="2038" y="692"/>
                    </a:lnTo>
                    <a:close/>
                    <a:moveTo>
                      <a:pt x="2376" y="675"/>
                    </a:moveTo>
                    <a:cubicBezTo>
                      <a:pt x="2348" y="693"/>
                      <a:pt x="2314" y="701"/>
                      <a:pt x="2275" y="701"/>
                    </a:cubicBezTo>
                    <a:cubicBezTo>
                      <a:pt x="2241" y="701"/>
                      <a:pt x="2211" y="694"/>
                      <a:pt x="2184" y="678"/>
                    </a:cubicBezTo>
                    <a:cubicBezTo>
                      <a:pt x="2157" y="663"/>
                      <a:pt x="2136" y="641"/>
                      <a:pt x="2121" y="612"/>
                    </a:cubicBezTo>
                    <a:cubicBezTo>
                      <a:pt x="2106" y="584"/>
                      <a:pt x="2099" y="552"/>
                      <a:pt x="2099" y="516"/>
                    </a:cubicBezTo>
                    <a:cubicBezTo>
                      <a:pt x="2099" y="455"/>
                      <a:pt x="2116" y="406"/>
                      <a:pt x="2151" y="369"/>
                    </a:cubicBezTo>
                    <a:cubicBezTo>
                      <a:pt x="2186" y="332"/>
                      <a:pt x="2233" y="313"/>
                      <a:pt x="2291" y="313"/>
                    </a:cubicBezTo>
                    <a:cubicBezTo>
                      <a:pt x="2324" y="313"/>
                      <a:pt x="2352" y="319"/>
                      <a:pt x="2377" y="332"/>
                    </a:cubicBezTo>
                    <a:cubicBezTo>
                      <a:pt x="2377" y="393"/>
                      <a:pt x="2377" y="393"/>
                      <a:pt x="2377" y="393"/>
                    </a:cubicBezTo>
                    <a:cubicBezTo>
                      <a:pt x="2349" y="373"/>
                      <a:pt x="2320" y="364"/>
                      <a:pt x="2289" y="364"/>
                    </a:cubicBezTo>
                    <a:cubicBezTo>
                      <a:pt x="2250" y="364"/>
                      <a:pt x="2219" y="377"/>
                      <a:pt x="2195" y="405"/>
                    </a:cubicBezTo>
                    <a:cubicBezTo>
                      <a:pt x="2171" y="432"/>
                      <a:pt x="2159" y="467"/>
                      <a:pt x="2159" y="511"/>
                    </a:cubicBezTo>
                    <a:cubicBezTo>
                      <a:pt x="2159" y="554"/>
                      <a:pt x="2171" y="588"/>
                      <a:pt x="2193" y="613"/>
                    </a:cubicBezTo>
                    <a:cubicBezTo>
                      <a:pt x="2216" y="638"/>
                      <a:pt x="2247" y="651"/>
                      <a:pt x="2285" y="651"/>
                    </a:cubicBezTo>
                    <a:cubicBezTo>
                      <a:pt x="2317" y="651"/>
                      <a:pt x="2348" y="640"/>
                      <a:pt x="2376" y="619"/>
                    </a:cubicBezTo>
                    <a:lnTo>
                      <a:pt x="2376" y="675"/>
                    </a:lnTo>
                    <a:close/>
                    <a:moveTo>
                      <a:pt x="2742" y="522"/>
                    </a:moveTo>
                    <a:cubicBezTo>
                      <a:pt x="2480" y="522"/>
                      <a:pt x="2480" y="522"/>
                      <a:pt x="2480" y="522"/>
                    </a:cubicBezTo>
                    <a:cubicBezTo>
                      <a:pt x="2481" y="564"/>
                      <a:pt x="2492" y="596"/>
                      <a:pt x="2513" y="618"/>
                    </a:cubicBezTo>
                    <a:cubicBezTo>
                      <a:pt x="2534" y="640"/>
                      <a:pt x="2564" y="651"/>
                      <a:pt x="2601" y="651"/>
                    </a:cubicBezTo>
                    <a:cubicBezTo>
                      <a:pt x="2643" y="651"/>
                      <a:pt x="2681" y="637"/>
                      <a:pt x="2716" y="610"/>
                    </a:cubicBezTo>
                    <a:cubicBezTo>
                      <a:pt x="2716" y="666"/>
                      <a:pt x="2716" y="666"/>
                      <a:pt x="2716" y="666"/>
                    </a:cubicBezTo>
                    <a:cubicBezTo>
                      <a:pt x="2683" y="689"/>
                      <a:pt x="2640" y="701"/>
                      <a:pt x="2587" y="701"/>
                    </a:cubicBezTo>
                    <a:cubicBezTo>
                      <a:pt x="2534" y="701"/>
                      <a:pt x="2493" y="684"/>
                      <a:pt x="2463" y="650"/>
                    </a:cubicBezTo>
                    <a:cubicBezTo>
                      <a:pt x="2433" y="616"/>
                      <a:pt x="2419" y="569"/>
                      <a:pt x="2419" y="509"/>
                    </a:cubicBezTo>
                    <a:cubicBezTo>
                      <a:pt x="2419" y="472"/>
                      <a:pt x="2426" y="439"/>
                      <a:pt x="2441" y="408"/>
                    </a:cubicBezTo>
                    <a:cubicBezTo>
                      <a:pt x="2456" y="378"/>
                      <a:pt x="2476" y="355"/>
                      <a:pt x="2502" y="338"/>
                    </a:cubicBezTo>
                    <a:cubicBezTo>
                      <a:pt x="2528" y="321"/>
                      <a:pt x="2557" y="313"/>
                      <a:pt x="2589" y="313"/>
                    </a:cubicBezTo>
                    <a:cubicBezTo>
                      <a:pt x="2637" y="313"/>
                      <a:pt x="2674" y="329"/>
                      <a:pt x="2701" y="360"/>
                    </a:cubicBezTo>
                    <a:cubicBezTo>
                      <a:pt x="2728" y="391"/>
                      <a:pt x="2742" y="435"/>
                      <a:pt x="2742" y="491"/>
                    </a:cubicBezTo>
                    <a:lnTo>
                      <a:pt x="2742" y="522"/>
                    </a:lnTo>
                    <a:close/>
                    <a:moveTo>
                      <a:pt x="2681" y="472"/>
                    </a:moveTo>
                    <a:cubicBezTo>
                      <a:pt x="2680" y="438"/>
                      <a:pt x="2672" y="411"/>
                      <a:pt x="2656" y="392"/>
                    </a:cubicBezTo>
                    <a:cubicBezTo>
                      <a:pt x="2640" y="373"/>
                      <a:pt x="2617" y="364"/>
                      <a:pt x="2588" y="364"/>
                    </a:cubicBezTo>
                    <a:cubicBezTo>
                      <a:pt x="2561" y="364"/>
                      <a:pt x="2537" y="374"/>
                      <a:pt x="2518" y="393"/>
                    </a:cubicBezTo>
                    <a:cubicBezTo>
                      <a:pt x="2498" y="413"/>
                      <a:pt x="2486" y="439"/>
                      <a:pt x="2481" y="472"/>
                    </a:cubicBezTo>
                    <a:lnTo>
                      <a:pt x="2681" y="472"/>
                    </a:lnTo>
                    <a:close/>
                    <a:moveTo>
                      <a:pt x="3193" y="546"/>
                    </a:moveTo>
                    <a:cubicBezTo>
                      <a:pt x="3193" y="592"/>
                      <a:pt x="3176" y="630"/>
                      <a:pt x="3142" y="659"/>
                    </a:cubicBezTo>
                    <a:cubicBezTo>
                      <a:pt x="3109" y="687"/>
                      <a:pt x="3065" y="701"/>
                      <a:pt x="3010" y="701"/>
                    </a:cubicBezTo>
                    <a:cubicBezTo>
                      <a:pt x="2961" y="701"/>
                      <a:pt x="2922" y="692"/>
                      <a:pt x="2892" y="673"/>
                    </a:cubicBezTo>
                    <a:cubicBezTo>
                      <a:pt x="2892" y="610"/>
                      <a:pt x="2892" y="610"/>
                      <a:pt x="2892" y="610"/>
                    </a:cubicBezTo>
                    <a:cubicBezTo>
                      <a:pt x="2927" y="637"/>
                      <a:pt x="2967" y="651"/>
                      <a:pt x="3013" y="651"/>
                    </a:cubicBezTo>
                    <a:cubicBezTo>
                      <a:pt x="3049" y="651"/>
                      <a:pt x="3078" y="642"/>
                      <a:pt x="3100" y="624"/>
                    </a:cubicBezTo>
                    <a:cubicBezTo>
                      <a:pt x="3121" y="606"/>
                      <a:pt x="3132" y="582"/>
                      <a:pt x="3132" y="551"/>
                    </a:cubicBezTo>
                    <a:cubicBezTo>
                      <a:pt x="3132" y="483"/>
                      <a:pt x="3084" y="449"/>
                      <a:pt x="2987" y="449"/>
                    </a:cubicBezTo>
                    <a:cubicBezTo>
                      <a:pt x="2944" y="449"/>
                      <a:pt x="2944" y="449"/>
                      <a:pt x="2944" y="449"/>
                    </a:cubicBezTo>
                    <a:cubicBezTo>
                      <a:pt x="2944" y="399"/>
                      <a:pt x="2944" y="399"/>
                      <a:pt x="2944" y="399"/>
                    </a:cubicBezTo>
                    <a:cubicBezTo>
                      <a:pt x="2985" y="399"/>
                      <a:pt x="2985" y="399"/>
                      <a:pt x="2985" y="399"/>
                    </a:cubicBezTo>
                    <a:cubicBezTo>
                      <a:pt x="3070" y="399"/>
                      <a:pt x="3113" y="367"/>
                      <a:pt x="3113" y="304"/>
                    </a:cubicBezTo>
                    <a:cubicBezTo>
                      <a:pt x="3113" y="245"/>
                      <a:pt x="3081" y="215"/>
                      <a:pt x="3015" y="215"/>
                    </a:cubicBezTo>
                    <a:cubicBezTo>
                      <a:pt x="2979" y="215"/>
                      <a:pt x="2944" y="228"/>
                      <a:pt x="2912" y="252"/>
                    </a:cubicBezTo>
                    <a:cubicBezTo>
                      <a:pt x="2912" y="195"/>
                      <a:pt x="2912" y="195"/>
                      <a:pt x="2912" y="195"/>
                    </a:cubicBezTo>
                    <a:cubicBezTo>
                      <a:pt x="2945" y="175"/>
                      <a:pt x="2985" y="165"/>
                      <a:pt x="3030" y="165"/>
                    </a:cubicBezTo>
                    <a:cubicBezTo>
                      <a:pt x="3073" y="165"/>
                      <a:pt x="3108" y="176"/>
                      <a:pt x="3134" y="199"/>
                    </a:cubicBezTo>
                    <a:cubicBezTo>
                      <a:pt x="3161" y="222"/>
                      <a:pt x="3174" y="252"/>
                      <a:pt x="3174" y="289"/>
                    </a:cubicBezTo>
                    <a:cubicBezTo>
                      <a:pt x="3174" y="357"/>
                      <a:pt x="3139" y="401"/>
                      <a:pt x="3070" y="420"/>
                    </a:cubicBezTo>
                    <a:cubicBezTo>
                      <a:pt x="3070" y="422"/>
                      <a:pt x="3070" y="422"/>
                      <a:pt x="3070" y="422"/>
                    </a:cubicBezTo>
                    <a:cubicBezTo>
                      <a:pt x="3107" y="426"/>
                      <a:pt x="3137" y="439"/>
                      <a:pt x="3159" y="462"/>
                    </a:cubicBezTo>
                    <a:cubicBezTo>
                      <a:pt x="3181" y="484"/>
                      <a:pt x="3193" y="512"/>
                      <a:pt x="3193" y="546"/>
                    </a:cubicBezTo>
                    <a:close/>
                    <a:moveTo>
                      <a:pt x="3584" y="528"/>
                    </a:moveTo>
                    <a:cubicBezTo>
                      <a:pt x="3584" y="561"/>
                      <a:pt x="3577" y="590"/>
                      <a:pt x="3563" y="617"/>
                    </a:cubicBezTo>
                    <a:cubicBezTo>
                      <a:pt x="3548" y="644"/>
                      <a:pt x="3529" y="665"/>
                      <a:pt x="3504" y="679"/>
                    </a:cubicBezTo>
                    <a:cubicBezTo>
                      <a:pt x="3479" y="694"/>
                      <a:pt x="3451" y="701"/>
                      <a:pt x="3421" y="701"/>
                    </a:cubicBezTo>
                    <a:cubicBezTo>
                      <a:pt x="3369" y="701"/>
                      <a:pt x="3328" y="681"/>
                      <a:pt x="3299" y="639"/>
                    </a:cubicBezTo>
                    <a:cubicBezTo>
                      <a:pt x="3269" y="597"/>
                      <a:pt x="3254" y="539"/>
                      <a:pt x="3254" y="464"/>
                    </a:cubicBezTo>
                    <a:cubicBezTo>
                      <a:pt x="3254" y="405"/>
                      <a:pt x="3263" y="352"/>
                      <a:pt x="3280" y="307"/>
                    </a:cubicBezTo>
                    <a:cubicBezTo>
                      <a:pt x="3298" y="262"/>
                      <a:pt x="3323" y="227"/>
                      <a:pt x="3355" y="202"/>
                    </a:cubicBezTo>
                    <a:cubicBezTo>
                      <a:pt x="3387" y="177"/>
                      <a:pt x="3424" y="165"/>
                      <a:pt x="3466" y="165"/>
                    </a:cubicBezTo>
                    <a:cubicBezTo>
                      <a:pt x="3502" y="165"/>
                      <a:pt x="3530" y="170"/>
                      <a:pt x="3552" y="180"/>
                    </a:cubicBezTo>
                    <a:cubicBezTo>
                      <a:pt x="3552" y="236"/>
                      <a:pt x="3552" y="236"/>
                      <a:pt x="3552" y="236"/>
                    </a:cubicBezTo>
                    <a:cubicBezTo>
                      <a:pt x="3525" y="222"/>
                      <a:pt x="3497" y="215"/>
                      <a:pt x="3467" y="215"/>
                    </a:cubicBezTo>
                    <a:cubicBezTo>
                      <a:pt x="3421" y="215"/>
                      <a:pt x="3385" y="236"/>
                      <a:pt x="3357" y="277"/>
                    </a:cubicBezTo>
                    <a:cubicBezTo>
                      <a:pt x="3330" y="318"/>
                      <a:pt x="3316" y="373"/>
                      <a:pt x="3316" y="441"/>
                    </a:cubicBezTo>
                    <a:cubicBezTo>
                      <a:pt x="3317" y="441"/>
                      <a:pt x="3317" y="441"/>
                      <a:pt x="3317" y="441"/>
                    </a:cubicBezTo>
                    <a:cubicBezTo>
                      <a:pt x="3341" y="392"/>
                      <a:pt x="3380" y="368"/>
                      <a:pt x="3435" y="368"/>
                    </a:cubicBezTo>
                    <a:cubicBezTo>
                      <a:pt x="3480" y="368"/>
                      <a:pt x="3516" y="383"/>
                      <a:pt x="3543" y="412"/>
                    </a:cubicBezTo>
                    <a:cubicBezTo>
                      <a:pt x="3570" y="441"/>
                      <a:pt x="3584" y="480"/>
                      <a:pt x="3584" y="528"/>
                    </a:cubicBezTo>
                    <a:close/>
                    <a:moveTo>
                      <a:pt x="3523" y="535"/>
                    </a:moveTo>
                    <a:cubicBezTo>
                      <a:pt x="3523" y="499"/>
                      <a:pt x="3514" y="471"/>
                      <a:pt x="3496" y="450"/>
                    </a:cubicBezTo>
                    <a:cubicBezTo>
                      <a:pt x="3479" y="429"/>
                      <a:pt x="3454" y="418"/>
                      <a:pt x="3422" y="418"/>
                    </a:cubicBezTo>
                    <a:cubicBezTo>
                      <a:pt x="3393" y="418"/>
                      <a:pt x="3369" y="428"/>
                      <a:pt x="3349" y="449"/>
                    </a:cubicBezTo>
                    <a:cubicBezTo>
                      <a:pt x="3329" y="469"/>
                      <a:pt x="3319" y="494"/>
                      <a:pt x="3319" y="523"/>
                    </a:cubicBezTo>
                    <a:cubicBezTo>
                      <a:pt x="3319" y="559"/>
                      <a:pt x="3329" y="590"/>
                      <a:pt x="3349" y="614"/>
                    </a:cubicBezTo>
                    <a:cubicBezTo>
                      <a:pt x="3368" y="639"/>
                      <a:pt x="3393" y="651"/>
                      <a:pt x="3423" y="651"/>
                    </a:cubicBezTo>
                    <a:cubicBezTo>
                      <a:pt x="3453" y="651"/>
                      <a:pt x="3477" y="640"/>
                      <a:pt x="3495" y="619"/>
                    </a:cubicBezTo>
                    <a:cubicBezTo>
                      <a:pt x="3514" y="597"/>
                      <a:pt x="3523" y="570"/>
                      <a:pt x="3523" y="535"/>
                    </a:cubicBezTo>
                    <a:close/>
                    <a:moveTo>
                      <a:pt x="3933" y="534"/>
                    </a:moveTo>
                    <a:cubicBezTo>
                      <a:pt x="3933" y="584"/>
                      <a:pt x="3916" y="625"/>
                      <a:pt x="3883" y="655"/>
                    </a:cubicBezTo>
                    <a:cubicBezTo>
                      <a:pt x="3849" y="686"/>
                      <a:pt x="3805" y="701"/>
                      <a:pt x="3749" y="701"/>
                    </a:cubicBezTo>
                    <a:cubicBezTo>
                      <a:pt x="3701" y="701"/>
                      <a:pt x="3665" y="694"/>
                      <a:pt x="3642" y="680"/>
                    </a:cubicBezTo>
                    <a:cubicBezTo>
                      <a:pt x="3642" y="617"/>
                      <a:pt x="3642" y="617"/>
                      <a:pt x="3642" y="617"/>
                    </a:cubicBezTo>
                    <a:cubicBezTo>
                      <a:pt x="3677" y="639"/>
                      <a:pt x="3713" y="651"/>
                      <a:pt x="3750" y="651"/>
                    </a:cubicBezTo>
                    <a:cubicBezTo>
                      <a:pt x="3786" y="651"/>
                      <a:pt x="3816" y="641"/>
                      <a:pt x="3838" y="620"/>
                    </a:cubicBezTo>
                    <a:cubicBezTo>
                      <a:pt x="3861" y="600"/>
                      <a:pt x="3872" y="572"/>
                      <a:pt x="3872" y="538"/>
                    </a:cubicBezTo>
                    <a:cubicBezTo>
                      <a:pt x="3872" y="504"/>
                      <a:pt x="3861" y="477"/>
                      <a:pt x="3838" y="458"/>
                    </a:cubicBezTo>
                    <a:cubicBezTo>
                      <a:pt x="3815" y="439"/>
                      <a:pt x="3782" y="429"/>
                      <a:pt x="3739" y="429"/>
                    </a:cubicBezTo>
                    <a:cubicBezTo>
                      <a:pt x="3705" y="429"/>
                      <a:pt x="3676" y="431"/>
                      <a:pt x="3651" y="434"/>
                    </a:cubicBezTo>
                    <a:cubicBezTo>
                      <a:pt x="3669" y="174"/>
                      <a:pt x="3669" y="174"/>
                      <a:pt x="3669" y="174"/>
                    </a:cubicBezTo>
                    <a:cubicBezTo>
                      <a:pt x="3909" y="174"/>
                      <a:pt x="3909" y="174"/>
                      <a:pt x="3909" y="174"/>
                    </a:cubicBezTo>
                    <a:cubicBezTo>
                      <a:pt x="3909" y="227"/>
                      <a:pt x="3909" y="227"/>
                      <a:pt x="3909" y="227"/>
                    </a:cubicBezTo>
                    <a:cubicBezTo>
                      <a:pt x="3721" y="227"/>
                      <a:pt x="3721" y="227"/>
                      <a:pt x="3721" y="227"/>
                    </a:cubicBezTo>
                    <a:cubicBezTo>
                      <a:pt x="3710" y="380"/>
                      <a:pt x="3710" y="380"/>
                      <a:pt x="3710" y="380"/>
                    </a:cubicBezTo>
                    <a:cubicBezTo>
                      <a:pt x="3758" y="378"/>
                      <a:pt x="3758" y="378"/>
                      <a:pt x="3758" y="378"/>
                    </a:cubicBezTo>
                    <a:cubicBezTo>
                      <a:pt x="3812" y="378"/>
                      <a:pt x="3854" y="391"/>
                      <a:pt x="3886" y="419"/>
                    </a:cubicBezTo>
                    <a:cubicBezTo>
                      <a:pt x="3917" y="446"/>
                      <a:pt x="3933" y="484"/>
                      <a:pt x="3933" y="534"/>
                    </a:cubicBezTo>
                    <a:close/>
                    <a:moveTo>
                      <a:pt x="722" y="793"/>
                    </a:moveTo>
                    <a:cubicBezTo>
                      <a:pt x="722" y="793"/>
                      <a:pt x="722" y="793"/>
                      <a:pt x="722" y="793"/>
                    </a:cubicBezTo>
                    <a:cubicBezTo>
                      <a:pt x="722" y="74"/>
                      <a:pt x="722" y="74"/>
                      <a:pt x="722" y="74"/>
                    </a:cubicBezTo>
                    <a:cubicBezTo>
                      <a:pt x="464" y="0"/>
                      <a:pt x="464" y="0"/>
                      <a:pt x="464" y="0"/>
                    </a:cubicBezTo>
                    <a:cubicBezTo>
                      <a:pt x="2" y="174"/>
                      <a:pt x="2" y="174"/>
                      <a:pt x="2" y="174"/>
                    </a:cubicBezTo>
                    <a:cubicBezTo>
                      <a:pt x="0" y="174"/>
                      <a:pt x="0" y="174"/>
                      <a:pt x="0" y="174"/>
                    </a:cubicBezTo>
                    <a:cubicBezTo>
                      <a:pt x="0" y="694"/>
                      <a:pt x="0" y="694"/>
                      <a:pt x="0" y="694"/>
                    </a:cubicBezTo>
                    <a:cubicBezTo>
                      <a:pt x="158" y="632"/>
                      <a:pt x="158" y="632"/>
                      <a:pt x="158" y="632"/>
                    </a:cubicBezTo>
                    <a:cubicBezTo>
                      <a:pt x="158" y="209"/>
                      <a:pt x="158" y="209"/>
                      <a:pt x="158" y="209"/>
                    </a:cubicBezTo>
                    <a:cubicBezTo>
                      <a:pt x="464" y="136"/>
                      <a:pt x="464" y="136"/>
                      <a:pt x="464" y="136"/>
                    </a:cubicBezTo>
                    <a:cubicBezTo>
                      <a:pt x="464" y="758"/>
                      <a:pt x="464" y="758"/>
                      <a:pt x="464" y="758"/>
                    </a:cubicBezTo>
                    <a:cubicBezTo>
                      <a:pt x="1" y="694"/>
                      <a:pt x="1" y="694"/>
                      <a:pt x="1" y="694"/>
                    </a:cubicBezTo>
                    <a:cubicBezTo>
                      <a:pt x="464" y="865"/>
                      <a:pt x="464" y="865"/>
                      <a:pt x="464" y="865"/>
                    </a:cubicBezTo>
                    <a:cubicBezTo>
                      <a:pt x="464" y="865"/>
                      <a:pt x="464" y="865"/>
                      <a:pt x="464" y="865"/>
                    </a:cubicBezTo>
                    <a:cubicBezTo>
                      <a:pt x="722" y="794"/>
                      <a:pt x="722" y="794"/>
                      <a:pt x="722" y="794"/>
                    </a:cubicBezTo>
                    <a:cubicBezTo>
                      <a:pt x="722" y="793"/>
                      <a:pt x="722" y="793"/>
                      <a:pt x="722" y="79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Segoe Light"/>
                </a:endParaRPr>
              </a:p>
            </p:txBody>
          </p:sp>
        </p:grpSp>
      </p:grpSp>
    </p:spTree>
    <p:extLst>
      <p:ext uri="{BB962C8B-B14F-4D97-AF65-F5344CB8AC3E}">
        <p14:creationId xmlns:p14="http://schemas.microsoft.com/office/powerpoint/2010/main" val="32597631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accel="100000" fill="hold" nodeType="withEffect">
                                  <p:stCondLst>
                                    <p:cond delay="0"/>
                                  </p:stCondLst>
                                  <p:childTnLst>
                                    <p:anim calcmode="lin" valueType="num">
                                      <p:cBhvr additive="base">
                                        <p:cTn id="6" dur="650"/>
                                        <p:tgtEl>
                                          <p:spTgt spid="10"/>
                                        </p:tgtEl>
                                        <p:attrNameLst>
                                          <p:attrName>ppt_x</p:attrName>
                                        </p:attrNameLst>
                                      </p:cBhvr>
                                      <p:tavLst>
                                        <p:tav tm="0">
                                          <p:val>
                                            <p:strVal val="ppt_x"/>
                                          </p:val>
                                        </p:tav>
                                        <p:tav tm="100000">
                                          <p:val>
                                            <p:strVal val="1+ppt_w/2"/>
                                          </p:val>
                                        </p:tav>
                                      </p:tavLst>
                                    </p:anim>
                                    <p:anim calcmode="lin" valueType="num">
                                      <p:cBhvr additive="base">
                                        <p:cTn id="7" dur="650"/>
                                        <p:tgtEl>
                                          <p:spTgt spid="10"/>
                                        </p:tgtEl>
                                        <p:attrNameLst>
                                          <p:attrName>ppt_y</p:attrName>
                                        </p:attrNameLst>
                                      </p:cBhvr>
                                      <p:tavLst>
                                        <p:tav tm="0">
                                          <p:val>
                                            <p:strVal val="ppt_y"/>
                                          </p:val>
                                        </p:tav>
                                        <p:tav tm="100000">
                                          <p:val>
                                            <p:strVal val="ppt_y"/>
                                          </p:val>
                                        </p:tav>
                                      </p:tavLst>
                                    </p:anim>
                                    <p:set>
                                      <p:cBhvr>
                                        <p:cTn id="8" dur="1" fill="hold">
                                          <p:stCondLst>
                                            <p:cond delay="649"/>
                                          </p:stCondLst>
                                        </p:cTn>
                                        <p:tgtEl>
                                          <p:spTgt spid="10"/>
                                        </p:tgtEl>
                                        <p:attrNameLst>
                                          <p:attrName>style.visibility</p:attrName>
                                        </p:attrNameLst>
                                      </p:cBhvr>
                                      <p:to>
                                        <p:strVal val="hidden"/>
                                      </p:to>
                                    </p:set>
                                  </p:childTnLst>
                                </p:cTn>
                              </p:par>
                              <p:par>
                                <p:cTn id="9" presetID="2" presetClass="exit" presetSubtype="2" accel="100000" fill="hold" grpId="0" nodeType="withEffect">
                                  <p:stCondLst>
                                    <p:cond delay="0"/>
                                  </p:stCondLst>
                                  <p:childTnLst>
                                    <p:anim calcmode="lin" valueType="num">
                                      <p:cBhvr additive="base">
                                        <p:cTn id="10" dur="650"/>
                                        <p:tgtEl>
                                          <p:spTgt spid="2"/>
                                        </p:tgtEl>
                                        <p:attrNameLst>
                                          <p:attrName>ppt_x</p:attrName>
                                        </p:attrNameLst>
                                      </p:cBhvr>
                                      <p:tavLst>
                                        <p:tav tm="0">
                                          <p:val>
                                            <p:strVal val="ppt_x"/>
                                          </p:val>
                                        </p:tav>
                                        <p:tav tm="100000">
                                          <p:val>
                                            <p:strVal val="1+ppt_w/2"/>
                                          </p:val>
                                        </p:tav>
                                      </p:tavLst>
                                    </p:anim>
                                    <p:anim calcmode="lin" valueType="num">
                                      <p:cBhvr additive="base">
                                        <p:cTn id="11" dur="650"/>
                                        <p:tgtEl>
                                          <p:spTgt spid="2"/>
                                        </p:tgtEl>
                                        <p:attrNameLst>
                                          <p:attrName>ppt_y</p:attrName>
                                        </p:attrNameLst>
                                      </p:cBhvr>
                                      <p:tavLst>
                                        <p:tav tm="0">
                                          <p:val>
                                            <p:strVal val="ppt_y"/>
                                          </p:val>
                                        </p:tav>
                                        <p:tav tm="100000">
                                          <p:val>
                                            <p:strVal val="ppt_y"/>
                                          </p:val>
                                        </p:tav>
                                      </p:tavLst>
                                    </p:anim>
                                    <p:set>
                                      <p:cBhvr>
                                        <p:cTn id="12" dur="1" fill="hold">
                                          <p:stCondLst>
                                            <p:cond delay="649"/>
                                          </p:stCondLst>
                                        </p:cTn>
                                        <p:tgtEl>
                                          <p:spTgt spid="2"/>
                                        </p:tgtEl>
                                        <p:attrNameLst>
                                          <p:attrName>style.visibility</p:attrName>
                                        </p:attrNameLst>
                                      </p:cBhvr>
                                      <p:to>
                                        <p:strVal val="hidden"/>
                                      </p:to>
                                    </p:set>
                                  </p:childTnLst>
                                </p:cTn>
                              </p:par>
                              <p:par>
                                <p:cTn id="13" presetID="2" presetClass="exit" presetSubtype="2" accel="100000" fill="hold" nodeType="withEffect">
                                  <p:stCondLst>
                                    <p:cond delay="200"/>
                                  </p:stCondLst>
                                  <p:childTnLst>
                                    <p:anim calcmode="lin" valueType="num">
                                      <p:cBhvr additive="base">
                                        <p:cTn id="14" dur="650"/>
                                        <p:tgtEl>
                                          <p:spTgt spid="9"/>
                                        </p:tgtEl>
                                        <p:attrNameLst>
                                          <p:attrName>ppt_x</p:attrName>
                                        </p:attrNameLst>
                                      </p:cBhvr>
                                      <p:tavLst>
                                        <p:tav tm="0">
                                          <p:val>
                                            <p:strVal val="ppt_x"/>
                                          </p:val>
                                        </p:tav>
                                        <p:tav tm="100000">
                                          <p:val>
                                            <p:strVal val="1+ppt_w/2"/>
                                          </p:val>
                                        </p:tav>
                                      </p:tavLst>
                                    </p:anim>
                                    <p:anim calcmode="lin" valueType="num">
                                      <p:cBhvr additive="base">
                                        <p:cTn id="15" dur="650"/>
                                        <p:tgtEl>
                                          <p:spTgt spid="9"/>
                                        </p:tgtEl>
                                        <p:attrNameLst>
                                          <p:attrName>ppt_y</p:attrName>
                                        </p:attrNameLst>
                                      </p:cBhvr>
                                      <p:tavLst>
                                        <p:tav tm="0">
                                          <p:val>
                                            <p:strVal val="ppt_y"/>
                                          </p:val>
                                        </p:tav>
                                        <p:tav tm="100000">
                                          <p:val>
                                            <p:strVal val="ppt_y"/>
                                          </p:val>
                                        </p:tav>
                                      </p:tavLst>
                                    </p:anim>
                                    <p:set>
                                      <p:cBhvr>
                                        <p:cTn id="16" dur="1" fill="hold">
                                          <p:stCondLst>
                                            <p:cond delay="649"/>
                                          </p:stCondLst>
                                        </p:cTn>
                                        <p:tgtEl>
                                          <p:spTgt spid="9"/>
                                        </p:tgtEl>
                                        <p:attrNameLst>
                                          <p:attrName>style.visibility</p:attrName>
                                        </p:attrNameLst>
                                      </p:cBhvr>
                                      <p:to>
                                        <p:strVal val="hidden"/>
                                      </p:to>
                                    </p:set>
                                  </p:childTnLst>
                                </p:cTn>
                              </p:par>
                              <p:par>
                                <p:cTn id="17" presetID="2" presetClass="exit" presetSubtype="8" accel="100000" fill="hold" nodeType="withEffect">
                                  <p:stCondLst>
                                    <p:cond delay="1000"/>
                                  </p:stCondLst>
                                  <p:childTnLst>
                                    <p:anim calcmode="lin" valueType="num">
                                      <p:cBhvr additive="base">
                                        <p:cTn id="18" dur="750"/>
                                        <p:tgtEl>
                                          <p:spTgt spid="11"/>
                                        </p:tgtEl>
                                        <p:attrNameLst>
                                          <p:attrName>ppt_x</p:attrName>
                                        </p:attrNameLst>
                                      </p:cBhvr>
                                      <p:tavLst>
                                        <p:tav tm="0">
                                          <p:val>
                                            <p:strVal val="ppt_x"/>
                                          </p:val>
                                        </p:tav>
                                        <p:tav tm="100000">
                                          <p:val>
                                            <p:strVal val="0-ppt_w/2"/>
                                          </p:val>
                                        </p:tav>
                                      </p:tavLst>
                                    </p:anim>
                                    <p:anim calcmode="lin" valueType="num">
                                      <p:cBhvr additive="base">
                                        <p:cTn id="19" dur="750"/>
                                        <p:tgtEl>
                                          <p:spTgt spid="11"/>
                                        </p:tgtEl>
                                        <p:attrNameLst>
                                          <p:attrName>ppt_y</p:attrName>
                                        </p:attrNameLst>
                                      </p:cBhvr>
                                      <p:tavLst>
                                        <p:tav tm="0">
                                          <p:val>
                                            <p:strVal val="ppt_y"/>
                                          </p:val>
                                        </p:tav>
                                        <p:tav tm="100000">
                                          <p:val>
                                            <p:strVal val="ppt_y"/>
                                          </p:val>
                                        </p:tav>
                                      </p:tavLst>
                                    </p:anim>
                                    <p:set>
                                      <p:cBhvr>
                                        <p:cTn id="20" dur="1" fill="hold">
                                          <p:stCondLst>
                                            <p:cond delay="749"/>
                                          </p:stCondLst>
                                        </p:cTn>
                                        <p:tgtEl>
                                          <p:spTgt spid="11"/>
                                        </p:tgtEl>
                                        <p:attrNameLst>
                                          <p:attrName>style.visibility</p:attrName>
                                        </p:attrNameLst>
                                      </p:cBhvr>
                                      <p:to>
                                        <p:strVal val="hidden"/>
                                      </p:to>
                                    </p:set>
                                  </p:childTnLst>
                                </p:cTn>
                              </p:par>
                              <p:par>
                                <p:cTn id="21" presetID="35" presetClass="path" presetSubtype="0" decel="100000" fill="hold" nodeType="withEffect">
                                  <p:stCondLst>
                                    <p:cond delay="1000"/>
                                  </p:stCondLst>
                                  <p:childTnLst>
                                    <p:animMotion origin="layout" path="M 3.5614E-6 4.5892E-6 L -0.06932 -0.06537 " pathEditMode="relative" rAng="0" ptsTypes="AA">
                                      <p:cBhvr>
                                        <p:cTn id="22" dur="600" fill="hold"/>
                                        <p:tgtEl>
                                          <p:spTgt spid="1027"/>
                                        </p:tgtEl>
                                        <p:attrNameLst>
                                          <p:attrName>ppt_x</p:attrName>
                                          <p:attrName>ppt_y</p:attrName>
                                        </p:attrNameLst>
                                      </p:cBhvr>
                                      <p:rCtr x="-3472" y="-3268"/>
                                    </p:animMotion>
                                  </p:childTnLst>
                                </p:cTn>
                              </p:par>
                              <p:par>
                                <p:cTn id="23" presetID="6" presetClass="emph" presetSubtype="0" decel="100000" fill="hold" nodeType="withEffect">
                                  <p:stCondLst>
                                    <p:cond delay="1000"/>
                                  </p:stCondLst>
                                  <p:childTnLst>
                                    <p:animScale>
                                      <p:cBhvr>
                                        <p:cTn id="24" dur="600" fill="hold"/>
                                        <p:tgtEl>
                                          <p:spTgt spid="1027"/>
                                        </p:tgtEl>
                                      </p:cBhvr>
                                      <p:by x="127500" y="127500"/>
                                    </p:animScale>
                                  </p:childTnLst>
                                </p:cTn>
                              </p:par>
                              <p:par>
                                <p:cTn id="25" presetID="35" presetClass="path" presetSubtype="0" decel="100000" fill="hold" grpId="0" nodeType="withEffect">
                                  <p:stCondLst>
                                    <p:cond delay="1000"/>
                                  </p:stCondLst>
                                  <p:childTnLst>
                                    <p:animMotion origin="layout" path="M -2.86043E-7 -3.28643E-6 L -0.02209 0.04245 " pathEditMode="relative" rAng="0" ptsTypes="AA">
                                      <p:cBhvr>
                                        <p:cTn id="26" dur="600" fill="hold"/>
                                        <p:tgtEl>
                                          <p:spTgt spid="16"/>
                                        </p:tgtEl>
                                        <p:attrNameLst>
                                          <p:attrName>ppt_x</p:attrName>
                                          <p:attrName>ppt_y</p:attrName>
                                        </p:attrNameLst>
                                      </p:cBhvr>
                                      <p:rCtr x="-1111" y="2111"/>
                                    </p:animMotion>
                                  </p:childTnLst>
                                </p:cTn>
                              </p:par>
                              <p:par>
                                <p:cTn id="27" presetID="35" presetClass="path" presetSubtype="0" decel="100000" fill="hold" grpId="0" nodeType="withEffect">
                                  <p:stCondLst>
                                    <p:cond delay="1000"/>
                                  </p:stCondLst>
                                  <p:childTnLst>
                                    <p:animMotion origin="layout" path="M 3.94435E-6 4.5892E-6 L -0.02209 -0.06537 " pathEditMode="relative" rAng="0" ptsTypes="AA">
                                      <p:cBhvr>
                                        <p:cTn id="28" dur="600" fill="hold"/>
                                        <p:tgtEl>
                                          <p:spTgt spid="44"/>
                                        </p:tgtEl>
                                        <p:attrNameLst>
                                          <p:attrName>ppt_x</p:attrName>
                                          <p:attrName>ppt_y</p:attrName>
                                        </p:attrNameLst>
                                      </p:cBhvr>
                                      <p:rCtr x="-1111" y="-3268"/>
                                    </p:animMotion>
                                  </p:childTnLst>
                                </p:cTn>
                              </p:par>
                              <p:par>
                                <p:cTn id="29" presetID="6" presetClass="emph" presetSubtype="0" decel="100000" fill="hold" grpId="1" nodeType="withEffect">
                                  <p:stCondLst>
                                    <p:cond delay="1000"/>
                                  </p:stCondLst>
                                  <p:childTnLst>
                                    <p:animScale>
                                      <p:cBhvr>
                                        <p:cTn id="30" dur="600" fill="hold"/>
                                        <p:tgtEl>
                                          <p:spTgt spid="44"/>
                                        </p:tgtEl>
                                      </p:cBhvr>
                                      <p:by x="100000" y="127500"/>
                                    </p:animScale>
                                  </p:childTnLst>
                                </p:cTn>
                              </p:par>
                              <p:par>
                                <p:cTn id="31" presetID="1" presetClass="entr" presetSubtype="0" fill="hold" grpId="1" nodeType="withEffect">
                                  <p:stCondLst>
                                    <p:cond delay="1000"/>
                                  </p:stCondLst>
                                  <p:childTnLst>
                                    <p:set>
                                      <p:cBhvr>
                                        <p:cTn id="32" dur="1" fill="hold">
                                          <p:stCondLst>
                                            <p:cond delay="499"/>
                                          </p:stCondLst>
                                        </p:cTn>
                                        <p:tgtEl>
                                          <p:spTgt spid="38"/>
                                        </p:tgtEl>
                                        <p:attrNameLst>
                                          <p:attrName>style.visibility</p:attrName>
                                        </p:attrNameLst>
                                      </p:cBhvr>
                                      <p:to>
                                        <p:strVal val="visible"/>
                                      </p:to>
                                    </p:set>
                                  </p:childTnLst>
                                </p:cTn>
                              </p:par>
                              <p:par>
                                <p:cTn id="33" presetID="6" presetClass="emph" presetSubtype="0" accel="100000" autoRev="1" fill="hold" grpId="2" nodeType="withEffect">
                                  <p:stCondLst>
                                    <p:cond delay="1000"/>
                                  </p:stCondLst>
                                  <p:childTnLst>
                                    <p:animScale>
                                      <p:cBhvr>
                                        <p:cTn id="34" dur="500" fill="hold"/>
                                        <p:tgtEl>
                                          <p:spTgt spid="38"/>
                                        </p:tgtEl>
                                      </p:cBhvr>
                                      <p:by x="0" y="100000"/>
                                    </p:animScale>
                                  </p:childTnLst>
                                </p:cTn>
                              </p:par>
                              <p:par>
                                <p:cTn id="35" presetID="35" presetClass="path" presetSubtype="0" decel="100000" fill="hold" grpId="0" nodeType="withEffect">
                                  <p:stCondLst>
                                    <p:cond delay="1500"/>
                                  </p:stCondLst>
                                  <p:childTnLst>
                                    <p:animMotion origin="layout" path="M -4.47536E-6 0 L 0.08578 0 " pathEditMode="relative" rAng="0" ptsTypes="AA">
                                      <p:cBhvr>
                                        <p:cTn id="36" dur="500" spd="-100000" fill="hold"/>
                                        <p:tgtEl>
                                          <p:spTgt spid="38"/>
                                        </p:tgtEl>
                                        <p:attrNameLst>
                                          <p:attrName>ppt_x</p:attrName>
                                          <p:attrName>ppt_y</p:attrName>
                                        </p:attrNameLst>
                                      </p:cBhvr>
                                      <p:rCtr x="42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8" grpId="2" animBg="1"/>
      <p:bldP spid="2" grpId="0"/>
      <p:bldP spid="44" grpId="0" animBg="1"/>
      <p:bldP spid="44" grpId="1"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p14="http://schemas.microsoft.com/office/powerpoint/2010/main" val="2563797373"/>
              </p:ext>
            </p:extLst>
          </p:nvPr>
        </p:nvGraphicFramePr>
        <p:xfrm>
          <a:off x="2530741" y="1161193"/>
          <a:ext cx="9669610" cy="5258259"/>
        </p:xfrm>
        <a:graphic>
          <a:graphicData uri="http://schemas.openxmlformats.org/drawingml/2006/table">
            <a:tbl>
              <a:tblPr firstRow="1" bandRow="1">
                <a:tableStyleId>{125E5076-3810-47DD-B79F-674D7AD40C01}</a:tableStyleId>
              </a:tblPr>
              <a:tblGrid>
                <a:gridCol w="3105971"/>
                <a:gridCol w="3457184"/>
                <a:gridCol w="3106455"/>
              </a:tblGrid>
              <a:tr h="422286">
                <a:tc>
                  <a:txBody>
                    <a:bodyPr/>
                    <a:lstStyle/>
                    <a:p>
                      <a:pPr algn="ctr">
                        <a:lnSpc>
                          <a:spcPct val="90000"/>
                        </a:lnSpc>
                      </a:pPr>
                      <a:r>
                        <a:rPr lang="en-US" sz="1800" dirty="0" smtClean="0">
                          <a:gradFill>
                            <a:gsLst>
                              <a:gs pos="0">
                                <a:srgbClr val="FFFFFF"/>
                              </a:gs>
                              <a:gs pos="100000">
                                <a:srgbClr val="FFFFFF"/>
                              </a:gs>
                            </a:gsLst>
                            <a:lin ang="5400000" scaled="0"/>
                          </a:gradFill>
                          <a:latin typeface="Calibri" panose="020F0502020204030204" pitchFamily="34" charset="0"/>
                        </a:rPr>
                        <a:t>Efficient Communication</a:t>
                      </a:r>
                      <a:endParaRPr lang="en-US" sz="1800" dirty="0">
                        <a:gradFill>
                          <a:gsLst>
                            <a:gs pos="0">
                              <a:srgbClr val="FFFFFF"/>
                            </a:gs>
                            <a:gs pos="100000">
                              <a:srgbClr val="FFFFFF"/>
                            </a:gs>
                          </a:gsLst>
                          <a:lin ang="5400000" scaled="0"/>
                        </a:gradFill>
                        <a:latin typeface="Calibri" panose="020F0502020204030204" pitchFamily="34" charset="0"/>
                      </a:endParaRPr>
                    </a:p>
                  </a:txBody>
                  <a:tcPr marL="93260" marR="93260" marT="46630" marB="46630" anchor="ctr">
                    <a:gradFill>
                      <a:gsLst>
                        <a:gs pos="0">
                          <a:srgbClr val="000000">
                            <a:alpha val="40000"/>
                          </a:srgbClr>
                        </a:gs>
                        <a:gs pos="50000">
                          <a:srgbClr val="000000">
                            <a:alpha val="0"/>
                          </a:srgbClr>
                        </a:gs>
                      </a:gsLst>
                      <a:lin ang="16200000" scaled="0"/>
                    </a:gradFill>
                  </a:tcPr>
                </a:tc>
                <a:tc>
                  <a:txBody>
                    <a:bodyPr/>
                    <a:lstStyle/>
                    <a:p>
                      <a:pPr algn="ctr">
                        <a:lnSpc>
                          <a:spcPct val="90000"/>
                        </a:lnSpc>
                      </a:pPr>
                      <a:r>
                        <a:rPr lang="en-US" sz="1800" dirty="0" smtClean="0">
                          <a:gradFill>
                            <a:gsLst>
                              <a:gs pos="0">
                                <a:srgbClr val="FFFFFF"/>
                              </a:gs>
                              <a:gs pos="100000">
                                <a:srgbClr val="FFFFFF"/>
                              </a:gs>
                            </a:gsLst>
                            <a:lin ang="5400000" scaled="0"/>
                          </a:gradFill>
                          <a:latin typeface="Calibri" panose="020F0502020204030204" pitchFamily="34" charset="0"/>
                        </a:rPr>
                        <a:t>Documents and c</a:t>
                      </a:r>
                      <a:r>
                        <a:rPr lang="en-US" sz="1800" baseline="0" dirty="0" smtClean="0">
                          <a:gradFill>
                            <a:gsLst>
                              <a:gs pos="0">
                                <a:srgbClr val="FFFFFF"/>
                              </a:gs>
                              <a:gs pos="100000">
                                <a:srgbClr val="FFFFFF"/>
                              </a:gs>
                            </a:gsLst>
                            <a:lin ang="5400000" scaled="0"/>
                          </a:gradFill>
                          <a:latin typeface="Calibri" panose="020F0502020204030204" pitchFamily="34" charset="0"/>
                        </a:rPr>
                        <a:t>ollaboration</a:t>
                      </a:r>
                      <a:endParaRPr lang="en-US" sz="1800" dirty="0">
                        <a:gradFill>
                          <a:gsLst>
                            <a:gs pos="0">
                              <a:srgbClr val="FFFFFF"/>
                            </a:gs>
                            <a:gs pos="100000">
                              <a:srgbClr val="FFFFFF"/>
                            </a:gs>
                          </a:gsLst>
                          <a:lin ang="5400000" scaled="0"/>
                        </a:gradFill>
                        <a:latin typeface="Calibri" panose="020F0502020204030204" pitchFamily="34" charset="0"/>
                      </a:endParaRPr>
                    </a:p>
                  </a:txBody>
                  <a:tcPr marL="93260" marR="93260" marT="46630" marB="46630" anchor="ctr">
                    <a:gradFill>
                      <a:gsLst>
                        <a:gs pos="0">
                          <a:srgbClr val="000000">
                            <a:alpha val="40000"/>
                          </a:srgbClr>
                        </a:gs>
                        <a:gs pos="50000">
                          <a:srgbClr val="000000">
                            <a:alpha val="0"/>
                          </a:srgbClr>
                        </a:gs>
                      </a:gsLst>
                      <a:lin ang="16200000" scaled="0"/>
                    </a:gradFill>
                  </a:tcPr>
                </a:tc>
                <a:tc>
                  <a:txBody>
                    <a:bodyPr/>
                    <a:lstStyle/>
                    <a:p>
                      <a:pPr marL="0" marR="0" indent="0" algn="ctr" defTabSz="914363" rtl="0" eaLnBrk="1" fontAlgn="auto" latinLnBrk="0" hangingPunct="1">
                        <a:lnSpc>
                          <a:spcPct val="90000"/>
                        </a:lnSpc>
                        <a:spcBef>
                          <a:spcPts val="0"/>
                        </a:spcBef>
                        <a:spcAft>
                          <a:spcPts val="0"/>
                        </a:spcAft>
                        <a:buClrTx/>
                        <a:buSzTx/>
                        <a:buFontTx/>
                        <a:buNone/>
                        <a:tabLst/>
                        <a:defRPr/>
                      </a:pPr>
                      <a:r>
                        <a:rPr lang="en-US" sz="1800" baseline="0" dirty="0" smtClean="0">
                          <a:gradFill>
                            <a:gsLst>
                              <a:gs pos="0">
                                <a:srgbClr val="FFFFFF"/>
                              </a:gs>
                              <a:gs pos="100000">
                                <a:srgbClr val="FFFFFF"/>
                              </a:gs>
                            </a:gsLst>
                            <a:lin ang="5400000" scaled="0"/>
                          </a:gradFill>
                          <a:latin typeface="Calibri" panose="020F0502020204030204" pitchFamily="34" charset="0"/>
                        </a:rPr>
                        <a:t>Social</a:t>
                      </a:r>
                      <a:endParaRPr lang="en-US" sz="1800" dirty="0" smtClean="0">
                        <a:gradFill>
                          <a:gsLst>
                            <a:gs pos="0">
                              <a:srgbClr val="FFFFFF"/>
                            </a:gs>
                            <a:gs pos="100000">
                              <a:srgbClr val="FFFFFF"/>
                            </a:gs>
                          </a:gsLst>
                          <a:lin ang="5400000" scaled="0"/>
                        </a:gradFill>
                        <a:latin typeface="Calibri" panose="020F0502020204030204" pitchFamily="34" charset="0"/>
                      </a:endParaRPr>
                    </a:p>
                  </a:txBody>
                  <a:tcPr marL="93260" marR="93260" marT="46630" marB="46630" anchor="ctr">
                    <a:gradFill>
                      <a:gsLst>
                        <a:gs pos="0">
                          <a:srgbClr val="000000">
                            <a:alpha val="40000"/>
                          </a:srgbClr>
                        </a:gs>
                        <a:gs pos="50000">
                          <a:srgbClr val="000000">
                            <a:alpha val="0"/>
                          </a:srgbClr>
                        </a:gs>
                      </a:gsLst>
                      <a:lin ang="16200000" scaled="0"/>
                    </a:gradFill>
                  </a:tcPr>
                </a:tc>
              </a:tr>
              <a:tr h="531259">
                <a:tc>
                  <a:txBody>
                    <a:bodyPr/>
                    <a:lstStyle/>
                    <a:p>
                      <a:pPr algn="ctr">
                        <a:lnSpc>
                          <a:spcPct val="90000"/>
                        </a:lnSpc>
                      </a:pPr>
                      <a:r>
                        <a:rPr lang="en-US" sz="1600" dirty="0" smtClean="0">
                          <a:gradFill>
                            <a:gsLst>
                              <a:gs pos="0">
                                <a:srgbClr val="FFFFFF"/>
                              </a:gs>
                              <a:gs pos="100000">
                                <a:srgbClr val="FFFFFF"/>
                              </a:gs>
                            </a:gsLst>
                            <a:lin ang="5400000" scaled="0"/>
                          </a:gradFill>
                          <a:latin typeface="Calibri Light" panose="020F0302020204030204" pitchFamily="34" charset="0"/>
                        </a:rPr>
                        <a:t>Group e-mails by conversation </a:t>
                      </a:r>
                      <a:br>
                        <a:rPr lang="en-US" sz="1600" dirty="0" smtClean="0">
                          <a:gradFill>
                            <a:gsLst>
                              <a:gs pos="0">
                                <a:srgbClr val="FFFFFF"/>
                              </a:gs>
                              <a:gs pos="100000">
                                <a:srgbClr val="FFFFFF"/>
                              </a:gs>
                            </a:gsLst>
                            <a:lin ang="5400000" scaled="0"/>
                          </a:gradFill>
                          <a:latin typeface="Calibri Light" panose="020F0302020204030204" pitchFamily="34" charset="0"/>
                        </a:rPr>
                      </a:br>
                      <a:r>
                        <a:rPr lang="en-US" sz="1600" dirty="0" smtClean="0">
                          <a:gradFill>
                            <a:gsLst>
                              <a:gs pos="0">
                                <a:srgbClr val="FFFFFF"/>
                              </a:gs>
                              <a:gs pos="100000">
                                <a:srgbClr val="FFFFFF"/>
                              </a:gs>
                            </a:gsLst>
                            <a:lin ang="5400000" scaled="0"/>
                          </a:gradFill>
                          <a:latin typeface="Calibri Light" panose="020F0302020204030204" pitchFamily="34" charset="0"/>
                        </a:rPr>
                        <a:t>for efficiency</a:t>
                      </a:r>
                      <a:endParaRPr lang="en-US" sz="1600" dirty="0">
                        <a:gradFill>
                          <a:gsLst>
                            <a:gs pos="0">
                              <a:srgbClr val="FFFFFF"/>
                            </a:gs>
                            <a:gs pos="100000">
                              <a:srgbClr val="FFFFFF"/>
                            </a:gs>
                          </a:gsLst>
                          <a:lin ang="5400000" scaled="0"/>
                        </a:gradFill>
                        <a:latin typeface="Calibri Light" panose="020F0302020204030204" pitchFamily="34" charset="0"/>
                      </a:endParaRPr>
                    </a:p>
                  </a:txBody>
                  <a:tcPr marL="93260" marR="93260" marT="46630" marB="46630" anchor="ctr">
                    <a:gradFill>
                      <a:gsLst>
                        <a:gs pos="0">
                          <a:srgbClr val="4B8EDC"/>
                        </a:gs>
                        <a:gs pos="100000">
                          <a:srgbClr val="4B8EDC"/>
                        </a:gs>
                      </a:gsLst>
                      <a:lin ang="16200000" scaled="0"/>
                    </a:gradFill>
                  </a:tcPr>
                </a:tc>
                <a:tc>
                  <a:txBody>
                    <a:bodyPr/>
                    <a:lstStyle/>
                    <a:p>
                      <a:pPr marL="0" marR="0" indent="0" algn="ctr" defTabSz="932742" rtl="0" eaLnBrk="1" fontAlgn="auto" latinLnBrk="0" hangingPunct="1">
                        <a:lnSpc>
                          <a:spcPct val="90000"/>
                        </a:lnSpc>
                        <a:spcBef>
                          <a:spcPts val="0"/>
                        </a:spcBef>
                        <a:spcAft>
                          <a:spcPts val="0"/>
                        </a:spcAft>
                        <a:buClrTx/>
                        <a:buSzTx/>
                        <a:buFontTx/>
                        <a:buNone/>
                        <a:tabLst/>
                        <a:defRPr/>
                      </a:pPr>
                      <a:r>
                        <a:rPr lang="en-US" sz="1600" dirty="0" smtClean="0">
                          <a:gradFill>
                            <a:gsLst>
                              <a:gs pos="0">
                                <a:srgbClr val="FFFFFF"/>
                              </a:gs>
                              <a:gs pos="100000">
                                <a:srgbClr val="FFFFFF"/>
                              </a:gs>
                            </a:gsLst>
                            <a:lin ang="5400000" scaled="0"/>
                          </a:gradFill>
                          <a:latin typeface="Calibri Light" panose="020F0302020204030204" pitchFamily="34" charset="0"/>
                        </a:rPr>
                        <a:t>Bring together all Office documents Office Hub</a:t>
                      </a:r>
                    </a:p>
                  </a:txBody>
                  <a:tcPr marL="93260" marR="93260" marT="46630" marB="46630" anchor="ctr">
                    <a:gradFill>
                      <a:gsLst>
                        <a:gs pos="0">
                          <a:srgbClr val="6BBD46"/>
                        </a:gs>
                        <a:gs pos="100000">
                          <a:srgbClr val="6BBD46">
                            <a:lumMod val="100000"/>
                          </a:srgbClr>
                        </a:gs>
                      </a:gsLst>
                      <a:lin ang="16200000" scaled="0"/>
                    </a:gradFill>
                  </a:tcPr>
                </a:tc>
                <a:tc>
                  <a:txBody>
                    <a:bodyPr/>
                    <a:lstStyle/>
                    <a:p>
                      <a:pPr algn="ctr">
                        <a:lnSpc>
                          <a:spcPct val="90000"/>
                        </a:lnSpc>
                      </a:pPr>
                      <a:r>
                        <a:rPr lang="en-US" sz="1600" dirty="0" smtClean="0">
                          <a:gradFill>
                            <a:gsLst>
                              <a:gs pos="0">
                                <a:srgbClr val="FFFFFF"/>
                              </a:gs>
                              <a:gs pos="100000">
                                <a:srgbClr val="FFFFFF"/>
                              </a:gs>
                            </a:gsLst>
                            <a:lin ang="5400000" scaled="0"/>
                          </a:gradFill>
                          <a:latin typeface="Calibri Light" panose="020F0302020204030204" pitchFamily="34" charset="0"/>
                        </a:rPr>
                        <a:t>Access corporate training and events</a:t>
                      </a:r>
                    </a:p>
                  </a:txBody>
                  <a:tcPr marL="93260" marR="93260" marT="46630" marB="46630" anchor="ctr">
                    <a:gradFill>
                      <a:gsLst>
                        <a:gs pos="0">
                          <a:srgbClr val="FF4819"/>
                        </a:gs>
                        <a:gs pos="100000">
                          <a:srgbClr val="FF4819"/>
                        </a:gs>
                      </a:gsLst>
                      <a:lin ang="16200000" scaled="0"/>
                    </a:gradFill>
                  </a:tcPr>
                </a:tc>
              </a:tr>
              <a:tr h="533659">
                <a:tc>
                  <a:txBody>
                    <a:bodyPr/>
                    <a:lstStyle/>
                    <a:p>
                      <a:pPr algn="ctr">
                        <a:lnSpc>
                          <a:spcPct val="90000"/>
                        </a:lnSpc>
                      </a:pPr>
                      <a:r>
                        <a:rPr lang="en-US" sz="1600" dirty="0" err="1" smtClean="0">
                          <a:gradFill>
                            <a:gsLst>
                              <a:gs pos="0">
                                <a:srgbClr val="FFFFFF"/>
                              </a:gs>
                              <a:gs pos="100000">
                                <a:srgbClr val="FFFFFF"/>
                              </a:gs>
                            </a:gsLst>
                            <a:lin ang="5400000" scaled="0"/>
                          </a:gradFill>
                          <a:latin typeface="Calibri Light" panose="020F0302020204030204" pitchFamily="34" charset="0"/>
                        </a:rPr>
                        <a:t>Pinnable</a:t>
                      </a:r>
                      <a:r>
                        <a:rPr lang="en-US" sz="1600" dirty="0" smtClean="0">
                          <a:gradFill>
                            <a:gsLst>
                              <a:gs pos="0">
                                <a:srgbClr val="FFFFFF"/>
                              </a:gs>
                              <a:gs pos="100000">
                                <a:srgbClr val="FFFFFF"/>
                              </a:gs>
                            </a:gsLst>
                            <a:lin ang="5400000" scaled="0"/>
                          </a:gradFill>
                          <a:latin typeface="Calibri Light" panose="020F0302020204030204" pitchFamily="34" charset="0"/>
                        </a:rPr>
                        <a:t> e-mail folders for </a:t>
                      </a:r>
                      <a:br>
                        <a:rPr lang="en-US" sz="1600" dirty="0" smtClean="0">
                          <a:gradFill>
                            <a:gsLst>
                              <a:gs pos="0">
                                <a:srgbClr val="FFFFFF"/>
                              </a:gs>
                              <a:gs pos="100000">
                                <a:srgbClr val="FFFFFF"/>
                              </a:gs>
                            </a:gsLst>
                            <a:lin ang="5400000" scaled="0"/>
                          </a:gradFill>
                          <a:latin typeface="Calibri Light" panose="020F0302020204030204" pitchFamily="34" charset="0"/>
                        </a:rPr>
                      </a:br>
                      <a:r>
                        <a:rPr lang="en-US" sz="1600" dirty="0" smtClean="0">
                          <a:gradFill>
                            <a:gsLst>
                              <a:gs pos="0">
                                <a:srgbClr val="FFFFFF"/>
                              </a:gs>
                              <a:gs pos="100000">
                                <a:srgbClr val="FFFFFF"/>
                              </a:gs>
                            </a:gsLst>
                            <a:lin ang="5400000" scaled="0"/>
                          </a:gradFill>
                          <a:latin typeface="Calibri Light" panose="020F0302020204030204" pitchFamily="34" charset="0"/>
                        </a:rPr>
                        <a:t>at-a-glance viewing</a:t>
                      </a:r>
                      <a:endParaRPr lang="en-US" sz="1600" dirty="0">
                        <a:gradFill>
                          <a:gsLst>
                            <a:gs pos="0">
                              <a:srgbClr val="FFFFFF"/>
                            </a:gs>
                            <a:gs pos="100000">
                              <a:srgbClr val="FFFFFF"/>
                            </a:gs>
                          </a:gsLst>
                          <a:lin ang="5400000" scaled="0"/>
                        </a:gradFill>
                        <a:latin typeface="Calibri Light" panose="020F0302020204030204" pitchFamily="34" charset="0"/>
                      </a:endParaRPr>
                    </a:p>
                  </a:txBody>
                  <a:tcPr marL="93260" marR="93260" marT="46630" marB="46630" anchor="ctr">
                    <a:gradFill>
                      <a:gsLst>
                        <a:gs pos="0">
                          <a:srgbClr val="4B8EDC">
                            <a:lumMod val="80000"/>
                          </a:srgbClr>
                        </a:gs>
                        <a:gs pos="100000">
                          <a:srgbClr val="4B8EDC">
                            <a:lumMod val="80000"/>
                          </a:srgbClr>
                        </a:gs>
                      </a:gsLst>
                      <a:lin ang="16200000" scaled="0"/>
                    </a:gradFill>
                  </a:tcPr>
                </a:tc>
                <a:tc>
                  <a:txBody>
                    <a:bodyPr/>
                    <a:lstStyle/>
                    <a:p>
                      <a:pPr marL="0" marR="0" indent="0" algn="ctr" defTabSz="932742" rtl="0" eaLnBrk="1" fontAlgn="auto" latinLnBrk="0" hangingPunct="1">
                        <a:lnSpc>
                          <a:spcPct val="90000"/>
                        </a:lnSpc>
                        <a:spcBef>
                          <a:spcPts val="0"/>
                        </a:spcBef>
                        <a:spcAft>
                          <a:spcPts val="0"/>
                        </a:spcAft>
                        <a:buClrTx/>
                        <a:buSzTx/>
                        <a:buFontTx/>
                        <a:buNone/>
                        <a:tabLst/>
                        <a:defRPr/>
                      </a:pPr>
                      <a:r>
                        <a:rPr lang="en-US" sz="1600" dirty="0" smtClean="0">
                          <a:gradFill>
                            <a:gsLst>
                              <a:gs pos="0">
                                <a:srgbClr val="FFFFFF"/>
                              </a:gs>
                              <a:gs pos="100000">
                                <a:srgbClr val="FFFFFF"/>
                              </a:gs>
                            </a:gsLst>
                            <a:lin ang="5400000" scaled="0"/>
                          </a:gradFill>
                          <a:latin typeface="Calibri Light" panose="020F0302020204030204" pitchFamily="34" charset="0"/>
                        </a:rPr>
                        <a:t>Access corporate resources and libraries</a:t>
                      </a:r>
                      <a:endParaRPr lang="en-US" sz="1600" dirty="0" smtClean="0">
                        <a:solidFill>
                          <a:srgbClr val="FF0000"/>
                        </a:solidFill>
                        <a:latin typeface="Calibri Light" panose="020F0302020204030204" pitchFamily="34" charset="0"/>
                      </a:endParaRPr>
                    </a:p>
                  </a:txBody>
                  <a:tcPr marL="93260" marR="93260" marT="46630" marB="46630" anchor="ctr">
                    <a:gradFill>
                      <a:gsLst>
                        <a:gs pos="0">
                          <a:srgbClr val="6BBD46">
                            <a:lumMod val="80000"/>
                          </a:srgbClr>
                        </a:gs>
                        <a:gs pos="100000">
                          <a:srgbClr val="6BBD46">
                            <a:lumMod val="80000"/>
                          </a:srgbClr>
                        </a:gs>
                      </a:gsLst>
                      <a:lin ang="16200000" scaled="0"/>
                    </a:gradFill>
                  </a:tcPr>
                </a:tc>
                <a:tc>
                  <a:txBody>
                    <a:bodyPr/>
                    <a:lstStyle/>
                    <a:p>
                      <a:pPr algn="ctr">
                        <a:lnSpc>
                          <a:spcPct val="90000"/>
                        </a:lnSpc>
                      </a:pPr>
                      <a:r>
                        <a:rPr lang="en-US" sz="1600" dirty="0" smtClean="0">
                          <a:gradFill>
                            <a:gsLst>
                              <a:gs pos="0">
                                <a:srgbClr val="FFFFFF"/>
                              </a:gs>
                              <a:gs pos="100000">
                                <a:srgbClr val="FFFFFF"/>
                              </a:gs>
                            </a:gsLst>
                            <a:lin ang="5400000" scaled="0"/>
                          </a:gradFill>
                          <a:latin typeface="Calibri Light" panose="020F0302020204030204" pitchFamily="34" charset="0"/>
                        </a:rPr>
                        <a:t>Pin contacts and groups</a:t>
                      </a:r>
                    </a:p>
                  </a:txBody>
                  <a:tcPr marL="93260" marR="93260" marT="46630" marB="46630" anchor="ctr">
                    <a:gradFill>
                      <a:gsLst>
                        <a:gs pos="0">
                          <a:srgbClr val="FF4819">
                            <a:lumMod val="80000"/>
                          </a:srgbClr>
                        </a:gs>
                        <a:gs pos="100000">
                          <a:srgbClr val="FF4819">
                            <a:lumMod val="80000"/>
                          </a:srgbClr>
                        </a:gs>
                      </a:gsLst>
                      <a:lin ang="16200000" scaled="0"/>
                    </a:gradFill>
                  </a:tcPr>
                </a:tc>
              </a:tr>
              <a:tr h="422031">
                <a:tc>
                  <a:txBody>
                    <a:bodyPr/>
                    <a:lstStyle/>
                    <a:p>
                      <a:pPr marL="0" marR="0" indent="0" algn="ctr" defTabSz="932742" rtl="0" eaLnBrk="1" fontAlgn="auto" latinLnBrk="0" hangingPunct="1">
                        <a:lnSpc>
                          <a:spcPct val="90000"/>
                        </a:lnSpc>
                        <a:spcBef>
                          <a:spcPts val="0"/>
                        </a:spcBef>
                        <a:spcAft>
                          <a:spcPts val="0"/>
                        </a:spcAft>
                        <a:buClrTx/>
                        <a:buSzTx/>
                        <a:buFontTx/>
                        <a:buNone/>
                        <a:tabLst/>
                        <a:defRPr/>
                      </a:pPr>
                      <a:r>
                        <a:rPr lang="en-US" sz="1600" dirty="0" smtClean="0">
                          <a:gradFill>
                            <a:gsLst>
                              <a:gs pos="0">
                                <a:srgbClr val="FFFFFF"/>
                              </a:gs>
                              <a:gs pos="100000">
                                <a:srgbClr val="FFFFFF"/>
                              </a:gs>
                            </a:gsLst>
                            <a:lin ang="5400000" scaled="0"/>
                          </a:gradFill>
                          <a:latin typeface="Calibri Light" panose="020F0302020204030204" pitchFamily="34" charset="0"/>
                        </a:rPr>
                        <a:t>View meeting requests in e-mail</a:t>
                      </a:r>
                    </a:p>
                  </a:txBody>
                  <a:tcPr marL="93260" marR="93260" marT="46630" marB="46630" anchor="ctr">
                    <a:gradFill>
                      <a:gsLst>
                        <a:gs pos="0">
                          <a:srgbClr val="4B8EDC"/>
                        </a:gs>
                        <a:gs pos="100000">
                          <a:srgbClr val="4B8EDC"/>
                        </a:gs>
                      </a:gsLst>
                      <a:lin ang="16200000" scaled="0"/>
                    </a:gradFill>
                  </a:tcPr>
                </a:tc>
                <a:tc>
                  <a:txBody>
                    <a:bodyPr/>
                    <a:lstStyle/>
                    <a:p>
                      <a:pPr marL="0" marR="0" indent="0" algn="ctr" defTabSz="932742" rtl="0" eaLnBrk="1" fontAlgn="auto" latinLnBrk="0" hangingPunct="1">
                        <a:lnSpc>
                          <a:spcPct val="90000"/>
                        </a:lnSpc>
                        <a:spcBef>
                          <a:spcPts val="0"/>
                        </a:spcBef>
                        <a:spcAft>
                          <a:spcPts val="0"/>
                        </a:spcAft>
                        <a:buClrTx/>
                        <a:buSzTx/>
                        <a:buFontTx/>
                        <a:buNone/>
                        <a:tabLst/>
                        <a:defRPr/>
                      </a:pPr>
                      <a:r>
                        <a:rPr lang="en-US" sz="1600" dirty="0" smtClean="0">
                          <a:gradFill>
                            <a:gsLst>
                              <a:gs pos="0">
                                <a:srgbClr val="FFFFFF"/>
                              </a:gs>
                              <a:gs pos="100000">
                                <a:srgbClr val="FFFFFF"/>
                              </a:gs>
                            </a:gsLst>
                            <a:lin ang="5400000" scaled="0"/>
                          </a:gradFill>
                          <a:latin typeface="Calibri Light" panose="020F0302020204030204" pitchFamily="34" charset="0"/>
                        </a:rPr>
                        <a:t>View, edit and comment in </a:t>
                      </a:r>
                      <a:br>
                        <a:rPr lang="en-US" sz="1600" dirty="0" smtClean="0">
                          <a:gradFill>
                            <a:gsLst>
                              <a:gs pos="0">
                                <a:srgbClr val="FFFFFF"/>
                              </a:gs>
                              <a:gs pos="100000">
                                <a:srgbClr val="FFFFFF"/>
                              </a:gs>
                            </a:gsLst>
                            <a:lin ang="5400000" scaled="0"/>
                          </a:gradFill>
                          <a:latin typeface="Calibri Light" panose="020F0302020204030204" pitchFamily="34" charset="0"/>
                        </a:rPr>
                      </a:br>
                      <a:r>
                        <a:rPr lang="en-US" sz="1600" dirty="0" smtClean="0">
                          <a:gradFill>
                            <a:gsLst>
                              <a:gs pos="0">
                                <a:srgbClr val="FFFFFF"/>
                              </a:gs>
                              <a:gs pos="100000">
                                <a:srgbClr val="FFFFFF"/>
                              </a:gs>
                            </a:gsLst>
                            <a:lin ang="5400000" scaled="0"/>
                          </a:gradFill>
                          <a:latin typeface="Calibri Light" panose="020F0302020204030204" pitchFamily="34" charset="0"/>
                        </a:rPr>
                        <a:t>Word, PowerPoint and Excel</a:t>
                      </a:r>
                    </a:p>
                  </a:txBody>
                  <a:tcPr marL="93260" marR="93260" marT="46630" marB="46630" anchor="ctr">
                    <a:gradFill>
                      <a:gsLst>
                        <a:gs pos="0">
                          <a:srgbClr val="6BBD46"/>
                        </a:gs>
                        <a:gs pos="100000">
                          <a:srgbClr val="6BBD46">
                            <a:lumMod val="100000"/>
                          </a:srgbClr>
                        </a:gs>
                      </a:gsLst>
                      <a:lin ang="16200000" scaled="0"/>
                    </a:gradFill>
                  </a:tcPr>
                </a:tc>
                <a:tc>
                  <a:txBody>
                    <a:bodyPr/>
                    <a:lstStyle/>
                    <a:p>
                      <a:pPr marL="0" marR="0" indent="0" algn="ctr" defTabSz="932742" rtl="0" eaLnBrk="1" fontAlgn="auto" latinLnBrk="0" hangingPunct="1">
                        <a:lnSpc>
                          <a:spcPct val="90000"/>
                        </a:lnSpc>
                        <a:spcBef>
                          <a:spcPts val="0"/>
                        </a:spcBef>
                        <a:spcAft>
                          <a:spcPts val="0"/>
                        </a:spcAft>
                        <a:buClrTx/>
                        <a:buSzTx/>
                        <a:buFontTx/>
                        <a:buNone/>
                        <a:tabLst/>
                        <a:defRPr/>
                      </a:pPr>
                      <a:r>
                        <a:rPr lang="en-US" sz="1600" dirty="0" smtClean="0">
                          <a:gradFill>
                            <a:gsLst>
                              <a:gs pos="0">
                                <a:srgbClr val="FFFFFF"/>
                              </a:gs>
                              <a:gs pos="100000">
                                <a:srgbClr val="FFFFFF"/>
                              </a:gs>
                            </a:gsLst>
                            <a:lin ang="5400000" scaled="0"/>
                          </a:gradFill>
                          <a:latin typeface="Calibri Light" panose="020F0302020204030204" pitchFamily="34" charset="0"/>
                        </a:rPr>
                        <a:t>View availability and chat </a:t>
                      </a:r>
                      <a:br>
                        <a:rPr lang="en-US" sz="1600" dirty="0" smtClean="0">
                          <a:gradFill>
                            <a:gsLst>
                              <a:gs pos="0">
                                <a:srgbClr val="FFFFFF"/>
                              </a:gs>
                              <a:gs pos="100000">
                                <a:srgbClr val="FFFFFF"/>
                              </a:gs>
                            </a:gsLst>
                            <a:lin ang="5400000" scaled="0"/>
                          </a:gradFill>
                          <a:latin typeface="Calibri Light" panose="020F0302020204030204" pitchFamily="34" charset="0"/>
                        </a:rPr>
                      </a:br>
                      <a:r>
                        <a:rPr lang="en-US" sz="1600" dirty="0" smtClean="0">
                          <a:gradFill>
                            <a:gsLst>
                              <a:gs pos="0">
                                <a:srgbClr val="FFFFFF"/>
                              </a:gs>
                              <a:gs pos="100000">
                                <a:srgbClr val="FFFFFF"/>
                              </a:gs>
                            </a:gsLst>
                            <a:lin ang="5400000" scaled="0"/>
                          </a:gradFill>
                          <a:latin typeface="Calibri Light" panose="020F0302020204030204" pitchFamily="34" charset="0"/>
                        </a:rPr>
                        <a:t>with work colleagues</a:t>
                      </a:r>
                    </a:p>
                  </a:txBody>
                  <a:tcPr marL="93260" marR="93260" marT="46630" marB="46630" anchor="ctr">
                    <a:gradFill>
                      <a:gsLst>
                        <a:gs pos="0">
                          <a:srgbClr val="FF4819"/>
                        </a:gs>
                        <a:gs pos="100000">
                          <a:srgbClr val="FF4819"/>
                        </a:gs>
                      </a:gsLst>
                      <a:lin ang="16200000" scaled="0"/>
                    </a:gradFill>
                  </a:tcPr>
                </a:tc>
              </a:tr>
              <a:tr h="494770">
                <a:tc>
                  <a:txBody>
                    <a:bodyPr/>
                    <a:lstStyle/>
                    <a:p>
                      <a:pPr algn="ctr">
                        <a:lnSpc>
                          <a:spcPct val="90000"/>
                        </a:lnSpc>
                      </a:pPr>
                      <a:r>
                        <a:rPr lang="en-US" sz="1600" dirty="0" smtClean="0">
                          <a:gradFill>
                            <a:gsLst>
                              <a:gs pos="0">
                                <a:srgbClr val="FFFFFF"/>
                              </a:gs>
                              <a:gs pos="100000">
                                <a:srgbClr val="FFFFFF"/>
                              </a:gs>
                            </a:gsLst>
                            <a:lin ang="5400000" scaled="0"/>
                          </a:gradFill>
                          <a:latin typeface="Calibri Light" panose="020F0302020204030204" pitchFamily="34" charset="0"/>
                        </a:rPr>
                        <a:t>Search server for e-mails </a:t>
                      </a:r>
                      <a:br>
                        <a:rPr lang="en-US" sz="1600" dirty="0" smtClean="0">
                          <a:gradFill>
                            <a:gsLst>
                              <a:gs pos="0">
                                <a:srgbClr val="FFFFFF"/>
                              </a:gs>
                              <a:gs pos="100000">
                                <a:srgbClr val="FFFFFF"/>
                              </a:gs>
                            </a:gsLst>
                            <a:lin ang="5400000" scaled="0"/>
                          </a:gradFill>
                          <a:latin typeface="Calibri Light" panose="020F0302020204030204" pitchFamily="34" charset="0"/>
                        </a:rPr>
                      </a:br>
                      <a:r>
                        <a:rPr lang="en-US" sz="1600" dirty="0" smtClean="0">
                          <a:gradFill>
                            <a:gsLst>
                              <a:gs pos="0">
                                <a:srgbClr val="FFFFFF"/>
                              </a:gs>
                              <a:gs pos="100000">
                                <a:srgbClr val="FFFFFF"/>
                              </a:gs>
                            </a:gsLst>
                            <a:lin ang="5400000" scaled="0"/>
                          </a:gradFill>
                          <a:latin typeface="Calibri Light" panose="020F0302020204030204" pitchFamily="34" charset="0"/>
                        </a:rPr>
                        <a:t>not stored on phone</a:t>
                      </a:r>
                      <a:endParaRPr lang="en-US" sz="1600" dirty="0">
                        <a:gradFill>
                          <a:gsLst>
                            <a:gs pos="0">
                              <a:srgbClr val="FFFFFF"/>
                            </a:gs>
                            <a:gs pos="100000">
                              <a:srgbClr val="FFFFFF"/>
                            </a:gs>
                          </a:gsLst>
                          <a:lin ang="5400000" scaled="0"/>
                        </a:gradFill>
                        <a:latin typeface="Calibri Light" panose="020F0302020204030204" pitchFamily="34" charset="0"/>
                      </a:endParaRPr>
                    </a:p>
                  </a:txBody>
                  <a:tcPr marL="93260" marR="93260" marT="46630" marB="46630" anchor="ctr">
                    <a:gradFill>
                      <a:gsLst>
                        <a:gs pos="0">
                          <a:srgbClr val="4B8EDC">
                            <a:lumMod val="80000"/>
                          </a:srgbClr>
                        </a:gs>
                        <a:gs pos="100000">
                          <a:srgbClr val="4B8EDC">
                            <a:lumMod val="80000"/>
                          </a:srgbClr>
                        </a:gs>
                      </a:gsLst>
                      <a:lin ang="16200000" scaled="0"/>
                    </a:gradFill>
                  </a:tcPr>
                </a:tc>
                <a:tc>
                  <a:txBody>
                    <a:bodyPr/>
                    <a:lstStyle/>
                    <a:p>
                      <a:pPr marL="0" marR="0" indent="0" algn="ctr" defTabSz="932742" rtl="0" eaLnBrk="1" fontAlgn="auto" latinLnBrk="0" hangingPunct="1">
                        <a:lnSpc>
                          <a:spcPct val="90000"/>
                        </a:lnSpc>
                        <a:spcBef>
                          <a:spcPts val="0"/>
                        </a:spcBef>
                        <a:spcAft>
                          <a:spcPts val="0"/>
                        </a:spcAft>
                        <a:buClrTx/>
                        <a:buSzTx/>
                        <a:buFontTx/>
                        <a:buNone/>
                        <a:tabLst/>
                        <a:defRPr/>
                      </a:pPr>
                      <a:r>
                        <a:rPr lang="en-US" sz="1600" dirty="0" smtClean="0">
                          <a:gradFill>
                            <a:gsLst>
                              <a:gs pos="0">
                                <a:srgbClr val="FFFFFF"/>
                              </a:gs>
                              <a:gs pos="100000">
                                <a:srgbClr val="FFFFFF"/>
                              </a:gs>
                            </a:gsLst>
                            <a:lin ang="5400000" scaled="0"/>
                          </a:gradFill>
                          <a:latin typeface="Calibri Light" panose="020F0302020204030204" pitchFamily="34" charset="0"/>
                        </a:rPr>
                        <a:t>Take and sync notes with </a:t>
                      </a:r>
                      <a:br>
                        <a:rPr lang="en-US" sz="1600" dirty="0" smtClean="0">
                          <a:gradFill>
                            <a:gsLst>
                              <a:gs pos="0">
                                <a:srgbClr val="FFFFFF"/>
                              </a:gs>
                              <a:gs pos="100000">
                                <a:srgbClr val="FFFFFF"/>
                              </a:gs>
                            </a:gsLst>
                            <a:lin ang="5400000" scaled="0"/>
                          </a:gradFill>
                          <a:latin typeface="Calibri Light" panose="020F0302020204030204" pitchFamily="34" charset="0"/>
                        </a:rPr>
                      </a:br>
                      <a:r>
                        <a:rPr lang="en-US" sz="1600" dirty="0" smtClean="0">
                          <a:gradFill>
                            <a:gsLst>
                              <a:gs pos="0">
                                <a:srgbClr val="FFFFFF"/>
                              </a:gs>
                              <a:gs pos="100000">
                                <a:srgbClr val="FFFFFF"/>
                              </a:gs>
                            </a:gsLst>
                            <a:lin ang="5400000" scaled="0"/>
                          </a:gradFill>
                          <a:latin typeface="Calibri Light" panose="020F0302020204030204" pitchFamily="34" charset="0"/>
                        </a:rPr>
                        <a:t>OneNote Mobile</a:t>
                      </a:r>
                    </a:p>
                  </a:txBody>
                  <a:tcPr marL="93260" marR="93260" marT="46630" marB="46630" anchor="ctr">
                    <a:gradFill>
                      <a:gsLst>
                        <a:gs pos="0">
                          <a:srgbClr val="6BBD46">
                            <a:lumMod val="80000"/>
                          </a:srgbClr>
                        </a:gs>
                        <a:gs pos="100000">
                          <a:srgbClr val="6BBD46">
                            <a:lumMod val="80000"/>
                          </a:srgbClr>
                        </a:gs>
                      </a:gsLst>
                      <a:lin ang="16200000" scaled="0"/>
                    </a:gradFill>
                  </a:tcPr>
                </a:tc>
                <a:tc>
                  <a:txBody>
                    <a:bodyPr/>
                    <a:lstStyle/>
                    <a:p>
                      <a:pPr marL="0" marR="0" indent="0" algn="ctr" defTabSz="932742" rtl="0" eaLnBrk="1" fontAlgn="auto" latinLnBrk="0" hangingPunct="1">
                        <a:lnSpc>
                          <a:spcPct val="90000"/>
                        </a:lnSpc>
                        <a:spcBef>
                          <a:spcPts val="0"/>
                        </a:spcBef>
                        <a:spcAft>
                          <a:spcPts val="0"/>
                        </a:spcAft>
                        <a:buClrTx/>
                        <a:buSzTx/>
                        <a:buFontTx/>
                        <a:buNone/>
                        <a:tabLst/>
                        <a:defRPr/>
                      </a:pPr>
                      <a:r>
                        <a:rPr lang="en-US" sz="1600" dirty="0" smtClean="0">
                          <a:gradFill>
                            <a:gsLst>
                              <a:gs pos="0">
                                <a:srgbClr val="FFFFFF"/>
                              </a:gs>
                              <a:gs pos="100000">
                                <a:srgbClr val="FFFFFF"/>
                              </a:gs>
                            </a:gsLst>
                            <a:lin ang="5400000" scaled="0"/>
                          </a:gradFill>
                          <a:latin typeface="Calibri Light" panose="020F0302020204030204" pitchFamily="34" charset="0"/>
                        </a:rPr>
                        <a:t>Chat with multiple colleagues </a:t>
                      </a:r>
                      <a:br>
                        <a:rPr lang="en-US" sz="1600" dirty="0" smtClean="0">
                          <a:gradFill>
                            <a:gsLst>
                              <a:gs pos="0">
                                <a:srgbClr val="FFFFFF"/>
                              </a:gs>
                              <a:gs pos="100000">
                                <a:srgbClr val="FFFFFF"/>
                              </a:gs>
                            </a:gsLst>
                            <a:lin ang="5400000" scaled="0"/>
                          </a:gradFill>
                          <a:latin typeface="Calibri Light" panose="020F0302020204030204" pitchFamily="34" charset="0"/>
                        </a:rPr>
                      </a:br>
                      <a:r>
                        <a:rPr lang="en-US" sz="1600" dirty="0" smtClean="0">
                          <a:gradFill>
                            <a:gsLst>
                              <a:gs pos="0">
                                <a:srgbClr val="FFFFFF"/>
                              </a:gs>
                              <a:gs pos="100000">
                                <a:srgbClr val="FFFFFF"/>
                              </a:gs>
                            </a:gsLst>
                            <a:lin ang="5400000" scaled="0"/>
                          </a:gradFill>
                          <a:latin typeface="Calibri Light" panose="020F0302020204030204" pitchFamily="34" charset="0"/>
                        </a:rPr>
                        <a:t>at the same time</a:t>
                      </a:r>
                    </a:p>
                  </a:txBody>
                  <a:tcPr marL="93260" marR="93260" marT="46630" marB="46630" anchor="ctr">
                    <a:gradFill>
                      <a:gsLst>
                        <a:gs pos="0">
                          <a:srgbClr val="FF4819">
                            <a:lumMod val="80000"/>
                          </a:srgbClr>
                        </a:gs>
                        <a:gs pos="100000">
                          <a:srgbClr val="FF4819">
                            <a:lumMod val="80000"/>
                          </a:srgbClr>
                        </a:gs>
                      </a:gsLst>
                      <a:lin ang="16200000" scaled="0"/>
                    </a:gradFill>
                  </a:tcPr>
                </a:tc>
              </a:tr>
              <a:tr h="567509">
                <a:tc>
                  <a:txBody>
                    <a:bodyPr/>
                    <a:lstStyle/>
                    <a:p>
                      <a:pPr marL="0" marR="0" indent="0" algn="ctr" defTabSz="914363" rtl="0" eaLnBrk="1" fontAlgn="auto" latinLnBrk="0" hangingPunct="1">
                        <a:lnSpc>
                          <a:spcPct val="90000"/>
                        </a:lnSpc>
                        <a:spcBef>
                          <a:spcPts val="0"/>
                        </a:spcBef>
                        <a:spcAft>
                          <a:spcPts val="0"/>
                        </a:spcAft>
                        <a:buClrTx/>
                        <a:buSzTx/>
                        <a:buFontTx/>
                        <a:buNone/>
                        <a:tabLst/>
                        <a:defRPr/>
                      </a:pPr>
                      <a:r>
                        <a:rPr lang="en-US" sz="1600" dirty="0" smtClean="0">
                          <a:gradFill>
                            <a:gsLst>
                              <a:gs pos="0">
                                <a:srgbClr val="FFFFFF"/>
                              </a:gs>
                              <a:gs pos="100000">
                                <a:srgbClr val="FFFFFF"/>
                              </a:gs>
                            </a:gsLst>
                            <a:lin ang="5400000" scaled="0"/>
                          </a:gradFill>
                          <a:latin typeface="Calibri Light" panose="020F0302020204030204" pitchFamily="34" charset="0"/>
                        </a:rPr>
                        <a:t>Set your Out of Office message</a:t>
                      </a:r>
                      <a:endParaRPr lang="en-US" sz="1600" dirty="0">
                        <a:gradFill>
                          <a:gsLst>
                            <a:gs pos="0">
                              <a:srgbClr val="FFFFFF"/>
                            </a:gs>
                            <a:gs pos="100000">
                              <a:srgbClr val="FFFFFF"/>
                            </a:gs>
                          </a:gsLst>
                          <a:lin ang="5400000" scaled="0"/>
                        </a:gradFill>
                        <a:latin typeface="Calibri Light" panose="020F0302020204030204" pitchFamily="34" charset="0"/>
                      </a:endParaRPr>
                    </a:p>
                  </a:txBody>
                  <a:tcPr marL="93260" marR="93260" marT="46630" marB="46630" anchor="ctr">
                    <a:gradFill>
                      <a:gsLst>
                        <a:gs pos="0">
                          <a:srgbClr val="4B8EDC"/>
                        </a:gs>
                        <a:gs pos="100000">
                          <a:srgbClr val="4B8EDC"/>
                        </a:gs>
                      </a:gsLst>
                      <a:lin ang="16200000" scaled="0"/>
                    </a:gradFill>
                  </a:tcPr>
                </a:tc>
                <a:tc>
                  <a:txBody>
                    <a:bodyPr/>
                    <a:lstStyle/>
                    <a:p>
                      <a:pPr marL="0" marR="0" indent="0" algn="ctr" defTabSz="932742" rtl="0" eaLnBrk="1" fontAlgn="auto" latinLnBrk="0" hangingPunct="1">
                        <a:lnSpc>
                          <a:spcPct val="90000"/>
                        </a:lnSpc>
                        <a:spcBef>
                          <a:spcPts val="0"/>
                        </a:spcBef>
                        <a:spcAft>
                          <a:spcPts val="0"/>
                        </a:spcAft>
                        <a:buClrTx/>
                        <a:buSzTx/>
                        <a:buFontTx/>
                        <a:buNone/>
                        <a:tabLst/>
                        <a:defRPr/>
                      </a:pPr>
                      <a:r>
                        <a:rPr lang="en-US" sz="1600" dirty="0" smtClean="0">
                          <a:gradFill>
                            <a:gsLst>
                              <a:gs pos="0">
                                <a:srgbClr val="FFFFFF"/>
                              </a:gs>
                              <a:gs pos="100000">
                                <a:srgbClr val="FFFFFF"/>
                              </a:gs>
                            </a:gsLst>
                            <a:lin ang="5400000" scaled="0"/>
                          </a:gradFill>
                          <a:latin typeface="Calibri Light" panose="020F0302020204030204" pitchFamily="34" charset="0"/>
                        </a:rPr>
                        <a:t>Use SkyDrive, SkyDrive Pro or Sharepoint for document storing</a:t>
                      </a:r>
                    </a:p>
                  </a:txBody>
                  <a:tcPr marL="93260" marR="93260" marT="46630" marB="46630" anchor="ctr">
                    <a:gradFill>
                      <a:gsLst>
                        <a:gs pos="0">
                          <a:srgbClr val="6BBD46"/>
                        </a:gs>
                        <a:gs pos="100000">
                          <a:srgbClr val="6BBD46">
                            <a:lumMod val="100000"/>
                          </a:srgbClr>
                        </a:gs>
                      </a:gsLst>
                      <a:lin ang="16200000" scaled="0"/>
                    </a:gradFill>
                  </a:tcPr>
                </a:tc>
                <a:tc>
                  <a:txBody>
                    <a:bodyPr/>
                    <a:lstStyle/>
                    <a:p>
                      <a:pPr marL="0" marR="0" indent="0" algn="ctr" defTabSz="914363" rtl="0" eaLnBrk="1" fontAlgn="auto" latinLnBrk="0" hangingPunct="1">
                        <a:lnSpc>
                          <a:spcPct val="90000"/>
                        </a:lnSpc>
                        <a:spcBef>
                          <a:spcPts val="0"/>
                        </a:spcBef>
                        <a:spcAft>
                          <a:spcPts val="0"/>
                        </a:spcAft>
                        <a:buClrTx/>
                        <a:buSzTx/>
                        <a:buFontTx/>
                        <a:buNone/>
                        <a:tabLst/>
                        <a:defRPr/>
                      </a:pPr>
                      <a:r>
                        <a:rPr lang="en-US" sz="1600" dirty="0" smtClean="0">
                          <a:gradFill>
                            <a:gsLst>
                              <a:gs pos="0">
                                <a:srgbClr val="FFFFFF"/>
                              </a:gs>
                              <a:gs pos="100000">
                                <a:srgbClr val="FFFFFF"/>
                              </a:gs>
                            </a:gsLst>
                            <a:lin ang="5400000" scaled="0"/>
                          </a:gradFill>
                          <a:latin typeface="Calibri Light" panose="020F0302020204030204" pitchFamily="34" charset="0"/>
                        </a:rPr>
                        <a:t>Update status to show your availability to colleagues</a:t>
                      </a:r>
                    </a:p>
                  </a:txBody>
                  <a:tcPr marL="93260" marR="93260" marT="46630" marB="46630" anchor="ctr">
                    <a:gradFill>
                      <a:gsLst>
                        <a:gs pos="0">
                          <a:srgbClr val="FF4819"/>
                        </a:gs>
                        <a:gs pos="100000">
                          <a:srgbClr val="FF4819"/>
                        </a:gs>
                      </a:gsLst>
                      <a:lin ang="16200000" scaled="0"/>
                    </a:gradFill>
                  </a:tcPr>
                </a:tc>
              </a:tr>
              <a:tr h="576775">
                <a:tc>
                  <a:txBody>
                    <a:bodyPr/>
                    <a:lstStyle/>
                    <a:p>
                      <a:pPr marL="0" marR="0" indent="0" algn="ctr" defTabSz="932742" rtl="0" eaLnBrk="1" fontAlgn="auto" latinLnBrk="0" hangingPunct="1">
                        <a:lnSpc>
                          <a:spcPct val="90000"/>
                        </a:lnSpc>
                        <a:spcBef>
                          <a:spcPts val="0"/>
                        </a:spcBef>
                        <a:spcAft>
                          <a:spcPts val="0"/>
                        </a:spcAft>
                        <a:buClrTx/>
                        <a:buSzTx/>
                        <a:buFontTx/>
                        <a:buNone/>
                        <a:tabLst/>
                        <a:defRPr/>
                      </a:pPr>
                      <a:r>
                        <a:rPr lang="en-US" sz="1600" dirty="0" smtClean="0">
                          <a:gradFill>
                            <a:gsLst>
                              <a:gs pos="0">
                                <a:srgbClr val="FFFFFF"/>
                              </a:gs>
                              <a:gs pos="100000">
                                <a:srgbClr val="FFFFFF"/>
                              </a:gs>
                            </a:gsLst>
                            <a:lin ang="5400000" scaled="0"/>
                          </a:gradFill>
                          <a:latin typeface="Calibri Light" panose="020F0302020204030204" pitchFamily="34" charset="0"/>
                        </a:rPr>
                        <a:t>Manage work and </a:t>
                      </a:r>
                      <a:br>
                        <a:rPr lang="en-US" sz="1600" dirty="0" smtClean="0">
                          <a:gradFill>
                            <a:gsLst>
                              <a:gs pos="0">
                                <a:srgbClr val="FFFFFF"/>
                              </a:gs>
                              <a:gs pos="100000">
                                <a:srgbClr val="FFFFFF"/>
                              </a:gs>
                            </a:gsLst>
                            <a:lin ang="5400000" scaled="0"/>
                          </a:gradFill>
                          <a:latin typeface="Calibri Light" panose="020F0302020204030204" pitchFamily="34" charset="0"/>
                        </a:rPr>
                      </a:br>
                      <a:r>
                        <a:rPr lang="en-US" sz="1600" dirty="0" smtClean="0">
                          <a:gradFill>
                            <a:gsLst>
                              <a:gs pos="0">
                                <a:srgbClr val="FFFFFF"/>
                              </a:gs>
                              <a:gs pos="100000">
                                <a:srgbClr val="FFFFFF"/>
                              </a:gs>
                            </a:gsLst>
                            <a:lin ang="5400000" scaled="0"/>
                          </a:gradFill>
                          <a:latin typeface="Calibri Light" panose="020F0302020204030204" pitchFamily="34" charset="0"/>
                        </a:rPr>
                        <a:t>personal calendars</a:t>
                      </a:r>
                    </a:p>
                  </a:txBody>
                  <a:tcPr marL="93260" marR="93260" marT="46630" marB="46630" anchor="ctr">
                    <a:gradFill>
                      <a:gsLst>
                        <a:gs pos="0">
                          <a:srgbClr val="2670C6"/>
                        </a:gs>
                        <a:gs pos="100000">
                          <a:srgbClr val="2670C6"/>
                        </a:gs>
                      </a:gsLst>
                      <a:lin ang="16200000" scaled="0"/>
                    </a:gradFill>
                  </a:tcPr>
                </a:tc>
                <a:tc>
                  <a:txBody>
                    <a:bodyPr/>
                    <a:lstStyle/>
                    <a:p>
                      <a:pPr marL="0" marR="0" indent="0" algn="ctr" defTabSz="932742" rtl="0" eaLnBrk="1" fontAlgn="auto" latinLnBrk="0" hangingPunct="1">
                        <a:lnSpc>
                          <a:spcPct val="90000"/>
                        </a:lnSpc>
                        <a:spcBef>
                          <a:spcPts val="0"/>
                        </a:spcBef>
                        <a:spcAft>
                          <a:spcPts val="0"/>
                        </a:spcAft>
                        <a:buClrTx/>
                        <a:buSzTx/>
                        <a:buFontTx/>
                        <a:buNone/>
                        <a:tabLst/>
                        <a:defRPr/>
                      </a:pPr>
                      <a:r>
                        <a:rPr lang="en-US" sz="1600" dirty="0" smtClean="0">
                          <a:gradFill>
                            <a:gsLst>
                              <a:gs pos="0">
                                <a:srgbClr val="FFFFFF"/>
                              </a:gs>
                              <a:gs pos="100000">
                                <a:srgbClr val="FFFFFF"/>
                              </a:gs>
                            </a:gsLst>
                            <a:lin ang="5400000" scaled="0"/>
                          </a:gradFill>
                          <a:latin typeface="Calibri Light" panose="020F0302020204030204" pitchFamily="34" charset="0"/>
                        </a:rPr>
                        <a:t>Manage group calendars on SharePoint</a:t>
                      </a:r>
                    </a:p>
                  </a:txBody>
                  <a:tcPr marL="93260" marR="93260" marT="46630" marB="46630" anchor="ctr">
                    <a:gradFill>
                      <a:gsLst>
                        <a:gs pos="0">
                          <a:srgbClr val="559936"/>
                        </a:gs>
                        <a:gs pos="100000">
                          <a:srgbClr val="559936"/>
                        </a:gs>
                      </a:gsLst>
                      <a:lin ang="16200000" scaled="0"/>
                    </a:gradFill>
                  </a:tcPr>
                </a:tc>
                <a:tc>
                  <a:txBody>
                    <a:bodyPr/>
                    <a:lstStyle/>
                    <a:p>
                      <a:pPr marL="0" marR="0" indent="0" algn="ctr" defTabSz="932742" rtl="0" eaLnBrk="1" fontAlgn="auto" latinLnBrk="0" hangingPunct="1">
                        <a:lnSpc>
                          <a:spcPct val="90000"/>
                        </a:lnSpc>
                        <a:spcBef>
                          <a:spcPts val="0"/>
                        </a:spcBef>
                        <a:spcAft>
                          <a:spcPts val="0"/>
                        </a:spcAft>
                        <a:buClrTx/>
                        <a:buSzTx/>
                        <a:buFontTx/>
                        <a:buNone/>
                        <a:tabLst/>
                        <a:defRPr/>
                      </a:pPr>
                      <a:r>
                        <a:rPr lang="en-US" sz="1600" dirty="0" smtClean="0">
                          <a:gradFill>
                            <a:gsLst>
                              <a:gs pos="0">
                                <a:srgbClr val="FFFFFF"/>
                              </a:gs>
                              <a:gs pos="100000">
                                <a:srgbClr val="FFFFFF"/>
                              </a:gs>
                            </a:gsLst>
                            <a:lin ang="5400000" scaled="0"/>
                          </a:gradFill>
                          <a:latin typeface="Calibri Light" panose="020F0302020204030204" pitchFamily="34" charset="0"/>
                        </a:rPr>
                        <a:t>Search for corporate contacts</a:t>
                      </a:r>
                    </a:p>
                  </a:txBody>
                  <a:tcPr marL="93260" marR="93260" marT="46630" marB="46630" anchor="ctr">
                    <a:gradFill>
                      <a:gsLst>
                        <a:gs pos="0">
                          <a:schemeClr val="accent2"/>
                        </a:gs>
                        <a:gs pos="100000">
                          <a:schemeClr val="accent2"/>
                        </a:gs>
                      </a:gsLst>
                      <a:lin ang="16200000" scaled="0"/>
                    </a:gradFill>
                  </a:tcPr>
                </a:tc>
              </a:tr>
              <a:tr h="506437">
                <a:tc>
                  <a:txBody>
                    <a:bodyPr/>
                    <a:lstStyle/>
                    <a:p>
                      <a:pPr marL="0" marR="0" indent="0" algn="ctr" defTabSz="932742" rtl="0" eaLnBrk="1" fontAlgn="auto" latinLnBrk="0" hangingPunct="1">
                        <a:lnSpc>
                          <a:spcPct val="90000"/>
                        </a:lnSpc>
                        <a:spcBef>
                          <a:spcPts val="0"/>
                        </a:spcBef>
                        <a:spcAft>
                          <a:spcPts val="0"/>
                        </a:spcAft>
                        <a:buClrTx/>
                        <a:buSzTx/>
                        <a:buFontTx/>
                        <a:buNone/>
                        <a:tabLst/>
                        <a:defRPr/>
                      </a:pPr>
                      <a:r>
                        <a:rPr lang="en-US" sz="1600" dirty="0" smtClean="0">
                          <a:gradFill>
                            <a:gsLst>
                              <a:gs pos="0">
                                <a:srgbClr val="FFFFFF"/>
                              </a:gs>
                              <a:gs pos="100000">
                                <a:srgbClr val="FFFFFF"/>
                              </a:gs>
                            </a:gsLst>
                            <a:lin ang="5400000" scaled="0"/>
                          </a:gradFill>
                          <a:latin typeface="Calibri Light" panose="020F0302020204030204" pitchFamily="34" charset="0"/>
                        </a:rPr>
                        <a:t>Sort, scan, and manage </a:t>
                      </a:r>
                      <a:br>
                        <a:rPr lang="en-US" sz="1600" dirty="0" smtClean="0">
                          <a:gradFill>
                            <a:gsLst>
                              <a:gs pos="0">
                                <a:srgbClr val="FFFFFF"/>
                              </a:gs>
                              <a:gs pos="100000">
                                <a:srgbClr val="FFFFFF"/>
                              </a:gs>
                            </a:gsLst>
                            <a:lin ang="5400000" scaled="0"/>
                          </a:gradFill>
                          <a:latin typeface="Calibri Light" panose="020F0302020204030204" pitchFamily="34" charset="0"/>
                        </a:rPr>
                      </a:br>
                      <a:r>
                        <a:rPr lang="en-US" sz="1600" dirty="0" smtClean="0">
                          <a:gradFill>
                            <a:gsLst>
                              <a:gs pos="0">
                                <a:srgbClr val="FFFFFF"/>
                              </a:gs>
                              <a:gs pos="100000">
                                <a:srgbClr val="FFFFFF"/>
                              </a:gs>
                            </a:gsLst>
                            <a:lin ang="5400000" scaled="0"/>
                          </a:gradFill>
                          <a:latin typeface="Calibri Light" panose="020F0302020204030204" pitchFamily="34" charset="0"/>
                        </a:rPr>
                        <a:t>work and personal e-mail</a:t>
                      </a:r>
                    </a:p>
                  </a:txBody>
                  <a:tcPr marL="93260" marR="93260" marT="46630" marB="46630" anchor="ctr">
                    <a:gradFill>
                      <a:gsLst>
                        <a:gs pos="0">
                          <a:srgbClr val="4B8EDC"/>
                        </a:gs>
                        <a:gs pos="100000">
                          <a:srgbClr val="4B8EDC"/>
                        </a:gs>
                      </a:gsLst>
                      <a:lin ang="16200000" scaled="0"/>
                    </a:gradFill>
                  </a:tcPr>
                </a:tc>
                <a:tc>
                  <a:txBody>
                    <a:bodyPr/>
                    <a:lstStyle/>
                    <a:p>
                      <a:pPr marL="0" marR="0" indent="0" algn="ctr" defTabSz="932742" rtl="0" eaLnBrk="1" fontAlgn="auto" latinLnBrk="0" hangingPunct="1">
                        <a:lnSpc>
                          <a:spcPct val="90000"/>
                        </a:lnSpc>
                        <a:spcBef>
                          <a:spcPts val="0"/>
                        </a:spcBef>
                        <a:spcAft>
                          <a:spcPts val="0"/>
                        </a:spcAft>
                        <a:buClrTx/>
                        <a:buSzTx/>
                        <a:buFontTx/>
                        <a:buNone/>
                        <a:tabLst/>
                        <a:defRPr/>
                      </a:pPr>
                      <a:r>
                        <a:rPr lang="en-US" sz="1600" dirty="0" smtClean="0">
                          <a:gradFill>
                            <a:gsLst>
                              <a:gs pos="0">
                                <a:srgbClr val="FFFFFF"/>
                              </a:gs>
                              <a:gs pos="100000">
                                <a:srgbClr val="FFFFFF"/>
                              </a:gs>
                            </a:gsLst>
                            <a:lin ang="5400000" scaled="0"/>
                          </a:gradFill>
                          <a:latin typeface="Calibri Light" panose="020F0302020204030204" pitchFamily="34" charset="0"/>
                        </a:rPr>
                        <a:t>Recent document list stays in sync across devices</a:t>
                      </a:r>
                    </a:p>
                  </a:txBody>
                  <a:tcPr marL="93260" marR="93260" marT="46630" marB="46630" anchor="ctr">
                    <a:gradFill>
                      <a:gsLst>
                        <a:gs pos="0">
                          <a:srgbClr val="6BBD46"/>
                        </a:gs>
                        <a:gs pos="100000">
                          <a:srgbClr val="6BBD46">
                            <a:lumMod val="100000"/>
                          </a:srgbClr>
                        </a:gs>
                      </a:gsLst>
                      <a:lin ang="16200000" scaled="0"/>
                    </a:gradFill>
                  </a:tcPr>
                </a:tc>
                <a:tc>
                  <a:txBody>
                    <a:bodyPr/>
                    <a:lstStyle/>
                    <a:p>
                      <a:pPr marL="0" marR="0" indent="0" algn="ctr" defTabSz="914363" rtl="0" eaLnBrk="1" fontAlgn="auto" latinLnBrk="0" hangingPunct="1">
                        <a:lnSpc>
                          <a:spcPct val="90000"/>
                        </a:lnSpc>
                        <a:spcBef>
                          <a:spcPts val="0"/>
                        </a:spcBef>
                        <a:spcAft>
                          <a:spcPts val="0"/>
                        </a:spcAft>
                        <a:buClrTx/>
                        <a:buSzTx/>
                        <a:buFontTx/>
                        <a:buNone/>
                        <a:tabLst/>
                        <a:defRPr/>
                      </a:pPr>
                      <a:r>
                        <a:rPr lang="en-US" sz="1600" dirty="0" smtClean="0">
                          <a:gradFill>
                            <a:gsLst>
                              <a:gs pos="0">
                                <a:srgbClr val="FFFFFF"/>
                              </a:gs>
                              <a:gs pos="100000">
                                <a:srgbClr val="FFFFFF"/>
                              </a:gs>
                            </a:gsLst>
                            <a:lin ang="5400000" scaled="0"/>
                          </a:gradFill>
                          <a:latin typeface="Calibri Light" panose="020F0302020204030204" pitchFamily="34" charset="0"/>
                        </a:rPr>
                        <a:t>People Hub with</a:t>
                      </a:r>
                      <a:r>
                        <a:rPr lang="en-US" sz="1600" baseline="0" dirty="0" smtClean="0">
                          <a:gradFill>
                            <a:gsLst>
                              <a:gs pos="0">
                                <a:srgbClr val="FFFFFF"/>
                              </a:gs>
                              <a:gs pos="100000">
                                <a:srgbClr val="FFFFFF"/>
                              </a:gs>
                            </a:gsLst>
                            <a:lin ang="5400000" scaled="0"/>
                          </a:gradFill>
                          <a:latin typeface="Calibri Light" panose="020F0302020204030204" pitchFamily="34" charset="0"/>
                        </a:rPr>
                        <a:t> Groups</a:t>
                      </a:r>
                      <a:endParaRPr lang="en-US" sz="1600" dirty="0" smtClean="0">
                        <a:gradFill>
                          <a:gsLst>
                            <a:gs pos="0">
                              <a:srgbClr val="FFFFFF"/>
                            </a:gs>
                            <a:gs pos="100000">
                              <a:srgbClr val="FFFFFF"/>
                            </a:gs>
                          </a:gsLst>
                          <a:lin ang="5400000" scaled="0"/>
                        </a:gradFill>
                        <a:latin typeface="Calibri Light" panose="020F0302020204030204" pitchFamily="34" charset="0"/>
                      </a:endParaRPr>
                    </a:p>
                  </a:txBody>
                  <a:tcPr marL="93260" marR="93260" marT="46630" marB="46630" anchor="ctr">
                    <a:gradFill>
                      <a:gsLst>
                        <a:gs pos="0">
                          <a:srgbClr val="FF4819"/>
                        </a:gs>
                        <a:gs pos="100000">
                          <a:srgbClr val="FF4819"/>
                        </a:gs>
                      </a:gsLst>
                      <a:lin ang="16200000" scaled="0"/>
                    </a:gradFill>
                  </a:tcPr>
                </a:tc>
              </a:tr>
              <a:tr h="466634">
                <a:tc>
                  <a:txBody>
                    <a:bodyPr/>
                    <a:lstStyle/>
                    <a:p>
                      <a:pPr marL="0" marR="0" indent="0" algn="ctr" defTabSz="932742" rtl="0" eaLnBrk="1" fontAlgn="auto" latinLnBrk="0" hangingPunct="1">
                        <a:lnSpc>
                          <a:spcPct val="90000"/>
                        </a:lnSpc>
                        <a:spcBef>
                          <a:spcPts val="0"/>
                        </a:spcBef>
                        <a:spcAft>
                          <a:spcPts val="0"/>
                        </a:spcAft>
                        <a:buClrTx/>
                        <a:buSzTx/>
                        <a:buFontTx/>
                        <a:buNone/>
                        <a:tabLst/>
                        <a:defRPr/>
                      </a:pPr>
                      <a:r>
                        <a:rPr lang="en-US" sz="1600" dirty="0" smtClean="0">
                          <a:gradFill>
                            <a:gsLst>
                              <a:gs pos="0">
                                <a:srgbClr val="FFFFFF"/>
                              </a:gs>
                              <a:gs pos="100000">
                                <a:srgbClr val="FFFFFF"/>
                              </a:gs>
                            </a:gsLst>
                            <a:lin ang="5400000" scaled="0"/>
                          </a:gradFill>
                          <a:latin typeface="Calibri Light" panose="020F0302020204030204" pitchFamily="34" charset="0"/>
                        </a:rPr>
                        <a:t>Lync and Skype VOIP</a:t>
                      </a:r>
                      <a:r>
                        <a:rPr lang="en-US" sz="1600" baseline="0" dirty="0" smtClean="0">
                          <a:gradFill>
                            <a:gsLst>
                              <a:gs pos="0">
                                <a:srgbClr val="FFFFFF"/>
                              </a:gs>
                              <a:gs pos="100000">
                                <a:srgbClr val="FFFFFF"/>
                              </a:gs>
                            </a:gsLst>
                            <a:lin ang="5400000" scaled="0"/>
                          </a:gradFill>
                          <a:latin typeface="Calibri Light" panose="020F0302020204030204" pitchFamily="34" charset="0"/>
                        </a:rPr>
                        <a:t> and Video Conferences</a:t>
                      </a:r>
                      <a:endParaRPr lang="en-US" sz="1600" dirty="0" smtClean="0">
                        <a:gradFill>
                          <a:gsLst>
                            <a:gs pos="0">
                              <a:srgbClr val="FFFFFF"/>
                            </a:gs>
                            <a:gs pos="100000">
                              <a:srgbClr val="FFFFFF"/>
                            </a:gs>
                          </a:gsLst>
                          <a:lin ang="5400000" scaled="0"/>
                        </a:gradFill>
                        <a:latin typeface="Calibri Light" panose="020F0302020204030204" pitchFamily="34" charset="0"/>
                      </a:endParaRPr>
                    </a:p>
                  </a:txBody>
                  <a:tcPr marL="93260" marR="93260" marT="46630" marB="46630" anchor="ctr">
                    <a:gradFill>
                      <a:gsLst>
                        <a:gs pos="0">
                          <a:srgbClr val="2670C6"/>
                        </a:gs>
                        <a:gs pos="100000">
                          <a:srgbClr val="2670C6"/>
                        </a:gs>
                      </a:gsLst>
                      <a:lin ang="16200000" scaled="0"/>
                    </a:gradFill>
                  </a:tcPr>
                </a:tc>
                <a:tc>
                  <a:txBody>
                    <a:bodyPr/>
                    <a:lstStyle/>
                    <a:p>
                      <a:pPr marL="0" marR="0" indent="0" algn="ctr" defTabSz="932742" rtl="0" eaLnBrk="1" fontAlgn="auto" latinLnBrk="0" hangingPunct="1">
                        <a:lnSpc>
                          <a:spcPct val="90000"/>
                        </a:lnSpc>
                        <a:spcBef>
                          <a:spcPts val="0"/>
                        </a:spcBef>
                        <a:spcAft>
                          <a:spcPts val="0"/>
                        </a:spcAft>
                        <a:buClrTx/>
                        <a:buSzTx/>
                        <a:buFontTx/>
                        <a:buNone/>
                        <a:tabLst/>
                        <a:defRPr/>
                      </a:pPr>
                      <a:r>
                        <a:rPr lang="en-US" sz="1600" dirty="0" smtClean="0">
                          <a:gradFill>
                            <a:gsLst>
                              <a:gs pos="0">
                                <a:srgbClr val="FFFFFF"/>
                              </a:gs>
                              <a:gs pos="100000">
                                <a:srgbClr val="FFFFFF"/>
                              </a:gs>
                            </a:gsLst>
                            <a:lin ang="5400000" scaled="0"/>
                          </a:gradFill>
                          <a:latin typeface="Calibri Light" panose="020F0302020204030204" pitchFamily="34" charset="0"/>
                        </a:rPr>
                        <a:t>Real-time</a:t>
                      </a:r>
                      <a:r>
                        <a:rPr lang="en-US" sz="1600" baseline="0" dirty="0" smtClean="0">
                          <a:gradFill>
                            <a:gsLst>
                              <a:gs pos="0">
                                <a:srgbClr val="FFFFFF"/>
                              </a:gs>
                              <a:gs pos="100000">
                                <a:srgbClr val="FFFFFF"/>
                              </a:gs>
                            </a:gsLst>
                            <a:lin ang="5400000" scaled="0"/>
                          </a:gradFill>
                          <a:latin typeface="Calibri Light" panose="020F0302020204030204" pitchFamily="34" charset="0"/>
                        </a:rPr>
                        <a:t> collaboration with OneNote </a:t>
                      </a:r>
                      <a:endParaRPr lang="en-US" sz="1600" dirty="0" smtClean="0">
                        <a:gradFill>
                          <a:gsLst>
                            <a:gs pos="0">
                              <a:srgbClr val="FFFFFF"/>
                            </a:gs>
                            <a:gs pos="100000">
                              <a:srgbClr val="FFFFFF"/>
                            </a:gs>
                          </a:gsLst>
                          <a:lin ang="5400000" scaled="0"/>
                        </a:gradFill>
                        <a:latin typeface="Calibri Light" panose="020F0302020204030204" pitchFamily="34" charset="0"/>
                      </a:endParaRPr>
                    </a:p>
                  </a:txBody>
                  <a:tcPr marL="93260" marR="93260" marT="46630" marB="46630" anchor="ctr">
                    <a:gradFill>
                      <a:gsLst>
                        <a:gs pos="0">
                          <a:srgbClr val="559936"/>
                        </a:gs>
                        <a:gs pos="100000">
                          <a:srgbClr val="559936"/>
                        </a:gs>
                      </a:gsLst>
                      <a:lin ang="16200000" scaled="0"/>
                    </a:gradFill>
                  </a:tcPr>
                </a:tc>
                <a:tc>
                  <a:txBody>
                    <a:bodyPr/>
                    <a:lstStyle/>
                    <a:p>
                      <a:pPr marL="0" marR="0" indent="0" algn="ctr" defTabSz="914363" rtl="0" eaLnBrk="1" fontAlgn="auto" latinLnBrk="0" hangingPunct="1">
                        <a:lnSpc>
                          <a:spcPct val="90000"/>
                        </a:lnSpc>
                        <a:spcBef>
                          <a:spcPts val="0"/>
                        </a:spcBef>
                        <a:spcAft>
                          <a:spcPts val="0"/>
                        </a:spcAft>
                        <a:buClrTx/>
                        <a:buSzTx/>
                        <a:buFontTx/>
                        <a:buNone/>
                        <a:tabLst/>
                        <a:defRPr/>
                      </a:pPr>
                      <a:r>
                        <a:rPr lang="en-US" sz="1600" dirty="0" smtClean="0">
                          <a:gradFill>
                            <a:gsLst>
                              <a:gs pos="0">
                                <a:srgbClr val="FFFFFF"/>
                              </a:gs>
                              <a:gs pos="100000">
                                <a:srgbClr val="FFFFFF"/>
                              </a:gs>
                            </a:gsLst>
                            <a:lin ang="5400000" scaled="0"/>
                          </a:gradFill>
                          <a:latin typeface="Calibri Light" panose="020F0302020204030204" pitchFamily="34" charset="0"/>
                        </a:rPr>
                        <a:t>SharePoint Social and Yammer apps for Windows Phone</a:t>
                      </a:r>
                    </a:p>
                  </a:txBody>
                  <a:tcPr marL="93260" marR="93260" marT="46630" marB="46630" anchor="ctr">
                    <a:gradFill>
                      <a:gsLst>
                        <a:gs pos="0">
                          <a:schemeClr val="accent2"/>
                        </a:gs>
                        <a:gs pos="100000">
                          <a:schemeClr val="accent2"/>
                        </a:gs>
                      </a:gsLst>
                      <a:lin ang="16200000" scaled="0"/>
                    </a:gradFill>
                  </a:tcPr>
                </a:tc>
              </a:tr>
              <a:tr h="497170">
                <a:tc>
                  <a:txBody>
                    <a:bodyPr/>
                    <a:lstStyle/>
                    <a:p>
                      <a:pPr marL="0" marR="0" indent="0" algn="ctr" defTabSz="914363" rtl="0" eaLnBrk="1" fontAlgn="auto" latinLnBrk="0" hangingPunct="1">
                        <a:lnSpc>
                          <a:spcPct val="90000"/>
                        </a:lnSpc>
                        <a:spcBef>
                          <a:spcPts val="0"/>
                        </a:spcBef>
                        <a:spcAft>
                          <a:spcPts val="0"/>
                        </a:spcAft>
                        <a:buClrTx/>
                        <a:buSzTx/>
                        <a:buFontTx/>
                        <a:buNone/>
                        <a:tabLst/>
                        <a:defRPr/>
                      </a:pPr>
                      <a:r>
                        <a:rPr lang="en-US" sz="1600" dirty="0" smtClean="0">
                          <a:gradFill>
                            <a:gsLst>
                              <a:gs pos="0">
                                <a:srgbClr val="FFFFFF"/>
                              </a:gs>
                              <a:gs pos="100000">
                                <a:srgbClr val="FFFFFF"/>
                              </a:gs>
                            </a:gsLst>
                            <a:lin ang="5400000" scaled="0"/>
                          </a:gradFill>
                          <a:latin typeface="Calibri Light" panose="020F0302020204030204" pitchFamily="34" charset="0"/>
                        </a:rPr>
                        <a:t>Read protected e-mail – IRM</a:t>
                      </a:r>
                    </a:p>
                  </a:txBody>
                  <a:tcPr marL="93260" marR="93260" marT="46630" marB="46630" anchor="ctr">
                    <a:gradFill>
                      <a:gsLst>
                        <a:gs pos="0">
                          <a:srgbClr val="4B8EDC"/>
                        </a:gs>
                        <a:gs pos="100000">
                          <a:srgbClr val="4B8EDC"/>
                        </a:gs>
                      </a:gsLst>
                      <a:lin ang="16200000" scaled="0"/>
                    </a:gradFill>
                  </a:tcPr>
                </a:tc>
                <a:tc>
                  <a:txBody>
                    <a:bodyPr/>
                    <a:lstStyle/>
                    <a:p>
                      <a:pPr marL="0" marR="0" indent="0" algn="ctr" defTabSz="914363" rtl="0" eaLnBrk="1" fontAlgn="auto" latinLnBrk="0" hangingPunct="1">
                        <a:lnSpc>
                          <a:spcPct val="90000"/>
                        </a:lnSpc>
                        <a:spcBef>
                          <a:spcPts val="0"/>
                        </a:spcBef>
                        <a:spcAft>
                          <a:spcPts val="0"/>
                        </a:spcAft>
                        <a:buClrTx/>
                        <a:buSzTx/>
                        <a:buFontTx/>
                        <a:buNone/>
                        <a:tabLst/>
                        <a:defRPr/>
                      </a:pPr>
                      <a:r>
                        <a:rPr lang="en-US" sz="1600" dirty="0" smtClean="0">
                          <a:gradFill>
                            <a:gsLst>
                              <a:gs pos="0">
                                <a:srgbClr val="FFFFFF"/>
                              </a:gs>
                              <a:gs pos="100000">
                                <a:srgbClr val="FFFFFF"/>
                              </a:gs>
                            </a:gsLst>
                            <a:lin ang="5400000" scaled="0"/>
                          </a:gradFill>
                          <a:latin typeface="Calibri Light" panose="020F0302020204030204" pitchFamily="34" charset="0"/>
                        </a:rPr>
                        <a:t>Read protected documents - IRM</a:t>
                      </a:r>
                    </a:p>
                  </a:txBody>
                  <a:tcPr marL="93260" marR="93260" marT="46630" marB="46630" anchor="ctr">
                    <a:gradFill>
                      <a:gsLst>
                        <a:gs pos="0">
                          <a:srgbClr val="6BBD46"/>
                        </a:gs>
                        <a:gs pos="100000">
                          <a:srgbClr val="6BBD46">
                            <a:lumMod val="100000"/>
                          </a:srgbClr>
                        </a:gs>
                      </a:gsLst>
                      <a:lin ang="16200000" scaled="0"/>
                    </a:gradFill>
                  </a:tcPr>
                </a:tc>
                <a:tc>
                  <a:txBody>
                    <a:bodyPr/>
                    <a:lstStyle/>
                    <a:p>
                      <a:pPr marL="0" marR="0" indent="0" algn="ctr" defTabSz="914363" rtl="0" eaLnBrk="1" fontAlgn="auto" latinLnBrk="0" hangingPunct="1">
                        <a:lnSpc>
                          <a:spcPct val="90000"/>
                        </a:lnSpc>
                        <a:spcBef>
                          <a:spcPts val="0"/>
                        </a:spcBef>
                        <a:spcAft>
                          <a:spcPts val="0"/>
                        </a:spcAft>
                        <a:buClrTx/>
                        <a:buSzTx/>
                        <a:buFontTx/>
                        <a:buNone/>
                        <a:tabLst/>
                        <a:defRPr/>
                      </a:pPr>
                      <a:endParaRPr lang="en-US" sz="1600" dirty="0" smtClean="0">
                        <a:gradFill>
                          <a:gsLst>
                            <a:gs pos="0">
                              <a:srgbClr val="FFFFFF"/>
                            </a:gs>
                            <a:gs pos="100000">
                              <a:srgbClr val="FFFFFF"/>
                            </a:gs>
                          </a:gsLst>
                          <a:lin ang="5400000" scaled="0"/>
                        </a:gradFill>
                        <a:latin typeface="Calibri Light" panose="020F0302020204030204" pitchFamily="34" charset="0"/>
                      </a:endParaRPr>
                    </a:p>
                  </a:txBody>
                  <a:tcPr marL="93260" marR="93260" marT="46630" marB="46630" anchor="ctr">
                    <a:gradFill>
                      <a:gsLst>
                        <a:gs pos="0">
                          <a:srgbClr val="FF4819"/>
                        </a:gs>
                        <a:gs pos="100000">
                          <a:srgbClr val="FF4819"/>
                        </a:gs>
                      </a:gsLst>
                      <a:lin ang="16200000" scaled="0"/>
                    </a:gradFill>
                  </a:tcPr>
                </a:tc>
              </a:tr>
            </a:tbl>
          </a:graphicData>
        </a:graphic>
      </p:graphicFrame>
      <p:sp>
        <p:nvSpPr>
          <p:cNvPr id="7" name="Title 1"/>
          <p:cNvSpPr txBox="1">
            <a:spLocks/>
          </p:cNvSpPr>
          <p:nvPr/>
        </p:nvSpPr>
        <p:spPr>
          <a:xfrm>
            <a:off x="2277979" y="296863"/>
            <a:ext cx="10158496" cy="849463"/>
          </a:xfrm>
          <a:prstGeom prst="rect">
            <a:avLst/>
          </a:prstGeom>
          <a:noFill/>
        </p:spPr>
        <p:txBody>
          <a:bodyPr vert="horz" wrap="square" lIns="146304" tIns="91440" rIns="146304" bIns="91440" rtlCol="0" anchor="t" anchorCtr="0">
            <a:sp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800" spc="-61" dirty="0" smtClean="0"/>
              <a:t>Communicate and Collaborate</a:t>
            </a:r>
            <a:endParaRPr lang="en-US" sz="4800" spc="-61" dirty="0"/>
          </a:p>
        </p:txBody>
      </p:sp>
    </p:spTree>
    <p:extLst>
      <p:ext uri="{BB962C8B-B14F-4D97-AF65-F5344CB8AC3E}">
        <p14:creationId xmlns:p14="http://schemas.microsoft.com/office/powerpoint/2010/main" val="50311600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25282" y="-1"/>
            <a:ext cx="4989426" cy="699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4" name="Rectangle 3"/>
          <p:cNvSpPr/>
          <p:nvPr/>
        </p:nvSpPr>
        <p:spPr>
          <a:xfrm>
            <a:off x="2103438" y="0"/>
            <a:ext cx="1828800" cy="6994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smtClean="0">
              <a:gradFill>
                <a:gsLst>
                  <a:gs pos="51250">
                    <a:schemeClr val="bg1"/>
                  </a:gs>
                  <a:gs pos="35000">
                    <a:schemeClr val="bg1"/>
                  </a:gs>
                </a:gsLst>
                <a:lin ang="5400000" scaled="0"/>
              </a:gradFill>
            </a:endParaRPr>
          </a:p>
        </p:txBody>
      </p:sp>
      <p:sp>
        <p:nvSpPr>
          <p:cNvPr id="25" name="Rectangle 24"/>
          <p:cNvSpPr/>
          <p:nvPr/>
        </p:nvSpPr>
        <p:spPr bwMode="auto">
          <a:xfrm rot="16200000">
            <a:off x="-3040062" y="3040063"/>
            <a:ext cx="6994524" cy="914400"/>
          </a:xfrm>
          <a:prstGeom prst="rect">
            <a:avLst/>
          </a:prstGeom>
          <a:solidFill>
            <a:schemeClr val="accent5">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noAutofit/>
          </a:bodyPr>
          <a:lstStyle/>
          <a:p>
            <a:pPr defTabSz="932472" fontAlgn="base">
              <a:lnSpc>
                <a:spcPct val="90000"/>
              </a:lnSpc>
              <a:spcBef>
                <a:spcPct val="0"/>
              </a:spcBef>
              <a:spcAft>
                <a:spcPct val="0"/>
              </a:spcAft>
            </a:pPr>
            <a:r>
              <a:rPr lang="en-US" sz="4800" spc="-120" dirty="0">
                <a:gradFill>
                  <a:gsLst>
                    <a:gs pos="0">
                      <a:srgbClr val="FFFFFF"/>
                    </a:gs>
                    <a:gs pos="100000">
                      <a:srgbClr val="FFFFFF"/>
                    </a:gs>
                  </a:gsLst>
                  <a:lin ang="5400000" scaled="0"/>
                </a:gradFill>
                <a:latin typeface="Segoe UI Light" pitchFamily="34" charset="0"/>
              </a:rPr>
              <a:t>Business users</a:t>
            </a:r>
          </a:p>
        </p:txBody>
      </p:sp>
      <p:sp>
        <p:nvSpPr>
          <p:cNvPr id="2" name="Title 1"/>
          <p:cNvSpPr>
            <a:spLocks noGrp="1"/>
          </p:cNvSpPr>
          <p:nvPr>
            <p:ph type="title"/>
          </p:nvPr>
        </p:nvSpPr>
        <p:spPr>
          <a:xfrm>
            <a:off x="2277979" y="296863"/>
            <a:ext cx="10158496" cy="849463"/>
          </a:xfrm>
          <a:noFill/>
        </p:spPr>
        <p:txBody>
          <a:bodyPr vert="horz" wrap="square" lIns="146304" tIns="91440" rIns="146304" bIns="91440" rtlCol="0" anchor="t" anchorCtr="0">
            <a:spAutoFit/>
          </a:bodyPr>
          <a:lstStyle/>
          <a:p>
            <a:r>
              <a:rPr lang="en-US" sz="4800" spc="-61" dirty="0"/>
              <a:t>Stay organized with Outlook Mobile</a:t>
            </a:r>
          </a:p>
        </p:txBody>
      </p:sp>
      <p:pic>
        <p:nvPicPr>
          <p:cNvPr id="12" name="Outlook"/>
          <p:cNvPicPr>
            <a:picLocks/>
          </p:cNvPicPr>
          <p:nvPr/>
        </p:nvPicPr>
        <p:blipFill>
          <a:blip r:embed="rId4" cstate="screen">
            <a:extLst>
              <a:ext uri="{28A0092B-C50C-407E-A947-70E740481C1C}">
                <a14:useLocalDpi xmlns:a14="http://schemas.microsoft.com/office/drawing/2010/main"/>
              </a:ext>
            </a:extLst>
          </a:blip>
          <a:stretch>
            <a:fillRect/>
          </a:stretch>
        </p:blipFill>
        <p:spPr>
          <a:xfrm>
            <a:off x="2617360" y="2186863"/>
            <a:ext cx="1926694" cy="3382087"/>
          </a:xfrm>
          <a:prstGeom prst="rect">
            <a:avLst/>
          </a:prstGeom>
        </p:spPr>
      </p:pic>
      <p:sp useBgFill="1">
        <p:nvSpPr>
          <p:cNvPr id="18" name="Rectangle 17"/>
          <p:cNvSpPr/>
          <p:nvPr/>
        </p:nvSpPr>
        <p:spPr>
          <a:xfrm>
            <a:off x="4733925" y="1379567"/>
            <a:ext cx="7702550" cy="5072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smtClean="0">
              <a:gradFill>
                <a:gsLst>
                  <a:gs pos="51250">
                    <a:schemeClr val="bg1"/>
                  </a:gs>
                  <a:gs pos="35000">
                    <a:schemeClr val="bg1"/>
                  </a:gs>
                </a:gsLst>
                <a:lin ang="5400000" scaled="0"/>
              </a:gradFill>
            </a:endParaRPr>
          </a:p>
        </p:txBody>
      </p:sp>
      <p:sp>
        <p:nvSpPr>
          <p:cNvPr id="28" name="Rectangle 27"/>
          <p:cNvSpPr/>
          <p:nvPr/>
        </p:nvSpPr>
        <p:spPr>
          <a:xfrm>
            <a:off x="4846637" y="1474458"/>
            <a:ext cx="7315201" cy="4936736"/>
          </a:xfrm>
          <a:prstGeom prst="rect">
            <a:avLst/>
          </a:prstGeom>
        </p:spPr>
        <p:txBody>
          <a:bodyPr wrap="square" lIns="182880" tIns="146304" rIns="0" bIns="146304">
            <a:spAutoFit/>
          </a:bodyPr>
          <a:lstStyle/>
          <a:p>
            <a:pPr marL="571500" indent="-571500">
              <a:lnSpc>
                <a:spcPct val="90000"/>
              </a:lnSpc>
              <a:spcBef>
                <a:spcPts val="1200"/>
              </a:spcBef>
              <a:spcAft>
                <a:spcPts val="1200"/>
              </a:spcAft>
              <a:buSzPct val="105000"/>
              <a:buBlip>
                <a:blip r:embed="rId5"/>
              </a:buBlip>
            </a:pPr>
            <a:r>
              <a:rPr lang="en-US" sz="3200" dirty="0">
                <a:gradFill>
                  <a:gsLst>
                    <a:gs pos="1250">
                      <a:schemeClr val="tx1"/>
                    </a:gs>
                    <a:gs pos="100000">
                      <a:schemeClr val="tx1"/>
                    </a:gs>
                  </a:gsLst>
                  <a:lin ang="5400000" scaled="0"/>
                </a:gradFill>
                <a:latin typeface="+mj-lt"/>
              </a:rPr>
              <a:t>Filter email in different ways</a:t>
            </a:r>
          </a:p>
          <a:p>
            <a:pPr marL="571500" indent="-571500">
              <a:lnSpc>
                <a:spcPct val="90000"/>
              </a:lnSpc>
              <a:spcBef>
                <a:spcPts val="1200"/>
              </a:spcBef>
              <a:spcAft>
                <a:spcPts val="1200"/>
              </a:spcAft>
              <a:buSzPct val="105000"/>
              <a:buBlip>
                <a:blip r:embed="rId5"/>
              </a:buBlip>
            </a:pPr>
            <a:r>
              <a:rPr lang="en-US" sz="3200" dirty="0">
                <a:gradFill>
                  <a:gsLst>
                    <a:gs pos="1250">
                      <a:schemeClr val="tx1"/>
                    </a:gs>
                    <a:gs pos="100000">
                      <a:schemeClr val="tx1"/>
                    </a:gs>
                  </a:gsLst>
                  <a:lin ang="5400000" scaled="0"/>
                </a:gradFill>
                <a:latin typeface="+mj-lt"/>
              </a:rPr>
              <a:t>Read email grouped by conversation</a:t>
            </a:r>
          </a:p>
          <a:p>
            <a:pPr marL="571500" indent="-571500">
              <a:lnSpc>
                <a:spcPct val="90000"/>
              </a:lnSpc>
              <a:spcBef>
                <a:spcPts val="1200"/>
              </a:spcBef>
              <a:spcAft>
                <a:spcPts val="1200"/>
              </a:spcAft>
              <a:buSzPct val="105000"/>
              <a:buBlip>
                <a:blip r:embed="rId5"/>
              </a:buBlip>
            </a:pPr>
            <a:r>
              <a:rPr lang="en-US" sz="3200" dirty="0">
                <a:gradFill>
                  <a:gsLst>
                    <a:gs pos="1250">
                      <a:schemeClr val="tx1"/>
                    </a:gs>
                    <a:gs pos="100000">
                      <a:schemeClr val="tx1"/>
                    </a:gs>
                  </a:gsLst>
                  <a:lin ang="5400000" scaled="0"/>
                </a:gradFill>
                <a:latin typeface="+mj-lt"/>
              </a:rPr>
              <a:t>View email from multiple email accounts</a:t>
            </a:r>
          </a:p>
          <a:p>
            <a:pPr marL="571500" indent="-571500">
              <a:lnSpc>
                <a:spcPct val="90000"/>
              </a:lnSpc>
              <a:spcBef>
                <a:spcPts val="1200"/>
              </a:spcBef>
              <a:spcAft>
                <a:spcPts val="1200"/>
              </a:spcAft>
              <a:buSzPct val="105000"/>
              <a:buBlip>
                <a:blip r:embed="rId5"/>
              </a:buBlip>
            </a:pPr>
            <a:r>
              <a:rPr lang="en-US" sz="3200" dirty="0">
                <a:gradFill>
                  <a:gsLst>
                    <a:gs pos="1250">
                      <a:schemeClr val="tx1"/>
                    </a:gs>
                    <a:gs pos="100000">
                      <a:schemeClr val="tx1"/>
                    </a:gs>
                  </a:gsLst>
                  <a:lin ang="5400000" scaled="0"/>
                </a:gradFill>
                <a:latin typeface="+mj-lt"/>
              </a:rPr>
              <a:t>Sort email in folders</a:t>
            </a:r>
          </a:p>
          <a:p>
            <a:pPr marL="571500" indent="-571500">
              <a:lnSpc>
                <a:spcPct val="90000"/>
              </a:lnSpc>
              <a:spcBef>
                <a:spcPts val="1200"/>
              </a:spcBef>
              <a:spcAft>
                <a:spcPts val="1200"/>
              </a:spcAft>
              <a:buSzPct val="105000"/>
              <a:buBlip>
                <a:blip r:embed="rId5"/>
              </a:buBlip>
            </a:pPr>
            <a:r>
              <a:rPr lang="en-US" sz="3200" dirty="0">
                <a:gradFill>
                  <a:gsLst>
                    <a:gs pos="1250">
                      <a:schemeClr val="tx1"/>
                    </a:gs>
                    <a:gs pos="100000">
                      <a:schemeClr val="tx1"/>
                    </a:gs>
                  </a:gsLst>
                  <a:lin ang="5400000" scaled="0"/>
                </a:gradFill>
                <a:latin typeface="+mj-lt"/>
              </a:rPr>
              <a:t>Pin email folders to start</a:t>
            </a:r>
          </a:p>
          <a:p>
            <a:pPr marL="571500" indent="-571500">
              <a:lnSpc>
                <a:spcPct val="90000"/>
              </a:lnSpc>
              <a:spcBef>
                <a:spcPts val="1200"/>
              </a:spcBef>
              <a:spcAft>
                <a:spcPts val="1200"/>
              </a:spcAft>
              <a:buSzPct val="105000"/>
              <a:buBlip>
                <a:blip r:embed="rId5"/>
              </a:buBlip>
            </a:pPr>
            <a:r>
              <a:rPr lang="en-US" sz="3200" dirty="0">
                <a:gradFill>
                  <a:gsLst>
                    <a:gs pos="1250">
                      <a:schemeClr val="tx1"/>
                    </a:gs>
                    <a:gs pos="100000">
                      <a:schemeClr val="tx1"/>
                    </a:gs>
                  </a:gsLst>
                  <a:lin ang="5400000" scaled="0"/>
                </a:gradFill>
                <a:latin typeface="+mj-lt"/>
              </a:rPr>
              <a:t>Search for email on the server</a:t>
            </a:r>
          </a:p>
        </p:txBody>
      </p:sp>
      <p:pic>
        <p:nvPicPr>
          <p:cNvPr id="15" name="Picture 4"/>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278535" y="1443190"/>
            <a:ext cx="2622440" cy="495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895340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850" fill="hold"/>
                                        <p:tgtEl>
                                          <p:spTgt spid="15"/>
                                        </p:tgtEl>
                                        <p:attrNameLst>
                                          <p:attrName>ppt_x</p:attrName>
                                        </p:attrNameLst>
                                      </p:cBhvr>
                                      <p:tavLst>
                                        <p:tav tm="0">
                                          <p:val>
                                            <p:strVal val="1+#ppt_w/2"/>
                                          </p:val>
                                        </p:tav>
                                        <p:tav tm="100000">
                                          <p:val>
                                            <p:strVal val="#ppt_x"/>
                                          </p:val>
                                        </p:tav>
                                      </p:tavLst>
                                    </p:anim>
                                    <p:anim calcmode="lin" valueType="num">
                                      <p:cBhvr additive="base">
                                        <p:cTn id="8" dur="85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850" fill="hold"/>
                                        <p:tgtEl>
                                          <p:spTgt spid="12"/>
                                        </p:tgtEl>
                                        <p:attrNameLst>
                                          <p:attrName>ppt_x</p:attrName>
                                        </p:attrNameLst>
                                      </p:cBhvr>
                                      <p:tavLst>
                                        <p:tav tm="0">
                                          <p:val>
                                            <p:strVal val="1+#ppt_w/2"/>
                                          </p:val>
                                        </p:tav>
                                        <p:tav tm="100000">
                                          <p:val>
                                            <p:strVal val="#ppt_x"/>
                                          </p:val>
                                        </p:tav>
                                      </p:tavLst>
                                    </p:anim>
                                    <p:anim calcmode="lin" valueType="num">
                                      <p:cBhvr additive="base">
                                        <p:cTn id="12" dur="8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00"/>
                                  </p:stCondLst>
                                  <p:childTnLst>
                                    <p:set>
                                      <p:cBhvr>
                                        <p:cTn id="14" dur="1" fill="hold">
                                          <p:stCondLst>
                                            <p:cond delay="0"/>
                                          </p:stCondLst>
                                        </p:cTn>
                                        <p:tgtEl>
                                          <p:spTgt spid="28">
                                            <p:txEl>
                                              <p:pRg st="0" end="0"/>
                                            </p:txEl>
                                          </p:spTgt>
                                        </p:tgtEl>
                                        <p:attrNameLst>
                                          <p:attrName>style.visibility</p:attrName>
                                        </p:attrNameLst>
                                      </p:cBhvr>
                                      <p:to>
                                        <p:strVal val="visible"/>
                                      </p:to>
                                    </p:set>
                                    <p:anim calcmode="lin" valueType="num">
                                      <p:cBhvr additive="base">
                                        <p:cTn id="15" dur="8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16" dur="800" fill="hold"/>
                                        <p:tgtEl>
                                          <p:spTgt spid="28">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00"/>
                                  </p:stCondLst>
                                  <p:childTnLst>
                                    <p:set>
                                      <p:cBhvr>
                                        <p:cTn id="18" dur="1" fill="hold">
                                          <p:stCondLst>
                                            <p:cond delay="0"/>
                                          </p:stCondLst>
                                        </p:cTn>
                                        <p:tgtEl>
                                          <p:spTgt spid="28">
                                            <p:txEl>
                                              <p:pRg st="1" end="1"/>
                                            </p:txEl>
                                          </p:spTgt>
                                        </p:tgtEl>
                                        <p:attrNameLst>
                                          <p:attrName>style.visibility</p:attrName>
                                        </p:attrNameLst>
                                      </p:cBhvr>
                                      <p:to>
                                        <p:strVal val="visible"/>
                                      </p:to>
                                    </p:set>
                                    <p:anim calcmode="lin" valueType="num">
                                      <p:cBhvr additive="base">
                                        <p:cTn id="19" dur="800" fill="hold"/>
                                        <p:tgtEl>
                                          <p:spTgt spid="28">
                                            <p:txEl>
                                              <p:pRg st="1" end="1"/>
                                            </p:txEl>
                                          </p:spTgt>
                                        </p:tgtEl>
                                        <p:attrNameLst>
                                          <p:attrName>ppt_x</p:attrName>
                                        </p:attrNameLst>
                                      </p:cBhvr>
                                      <p:tavLst>
                                        <p:tav tm="0">
                                          <p:val>
                                            <p:strVal val="1+#ppt_w/2"/>
                                          </p:val>
                                        </p:tav>
                                        <p:tav tm="100000">
                                          <p:val>
                                            <p:strVal val="#ppt_x"/>
                                          </p:val>
                                        </p:tav>
                                      </p:tavLst>
                                    </p:anim>
                                    <p:anim calcmode="lin" valueType="num">
                                      <p:cBhvr additive="base">
                                        <p:cTn id="20" dur="800" fill="hold"/>
                                        <p:tgtEl>
                                          <p:spTgt spid="28">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200"/>
                                  </p:stCondLst>
                                  <p:childTnLst>
                                    <p:set>
                                      <p:cBhvr>
                                        <p:cTn id="22" dur="1" fill="hold">
                                          <p:stCondLst>
                                            <p:cond delay="0"/>
                                          </p:stCondLst>
                                        </p:cTn>
                                        <p:tgtEl>
                                          <p:spTgt spid="28">
                                            <p:txEl>
                                              <p:pRg st="2" end="2"/>
                                            </p:txEl>
                                          </p:spTgt>
                                        </p:tgtEl>
                                        <p:attrNameLst>
                                          <p:attrName>style.visibility</p:attrName>
                                        </p:attrNameLst>
                                      </p:cBhvr>
                                      <p:to>
                                        <p:strVal val="visible"/>
                                      </p:to>
                                    </p:set>
                                    <p:anim calcmode="lin" valueType="num">
                                      <p:cBhvr additive="base">
                                        <p:cTn id="23" dur="800" fill="hold"/>
                                        <p:tgtEl>
                                          <p:spTgt spid="28">
                                            <p:txEl>
                                              <p:pRg st="2" end="2"/>
                                            </p:txEl>
                                          </p:spTgt>
                                        </p:tgtEl>
                                        <p:attrNameLst>
                                          <p:attrName>ppt_x</p:attrName>
                                        </p:attrNameLst>
                                      </p:cBhvr>
                                      <p:tavLst>
                                        <p:tav tm="0">
                                          <p:val>
                                            <p:strVal val="1+#ppt_w/2"/>
                                          </p:val>
                                        </p:tav>
                                        <p:tav tm="100000">
                                          <p:val>
                                            <p:strVal val="#ppt_x"/>
                                          </p:val>
                                        </p:tav>
                                      </p:tavLst>
                                    </p:anim>
                                    <p:anim calcmode="lin" valueType="num">
                                      <p:cBhvr additive="base">
                                        <p:cTn id="24" dur="800" fill="hold"/>
                                        <p:tgtEl>
                                          <p:spTgt spid="28">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00"/>
                                  </p:stCondLst>
                                  <p:childTnLst>
                                    <p:set>
                                      <p:cBhvr>
                                        <p:cTn id="26" dur="1" fill="hold">
                                          <p:stCondLst>
                                            <p:cond delay="0"/>
                                          </p:stCondLst>
                                        </p:cTn>
                                        <p:tgtEl>
                                          <p:spTgt spid="28">
                                            <p:txEl>
                                              <p:pRg st="3" end="3"/>
                                            </p:txEl>
                                          </p:spTgt>
                                        </p:tgtEl>
                                        <p:attrNameLst>
                                          <p:attrName>style.visibility</p:attrName>
                                        </p:attrNameLst>
                                      </p:cBhvr>
                                      <p:to>
                                        <p:strVal val="visible"/>
                                      </p:to>
                                    </p:set>
                                    <p:anim calcmode="lin" valueType="num">
                                      <p:cBhvr additive="base">
                                        <p:cTn id="27" dur="800" fill="hold"/>
                                        <p:tgtEl>
                                          <p:spTgt spid="28">
                                            <p:txEl>
                                              <p:pRg st="3" end="3"/>
                                            </p:txEl>
                                          </p:spTgt>
                                        </p:tgtEl>
                                        <p:attrNameLst>
                                          <p:attrName>ppt_x</p:attrName>
                                        </p:attrNameLst>
                                      </p:cBhvr>
                                      <p:tavLst>
                                        <p:tav tm="0">
                                          <p:val>
                                            <p:strVal val="1+#ppt_w/2"/>
                                          </p:val>
                                        </p:tav>
                                        <p:tav tm="100000">
                                          <p:val>
                                            <p:strVal val="#ppt_x"/>
                                          </p:val>
                                        </p:tav>
                                      </p:tavLst>
                                    </p:anim>
                                    <p:anim calcmode="lin" valueType="num">
                                      <p:cBhvr additive="base">
                                        <p:cTn id="28" dur="800" fill="hold"/>
                                        <p:tgtEl>
                                          <p:spTgt spid="28">
                                            <p:txEl>
                                              <p:pRg st="3" end="3"/>
                                            </p:txEl>
                                          </p:spTgt>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200"/>
                                  </p:stCondLst>
                                  <p:childTnLst>
                                    <p:set>
                                      <p:cBhvr>
                                        <p:cTn id="30" dur="1" fill="hold">
                                          <p:stCondLst>
                                            <p:cond delay="0"/>
                                          </p:stCondLst>
                                        </p:cTn>
                                        <p:tgtEl>
                                          <p:spTgt spid="28">
                                            <p:txEl>
                                              <p:pRg st="4" end="4"/>
                                            </p:txEl>
                                          </p:spTgt>
                                        </p:tgtEl>
                                        <p:attrNameLst>
                                          <p:attrName>style.visibility</p:attrName>
                                        </p:attrNameLst>
                                      </p:cBhvr>
                                      <p:to>
                                        <p:strVal val="visible"/>
                                      </p:to>
                                    </p:set>
                                    <p:anim calcmode="lin" valueType="num">
                                      <p:cBhvr additive="base">
                                        <p:cTn id="31" dur="800" fill="hold"/>
                                        <p:tgtEl>
                                          <p:spTgt spid="28">
                                            <p:txEl>
                                              <p:pRg st="4" end="4"/>
                                            </p:txEl>
                                          </p:spTgt>
                                        </p:tgtEl>
                                        <p:attrNameLst>
                                          <p:attrName>ppt_x</p:attrName>
                                        </p:attrNameLst>
                                      </p:cBhvr>
                                      <p:tavLst>
                                        <p:tav tm="0">
                                          <p:val>
                                            <p:strVal val="1+#ppt_w/2"/>
                                          </p:val>
                                        </p:tav>
                                        <p:tav tm="100000">
                                          <p:val>
                                            <p:strVal val="#ppt_x"/>
                                          </p:val>
                                        </p:tav>
                                      </p:tavLst>
                                    </p:anim>
                                    <p:anim calcmode="lin" valueType="num">
                                      <p:cBhvr additive="base">
                                        <p:cTn id="32" dur="800" fill="hold"/>
                                        <p:tgtEl>
                                          <p:spTgt spid="28">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p:stCondLst>
                                    <p:cond delay="200"/>
                                  </p:stCondLst>
                                  <p:childTnLst>
                                    <p:set>
                                      <p:cBhvr>
                                        <p:cTn id="34" dur="1" fill="hold">
                                          <p:stCondLst>
                                            <p:cond delay="0"/>
                                          </p:stCondLst>
                                        </p:cTn>
                                        <p:tgtEl>
                                          <p:spTgt spid="28">
                                            <p:txEl>
                                              <p:pRg st="5" end="5"/>
                                            </p:txEl>
                                          </p:spTgt>
                                        </p:tgtEl>
                                        <p:attrNameLst>
                                          <p:attrName>style.visibility</p:attrName>
                                        </p:attrNameLst>
                                      </p:cBhvr>
                                      <p:to>
                                        <p:strVal val="visible"/>
                                      </p:to>
                                    </p:set>
                                    <p:anim calcmode="lin" valueType="num">
                                      <p:cBhvr additive="base">
                                        <p:cTn id="35" dur="800" fill="hold"/>
                                        <p:tgtEl>
                                          <p:spTgt spid="28">
                                            <p:txEl>
                                              <p:pRg st="5" end="5"/>
                                            </p:txEl>
                                          </p:spTgt>
                                        </p:tgtEl>
                                        <p:attrNameLst>
                                          <p:attrName>ppt_x</p:attrName>
                                        </p:attrNameLst>
                                      </p:cBhvr>
                                      <p:tavLst>
                                        <p:tav tm="0">
                                          <p:val>
                                            <p:strVal val="1+#ppt_w/2"/>
                                          </p:val>
                                        </p:tav>
                                        <p:tav tm="100000">
                                          <p:val>
                                            <p:strVal val="#ppt_x"/>
                                          </p:val>
                                        </p:tav>
                                      </p:tavLst>
                                    </p:anim>
                                    <p:anim calcmode="lin" valueType="num">
                                      <p:cBhvr additive="base">
                                        <p:cTn id="36" dur="800" fill="hold"/>
                                        <p:tgtEl>
                                          <p:spTgt spid="28">
                                            <p:txEl>
                                              <p:pRg st="5" end="5"/>
                                            </p:txEl>
                                          </p:spTgt>
                                        </p:tgtEl>
                                        <p:attrNameLst>
                                          <p:attrName>ppt_y</p:attrName>
                                        </p:attrNameLst>
                                      </p:cBhvr>
                                      <p:tavLst>
                                        <p:tav tm="0">
                                          <p:val>
                                            <p:strVal val="#ppt_y"/>
                                          </p:val>
                                        </p:tav>
                                        <p:tav tm="100000">
                                          <p:val>
                                            <p:strVal val="#ppt_y"/>
                                          </p:val>
                                        </p:tav>
                                      </p:tavLst>
                                    </p:anim>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8"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25282" y="-1"/>
            <a:ext cx="4989426" cy="699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4" name="Rectangle 3"/>
          <p:cNvSpPr/>
          <p:nvPr/>
        </p:nvSpPr>
        <p:spPr>
          <a:xfrm>
            <a:off x="2103438" y="0"/>
            <a:ext cx="1828800" cy="69945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smtClean="0">
              <a:gradFill>
                <a:gsLst>
                  <a:gs pos="51250">
                    <a:schemeClr val="bg1"/>
                  </a:gs>
                  <a:gs pos="35000">
                    <a:schemeClr val="bg1"/>
                  </a:gs>
                </a:gsLst>
                <a:lin ang="5400000" scaled="0"/>
              </a:gradFill>
            </a:endParaRPr>
          </a:p>
        </p:txBody>
      </p:sp>
      <p:sp>
        <p:nvSpPr>
          <p:cNvPr id="25" name="Rectangle 24"/>
          <p:cNvSpPr/>
          <p:nvPr/>
        </p:nvSpPr>
        <p:spPr bwMode="auto">
          <a:xfrm rot="16200000">
            <a:off x="-3040062" y="3040063"/>
            <a:ext cx="6994524" cy="914400"/>
          </a:xfrm>
          <a:prstGeom prst="rect">
            <a:avLst/>
          </a:prstGeom>
          <a:solidFill>
            <a:schemeClr val="accent5">
              <a:alpha val="9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noAutofit/>
          </a:bodyPr>
          <a:lstStyle/>
          <a:p>
            <a:pPr defTabSz="932472" fontAlgn="base">
              <a:lnSpc>
                <a:spcPct val="90000"/>
              </a:lnSpc>
              <a:spcBef>
                <a:spcPct val="0"/>
              </a:spcBef>
              <a:spcAft>
                <a:spcPct val="0"/>
              </a:spcAft>
            </a:pPr>
            <a:r>
              <a:rPr lang="en-US" sz="4800" spc="-120" dirty="0">
                <a:gradFill>
                  <a:gsLst>
                    <a:gs pos="0">
                      <a:srgbClr val="FFFFFF"/>
                    </a:gs>
                    <a:gs pos="100000">
                      <a:srgbClr val="FFFFFF"/>
                    </a:gs>
                  </a:gsLst>
                  <a:lin ang="5400000" scaled="0"/>
                </a:gradFill>
                <a:latin typeface="Segoe UI Light" pitchFamily="34" charset="0"/>
              </a:rPr>
              <a:t>Business users</a:t>
            </a:r>
          </a:p>
        </p:txBody>
      </p:sp>
      <p:sp>
        <p:nvSpPr>
          <p:cNvPr id="2" name="Title 1"/>
          <p:cNvSpPr>
            <a:spLocks noGrp="1"/>
          </p:cNvSpPr>
          <p:nvPr>
            <p:ph type="title"/>
          </p:nvPr>
        </p:nvSpPr>
        <p:spPr>
          <a:xfrm>
            <a:off x="2277979" y="296863"/>
            <a:ext cx="10158496" cy="849463"/>
          </a:xfrm>
          <a:noFill/>
        </p:spPr>
        <p:txBody>
          <a:bodyPr vert="horz" wrap="square" lIns="146304" tIns="91440" rIns="146304" bIns="91440" rtlCol="0" anchor="t" anchorCtr="0">
            <a:spAutoFit/>
          </a:bodyPr>
          <a:lstStyle/>
          <a:p>
            <a:r>
              <a:rPr lang="en-US" sz="4800" spc="-61" dirty="0"/>
              <a:t>Connect with people</a:t>
            </a:r>
          </a:p>
        </p:txBody>
      </p:sp>
      <p:sp useBgFill="1">
        <p:nvSpPr>
          <p:cNvPr id="18" name="Rectangle 17"/>
          <p:cNvSpPr/>
          <p:nvPr/>
        </p:nvSpPr>
        <p:spPr>
          <a:xfrm>
            <a:off x="4733925" y="1379567"/>
            <a:ext cx="7702550" cy="5072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lgn="ctr">
              <a:lnSpc>
                <a:spcPct val="90000"/>
              </a:lnSpc>
            </a:pPr>
            <a:endParaRPr lang="en-US" dirty="0" smtClean="0">
              <a:gradFill>
                <a:gsLst>
                  <a:gs pos="51250">
                    <a:schemeClr val="bg1"/>
                  </a:gs>
                  <a:gs pos="35000">
                    <a:schemeClr val="bg1"/>
                  </a:gs>
                </a:gsLst>
                <a:lin ang="5400000" scaled="0"/>
              </a:gradFill>
            </a:endParaRPr>
          </a:p>
        </p:txBody>
      </p:sp>
      <p:sp>
        <p:nvSpPr>
          <p:cNvPr id="28" name="Rectangle 27"/>
          <p:cNvSpPr/>
          <p:nvPr/>
        </p:nvSpPr>
        <p:spPr>
          <a:xfrm>
            <a:off x="4846637" y="1474458"/>
            <a:ext cx="7315201" cy="4013406"/>
          </a:xfrm>
          <a:prstGeom prst="rect">
            <a:avLst/>
          </a:prstGeom>
        </p:spPr>
        <p:txBody>
          <a:bodyPr wrap="square" lIns="182880" tIns="146304" rIns="0" bIns="146304">
            <a:spAutoFit/>
          </a:bodyPr>
          <a:lstStyle/>
          <a:p>
            <a:pPr marL="571500" indent="-571500">
              <a:lnSpc>
                <a:spcPct val="90000"/>
              </a:lnSpc>
              <a:spcBef>
                <a:spcPts val="1200"/>
              </a:spcBef>
              <a:spcAft>
                <a:spcPts val="1200"/>
              </a:spcAft>
              <a:buSzPct val="105000"/>
              <a:buBlip>
                <a:blip r:embed="rId4"/>
              </a:buBlip>
            </a:pPr>
            <a:r>
              <a:rPr lang="en-US" sz="3200" dirty="0" smtClean="0">
                <a:gradFill>
                  <a:gsLst>
                    <a:gs pos="1250">
                      <a:schemeClr val="tx1"/>
                    </a:gs>
                    <a:gs pos="100000">
                      <a:schemeClr val="tx1"/>
                    </a:gs>
                  </a:gsLst>
                  <a:lin ang="5400000" scaled="0"/>
                </a:gradFill>
                <a:latin typeface="+mj-lt"/>
              </a:rPr>
              <a:t>Add </a:t>
            </a:r>
            <a:r>
              <a:rPr lang="en-US" sz="3200" dirty="0">
                <a:gradFill>
                  <a:gsLst>
                    <a:gs pos="1250">
                      <a:schemeClr val="tx1"/>
                    </a:gs>
                    <a:gs pos="100000">
                      <a:schemeClr val="tx1"/>
                    </a:gs>
                  </a:gsLst>
                  <a:lin ang="5400000" scaled="0"/>
                </a:gradFill>
                <a:latin typeface="+mj-lt"/>
              </a:rPr>
              <a:t>people to work and personal groups</a:t>
            </a:r>
          </a:p>
          <a:p>
            <a:pPr marL="571500" indent="-571500">
              <a:lnSpc>
                <a:spcPct val="90000"/>
              </a:lnSpc>
              <a:spcBef>
                <a:spcPts val="1200"/>
              </a:spcBef>
              <a:spcAft>
                <a:spcPts val="1200"/>
              </a:spcAft>
              <a:buSzPct val="105000"/>
              <a:buBlip>
                <a:blip r:embed="rId4"/>
              </a:buBlip>
            </a:pPr>
            <a:r>
              <a:rPr lang="en-US" sz="3200" dirty="0">
                <a:gradFill>
                  <a:gsLst>
                    <a:gs pos="1250">
                      <a:schemeClr val="tx1"/>
                    </a:gs>
                    <a:gs pos="100000">
                      <a:schemeClr val="tx1"/>
                    </a:gs>
                  </a:gsLst>
                  <a:lin ang="5400000" scaled="0"/>
                </a:gradFill>
                <a:latin typeface="+mj-lt"/>
              </a:rPr>
              <a:t>Connect with people or groups for easier email, IM, Skype, and SMS communications </a:t>
            </a:r>
          </a:p>
          <a:p>
            <a:pPr marL="571500" indent="-571500">
              <a:lnSpc>
                <a:spcPct val="90000"/>
              </a:lnSpc>
              <a:spcBef>
                <a:spcPts val="1200"/>
              </a:spcBef>
              <a:spcAft>
                <a:spcPts val="1200"/>
              </a:spcAft>
              <a:buSzPct val="105000"/>
              <a:buBlip>
                <a:blip r:embed="rId4"/>
              </a:buBlip>
            </a:pPr>
            <a:r>
              <a:rPr lang="en-US" sz="3200" dirty="0">
                <a:gradFill>
                  <a:gsLst>
                    <a:gs pos="1250">
                      <a:schemeClr val="tx1"/>
                    </a:gs>
                    <a:gs pos="100000">
                      <a:schemeClr val="tx1"/>
                    </a:gs>
                  </a:gsLst>
                  <a:lin ang="5400000" scaled="0"/>
                </a:gradFill>
                <a:latin typeface="+mj-lt"/>
              </a:rPr>
              <a:t>Live Tiles offer updates from leading social networks</a:t>
            </a:r>
          </a:p>
        </p:txBody>
      </p:sp>
      <p:pic>
        <p:nvPicPr>
          <p:cNvPr id="11" name="Picture 2" descr="C:\Users\marthab\Desktop\WP8_infographics\WP8_Screenshots\Group_group.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15184" y="2185416"/>
            <a:ext cx="2029968"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2278535" y="1443190"/>
            <a:ext cx="2622440" cy="495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03304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1+#ppt_w/2"/>
                                          </p:val>
                                        </p:tav>
                                        <p:tav tm="100000">
                                          <p:val>
                                            <p:strVal val="#ppt_x"/>
                                          </p:val>
                                        </p:tav>
                                      </p:tavLst>
                                    </p:anim>
                                    <p:anim calcmode="lin" valueType="num">
                                      <p:cBhvr additive="base">
                                        <p:cTn id="8" dur="75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750" fill="hold"/>
                                        <p:tgtEl>
                                          <p:spTgt spid="28"/>
                                        </p:tgtEl>
                                        <p:attrNameLst>
                                          <p:attrName>ppt_x</p:attrName>
                                        </p:attrNameLst>
                                      </p:cBhvr>
                                      <p:tavLst>
                                        <p:tav tm="0">
                                          <p:val>
                                            <p:strVal val="1+#ppt_w/2"/>
                                          </p:val>
                                        </p:tav>
                                        <p:tav tm="100000">
                                          <p:val>
                                            <p:strVal val="#ppt_x"/>
                                          </p:val>
                                        </p:tav>
                                      </p:tavLst>
                                    </p:anim>
                                    <p:anim calcmode="lin" valueType="num">
                                      <p:cBhvr additive="base">
                                        <p:cTn id="16" dur="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defPPr algn="ctr">
          <a:lnSpc>
            <a:spcPct val="90000"/>
          </a:lnSpc>
          <a:defRPr dirty="0" smtClean="0">
            <a:gradFill>
              <a:gsLst>
                <a:gs pos="51250">
                  <a:schemeClr val="bg1"/>
                </a:gs>
                <a:gs pos="35000">
                  <a:schemeClr val="bg1"/>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Speaker_PPT_Template [Read-Only]" id="{3626F2AF-0FB2-46EE-BCE2-57C44BB55617}" vid="{4B4E7BD2-DC3D-4C4E-B9DD-D5BD546136C5}"/>
    </a:ext>
  </a:extLst>
</a:theme>
</file>

<file path=ppt/theme/theme2.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potx" id="{E8DFABE4-88D1-4ACE-A455-2F0815ECCC87}" vid="{87B015FB-85AC-4804-97B7-86A6F472A39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60A77D20532840BC6396AE30FDC21C" ma:contentTypeVersion="0" ma:contentTypeDescription="Create a new document." ma:contentTypeScope="" ma:versionID="f3f78fb4777171392edfd07ec8d827a9">
  <xsd:schema xmlns:xsd="http://www.w3.org/2001/XMLSchema" xmlns:xs="http://www.w3.org/2001/XMLSchema" xmlns:p="http://schemas.microsoft.com/office/2006/metadata/properties" targetNamespace="http://schemas.microsoft.com/office/2006/metadata/properties" ma:root="true" ma:fieldsID="ac88e14cdd1b93f176f8ecf92b4a57b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212FAAF4-3D33-43A8-9EBE-9AF1E172BE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666</TotalTime>
  <Words>5241</Words>
  <Application>Microsoft Office PowerPoint</Application>
  <PresentationFormat>Custom</PresentationFormat>
  <Paragraphs>538</Paragraphs>
  <Slides>43</Slides>
  <Notes>36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43</vt:i4>
      </vt:variant>
    </vt:vector>
  </HeadingPairs>
  <TitlesOfParts>
    <vt:vector size="55" baseType="lpstr">
      <vt:lpstr>Arial</vt:lpstr>
      <vt:lpstr>Calibri</vt:lpstr>
      <vt:lpstr>Calibri Light</vt:lpstr>
      <vt:lpstr>Consolas</vt:lpstr>
      <vt:lpstr>Segoe</vt:lpstr>
      <vt:lpstr>Segoe Light</vt:lpstr>
      <vt:lpstr>Segoe UI</vt:lpstr>
      <vt:lpstr>Segoe UI Light</vt:lpstr>
      <vt:lpstr>Times New Roman</vt:lpstr>
      <vt:lpstr>Wingdings</vt:lpstr>
      <vt:lpstr>TechEd_2013_Template_16x9</vt:lpstr>
      <vt:lpstr>1_TechEd_2013_Template_16x9</vt:lpstr>
      <vt:lpstr>PowerPoint Presentation</vt:lpstr>
      <vt:lpstr>The Power of collaboration Integrating Windows Phone with Office 365, Exchange and SharePoint Online</vt:lpstr>
      <vt:lpstr>Windows the right choice for business</vt:lpstr>
      <vt:lpstr>The Power of collaboration</vt:lpstr>
      <vt:lpstr>Works seamlessly with your Microsoft platform investments</vt:lpstr>
      <vt:lpstr>Works seamlessly with your Microsoft platform investments</vt:lpstr>
      <vt:lpstr>PowerPoint Presentation</vt:lpstr>
      <vt:lpstr>Stay organized with Outlook Mobile</vt:lpstr>
      <vt:lpstr>Connect with people</vt:lpstr>
      <vt:lpstr>Manage the day with integrated calendars</vt:lpstr>
      <vt:lpstr>PowerPoint Presentation</vt:lpstr>
      <vt:lpstr>Reach business partners with Skype</vt:lpstr>
      <vt:lpstr>demo</vt:lpstr>
      <vt:lpstr>PowerPoint Presentation</vt:lpstr>
      <vt:lpstr>PowerPoint Presentation</vt:lpstr>
      <vt:lpstr>PowerPoint Presentation</vt:lpstr>
      <vt:lpstr>PowerPoint Presentation</vt:lpstr>
      <vt:lpstr>PowerPoint Presentation</vt:lpstr>
      <vt:lpstr>Demo</vt:lpstr>
      <vt:lpstr>Deploy on premise or in the cloud</vt:lpstr>
      <vt:lpstr>Enterprise ActiveSync Integration</vt:lpstr>
      <vt:lpstr>ActiveSync Feature Support</vt:lpstr>
      <vt:lpstr>Demo</vt:lpstr>
      <vt:lpstr>Mobile Device Management Choices </vt:lpstr>
      <vt:lpstr>Windows Phone policy and reporting</vt:lpstr>
      <vt:lpstr>Deployment topography</vt:lpstr>
      <vt:lpstr>Benefits of HTTPS Publishing</vt:lpstr>
      <vt:lpstr>Using Certificates with Exchange</vt:lpstr>
      <vt:lpstr>Information Rights Management Requirements</vt:lpstr>
      <vt:lpstr>SharePoint Integration</vt:lpstr>
      <vt:lpstr>Lync Mobile Deployment</vt:lpstr>
      <vt:lpstr>Ready for business</vt:lpstr>
      <vt:lpstr>Windows Phone Breakout Sessions</vt:lpstr>
      <vt:lpstr>Windows Phone Breakout Sessions</vt:lpstr>
      <vt:lpstr>Windows Phone Hands On Labs</vt:lpstr>
      <vt:lpstr>Windows Phone Booth</vt:lpstr>
      <vt:lpstr>Windows Phone Promotions</vt:lpstr>
      <vt:lpstr>Track Resources</vt:lpstr>
      <vt:lpstr>Questions?</vt:lpstr>
      <vt:lpstr>Resources</vt:lpstr>
      <vt:lpstr>Complete an evaluation on CommNet and enter to win!</vt:lpstr>
      <vt:lpstr>Evaluate this session</vt:lpstr>
      <vt:lpstr>PowerPoint Presentation</vt:lpstr>
    </vt:vector>
  </TitlesOfParts>
  <Manager>&lt;Comms manager/speech writer&gt;</Manager>
  <Company>Microsoft 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WPH-B201: The Power of Collaboration: Integrating Windows Phone with Microsoft Office 365, Exchange and SharePoint Online</dc:title>
  <dc:subject>TechEd 2013</dc:subject>
  <dc:creator>Alan Meeus</dc:creator>
  <cp:keywords>TechEd 2013</cp:keywords>
  <dc:description>Template by: Jordan Cayabyab, Artitudes Design, Inc.
Formatting by: Kate Kuzel, Silver Fox Presentations, Inc.
Audience Type: Internal/External</dc:description>
  <cp:lastModifiedBy>Shows</cp:lastModifiedBy>
  <cp:revision>80</cp:revision>
  <dcterms:created xsi:type="dcterms:W3CDTF">2013-05-28T14:10:05Z</dcterms:created>
  <dcterms:modified xsi:type="dcterms:W3CDTF">2013-06-04T16:31:20Z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0x0101009660A77D20532840BC6396AE30FDC21C</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TaxKeyword">
    <vt:lpwstr>49;#TechEd 2013|273a37fe-f12d-481b-821a-69b382120b4f</vt:lpwstr>
  </property>
  <property fmtid="{D5CDD505-2E9C-101B-9397-08002B2CF9AE}" pid="7" name="TaxCatchAll">
    <vt:lpwstr>49;#TechEd 2013</vt:lpwstr>
  </property>
  <property fmtid="{D5CDD505-2E9C-101B-9397-08002B2CF9AE}" pid="8" name="TaxKeywordTaxHTField">
    <vt:lpwstr>TechEd 2013|273a37fe-f12d-481b-821a-69b382120b4f</vt:lpwstr>
  </property>
</Properties>
</file>