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3" r:id="rId5"/>
  </p:sldMasterIdLst>
  <p:notesMasterIdLst>
    <p:notesMasterId r:id="rId43"/>
  </p:notesMasterIdLst>
  <p:handoutMasterIdLst>
    <p:handoutMasterId r:id="rId44"/>
  </p:handoutMasterIdLst>
  <p:sldIdLst>
    <p:sldId id="1135" r:id="rId6"/>
    <p:sldId id="1054" r:id="rId7"/>
    <p:sldId id="1151" r:id="rId8"/>
    <p:sldId id="1157" r:id="rId9"/>
    <p:sldId id="1174" r:id="rId10"/>
    <p:sldId id="1158" r:id="rId11"/>
    <p:sldId id="1159" r:id="rId12"/>
    <p:sldId id="1160" r:id="rId13"/>
    <p:sldId id="1172" r:id="rId14"/>
    <p:sldId id="1161" r:id="rId15"/>
    <p:sldId id="1173" r:id="rId16"/>
    <p:sldId id="1162" r:id="rId17"/>
    <p:sldId id="1163" r:id="rId18"/>
    <p:sldId id="1164" r:id="rId19"/>
    <p:sldId id="1165" r:id="rId20"/>
    <p:sldId id="1166" r:id="rId21"/>
    <p:sldId id="1167" r:id="rId22"/>
    <p:sldId id="1170" r:id="rId23"/>
    <p:sldId id="1181" r:id="rId24"/>
    <p:sldId id="1169" r:id="rId25"/>
    <p:sldId id="1171" r:id="rId26"/>
    <p:sldId id="1175" r:id="rId27"/>
    <p:sldId id="1176" r:id="rId28"/>
    <p:sldId id="1177" r:id="rId29"/>
    <p:sldId id="1178" r:id="rId30"/>
    <p:sldId id="1179" r:id="rId31"/>
    <p:sldId id="1180" r:id="rId32"/>
    <p:sldId id="1182" r:id="rId33"/>
    <p:sldId id="1183" r:id="rId34"/>
    <p:sldId id="1184" r:id="rId35"/>
    <p:sldId id="1185" r:id="rId36"/>
    <p:sldId id="1186" r:id="rId37"/>
    <p:sldId id="1187" r:id="rId38"/>
    <p:sldId id="1150" r:id="rId39"/>
    <p:sldId id="1147" r:id="rId40"/>
    <p:sldId id="1188" r:id="rId41"/>
    <p:sldId id="1076" r:id="rId42"/>
  </p:sldIdLst>
  <p:sldSz cx="12436475" cy="6994525"/>
  <p:notesSz cx="6858000" cy="9144000"/>
  <p:embeddedFontLst>
    <p:embeddedFont>
      <p:font typeface="Segoe" panose="020B0502040504020203" pitchFamily="34" charset="0"/>
      <p:regular r:id="rId45"/>
      <p:bold r:id="rId46"/>
      <p:italic r:id="rId47"/>
      <p:boldItalic r:id="rId48"/>
    </p:embeddedFont>
    <p:embeddedFont>
      <p:font typeface="Segoe Light" panose="020B0302040504020203" pitchFamily="34" charset="0"/>
      <p:regular r:id="rId49"/>
      <p:italic r:id="rId50"/>
    </p:embeddedFont>
    <p:embeddedFont>
      <p:font typeface="Segoe UI Light" panose="020B0502040204020203" pitchFamily="34" charset="0"/>
      <p:regular r:id="rId51"/>
      <p:italic r:id="rId52"/>
    </p:embeddedFont>
    <p:embeddedFont>
      <p:font typeface="Segoe UI" panose="020B0502040204020203" pitchFamily="34" charset="0"/>
      <p:regular r:id="rId53"/>
      <p:bold r:id="rId54"/>
      <p:italic r:id="rId55"/>
      <p:boldItalic r:id="rId56"/>
    </p:embeddedFont>
    <p:embeddedFont>
      <p:font typeface="Consolas" panose="020B0609020204030204" pitchFamily="49" charset="0"/>
      <p:regular r:id="rId57"/>
      <p:bold r:id="rId58"/>
      <p:italic r:id="rId59"/>
      <p:boldItalic r:id="rId60"/>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1"/>
            <p14:sldId id="1157"/>
            <p14:sldId id="1174"/>
            <p14:sldId id="1158"/>
            <p14:sldId id="1159"/>
            <p14:sldId id="1160"/>
            <p14:sldId id="1172"/>
            <p14:sldId id="1161"/>
            <p14:sldId id="1173"/>
            <p14:sldId id="1162"/>
            <p14:sldId id="1163"/>
            <p14:sldId id="1164"/>
            <p14:sldId id="1165"/>
            <p14:sldId id="1166"/>
            <p14:sldId id="1167"/>
            <p14:sldId id="1170"/>
            <p14:sldId id="1181"/>
            <p14:sldId id="1169"/>
            <p14:sldId id="1171"/>
          </p14:sldIdLst>
        </p14:section>
        <p14:section name="Special content" id="{6925D2A1-AD53-4951-AB34-79DFA02CD676}">
          <p14:sldIdLst>
            <p14:sldId id="1175"/>
            <p14:sldId id="1176"/>
            <p14:sldId id="1177"/>
            <p14:sldId id="1178"/>
            <p14:sldId id="1179"/>
            <p14:sldId id="1180"/>
            <p14:sldId id="1182"/>
            <p14:sldId id="1183"/>
            <p14:sldId id="1184"/>
            <p14:sldId id="1185"/>
            <p14:sldId id="1186"/>
            <p14:sldId id="1187"/>
            <p14:sldId id="1150"/>
            <p14:sldId id="1147"/>
            <p14:sldId id="118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4520" autoAdjust="0"/>
  </p:normalViewPr>
  <p:slideViewPr>
    <p:cSldViewPr snapToGrid="0">
      <p:cViewPr varScale="1">
        <p:scale>
          <a:sx n="119" d="100"/>
          <a:sy n="119" d="100"/>
        </p:scale>
        <p:origin x="84" y="14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1:33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1:33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7430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11624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0101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8101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74518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316921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14652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27821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769099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7124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1:33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97774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1:33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70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1:33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840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1:33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0981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1:33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5874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97232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1:33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585381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21825" y="4044117"/>
            <a:ext cx="3048664" cy="627807"/>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357"/>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grpSp>
        <p:nvGrpSpPr>
          <p:cNvPr id="60" name="Group 59"/>
          <p:cNvGrpSpPr/>
          <p:nvPr userDrawn="1"/>
        </p:nvGrpSpPr>
        <p:grpSpPr>
          <a:xfrm>
            <a:off x="621825" y="6121121"/>
            <a:ext cx="2083110" cy="283372"/>
            <a:chOff x="464820" y="471850"/>
            <a:chExt cx="2499360" cy="340045"/>
          </a:xfrm>
        </p:grpSpPr>
        <p:sp>
          <p:nvSpPr>
            <p:cNvPr id="61"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2"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3"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4"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5"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6"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7"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8"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9"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0"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1"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2"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3"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4"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5"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
        <p:nvSpPr>
          <p:cNvPr id="10" name="Picture Placeholder 9"/>
          <p:cNvSpPr>
            <a:spLocks noGrp="1"/>
          </p:cNvSpPr>
          <p:nvPr>
            <p:ph type="pic" sz="quarter" idx="17" hasCustomPrompt="1"/>
          </p:nvPr>
        </p:nvSpPr>
        <p:spPr>
          <a:xfrm>
            <a:off x="7751209" y="634691"/>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7" name="Picture Placeholder 9"/>
          <p:cNvSpPr>
            <a:spLocks noGrp="1"/>
          </p:cNvSpPr>
          <p:nvPr>
            <p:ph type="pic" sz="quarter" idx="19" hasCustomPrompt="1"/>
          </p:nvPr>
        </p:nvSpPr>
        <p:spPr>
          <a:xfrm>
            <a:off x="7751209" y="2985196"/>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8" name="Picture Placeholder 9"/>
          <p:cNvSpPr>
            <a:spLocks noGrp="1"/>
          </p:cNvSpPr>
          <p:nvPr>
            <p:ph type="pic" sz="quarter" idx="20" hasCustomPrompt="1"/>
          </p:nvPr>
        </p:nvSpPr>
        <p:spPr>
          <a:xfrm>
            <a:off x="10113275" y="2985196"/>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8" y="5335703"/>
            <a:ext cx="4560042" cy="1658824"/>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7751209"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1" name="Text Placeholder 12"/>
          <p:cNvSpPr>
            <a:spLocks noGrp="1"/>
          </p:cNvSpPr>
          <p:nvPr>
            <p:ph type="body" sz="quarter" idx="24" hasCustomPrompt="1"/>
          </p:nvPr>
        </p:nvSpPr>
        <p:spPr>
          <a:xfrm>
            <a:off x="7751209" y="4742097"/>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2" name="Text Placeholder 12"/>
          <p:cNvSpPr>
            <a:spLocks noGrp="1"/>
          </p:cNvSpPr>
          <p:nvPr>
            <p:ph type="body" sz="quarter" idx="25" hasCustomPrompt="1"/>
          </p:nvPr>
        </p:nvSpPr>
        <p:spPr>
          <a:xfrm>
            <a:off x="10113275" y="4742097"/>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4" name="Rectangle 3"/>
          <p:cNvSpPr/>
          <p:nvPr userDrawn="1"/>
        </p:nvSpPr>
        <p:spPr>
          <a:xfrm>
            <a:off x="10113277" y="634691"/>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0" name="Rectangle 39"/>
          <p:cNvSpPr/>
          <p:nvPr userDrawn="1"/>
        </p:nvSpPr>
        <p:spPr>
          <a:xfrm>
            <a:off x="11294310" y="634691"/>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1" name="Rectangle 40"/>
          <p:cNvSpPr/>
          <p:nvPr userDrawn="1"/>
        </p:nvSpPr>
        <p:spPr>
          <a:xfrm>
            <a:off x="10113277" y="181555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2" name="Rectangle 41"/>
          <p:cNvSpPr/>
          <p:nvPr userDrawn="1"/>
        </p:nvSpPr>
        <p:spPr>
          <a:xfrm>
            <a:off x="11294310" y="181555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7" name="Freeform 95"/>
          <p:cNvSpPr>
            <a:spLocks/>
          </p:cNvSpPr>
          <p:nvPr userDrawn="1"/>
        </p:nvSpPr>
        <p:spPr bwMode="black">
          <a:xfrm>
            <a:off x="11581213" y="921551"/>
            <a:ext cx="443136" cy="443070"/>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36" name="Freeform 81"/>
          <p:cNvSpPr>
            <a:spLocks noEditPoints="1"/>
          </p:cNvSpPr>
          <p:nvPr userDrawn="1"/>
        </p:nvSpPr>
        <p:spPr bwMode="black">
          <a:xfrm>
            <a:off x="10369088" y="2128374"/>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38" name="Freeform 116"/>
          <p:cNvSpPr>
            <a:spLocks noEditPoints="1"/>
          </p:cNvSpPr>
          <p:nvPr userDrawn="1"/>
        </p:nvSpPr>
        <p:spPr bwMode="black">
          <a:xfrm>
            <a:off x="11560307" y="2130414"/>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3" name="Freeform 12"/>
          <p:cNvSpPr>
            <a:spLocks noChangeAspect="1"/>
          </p:cNvSpPr>
          <p:nvPr userDrawn="1"/>
        </p:nvSpPr>
        <p:spPr bwMode="black">
          <a:xfrm>
            <a:off x="10435849" y="884886"/>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Tree>
    <p:extLst>
      <p:ext uri="{BB962C8B-B14F-4D97-AF65-F5344CB8AC3E}">
        <p14:creationId xmlns:p14="http://schemas.microsoft.com/office/powerpoint/2010/main" val="20894915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21825" y="4044117"/>
            <a:ext cx="3048664" cy="627807"/>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357"/>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grpSp>
        <p:nvGrpSpPr>
          <p:cNvPr id="60" name="Group 59"/>
          <p:cNvGrpSpPr/>
          <p:nvPr userDrawn="1"/>
        </p:nvGrpSpPr>
        <p:grpSpPr>
          <a:xfrm>
            <a:off x="621825" y="6121121"/>
            <a:ext cx="2083110" cy="283372"/>
            <a:chOff x="464820" y="471850"/>
            <a:chExt cx="2499360" cy="340045"/>
          </a:xfrm>
        </p:grpSpPr>
        <p:sp>
          <p:nvSpPr>
            <p:cNvPr id="61"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2"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3"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4"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5"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6"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7"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8"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9"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0"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1"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2"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3"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4"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5"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
        <p:nvSpPr>
          <p:cNvPr id="76" name="Picture Placeholder 9"/>
          <p:cNvSpPr>
            <a:spLocks noGrp="1"/>
          </p:cNvSpPr>
          <p:nvPr>
            <p:ph type="pic" sz="quarter" idx="18" hasCustomPrompt="1"/>
          </p:nvPr>
        </p:nvSpPr>
        <p:spPr>
          <a:xfrm>
            <a:off x="10113275" y="634691"/>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7" name="Picture Placeholder 9"/>
          <p:cNvSpPr>
            <a:spLocks noGrp="1"/>
          </p:cNvSpPr>
          <p:nvPr>
            <p:ph type="pic" sz="quarter" idx="19" hasCustomPrompt="1"/>
          </p:nvPr>
        </p:nvSpPr>
        <p:spPr>
          <a:xfrm>
            <a:off x="7751209" y="2985196"/>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8" y="5335703"/>
            <a:ext cx="4560042" cy="1658824"/>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90" name="Text Placeholder 12"/>
          <p:cNvSpPr>
            <a:spLocks noGrp="1"/>
          </p:cNvSpPr>
          <p:nvPr>
            <p:ph type="body" sz="quarter" idx="23" hasCustomPrompt="1"/>
          </p:nvPr>
        </p:nvSpPr>
        <p:spPr>
          <a:xfrm>
            <a:off x="10113275"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1" name="Text Placeholder 12"/>
          <p:cNvSpPr>
            <a:spLocks noGrp="1"/>
          </p:cNvSpPr>
          <p:nvPr>
            <p:ph type="body" sz="quarter" idx="24" hasCustomPrompt="1"/>
          </p:nvPr>
        </p:nvSpPr>
        <p:spPr>
          <a:xfrm>
            <a:off x="7751209" y="4742097"/>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43" name="Rectangle 42"/>
          <p:cNvSpPr/>
          <p:nvPr userDrawn="1"/>
        </p:nvSpPr>
        <p:spPr>
          <a:xfrm>
            <a:off x="7751209" y="634691"/>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4" name="Rectangle 43"/>
          <p:cNvSpPr/>
          <p:nvPr userDrawn="1"/>
        </p:nvSpPr>
        <p:spPr>
          <a:xfrm>
            <a:off x="8932242" y="634691"/>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5" name="Rectangle 44"/>
          <p:cNvSpPr/>
          <p:nvPr userDrawn="1"/>
        </p:nvSpPr>
        <p:spPr>
          <a:xfrm>
            <a:off x="7751209" y="181555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6" name="Rectangle 45"/>
          <p:cNvSpPr/>
          <p:nvPr userDrawn="1"/>
        </p:nvSpPr>
        <p:spPr>
          <a:xfrm>
            <a:off x="8932242" y="181555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7" name="Freeform 95"/>
          <p:cNvSpPr>
            <a:spLocks/>
          </p:cNvSpPr>
          <p:nvPr userDrawn="1"/>
        </p:nvSpPr>
        <p:spPr bwMode="black">
          <a:xfrm>
            <a:off x="8038112" y="2102416"/>
            <a:ext cx="443136" cy="443070"/>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8" name="Freeform 81"/>
          <p:cNvSpPr>
            <a:spLocks noEditPoints="1"/>
          </p:cNvSpPr>
          <p:nvPr userDrawn="1"/>
        </p:nvSpPr>
        <p:spPr bwMode="black">
          <a:xfrm>
            <a:off x="9188053" y="2128374"/>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9" name="Freeform 116"/>
          <p:cNvSpPr>
            <a:spLocks noEditPoints="1"/>
          </p:cNvSpPr>
          <p:nvPr userDrawn="1"/>
        </p:nvSpPr>
        <p:spPr bwMode="black">
          <a:xfrm>
            <a:off x="9198240" y="949549"/>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50" name="Freeform 12"/>
          <p:cNvSpPr>
            <a:spLocks noChangeAspect="1"/>
          </p:cNvSpPr>
          <p:nvPr userDrawn="1"/>
        </p:nvSpPr>
        <p:spPr bwMode="black">
          <a:xfrm>
            <a:off x="8073781" y="884886"/>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
        <p:nvSpPr>
          <p:cNvPr id="52" name="Rectangle 51"/>
          <p:cNvSpPr/>
          <p:nvPr userDrawn="1"/>
        </p:nvSpPr>
        <p:spPr>
          <a:xfrm>
            <a:off x="10113277" y="298519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3" name="Rectangle 52"/>
          <p:cNvSpPr/>
          <p:nvPr userDrawn="1"/>
        </p:nvSpPr>
        <p:spPr>
          <a:xfrm>
            <a:off x="11294310" y="298519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5" name="Rectangle 54"/>
          <p:cNvSpPr/>
          <p:nvPr userDrawn="1"/>
        </p:nvSpPr>
        <p:spPr>
          <a:xfrm>
            <a:off x="10113277" y="416606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6" name="Rectangle 55"/>
          <p:cNvSpPr/>
          <p:nvPr userDrawn="1"/>
        </p:nvSpPr>
        <p:spPr>
          <a:xfrm>
            <a:off x="11294310" y="416606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7" name="Freeform 104"/>
          <p:cNvSpPr>
            <a:spLocks noEditPoints="1"/>
          </p:cNvSpPr>
          <p:nvPr userDrawn="1"/>
        </p:nvSpPr>
        <p:spPr bwMode="black">
          <a:xfrm>
            <a:off x="10350366" y="4403117"/>
            <a:ext cx="542764" cy="54268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58" name="Freeform 108"/>
          <p:cNvSpPr>
            <a:spLocks noEditPoints="1"/>
          </p:cNvSpPr>
          <p:nvPr userDrawn="1"/>
        </p:nvSpPr>
        <p:spPr bwMode="black">
          <a:xfrm>
            <a:off x="11568458" y="3230789"/>
            <a:ext cx="468636" cy="525609"/>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59" name="Freeform 166"/>
          <p:cNvSpPr>
            <a:spLocks noEditPoints="1"/>
          </p:cNvSpPr>
          <p:nvPr userDrawn="1"/>
        </p:nvSpPr>
        <p:spPr bwMode="black">
          <a:xfrm>
            <a:off x="10350366" y="3230789"/>
            <a:ext cx="542764" cy="525609"/>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grpSp>
        <p:nvGrpSpPr>
          <p:cNvPr id="3077" name="Group 3076"/>
          <p:cNvGrpSpPr/>
          <p:nvPr userDrawn="1"/>
        </p:nvGrpSpPr>
        <p:grpSpPr>
          <a:xfrm>
            <a:off x="11509470" y="4515183"/>
            <a:ext cx="586612" cy="318548"/>
            <a:chOff x="1506537" y="2403476"/>
            <a:chExt cx="4492626" cy="2439987"/>
          </a:xfrm>
        </p:grpSpPr>
        <p:sp>
          <p:nvSpPr>
            <p:cNvPr id="125"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26"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27"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72"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75"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76"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3393823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userDrawn="1"/>
        </p:nvSpPr>
        <p:spPr>
          <a:xfrm>
            <a:off x="10113277" y="298519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95" name="Rectangle 94"/>
          <p:cNvSpPr/>
          <p:nvPr userDrawn="1"/>
        </p:nvSpPr>
        <p:spPr>
          <a:xfrm>
            <a:off x="11294310" y="298519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 name="Subtitle 2"/>
          <p:cNvSpPr>
            <a:spLocks noGrp="1"/>
          </p:cNvSpPr>
          <p:nvPr>
            <p:ph type="subTitle" idx="1" hasCustomPrompt="1"/>
          </p:nvPr>
        </p:nvSpPr>
        <p:spPr>
          <a:xfrm>
            <a:off x="621825" y="4044117"/>
            <a:ext cx="3048664" cy="627807"/>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357"/>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grpSp>
        <p:nvGrpSpPr>
          <p:cNvPr id="60" name="Group 59"/>
          <p:cNvGrpSpPr/>
          <p:nvPr userDrawn="1"/>
        </p:nvGrpSpPr>
        <p:grpSpPr>
          <a:xfrm>
            <a:off x="621825" y="6121121"/>
            <a:ext cx="2083110" cy="283372"/>
            <a:chOff x="464820" y="471850"/>
            <a:chExt cx="2499360" cy="340045"/>
          </a:xfrm>
        </p:grpSpPr>
        <p:sp>
          <p:nvSpPr>
            <p:cNvPr id="61"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2"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3"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4"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5"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6"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7"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8"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9"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0"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1"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2"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3"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4"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5"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
        <p:nvSpPr>
          <p:cNvPr id="77" name="Picture Placeholder 9"/>
          <p:cNvSpPr>
            <a:spLocks noGrp="1"/>
          </p:cNvSpPr>
          <p:nvPr>
            <p:ph type="pic" sz="quarter" idx="19" hasCustomPrompt="1"/>
          </p:nvPr>
        </p:nvSpPr>
        <p:spPr>
          <a:xfrm>
            <a:off x="7751209" y="1815555"/>
            <a:ext cx="2197974" cy="2186437"/>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8" y="4166061"/>
            <a:ext cx="4560042" cy="21902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7751209" y="3561230"/>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6" name="Rectangle 5"/>
          <p:cNvSpPr/>
          <p:nvPr userDrawn="1"/>
        </p:nvSpPr>
        <p:spPr>
          <a:xfrm>
            <a:off x="10113272" y="6509972"/>
            <a:ext cx="2197976"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2" name="Rectangle 51"/>
          <p:cNvSpPr/>
          <p:nvPr userDrawn="1"/>
        </p:nvSpPr>
        <p:spPr>
          <a:xfrm>
            <a:off x="7751206" y="6509972"/>
            <a:ext cx="2197976"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3" name="Rectangle 52"/>
          <p:cNvSpPr/>
          <p:nvPr userDrawn="1"/>
        </p:nvSpPr>
        <p:spPr>
          <a:xfrm>
            <a:off x="10113277" y="1815557"/>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5" name="Rectangle 54"/>
          <p:cNvSpPr/>
          <p:nvPr userDrawn="1"/>
        </p:nvSpPr>
        <p:spPr>
          <a:xfrm>
            <a:off x="11294310" y="1815557"/>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8" name="Rectangle 57"/>
          <p:cNvSpPr/>
          <p:nvPr userDrawn="1"/>
        </p:nvSpPr>
        <p:spPr>
          <a:xfrm>
            <a:off x="7751210" y="634691"/>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59" name="Rectangle 58"/>
          <p:cNvSpPr/>
          <p:nvPr userDrawn="1"/>
        </p:nvSpPr>
        <p:spPr>
          <a:xfrm>
            <a:off x="8932242" y="634691"/>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80" name="Rectangle 79"/>
          <p:cNvSpPr/>
          <p:nvPr userDrawn="1"/>
        </p:nvSpPr>
        <p:spPr>
          <a:xfrm>
            <a:off x="10113277" y="634691"/>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81" name="Rectangle 80"/>
          <p:cNvSpPr/>
          <p:nvPr userDrawn="1"/>
        </p:nvSpPr>
        <p:spPr>
          <a:xfrm>
            <a:off x="11294310" y="634691"/>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82" name="Freeform 95"/>
          <p:cNvSpPr>
            <a:spLocks/>
          </p:cNvSpPr>
          <p:nvPr userDrawn="1"/>
        </p:nvSpPr>
        <p:spPr bwMode="black">
          <a:xfrm>
            <a:off x="9219145" y="921551"/>
            <a:ext cx="443136" cy="443070"/>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3" name="Freeform 81"/>
          <p:cNvSpPr>
            <a:spLocks noEditPoints="1"/>
          </p:cNvSpPr>
          <p:nvPr userDrawn="1"/>
        </p:nvSpPr>
        <p:spPr bwMode="black">
          <a:xfrm>
            <a:off x="11550120" y="947509"/>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4" name="Freeform 116"/>
          <p:cNvSpPr>
            <a:spLocks noEditPoints="1"/>
          </p:cNvSpPr>
          <p:nvPr userDrawn="1"/>
        </p:nvSpPr>
        <p:spPr bwMode="black">
          <a:xfrm>
            <a:off x="10379275" y="949549"/>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5" name="Freeform 12"/>
          <p:cNvSpPr>
            <a:spLocks noChangeAspect="1"/>
          </p:cNvSpPr>
          <p:nvPr userDrawn="1"/>
        </p:nvSpPr>
        <p:spPr bwMode="black">
          <a:xfrm>
            <a:off x="8073781" y="884886"/>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
        <p:nvSpPr>
          <p:cNvPr id="86" name="Freeform 104"/>
          <p:cNvSpPr>
            <a:spLocks noEditPoints="1"/>
          </p:cNvSpPr>
          <p:nvPr userDrawn="1"/>
        </p:nvSpPr>
        <p:spPr bwMode="black">
          <a:xfrm>
            <a:off x="10350366" y="3233477"/>
            <a:ext cx="542764" cy="54268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7" name="Freeform 108"/>
          <p:cNvSpPr>
            <a:spLocks noEditPoints="1"/>
          </p:cNvSpPr>
          <p:nvPr userDrawn="1"/>
        </p:nvSpPr>
        <p:spPr bwMode="black">
          <a:xfrm>
            <a:off x="11568458" y="2061150"/>
            <a:ext cx="468636" cy="525609"/>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8" name="Freeform 166"/>
          <p:cNvSpPr>
            <a:spLocks noEditPoints="1"/>
          </p:cNvSpPr>
          <p:nvPr userDrawn="1"/>
        </p:nvSpPr>
        <p:spPr bwMode="black">
          <a:xfrm>
            <a:off x="10350366" y="2061150"/>
            <a:ext cx="542764" cy="525609"/>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grpSp>
        <p:nvGrpSpPr>
          <p:cNvPr id="96" name="Group 95"/>
          <p:cNvGrpSpPr/>
          <p:nvPr userDrawn="1"/>
        </p:nvGrpSpPr>
        <p:grpSpPr>
          <a:xfrm>
            <a:off x="11509470" y="3334320"/>
            <a:ext cx="586612" cy="318548"/>
            <a:chOff x="1506537" y="2403476"/>
            <a:chExt cx="4492626" cy="2439987"/>
          </a:xfrm>
        </p:grpSpPr>
        <p:sp>
          <p:nvSpPr>
            <p:cNvPr id="97"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8"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9"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0"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1"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2"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22893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21825" y="4044117"/>
            <a:ext cx="3048664" cy="627807"/>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357"/>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grpSp>
        <p:nvGrpSpPr>
          <p:cNvPr id="60" name="Group 59"/>
          <p:cNvGrpSpPr/>
          <p:nvPr userDrawn="1"/>
        </p:nvGrpSpPr>
        <p:grpSpPr>
          <a:xfrm>
            <a:off x="621825" y="6121121"/>
            <a:ext cx="2083110" cy="283372"/>
            <a:chOff x="464820" y="471850"/>
            <a:chExt cx="2499360" cy="340045"/>
          </a:xfrm>
        </p:grpSpPr>
        <p:sp>
          <p:nvSpPr>
            <p:cNvPr id="61"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2"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3"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4"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5"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6"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7"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8"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9"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0"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1"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2"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3"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4"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5"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
        <p:nvSpPr>
          <p:cNvPr id="10" name="Picture Placeholder 9"/>
          <p:cNvSpPr>
            <a:spLocks noGrp="1"/>
          </p:cNvSpPr>
          <p:nvPr>
            <p:ph type="pic" sz="quarter" idx="17" hasCustomPrompt="1"/>
          </p:nvPr>
        </p:nvSpPr>
        <p:spPr>
          <a:xfrm>
            <a:off x="7751209" y="634691"/>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10113275" y="634691"/>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8" y="5335703"/>
            <a:ext cx="4560042" cy="1658824"/>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7751209"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10113275"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7751209" y="298519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2" name="Rectangle 31"/>
          <p:cNvSpPr/>
          <p:nvPr userDrawn="1"/>
        </p:nvSpPr>
        <p:spPr>
          <a:xfrm>
            <a:off x="8932242" y="298519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3" name="Rectangle 32"/>
          <p:cNvSpPr/>
          <p:nvPr userDrawn="1"/>
        </p:nvSpPr>
        <p:spPr>
          <a:xfrm>
            <a:off x="7751209" y="416606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4" name="Rectangle 33"/>
          <p:cNvSpPr/>
          <p:nvPr userDrawn="1"/>
        </p:nvSpPr>
        <p:spPr>
          <a:xfrm>
            <a:off x="8932242" y="416606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6" name="Rectangle 35"/>
          <p:cNvSpPr/>
          <p:nvPr userDrawn="1"/>
        </p:nvSpPr>
        <p:spPr>
          <a:xfrm>
            <a:off x="10113277" y="298519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7" name="Rectangle 36"/>
          <p:cNvSpPr/>
          <p:nvPr userDrawn="1"/>
        </p:nvSpPr>
        <p:spPr>
          <a:xfrm>
            <a:off x="11294310" y="298519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8" name="Rectangle 37"/>
          <p:cNvSpPr/>
          <p:nvPr userDrawn="1"/>
        </p:nvSpPr>
        <p:spPr>
          <a:xfrm>
            <a:off x="10113277" y="416606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9" name="Rectangle 38"/>
          <p:cNvSpPr/>
          <p:nvPr userDrawn="1"/>
        </p:nvSpPr>
        <p:spPr>
          <a:xfrm>
            <a:off x="11294310" y="416606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1" name="Freeform 95"/>
          <p:cNvSpPr>
            <a:spLocks/>
          </p:cNvSpPr>
          <p:nvPr userDrawn="1"/>
        </p:nvSpPr>
        <p:spPr bwMode="black">
          <a:xfrm>
            <a:off x="8038112" y="4452922"/>
            <a:ext cx="443136" cy="443070"/>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2" name="Freeform 81"/>
          <p:cNvSpPr>
            <a:spLocks noEditPoints="1"/>
          </p:cNvSpPr>
          <p:nvPr userDrawn="1"/>
        </p:nvSpPr>
        <p:spPr bwMode="black">
          <a:xfrm>
            <a:off x="9188053" y="3298015"/>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3" name="Freeform 116"/>
          <p:cNvSpPr>
            <a:spLocks noEditPoints="1"/>
          </p:cNvSpPr>
          <p:nvPr userDrawn="1"/>
        </p:nvSpPr>
        <p:spPr bwMode="black">
          <a:xfrm>
            <a:off x="10379275" y="3300055"/>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4" name="Freeform 12"/>
          <p:cNvSpPr>
            <a:spLocks noChangeAspect="1"/>
          </p:cNvSpPr>
          <p:nvPr userDrawn="1"/>
        </p:nvSpPr>
        <p:spPr bwMode="black">
          <a:xfrm>
            <a:off x="8073781" y="3235392"/>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
        <p:nvSpPr>
          <p:cNvPr id="45" name="Freeform 104"/>
          <p:cNvSpPr>
            <a:spLocks noEditPoints="1"/>
          </p:cNvSpPr>
          <p:nvPr userDrawn="1"/>
        </p:nvSpPr>
        <p:spPr bwMode="black">
          <a:xfrm>
            <a:off x="10350366" y="4403117"/>
            <a:ext cx="542764" cy="54268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6" name="Freeform 108"/>
          <p:cNvSpPr>
            <a:spLocks noEditPoints="1"/>
          </p:cNvSpPr>
          <p:nvPr userDrawn="1"/>
        </p:nvSpPr>
        <p:spPr bwMode="black">
          <a:xfrm>
            <a:off x="9206391" y="4411653"/>
            <a:ext cx="468636" cy="525609"/>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7" name="Freeform 166"/>
          <p:cNvSpPr>
            <a:spLocks noEditPoints="1"/>
          </p:cNvSpPr>
          <p:nvPr userDrawn="1"/>
        </p:nvSpPr>
        <p:spPr bwMode="black">
          <a:xfrm>
            <a:off x="11531399" y="3230789"/>
            <a:ext cx="542764" cy="525609"/>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grpSp>
        <p:nvGrpSpPr>
          <p:cNvPr id="48" name="Group 47"/>
          <p:cNvGrpSpPr/>
          <p:nvPr userDrawn="1"/>
        </p:nvGrpSpPr>
        <p:grpSpPr>
          <a:xfrm>
            <a:off x="11509470" y="4515183"/>
            <a:ext cx="586612" cy="318548"/>
            <a:chOff x="1506537" y="2403476"/>
            <a:chExt cx="4492626" cy="2439987"/>
          </a:xfrm>
        </p:grpSpPr>
        <p:sp>
          <p:nvSpPr>
            <p:cNvPr id="49"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0"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1"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2"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3"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5"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1261111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21825" y="4044117"/>
            <a:ext cx="3048664" cy="627807"/>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357"/>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grpSp>
        <p:nvGrpSpPr>
          <p:cNvPr id="60" name="Group 59"/>
          <p:cNvGrpSpPr/>
          <p:nvPr userDrawn="1"/>
        </p:nvGrpSpPr>
        <p:grpSpPr>
          <a:xfrm>
            <a:off x="621825" y="6121121"/>
            <a:ext cx="2083110" cy="283372"/>
            <a:chOff x="464820" y="471850"/>
            <a:chExt cx="2499360" cy="340045"/>
          </a:xfrm>
        </p:grpSpPr>
        <p:sp>
          <p:nvSpPr>
            <p:cNvPr id="61"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2"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3"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4"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5"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6"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7"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8"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9"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0"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1"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2"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3"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4"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5"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
        <p:nvSpPr>
          <p:cNvPr id="10" name="Picture Placeholder 9"/>
          <p:cNvSpPr>
            <a:spLocks noGrp="1"/>
          </p:cNvSpPr>
          <p:nvPr>
            <p:ph type="pic" sz="quarter" idx="17" hasCustomPrompt="1"/>
          </p:nvPr>
        </p:nvSpPr>
        <p:spPr>
          <a:xfrm>
            <a:off x="7751209" y="634691"/>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10113275" y="634691"/>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8" y="2985195"/>
            <a:ext cx="4560042"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7751209"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10113275"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10113272" y="6509972"/>
            <a:ext cx="1016943"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2" name="Rectangle 31"/>
          <p:cNvSpPr/>
          <p:nvPr userDrawn="1"/>
        </p:nvSpPr>
        <p:spPr>
          <a:xfrm>
            <a:off x="7751209" y="6509972"/>
            <a:ext cx="1016942"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3" name="Rectangle 32"/>
          <p:cNvSpPr/>
          <p:nvPr userDrawn="1"/>
        </p:nvSpPr>
        <p:spPr>
          <a:xfrm>
            <a:off x="7751209" y="5335704"/>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4" name="Rectangle 33"/>
          <p:cNvSpPr/>
          <p:nvPr userDrawn="1"/>
        </p:nvSpPr>
        <p:spPr>
          <a:xfrm>
            <a:off x="8932242" y="5335704"/>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5" name="Rectangle 34"/>
          <p:cNvSpPr/>
          <p:nvPr userDrawn="1"/>
        </p:nvSpPr>
        <p:spPr>
          <a:xfrm>
            <a:off x="10113277" y="5335704"/>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6" name="Rectangle 35"/>
          <p:cNvSpPr/>
          <p:nvPr userDrawn="1"/>
        </p:nvSpPr>
        <p:spPr>
          <a:xfrm>
            <a:off x="11294310" y="5335704"/>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39" name="Freeform 81"/>
          <p:cNvSpPr>
            <a:spLocks noEditPoints="1"/>
          </p:cNvSpPr>
          <p:nvPr userDrawn="1"/>
        </p:nvSpPr>
        <p:spPr bwMode="black">
          <a:xfrm>
            <a:off x="9188053" y="5663028"/>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0" name="Freeform 116"/>
          <p:cNvSpPr>
            <a:spLocks noEditPoints="1"/>
          </p:cNvSpPr>
          <p:nvPr userDrawn="1"/>
        </p:nvSpPr>
        <p:spPr bwMode="black">
          <a:xfrm>
            <a:off x="10379275" y="5665068"/>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1" name="Freeform 12"/>
          <p:cNvSpPr>
            <a:spLocks noChangeAspect="1"/>
          </p:cNvSpPr>
          <p:nvPr userDrawn="1"/>
        </p:nvSpPr>
        <p:spPr bwMode="black">
          <a:xfrm>
            <a:off x="8073781" y="5600405"/>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
        <p:nvSpPr>
          <p:cNvPr id="44" name="Freeform 166"/>
          <p:cNvSpPr>
            <a:spLocks noEditPoints="1"/>
          </p:cNvSpPr>
          <p:nvPr userDrawn="1"/>
        </p:nvSpPr>
        <p:spPr bwMode="black">
          <a:xfrm>
            <a:off x="11531399" y="5595802"/>
            <a:ext cx="542764" cy="525609"/>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5" name="Rectangle 44"/>
          <p:cNvSpPr/>
          <p:nvPr userDrawn="1"/>
        </p:nvSpPr>
        <p:spPr>
          <a:xfrm>
            <a:off x="11294305" y="6509972"/>
            <a:ext cx="1016943"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sp>
        <p:nvSpPr>
          <p:cNvPr id="46" name="Rectangle 45"/>
          <p:cNvSpPr/>
          <p:nvPr userDrawn="1"/>
        </p:nvSpPr>
        <p:spPr>
          <a:xfrm>
            <a:off x="8932238" y="6509972"/>
            <a:ext cx="1016943"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a:solidFill>
                <a:srgbClr val="F3F3F4"/>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 b="54425"/>
          <a:stretch/>
        </p:blipFill>
        <p:spPr>
          <a:xfrm>
            <a:off x="10348168" y="6748974"/>
            <a:ext cx="547160" cy="245552"/>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1" b="41977"/>
          <a:stretch/>
        </p:blipFill>
        <p:spPr>
          <a:xfrm>
            <a:off x="9208581" y="6701140"/>
            <a:ext cx="464257" cy="293385"/>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55001"/>
          <a:stretch/>
        </p:blipFill>
        <p:spPr>
          <a:xfrm>
            <a:off x="8039987" y="6796835"/>
            <a:ext cx="439385" cy="197692"/>
          </a:xfrm>
          <a:prstGeom prst="rect">
            <a:avLst/>
          </a:prstGeom>
        </p:spPr>
      </p:pic>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b="57190"/>
          <a:stretch/>
        </p:blipFill>
        <p:spPr>
          <a:xfrm>
            <a:off x="11521945" y="6852587"/>
            <a:ext cx="596902" cy="141940"/>
          </a:xfrm>
          <a:prstGeom prst="rect">
            <a:avLst/>
          </a:prstGeom>
        </p:spPr>
      </p:pic>
    </p:spTree>
    <p:extLst>
      <p:ext uri="{BB962C8B-B14F-4D97-AF65-F5344CB8AC3E}">
        <p14:creationId xmlns:p14="http://schemas.microsoft.com/office/powerpoint/2010/main" val="3449628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7" name="Text Placeholder 16"/>
          <p:cNvSpPr>
            <a:spLocks noGrp="1"/>
          </p:cNvSpPr>
          <p:nvPr>
            <p:ph type="body" sz="quarter" idx="21" hasCustomPrompt="1"/>
          </p:nvPr>
        </p:nvSpPr>
        <p:spPr>
          <a:xfrm>
            <a:off x="621824" y="2372528"/>
            <a:ext cx="11192828" cy="3747684"/>
          </a:xfrm>
        </p:spPr>
        <p:txBody>
          <a:bodyPr/>
          <a:lstStyle>
            <a:lvl2pPr marL="781501" indent="-155437">
              <a:defRPr/>
            </a:lvl2pPr>
            <a:lvl3pPr marL="1398929" indent="-155437">
              <a:defRPr/>
            </a:lvl3pPr>
            <a:lvl4pPr marL="2024993" indent="-155437">
              <a:defRPr/>
            </a:lvl4pPr>
            <a:lvl5pPr marL="2642422"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12"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3" name="Date Placeholder 12"/>
          <p:cNvSpPr>
            <a:spLocks noGrp="1"/>
          </p:cNvSpPr>
          <p:nvPr>
            <p:ph type="dt" sz="half" idx="18"/>
          </p:nvPr>
        </p:nvSpPr>
        <p:spPr/>
        <p:txBody>
          <a:bodyPr/>
          <a:lstStyle/>
          <a:p>
            <a:fld id="{6DD3B76A-C5DE-4B9A-BEAE-BBF0DC17AAA8}"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14" name="Footer Placeholder 13"/>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5" name="Slide Number Placeholder 14"/>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Tree>
    <p:extLst>
      <p:ext uri="{BB962C8B-B14F-4D97-AF65-F5344CB8AC3E}">
        <p14:creationId xmlns:p14="http://schemas.microsoft.com/office/powerpoint/2010/main" val="177906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5514368" y="2372528"/>
            <a:ext cx="4670156" cy="374768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621827" y="2372528"/>
            <a:ext cx="4670156" cy="374768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E7AB34F0-2EF5-4F59-83F0-0A2CA5B1ABC0}"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17" name="Footer Placeholder 16"/>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9" name="Slide Number Placeholder 18"/>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0" name="Title 19"/>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Tree>
    <p:extLst>
      <p:ext uri="{BB962C8B-B14F-4D97-AF65-F5344CB8AC3E}">
        <p14:creationId xmlns:p14="http://schemas.microsoft.com/office/powerpoint/2010/main" val="271350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6" name="Text Placeholder 13"/>
          <p:cNvSpPr>
            <a:spLocks noGrp="1"/>
          </p:cNvSpPr>
          <p:nvPr>
            <p:ph type="body" sz="quarter" idx="19"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8" name="Date Placeholder 17"/>
          <p:cNvSpPr>
            <a:spLocks noGrp="1"/>
          </p:cNvSpPr>
          <p:nvPr>
            <p:ph type="dt" sz="half" idx="20"/>
          </p:nvPr>
        </p:nvSpPr>
        <p:spPr/>
        <p:txBody>
          <a:bodyPr/>
          <a:lstStyle/>
          <a:p>
            <a:fld id="{519E6589-18A9-445E-BF30-CD70E2BF8219}"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25" name="Footer Placeholder 24"/>
          <p:cNvSpPr>
            <a:spLocks noGrp="1"/>
          </p:cNvSpPr>
          <p:nvPr>
            <p:ph type="ftr" sz="quarter" idx="2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7" name="Slide Number Placeholder 26"/>
          <p:cNvSpPr>
            <a:spLocks noGrp="1"/>
          </p:cNvSpPr>
          <p:nvPr>
            <p:ph type="sldNum" sz="quarter" idx="2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8" name="Title 27"/>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39" name="Text Placeholder 24"/>
          <p:cNvSpPr>
            <a:spLocks noGrp="1"/>
          </p:cNvSpPr>
          <p:nvPr>
            <p:ph type="body" sz="quarter" idx="25" hasCustomPrompt="1"/>
          </p:nvPr>
        </p:nvSpPr>
        <p:spPr>
          <a:xfrm>
            <a:off x="621823" y="2437292"/>
            <a:ext cx="4670157" cy="347185"/>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51" name="Text Placeholder 21"/>
          <p:cNvSpPr>
            <a:spLocks noGrp="1"/>
          </p:cNvSpPr>
          <p:nvPr>
            <p:ph type="body" sz="quarter" idx="26" hasCustomPrompt="1"/>
          </p:nvPr>
        </p:nvSpPr>
        <p:spPr>
          <a:xfrm>
            <a:off x="621823" y="2784476"/>
            <a:ext cx="4670156" cy="333573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24"/>
          <p:cNvSpPr>
            <a:spLocks noGrp="1"/>
          </p:cNvSpPr>
          <p:nvPr>
            <p:ph type="body" sz="quarter" idx="27" hasCustomPrompt="1"/>
          </p:nvPr>
        </p:nvSpPr>
        <p:spPr>
          <a:xfrm>
            <a:off x="5514368" y="2437292"/>
            <a:ext cx="4670157" cy="347185"/>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54" name="Text Placeholder 21"/>
          <p:cNvSpPr>
            <a:spLocks noGrp="1"/>
          </p:cNvSpPr>
          <p:nvPr>
            <p:ph type="body" sz="quarter" idx="28" hasCustomPrompt="1"/>
          </p:nvPr>
        </p:nvSpPr>
        <p:spPr>
          <a:xfrm>
            <a:off x="5514368" y="2784476"/>
            <a:ext cx="4670156" cy="333573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ext Placeholder 2"/>
          <p:cNvSpPr>
            <a:spLocks noGrp="1"/>
          </p:cNvSpPr>
          <p:nvPr>
            <p:ph type="body" sz="quarter" idx="24" hasCustomPrompt="1"/>
          </p:nvPr>
        </p:nvSpPr>
        <p:spPr>
          <a:xfrm>
            <a:off x="10393960" y="2784478"/>
            <a:ext cx="1420695" cy="1330203"/>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31229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6"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2" name="Date Placeholder 11"/>
          <p:cNvSpPr>
            <a:spLocks noGrp="1"/>
          </p:cNvSpPr>
          <p:nvPr>
            <p:ph type="dt" sz="half" idx="18"/>
          </p:nvPr>
        </p:nvSpPr>
        <p:spPr/>
        <p:txBody>
          <a:bodyPr/>
          <a:lstStyle/>
          <a:p>
            <a:fld id="{EA11D8F8-949A-4CAC-AC7F-13C501155253}"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17" name="Footer Placeholder 16"/>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8" name="Slide Number Placeholder 17"/>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9" name="Title 18"/>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3" name="Text Placeholder 2"/>
          <p:cNvSpPr>
            <a:spLocks noGrp="1"/>
          </p:cNvSpPr>
          <p:nvPr>
            <p:ph type="body" sz="quarter" idx="22" hasCustomPrompt="1"/>
          </p:nvPr>
        </p:nvSpPr>
        <p:spPr>
          <a:xfrm>
            <a:off x="621824" y="2404910"/>
            <a:ext cx="3048664" cy="3715301"/>
          </a:xfrm>
        </p:spPr>
        <p:txBody>
          <a:bodyPr/>
          <a:lstStyle>
            <a:lvl1pPr marL="0" indent="0">
              <a:lnSpc>
                <a:spcPct val="105000"/>
              </a:lnSpc>
              <a:buNone/>
              <a:defRPr sz="3264">
                <a:solidFill>
                  <a:schemeClr val="accent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21"/>
          <p:cNvSpPr>
            <a:spLocks noGrp="1"/>
          </p:cNvSpPr>
          <p:nvPr>
            <p:ph type="body" sz="quarter" idx="23" hasCustomPrompt="1"/>
          </p:nvPr>
        </p:nvSpPr>
        <p:spPr>
          <a:xfrm>
            <a:off x="5514368" y="2372528"/>
            <a:ext cx="6300284" cy="374768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48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9"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2"/>
          </p:nvPr>
        </p:nvSpPr>
        <p:spPr/>
        <p:txBody>
          <a:bodyPr/>
          <a:lstStyle/>
          <a:p>
            <a:fld id="{F0EA47CC-68D0-47CA-B57C-F3FEDF0941F3}"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10" name="Footer Placeholder 9"/>
          <p:cNvSpPr>
            <a:spLocks noGrp="1"/>
          </p:cNvSpPr>
          <p:nvPr>
            <p:ph type="ftr" sz="quarter" idx="23"/>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0" name="Slide Number Placeholder 19"/>
          <p:cNvSpPr>
            <a:spLocks noGrp="1"/>
          </p:cNvSpPr>
          <p:nvPr>
            <p:ph type="sldNum" sz="quarter" idx="24"/>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1" name="Title 20"/>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5" name="Text Placeholder 24"/>
          <p:cNvSpPr>
            <a:spLocks noGrp="1"/>
          </p:cNvSpPr>
          <p:nvPr>
            <p:ph type="body" sz="quarter" idx="25" hasCustomPrompt="1"/>
          </p:nvPr>
        </p:nvSpPr>
        <p:spPr>
          <a:xfrm>
            <a:off x="621824" y="2437292"/>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3" name="Text Placeholder 21"/>
          <p:cNvSpPr>
            <a:spLocks noGrp="1"/>
          </p:cNvSpPr>
          <p:nvPr>
            <p:ph type="body" sz="quarter" idx="26" hasCustomPrompt="1"/>
          </p:nvPr>
        </p:nvSpPr>
        <p:spPr>
          <a:xfrm>
            <a:off x="621824" y="2784476"/>
            <a:ext cx="3048664" cy="3335734"/>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4"/>
          <p:cNvSpPr>
            <a:spLocks noGrp="1"/>
          </p:cNvSpPr>
          <p:nvPr>
            <p:ph type="body" sz="quarter" idx="27" hasCustomPrompt="1"/>
          </p:nvPr>
        </p:nvSpPr>
        <p:spPr>
          <a:xfrm>
            <a:off x="3875603" y="2437292"/>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5" name="Text Placeholder 21"/>
          <p:cNvSpPr>
            <a:spLocks noGrp="1"/>
          </p:cNvSpPr>
          <p:nvPr>
            <p:ph type="body" sz="quarter" idx="28" hasCustomPrompt="1"/>
          </p:nvPr>
        </p:nvSpPr>
        <p:spPr>
          <a:xfrm>
            <a:off x="3875603" y="2784476"/>
            <a:ext cx="3048664" cy="3335734"/>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4"/>
          <p:cNvSpPr>
            <a:spLocks noGrp="1"/>
          </p:cNvSpPr>
          <p:nvPr>
            <p:ph type="body" sz="quarter" idx="29" hasCustomPrompt="1"/>
          </p:nvPr>
        </p:nvSpPr>
        <p:spPr>
          <a:xfrm>
            <a:off x="7131542" y="2437292"/>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7" name="Text Placeholder 21"/>
          <p:cNvSpPr>
            <a:spLocks noGrp="1"/>
          </p:cNvSpPr>
          <p:nvPr>
            <p:ph type="body" sz="quarter" idx="30" hasCustomPrompt="1"/>
          </p:nvPr>
        </p:nvSpPr>
        <p:spPr>
          <a:xfrm>
            <a:off x="7131542" y="2784476"/>
            <a:ext cx="3048664" cy="3335734"/>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Text Placeholder 2"/>
          <p:cNvSpPr>
            <a:spLocks noGrp="1"/>
          </p:cNvSpPr>
          <p:nvPr>
            <p:ph type="body" sz="quarter" idx="31" hasCustomPrompt="1"/>
          </p:nvPr>
        </p:nvSpPr>
        <p:spPr>
          <a:xfrm>
            <a:off x="10393960" y="2784478"/>
            <a:ext cx="1420695" cy="1330203"/>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94505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s With Graphics">
    <p:spTree>
      <p:nvGrpSpPr>
        <p:cNvPr id="1" name=""/>
        <p:cNvGrpSpPr/>
        <p:nvPr/>
      </p:nvGrpSpPr>
      <p:grpSpPr>
        <a:xfrm>
          <a:off x="0" y="0"/>
          <a:ext cx="0" cy="0"/>
          <a:chOff x="0" y="0"/>
          <a:chExt cx="0" cy="0"/>
        </a:xfrm>
      </p:grpSpPr>
      <p:sp>
        <p:nvSpPr>
          <p:cNvPr id="22" name="Text Placeholder 13"/>
          <p:cNvSpPr>
            <a:spLocks noGrp="1"/>
          </p:cNvSpPr>
          <p:nvPr>
            <p:ph type="body" sz="quarter" idx="21"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0" name="Date Placeholder 19"/>
          <p:cNvSpPr>
            <a:spLocks noGrp="1"/>
          </p:cNvSpPr>
          <p:nvPr>
            <p:ph type="dt" sz="half" idx="22"/>
          </p:nvPr>
        </p:nvSpPr>
        <p:spPr/>
        <p:txBody>
          <a:bodyPr/>
          <a:lstStyle/>
          <a:p>
            <a:fld id="{119AA97A-F775-4FF6-9353-771770504224}"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23" name="Footer Placeholder 22"/>
          <p:cNvSpPr>
            <a:spLocks noGrp="1"/>
          </p:cNvSpPr>
          <p:nvPr>
            <p:ph type="ftr" sz="quarter" idx="23"/>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4" name="Slide Number Placeholder 23"/>
          <p:cNvSpPr>
            <a:spLocks noGrp="1"/>
          </p:cNvSpPr>
          <p:nvPr>
            <p:ph type="sldNum" sz="quarter" idx="24"/>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5" name="Title 24"/>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7" name="Content Placeholder 9"/>
          <p:cNvSpPr>
            <a:spLocks noGrp="1"/>
          </p:cNvSpPr>
          <p:nvPr>
            <p:ph sz="quarter" idx="18" hasCustomPrompt="1"/>
          </p:nvPr>
        </p:nvSpPr>
        <p:spPr>
          <a:xfrm>
            <a:off x="621824" y="1660123"/>
            <a:ext cx="3048664" cy="1843619"/>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28" name="Content Placeholder 9"/>
          <p:cNvSpPr>
            <a:spLocks noGrp="1"/>
          </p:cNvSpPr>
          <p:nvPr>
            <p:ph sz="quarter" idx="25" hasCustomPrompt="1"/>
          </p:nvPr>
        </p:nvSpPr>
        <p:spPr>
          <a:xfrm>
            <a:off x="3876683" y="1660123"/>
            <a:ext cx="3048664" cy="1843619"/>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29" name="Content Placeholder 9"/>
          <p:cNvSpPr>
            <a:spLocks noGrp="1"/>
          </p:cNvSpPr>
          <p:nvPr>
            <p:ph sz="quarter" idx="26" hasCustomPrompt="1"/>
          </p:nvPr>
        </p:nvSpPr>
        <p:spPr>
          <a:xfrm>
            <a:off x="7131542" y="1660123"/>
            <a:ext cx="3048664" cy="1843619"/>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36" name="Text Placeholder 24"/>
          <p:cNvSpPr>
            <a:spLocks noGrp="1"/>
          </p:cNvSpPr>
          <p:nvPr>
            <p:ph type="body" sz="quarter" idx="27" hasCustomPrompt="1"/>
          </p:nvPr>
        </p:nvSpPr>
        <p:spPr>
          <a:xfrm>
            <a:off x="621824" y="3679366"/>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7" name="Text Placeholder 21"/>
          <p:cNvSpPr>
            <a:spLocks noGrp="1"/>
          </p:cNvSpPr>
          <p:nvPr>
            <p:ph type="body" sz="quarter" idx="28" hasCustomPrompt="1"/>
          </p:nvPr>
        </p:nvSpPr>
        <p:spPr>
          <a:xfrm>
            <a:off x="621825" y="4026551"/>
            <a:ext cx="3048664" cy="209366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4"/>
          <p:cNvSpPr>
            <a:spLocks noGrp="1"/>
          </p:cNvSpPr>
          <p:nvPr>
            <p:ph type="body" sz="quarter" idx="29" hasCustomPrompt="1"/>
          </p:nvPr>
        </p:nvSpPr>
        <p:spPr>
          <a:xfrm>
            <a:off x="3876683" y="3679366"/>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9" name="Text Placeholder 21"/>
          <p:cNvSpPr>
            <a:spLocks noGrp="1"/>
          </p:cNvSpPr>
          <p:nvPr>
            <p:ph type="body" sz="quarter" idx="30" hasCustomPrompt="1"/>
          </p:nvPr>
        </p:nvSpPr>
        <p:spPr>
          <a:xfrm>
            <a:off x="3876683" y="4026551"/>
            <a:ext cx="3048664" cy="209366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Text Placeholder 24"/>
          <p:cNvSpPr>
            <a:spLocks noGrp="1"/>
          </p:cNvSpPr>
          <p:nvPr>
            <p:ph type="body" sz="quarter" idx="31" hasCustomPrompt="1"/>
          </p:nvPr>
        </p:nvSpPr>
        <p:spPr>
          <a:xfrm>
            <a:off x="7131542" y="3679366"/>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41" name="Text Placeholder 21"/>
          <p:cNvSpPr>
            <a:spLocks noGrp="1"/>
          </p:cNvSpPr>
          <p:nvPr>
            <p:ph type="body" sz="quarter" idx="32" hasCustomPrompt="1"/>
          </p:nvPr>
        </p:nvSpPr>
        <p:spPr>
          <a:xfrm>
            <a:off x="7131542" y="4026551"/>
            <a:ext cx="3048664" cy="209366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94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0"/>
          </p:nvPr>
        </p:nvSpPr>
        <p:spPr/>
        <p:txBody>
          <a:bodyPr/>
          <a:lstStyle/>
          <a:p>
            <a:fld id="{6C4956D0-E5CC-4A8E-A915-89DC1B80EAA0}"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3" name="Footer Placeholder 2"/>
          <p:cNvSpPr>
            <a:spLocks noGrp="1"/>
          </p:cNvSpPr>
          <p:nvPr>
            <p:ph type="ftr" sz="quarter" idx="2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2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4" name="Text Placeholder 2"/>
          <p:cNvSpPr>
            <a:spLocks noGrp="1"/>
          </p:cNvSpPr>
          <p:nvPr>
            <p:ph type="body" sz="quarter" idx="23" hasCustomPrompt="1"/>
          </p:nvPr>
        </p:nvSpPr>
        <p:spPr>
          <a:xfrm>
            <a:off x="621826" y="1567291"/>
            <a:ext cx="9558382" cy="1722726"/>
          </a:xfrm>
        </p:spPr>
        <p:txBody>
          <a:bodyPr/>
          <a:lstStyle>
            <a:lvl1pPr marL="0" indent="0">
              <a:lnSpc>
                <a:spcPct val="105000"/>
              </a:lnSpc>
              <a:buNone/>
              <a:defRPr sz="3264">
                <a:solidFill>
                  <a:schemeClr val="tx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p:txBody>
      </p:sp>
      <p:sp>
        <p:nvSpPr>
          <p:cNvPr id="14" name="Title 13"/>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6" name="Text Placeholder 25"/>
          <p:cNvSpPr>
            <a:spLocks noGrp="1"/>
          </p:cNvSpPr>
          <p:nvPr>
            <p:ph type="body" sz="quarter" idx="24"/>
          </p:nvPr>
        </p:nvSpPr>
        <p:spPr>
          <a:xfrm>
            <a:off x="621824" y="3501581"/>
            <a:ext cx="3048664" cy="261863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5"/>
          <p:cNvSpPr>
            <a:spLocks noGrp="1"/>
          </p:cNvSpPr>
          <p:nvPr>
            <p:ph type="body" sz="quarter" idx="25"/>
          </p:nvPr>
        </p:nvSpPr>
        <p:spPr>
          <a:xfrm>
            <a:off x="3876683" y="3501581"/>
            <a:ext cx="3048664" cy="261863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25"/>
          <p:cNvSpPr>
            <a:spLocks noGrp="1"/>
          </p:cNvSpPr>
          <p:nvPr>
            <p:ph type="body" sz="quarter" idx="26"/>
          </p:nvPr>
        </p:nvSpPr>
        <p:spPr>
          <a:xfrm>
            <a:off x="7131542" y="3501581"/>
            <a:ext cx="3048664" cy="261863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884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les">
    <p:spTree>
      <p:nvGrpSpPr>
        <p:cNvPr id="1" name=""/>
        <p:cNvGrpSpPr/>
        <p:nvPr/>
      </p:nvGrpSpPr>
      <p:grpSpPr>
        <a:xfrm>
          <a:off x="0" y="0"/>
          <a:ext cx="0" cy="0"/>
          <a:chOff x="0" y="0"/>
          <a:chExt cx="0" cy="0"/>
        </a:xfrm>
      </p:grpSpPr>
      <p:sp>
        <p:nvSpPr>
          <p:cNvPr id="49"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5" name="Date Placeholder 24"/>
          <p:cNvSpPr>
            <a:spLocks noGrp="1"/>
          </p:cNvSpPr>
          <p:nvPr>
            <p:ph type="dt" sz="half" idx="46"/>
          </p:nvPr>
        </p:nvSpPr>
        <p:spPr/>
        <p:txBody>
          <a:bodyPr/>
          <a:lstStyle/>
          <a:p>
            <a:fld id="{7E85A313-FC2D-40B3-881E-BDEE37C9DB5B}"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26" name="Footer Placeholder 25"/>
          <p:cNvSpPr>
            <a:spLocks noGrp="1"/>
          </p:cNvSpPr>
          <p:nvPr>
            <p:ph type="ftr" sz="quarter" idx="47"/>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48" name="Slide Number Placeholder 47"/>
          <p:cNvSpPr>
            <a:spLocks noGrp="1"/>
          </p:cNvSpPr>
          <p:nvPr>
            <p:ph type="sldNum" sz="quarter" idx="48"/>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50" name="Title 49"/>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54" name="Text Placeholder 23"/>
          <p:cNvSpPr>
            <a:spLocks noGrp="1"/>
          </p:cNvSpPr>
          <p:nvPr>
            <p:ph type="body" sz="quarter" idx="32" hasCustomPrompt="1"/>
          </p:nvPr>
        </p:nvSpPr>
        <p:spPr>
          <a:xfrm>
            <a:off x="621822" y="247615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5" name="Text Placeholder 23"/>
          <p:cNvSpPr>
            <a:spLocks noGrp="1"/>
          </p:cNvSpPr>
          <p:nvPr>
            <p:ph type="body" sz="quarter" idx="49" hasCustomPrompt="1"/>
          </p:nvPr>
        </p:nvSpPr>
        <p:spPr>
          <a:xfrm>
            <a:off x="2251001" y="247615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6" name="Text Placeholder 23"/>
          <p:cNvSpPr>
            <a:spLocks noGrp="1"/>
          </p:cNvSpPr>
          <p:nvPr>
            <p:ph type="body" sz="quarter" idx="50" hasCustomPrompt="1"/>
          </p:nvPr>
        </p:nvSpPr>
        <p:spPr>
          <a:xfrm>
            <a:off x="3880179" y="247615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7" name="Text Placeholder 23"/>
          <p:cNvSpPr>
            <a:spLocks noGrp="1"/>
          </p:cNvSpPr>
          <p:nvPr>
            <p:ph type="body" sz="quarter" idx="51" hasCustomPrompt="1"/>
          </p:nvPr>
        </p:nvSpPr>
        <p:spPr>
          <a:xfrm>
            <a:off x="5509357" y="247615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8" name="Text Placeholder 23"/>
          <p:cNvSpPr>
            <a:spLocks noGrp="1"/>
          </p:cNvSpPr>
          <p:nvPr>
            <p:ph type="body" sz="quarter" idx="52" hasCustomPrompt="1"/>
          </p:nvPr>
        </p:nvSpPr>
        <p:spPr>
          <a:xfrm>
            <a:off x="7138535" y="247615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9" name="Text Placeholder 23"/>
          <p:cNvSpPr>
            <a:spLocks noGrp="1"/>
          </p:cNvSpPr>
          <p:nvPr>
            <p:ph type="body" sz="quarter" idx="53" hasCustomPrompt="1"/>
          </p:nvPr>
        </p:nvSpPr>
        <p:spPr>
          <a:xfrm>
            <a:off x="8767714" y="247615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0" name="Text Placeholder 23"/>
          <p:cNvSpPr>
            <a:spLocks noGrp="1"/>
          </p:cNvSpPr>
          <p:nvPr>
            <p:ph type="body" sz="quarter" idx="54" hasCustomPrompt="1"/>
          </p:nvPr>
        </p:nvSpPr>
        <p:spPr>
          <a:xfrm>
            <a:off x="10396893" y="247615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1" name="Text Placeholder 23"/>
          <p:cNvSpPr>
            <a:spLocks noGrp="1"/>
          </p:cNvSpPr>
          <p:nvPr>
            <p:ph type="body" sz="quarter" idx="55" hasCustomPrompt="1"/>
          </p:nvPr>
        </p:nvSpPr>
        <p:spPr>
          <a:xfrm>
            <a:off x="616124" y="4114682"/>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2" name="Text Placeholder 23"/>
          <p:cNvSpPr>
            <a:spLocks noGrp="1"/>
          </p:cNvSpPr>
          <p:nvPr>
            <p:ph type="body" sz="quarter" idx="56" hasCustomPrompt="1"/>
          </p:nvPr>
        </p:nvSpPr>
        <p:spPr>
          <a:xfrm>
            <a:off x="2246251" y="4114682"/>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3" name="Text Placeholder 23"/>
          <p:cNvSpPr>
            <a:spLocks noGrp="1"/>
          </p:cNvSpPr>
          <p:nvPr>
            <p:ph type="body" sz="quarter" idx="57" hasCustomPrompt="1"/>
          </p:nvPr>
        </p:nvSpPr>
        <p:spPr>
          <a:xfrm>
            <a:off x="3876379" y="4114682"/>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4" name="Text Placeholder 23"/>
          <p:cNvSpPr>
            <a:spLocks noGrp="1"/>
          </p:cNvSpPr>
          <p:nvPr>
            <p:ph type="body" sz="quarter" idx="58" hasCustomPrompt="1"/>
          </p:nvPr>
        </p:nvSpPr>
        <p:spPr>
          <a:xfrm>
            <a:off x="5506506" y="4114682"/>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5" name="Text Placeholder 23"/>
          <p:cNvSpPr>
            <a:spLocks noGrp="1"/>
          </p:cNvSpPr>
          <p:nvPr>
            <p:ph type="body" sz="quarter" idx="59" hasCustomPrompt="1"/>
          </p:nvPr>
        </p:nvSpPr>
        <p:spPr>
          <a:xfrm>
            <a:off x="7136634" y="4114682"/>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6" name="Text Placeholder 23"/>
          <p:cNvSpPr>
            <a:spLocks noGrp="1"/>
          </p:cNvSpPr>
          <p:nvPr>
            <p:ph type="body" sz="quarter" idx="60" hasCustomPrompt="1"/>
          </p:nvPr>
        </p:nvSpPr>
        <p:spPr>
          <a:xfrm>
            <a:off x="8766762" y="4114682"/>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7" name="Text Placeholder 23"/>
          <p:cNvSpPr>
            <a:spLocks noGrp="1"/>
          </p:cNvSpPr>
          <p:nvPr>
            <p:ph type="body" sz="quarter" idx="61" hasCustomPrompt="1"/>
          </p:nvPr>
        </p:nvSpPr>
        <p:spPr>
          <a:xfrm>
            <a:off x="10396893" y="4114682"/>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Tree>
    <p:extLst>
      <p:ext uri="{BB962C8B-B14F-4D97-AF65-F5344CB8AC3E}">
        <p14:creationId xmlns:p14="http://schemas.microsoft.com/office/powerpoint/2010/main" val="203298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621824" y="2489103"/>
            <a:ext cx="7939049" cy="3631107"/>
          </a:xfrm>
        </p:spPr>
        <p:txBody>
          <a:bodyPr/>
          <a:lstStyle>
            <a:lvl1pPr marL="0" indent="0">
              <a:buNone/>
              <a:defRPr/>
            </a:lvl1pPr>
          </a:lstStyle>
          <a:p>
            <a:r>
              <a:rPr lang="en-US" dirty="0" smtClean="0"/>
              <a:t>Click to add chart</a:t>
            </a:r>
            <a:endParaRPr lang="en-US" dirty="0"/>
          </a:p>
        </p:txBody>
      </p:sp>
      <p:sp>
        <p:nvSpPr>
          <p:cNvPr id="19" name="Text Placeholder 13"/>
          <p:cNvSpPr>
            <a:spLocks noGrp="1"/>
          </p:cNvSpPr>
          <p:nvPr>
            <p:ph type="body" sz="quarter" idx="19"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0" name="Date Placeholder 9"/>
          <p:cNvSpPr>
            <a:spLocks noGrp="1"/>
          </p:cNvSpPr>
          <p:nvPr>
            <p:ph type="dt" sz="half" idx="20"/>
          </p:nvPr>
        </p:nvSpPr>
        <p:spPr/>
        <p:txBody>
          <a:bodyPr/>
          <a:lstStyle/>
          <a:p>
            <a:fld id="{0652562F-02D1-433B-B06A-AEC78FA435C6}"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20" name="Footer Placeholder 19"/>
          <p:cNvSpPr>
            <a:spLocks noGrp="1"/>
          </p:cNvSpPr>
          <p:nvPr>
            <p:ph type="ftr" sz="quarter" idx="2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1" name="Slide Number Placeholder 20"/>
          <p:cNvSpPr>
            <a:spLocks noGrp="1"/>
          </p:cNvSpPr>
          <p:nvPr>
            <p:ph type="sldNum" sz="quarter" idx="2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2" name="Title 21"/>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6" name="Text Placeholder 24"/>
          <p:cNvSpPr>
            <a:spLocks noGrp="1"/>
          </p:cNvSpPr>
          <p:nvPr>
            <p:ph type="body" sz="quarter" idx="25" hasCustomPrompt="1"/>
          </p:nvPr>
        </p:nvSpPr>
        <p:spPr>
          <a:xfrm>
            <a:off x="8768147" y="2437292"/>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7" name="Text Placeholder 21"/>
          <p:cNvSpPr>
            <a:spLocks noGrp="1"/>
          </p:cNvSpPr>
          <p:nvPr>
            <p:ph type="body" sz="quarter" idx="26" hasCustomPrompt="1"/>
          </p:nvPr>
        </p:nvSpPr>
        <p:spPr>
          <a:xfrm>
            <a:off x="8768147" y="2784477"/>
            <a:ext cx="3048664" cy="182673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Text Placeholder 2"/>
          <p:cNvSpPr>
            <a:spLocks noGrp="1"/>
          </p:cNvSpPr>
          <p:nvPr>
            <p:ph type="body" sz="quarter" idx="24" hasCustomPrompt="1"/>
          </p:nvPr>
        </p:nvSpPr>
        <p:spPr>
          <a:xfrm>
            <a:off x="8768149" y="4824928"/>
            <a:ext cx="3046504" cy="1295284"/>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41920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Larg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621824" y="2489104"/>
            <a:ext cx="11192828" cy="3624630"/>
          </a:xfrm>
        </p:spPr>
        <p:txBody>
          <a:bodyPr/>
          <a:lstStyle>
            <a:lvl1pPr marL="0" indent="0">
              <a:buNone/>
              <a:defRPr/>
            </a:lvl1pPr>
          </a:lstStyle>
          <a:p>
            <a:r>
              <a:rPr lang="en-US" dirty="0" smtClean="0"/>
              <a:t>Click to add chart</a:t>
            </a:r>
            <a:endParaRPr lang="en-US" dirty="0"/>
          </a:p>
        </p:txBody>
      </p:sp>
      <p:sp>
        <p:nvSpPr>
          <p:cNvPr id="15"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3" name="Date Placeholder 2"/>
          <p:cNvSpPr>
            <a:spLocks noGrp="1"/>
          </p:cNvSpPr>
          <p:nvPr>
            <p:ph type="dt" sz="half" idx="19"/>
          </p:nvPr>
        </p:nvSpPr>
        <p:spPr/>
        <p:txBody>
          <a:bodyPr/>
          <a:lstStyle/>
          <a:p>
            <a:fld id="{D06A26AA-BAD1-48B9-8D8B-92EB053398E0}"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7" name="Footer Placeholder 6"/>
          <p:cNvSpPr>
            <a:spLocks noGrp="1"/>
          </p:cNvSpPr>
          <p:nvPr>
            <p:ph type="ftr" sz="quarter" idx="2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6" name="Title 15"/>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0" name="Text Placeholder 2"/>
          <p:cNvSpPr>
            <a:spLocks noGrp="1"/>
          </p:cNvSpPr>
          <p:nvPr>
            <p:ph type="body" sz="quarter" idx="24" hasCustomPrompt="1"/>
          </p:nvPr>
        </p:nvSpPr>
        <p:spPr>
          <a:xfrm>
            <a:off x="10393957" y="2489104"/>
            <a:ext cx="1420696" cy="1625579"/>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40373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With Two Columns Text">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621824" y="1660123"/>
            <a:ext cx="7939049" cy="4453611"/>
          </a:xfrm>
        </p:spPr>
        <p:txBody>
          <a:bodyPr/>
          <a:lstStyle>
            <a:lvl1pPr marL="0" indent="0">
              <a:buNone/>
              <a:defRPr/>
            </a:lvl1pPr>
          </a:lstStyle>
          <a:p>
            <a:r>
              <a:rPr lang="en-US" dirty="0" smtClean="0"/>
              <a:t>Click to add chart</a:t>
            </a:r>
            <a:endParaRPr lang="en-US" dirty="0"/>
          </a:p>
        </p:txBody>
      </p:sp>
      <p:sp>
        <p:nvSpPr>
          <p:cNvPr id="16" name="Text Placeholder 13"/>
          <p:cNvSpPr>
            <a:spLocks noGrp="1"/>
          </p:cNvSpPr>
          <p:nvPr>
            <p:ph type="body" sz="quarter" idx="20"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1"/>
          </p:nvPr>
        </p:nvSpPr>
        <p:spPr/>
        <p:txBody>
          <a:bodyPr/>
          <a:lstStyle/>
          <a:p>
            <a:fld id="{5A038477-B658-4B9B-AB30-645FCD07706C}"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3" name="Footer Placeholder 2"/>
          <p:cNvSpPr>
            <a:spLocks noGrp="1"/>
          </p:cNvSpPr>
          <p:nvPr>
            <p:ph type="ftr" sz="quarter" idx="22"/>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7" name="Slide Number Placeholder 6"/>
          <p:cNvSpPr>
            <a:spLocks noGrp="1"/>
          </p:cNvSpPr>
          <p:nvPr>
            <p:ph type="sldNum" sz="quarter" idx="23"/>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0" name="Title 9"/>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1" name="Text Placeholder 24"/>
          <p:cNvSpPr>
            <a:spLocks noGrp="1"/>
          </p:cNvSpPr>
          <p:nvPr>
            <p:ph type="body" sz="quarter" idx="25" hasCustomPrompt="1"/>
          </p:nvPr>
        </p:nvSpPr>
        <p:spPr>
          <a:xfrm>
            <a:off x="5512209" y="1594978"/>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2" name="Text Placeholder 21"/>
          <p:cNvSpPr>
            <a:spLocks noGrp="1"/>
          </p:cNvSpPr>
          <p:nvPr>
            <p:ph type="body" sz="quarter" idx="26" hasCustomPrompt="1"/>
          </p:nvPr>
        </p:nvSpPr>
        <p:spPr>
          <a:xfrm>
            <a:off x="5512209" y="1942164"/>
            <a:ext cx="3048664" cy="1839683"/>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4"/>
          <p:cNvSpPr>
            <a:spLocks noGrp="1"/>
          </p:cNvSpPr>
          <p:nvPr>
            <p:ph type="body" sz="quarter" idx="27" hasCustomPrompt="1"/>
          </p:nvPr>
        </p:nvSpPr>
        <p:spPr>
          <a:xfrm>
            <a:off x="8765987" y="1594978"/>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4" name="Text Placeholder 21"/>
          <p:cNvSpPr>
            <a:spLocks noGrp="1"/>
          </p:cNvSpPr>
          <p:nvPr>
            <p:ph type="body" sz="quarter" idx="28" hasCustomPrompt="1"/>
          </p:nvPr>
        </p:nvSpPr>
        <p:spPr>
          <a:xfrm>
            <a:off x="8765987" y="1942164"/>
            <a:ext cx="3048664" cy="1839683"/>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2"/>
          <p:cNvSpPr>
            <a:spLocks noGrp="1"/>
          </p:cNvSpPr>
          <p:nvPr>
            <p:ph type="body" sz="quarter" idx="24" hasCustomPrompt="1"/>
          </p:nvPr>
        </p:nvSpPr>
        <p:spPr>
          <a:xfrm>
            <a:off x="8768152" y="5453142"/>
            <a:ext cx="3048662" cy="660591"/>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31677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With Subcharts">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621824" y="1657964"/>
            <a:ext cx="11192828" cy="4455770"/>
          </a:xfrm>
        </p:spPr>
        <p:txBody>
          <a:bodyPr/>
          <a:lstStyle>
            <a:lvl1pPr marL="0" indent="0">
              <a:buNone/>
              <a:defRPr/>
            </a:lvl1pPr>
          </a:lstStyle>
          <a:p>
            <a:r>
              <a:rPr lang="en-US" dirty="0" smtClean="0"/>
              <a:t>Click to add chart</a:t>
            </a:r>
            <a:endParaRPr lang="en-US" dirty="0"/>
          </a:p>
        </p:txBody>
      </p:sp>
      <p:sp>
        <p:nvSpPr>
          <p:cNvPr id="16" name="Chart Placeholder 8"/>
          <p:cNvSpPr>
            <a:spLocks noGrp="1"/>
          </p:cNvSpPr>
          <p:nvPr>
            <p:ph type="chart" sz="quarter" idx="19" hasCustomPrompt="1"/>
          </p:nvPr>
        </p:nvSpPr>
        <p:spPr>
          <a:xfrm>
            <a:off x="5514367" y="1657965"/>
            <a:ext cx="4673177" cy="2093175"/>
          </a:xfrm>
        </p:spPr>
        <p:txBody>
          <a:bodyPr/>
          <a:lstStyle>
            <a:lvl1pPr marL="0" indent="0">
              <a:buNone/>
              <a:defRPr/>
            </a:lvl1pPr>
          </a:lstStyle>
          <a:p>
            <a:r>
              <a:rPr lang="en-US" dirty="0" smtClean="0"/>
              <a:t>Click to add chart</a:t>
            </a:r>
            <a:endParaRPr lang="en-US" dirty="0"/>
          </a:p>
        </p:txBody>
      </p:sp>
      <p:sp>
        <p:nvSpPr>
          <p:cNvPr id="17" name="Chart Placeholder 8"/>
          <p:cNvSpPr>
            <a:spLocks noGrp="1"/>
          </p:cNvSpPr>
          <p:nvPr>
            <p:ph type="chart" sz="quarter" idx="20" hasCustomPrompt="1"/>
          </p:nvPr>
        </p:nvSpPr>
        <p:spPr>
          <a:xfrm>
            <a:off x="5514367" y="4020559"/>
            <a:ext cx="4673177" cy="2093175"/>
          </a:xfrm>
        </p:spPr>
        <p:txBody>
          <a:bodyPr/>
          <a:lstStyle>
            <a:lvl1pPr marL="0" indent="0">
              <a:buNone/>
              <a:defRPr/>
            </a:lvl1pPr>
          </a:lstStyle>
          <a:p>
            <a:r>
              <a:rPr lang="en-US" dirty="0" smtClean="0"/>
              <a:t>Click to add chart</a:t>
            </a:r>
            <a:endParaRPr lang="en-US" dirty="0"/>
          </a:p>
        </p:txBody>
      </p:sp>
      <p:sp>
        <p:nvSpPr>
          <p:cNvPr id="20"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1"/>
          </p:nvPr>
        </p:nvSpPr>
        <p:spPr/>
        <p:txBody>
          <a:bodyPr/>
          <a:lstStyle/>
          <a:p>
            <a:fld id="{9AAC1120-BD83-4048-BA00-779A6377666C}"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3" name="Footer Placeholder 2"/>
          <p:cNvSpPr>
            <a:spLocks noGrp="1"/>
          </p:cNvSpPr>
          <p:nvPr>
            <p:ph type="ftr" sz="quarter" idx="22"/>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7" name="Slide Number Placeholder 6"/>
          <p:cNvSpPr>
            <a:spLocks noGrp="1"/>
          </p:cNvSpPr>
          <p:nvPr>
            <p:ph type="sldNum" sz="quarter" idx="23"/>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0" name="Title 9"/>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3" name="Text Placeholder 2"/>
          <p:cNvSpPr>
            <a:spLocks noGrp="1"/>
          </p:cNvSpPr>
          <p:nvPr>
            <p:ph type="body" sz="quarter" idx="24" hasCustomPrompt="1"/>
          </p:nvPr>
        </p:nvSpPr>
        <p:spPr>
          <a:xfrm>
            <a:off x="10393957" y="1657963"/>
            <a:ext cx="1420696" cy="1625579"/>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37785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4" hasCustomPrompt="1"/>
          </p:nvPr>
        </p:nvSpPr>
        <p:spPr>
          <a:xfrm>
            <a:off x="621824" y="1657962"/>
            <a:ext cx="11192828" cy="4455771"/>
          </a:xfrm>
        </p:spPr>
        <p:txBody>
          <a:bodyPr/>
          <a:lstStyle>
            <a:lvl1pPr marL="0" indent="0">
              <a:buNone/>
              <a:defRPr/>
            </a:lvl1pPr>
          </a:lstStyle>
          <a:p>
            <a:r>
              <a:rPr lang="en-US" dirty="0" smtClean="0"/>
              <a:t>Click to add table</a:t>
            </a:r>
            <a:endParaRPr lang="en-US" dirty="0"/>
          </a:p>
        </p:txBody>
      </p:sp>
      <p:sp>
        <p:nvSpPr>
          <p:cNvPr id="12"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0" name="Date Placeholder 9"/>
          <p:cNvSpPr>
            <a:spLocks noGrp="1"/>
          </p:cNvSpPr>
          <p:nvPr>
            <p:ph type="dt" sz="half" idx="18"/>
          </p:nvPr>
        </p:nvSpPr>
        <p:spPr/>
        <p:txBody>
          <a:bodyPr/>
          <a:lstStyle/>
          <a:p>
            <a:fld id="{4AAE9F12-DBCD-49EB-AF87-30E9CAE69888}"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13" name="Footer Placeholder 12"/>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4" name="Slide Number Placeholder 13"/>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5" name="Title 14"/>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Tree>
    <p:extLst>
      <p:ext uri="{BB962C8B-B14F-4D97-AF65-F5344CB8AC3E}">
        <p14:creationId xmlns:p14="http://schemas.microsoft.com/office/powerpoint/2010/main" val="5593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Graphics">
    <p:spTree>
      <p:nvGrpSpPr>
        <p:cNvPr id="1" name=""/>
        <p:cNvGrpSpPr/>
        <p:nvPr/>
      </p:nvGrpSpPr>
      <p:grpSpPr>
        <a:xfrm>
          <a:off x="0" y="0"/>
          <a:ext cx="0" cy="0"/>
          <a:chOff x="0" y="0"/>
          <a:chExt cx="0" cy="0"/>
        </a:xfrm>
      </p:grpSpPr>
      <p:sp>
        <p:nvSpPr>
          <p:cNvPr id="10" name="Content Placeholder 9"/>
          <p:cNvSpPr>
            <a:spLocks noGrp="1"/>
          </p:cNvSpPr>
          <p:nvPr>
            <p:ph sz="quarter" idx="18" hasCustomPrompt="1"/>
          </p:nvPr>
        </p:nvSpPr>
        <p:spPr>
          <a:xfrm>
            <a:off x="621827" y="2489104"/>
            <a:ext cx="6302443" cy="3631108"/>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17"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9" name="Date Placeholder 8"/>
          <p:cNvSpPr>
            <a:spLocks noGrp="1"/>
          </p:cNvSpPr>
          <p:nvPr>
            <p:ph type="dt" sz="half" idx="22"/>
          </p:nvPr>
        </p:nvSpPr>
        <p:spPr/>
        <p:txBody>
          <a:bodyPr/>
          <a:lstStyle/>
          <a:p>
            <a:fld id="{B144B47E-32F1-4376-B255-AACC18F7F628}"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18" name="Footer Placeholder 17"/>
          <p:cNvSpPr>
            <a:spLocks noGrp="1"/>
          </p:cNvSpPr>
          <p:nvPr>
            <p:ph type="ftr" sz="quarter" idx="23"/>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9" name="Slide Number Placeholder 18"/>
          <p:cNvSpPr>
            <a:spLocks noGrp="1"/>
          </p:cNvSpPr>
          <p:nvPr>
            <p:ph type="sldNum" sz="quarter" idx="24"/>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0" name="Title 19"/>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2" name="Content Placeholder 9"/>
          <p:cNvSpPr>
            <a:spLocks noGrp="1"/>
          </p:cNvSpPr>
          <p:nvPr>
            <p:ph sz="quarter" idx="25" hasCustomPrompt="1"/>
          </p:nvPr>
        </p:nvSpPr>
        <p:spPr>
          <a:xfrm>
            <a:off x="7140182" y="2489104"/>
            <a:ext cx="4674473" cy="3631108"/>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427704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7" name="Text Placeholder 13"/>
          <p:cNvSpPr>
            <a:spLocks noGrp="1"/>
          </p:cNvSpPr>
          <p:nvPr>
            <p:ph type="body" sz="quarter" idx="20"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21"/>
          </p:nvPr>
        </p:nvSpPr>
        <p:spPr/>
        <p:txBody>
          <a:bodyPr/>
          <a:lstStyle/>
          <a:p>
            <a:fld id="{65FDB837-B1D3-4DC9-B088-0224C3358ECE}"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8" name="Footer Placeholder 7"/>
          <p:cNvSpPr>
            <a:spLocks noGrp="1"/>
          </p:cNvSpPr>
          <p:nvPr>
            <p:ph type="ftr" sz="quarter" idx="22"/>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8" name="Slide Number Placeholder 17"/>
          <p:cNvSpPr>
            <a:spLocks noGrp="1"/>
          </p:cNvSpPr>
          <p:nvPr>
            <p:ph type="sldNum" sz="quarter" idx="23"/>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9" name="Title 18"/>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20" name="Content Placeholder 9"/>
          <p:cNvSpPr>
            <a:spLocks noGrp="1"/>
          </p:cNvSpPr>
          <p:nvPr>
            <p:ph sz="quarter" idx="18" hasCustomPrompt="1"/>
          </p:nvPr>
        </p:nvSpPr>
        <p:spPr>
          <a:xfrm>
            <a:off x="621827" y="2489104"/>
            <a:ext cx="6302443" cy="3631108"/>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p>
        </p:txBody>
      </p:sp>
      <p:sp>
        <p:nvSpPr>
          <p:cNvPr id="24" name="Text Placeholder 24"/>
          <p:cNvSpPr>
            <a:spLocks noGrp="1"/>
          </p:cNvSpPr>
          <p:nvPr>
            <p:ph type="body" sz="quarter" idx="29" hasCustomPrompt="1"/>
          </p:nvPr>
        </p:nvSpPr>
        <p:spPr>
          <a:xfrm>
            <a:off x="7131542" y="2437292"/>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5" name="Text Placeholder 21"/>
          <p:cNvSpPr>
            <a:spLocks noGrp="1"/>
          </p:cNvSpPr>
          <p:nvPr>
            <p:ph type="body" sz="quarter" idx="30" hasCustomPrompt="1"/>
          </p:nvPr>
        </p:nvSpPr>
        <p:spPr>
          <a:xfrm>
            <a:off x="7131542" y="2784478"/>
            <a:ext cx="3048664" cy="1736059"/>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2"/>
          <p:cNvSpPr>
            <a:spLocks noGrp="1"/>
          </p:cNvSpPr>
          <p:nvPr>
            <p:ph type="body" sz="quarter" idx="24" hasCustomPrompt="1"/>
          </p:nvPr>
        </p:nvSpPr>
        <p:spPr>
          <a:xfrm>
            <a:off x="7131543" y="4727782"/>
            <a:ext cx="1420693" cy="1392429"/>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73711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and Quote">
    <p:spTree>
      <p:nvGrpSpPr>
        <p:cNvPr id="1" name=""/>
        <p:cNvGrpSpPr/>
        <p:nvPr/>
      </p:nvGrpSpPr>
      <p:grpSpPr>
        <a:xfrm>
          <a:off x="0" y="0"/>
          <a:ext cx="0" cy="0"/>
          <a:chOff x="0" y="0"/>
          <a:chExt cx="0" cy="0"/>
        </a:xfrm>
      </p:grpSpPr>
      <p:sp>
        <p:nvSpPr>
          <p:cNvPr id="15"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20"/>
          </p:nvPr>
        </p:nvSpPr>
        <p:spPr/>
        <p:txBody>
          <a:bodyPr/>
          <a:lstStyle/>
          <a:p>
            <a:fld id="{31E433CC-2B7D-4C81-9AC0-6A3D9C047EA4}"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8" name="Footer Placeholder 7"/>
          <p:cNvSpPr>
            <a:spLocks noGrp="1"/>
          </p:cNvSpPr>
          <p:nvPr>
            <p:ph type="ftr" sz="quarter" idx="2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6" name="Slide Number Placeholder 15"/>
          <p:cNvSpPr>
            <a:spLocks noGrp="1"/>
          </p:cNvSpPr>
          <p:nvPr>
            <p:ph type="sldNum" sz="quarter" idx="2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7" name="Title 16"/>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19" name="Content Placeholder 9"/>
          <p:cNvSpPr>
            <a:spLocks noGrp="1"/>
          </p:cNvSpPr>
          <p:nvPr>
            <p:ph sz="quarter" idx="18" hasCustomPrompt="1"/>
          </p:nvPr>
        </p:nvSpPr>
        <p:spPr>
          <a:xfrm>
            <a:off x="3875606" y="2489104"/>
            <a:ext cx="6302443" cy="3631108"/>
          </a:xfrm>
          <a:solidFill>
            <a:schemeClr val="accent3"/>
          </a:solidFill>
        </p:spPr>
        <p:txBody>
          <a:bodyPr anchor="ctr" anchorCtr="0">
            <a:normAutofit/>
          </a:bodyPr>
          <a:lstStyle>
            <a:lvl1pPr marL="0" indent="0" algn="ctr">
              <a:buNone/>
              <a:defRPr sz="1904" baseline="0">
                <a:solidFill>
                  <a:schemeClr val="tx2"/>
                </a:solidFill>
              </a:defRPr>
            </a:lvl1pPr>
          </a:lstStyle>
          <a:p>
            <a:pPr lvl="0"/>
            <a:r>
              <a:rPr lang="en-US" dirty="0" smtClean="0"/>
              <a:t>Click to place graphic/photo</a:t>
            </a:r>
            <a:endParaRPr lang="en-US" dirty="0"/>
          </a:p>
        </p:txBody>
      </p:sp>
      <p:sp>
        <p:nvSpPr>
          <p:cNvPr id="21" name="Text Placeholder 2"/>
          <p:cNvSpPr>
            <a:spLocks noGrp="1"/>
          </p:cNvSpPr>
          <p:nvPr>
            <p:ph type="body" sz="quarter" idx="29" hasCustomPrompt="1"/>
          </p:nvPr>
        </p:nvSpPr>
        <p:spPr>
          <a:xfrm>
            <a:off x="621824" y="2404910"/>
            <a:ext cx="3048664" cy="3715301"/>
          </a:xfrm>
        </p:spPr>
        <p:txBody>
          <a:bodyPr/>
          <a:lstStyle>
            <a:lvl1pPr marL="0" indent="0">
              <a:lnSpc>
                <a:spcPct val="105000"/>
              </a:lnSpc>
              <a:buNone/>
              <a:defRPr sz="3264">
                <a:solidFill>
                  <a:schemeClr val="tx2"/>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sz="quarter" idx="24" hasCustomPrompt="1"/>
          </p:nvPr>
        </p:nvSpPr>
        <p:spPr>
          <a:xfrm>
            <a:off x="10393957" y="2489104"/>
            <a:ext cx="1420696" cy="1625579"/>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4145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0B759D98-EAE2-45FF-92FC-E8016F3BA88C}"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6" y="1657964"/>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621826" y="3102460"/>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621826" y="4564571"/>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2249793" y="1657963"/>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5514368" y="1657963"/>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2249793" y="3102889"/>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5518686" y="3102889"/>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2249793" y="4565000"/>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5518686" y="4565000"/>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296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id Highlight Top">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01CF3759-0E2D-418B-9F1D-D47669AF3638}"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6" y="1657964"/>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621826" y="3102460"/>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621826" y="4564571"/>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2249793" y="1657963"/>
            <a:ext cx="3264575"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5514367" y="1657963"/>
            <a:ext cx="3264575"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marL="932619" indent="0">
              <a:lnSpc>
                <a:spcPct val="105000"/>
              </a:lnSpc>
              <a:buNone/>
              <a:defRPr>
                <a:solidFill>
                  <a:schemeClr val="bg1"/>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2249793" y="3102889"/>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5518686" y="3102889"/>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2249793" y="4565000"/>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5518686" y="4565000"/>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523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id Highlight Middle">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20A2AFA3-76B4-4F1D-925E-9100ACD37BD6}"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6" y="1657964"/>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621826" y="3102460"/>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621826" y="4564571"/>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2249793" y="1657963"/>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5514368" y="1657963"/>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2249792" y="3102889"/>
            <a:ext cx="3268894"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5518685" y="3102889"/>
            <a:ext cx="3268894"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2249793" y="4565000"/>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5518686" y="4565000"/>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26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id Highlight Bottom">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C1376E6C-763E-4426-8F6F-FC3A6C338537}"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6" y="1657964"/>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621826" y="3102460"/>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621826" y="4564571"/>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2249793" y="1657963"/>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5514368" y="1657963"/>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2249793" y="3102889"/>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5518686" y="3102889"/>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2249795" y="4565000"/>
            <a:ext cx="3268893"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marL="932619" indent="0">
              <a:lnSpc>
                <a:spcPct val="105000"/>
              </a:lnSpc>
              <a:buNone/>
              <a:defRPr>
                <a:solidFill>
                  <a:schemeClr val="bg1"/>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5518686" y="4565000"/>
            <a:ext cx="3268893"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632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9FD724BF-CFC4-42FD-BE4C-7B6091CF9FDF}"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6" y="1657964"/>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24" name="Text Placeholder 24"/>
          <p:cNvSpPr>
            <a:spLocks noGrp="1"/>
          </p:cNvSpPr>
          <p:nvPr>
            <p:ph type="body" sz="quarter" idx="25" hasCustomPrompt="1"/>
          </p:nvPr>
        </p:nvSpPr>
        <p:spPr>
          <a:xfrm>
            <a:off x="2243316" y="1594978"/>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5" name="Text Placeholder 21"/>
          <p:cNvSpPr>
            <a:spLocks noGrp="1"/>
          </p:cNvSpPr>
          <p:nvPr>
            <p:ph type="body" sz="quarter" idx="26" hasCustomPrompt="1"/>
          </p:nvPr>
        </p:nvSpPr>
        <p:spPr>
          <a:xfrm>
            <a:off x="2243316" y="1942164"/>
            <a:ext cx="3048664" cy="1839683"/>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14"/>
          <p:cNvSpPr>
            <a:spLocks noGrp="1"/>
          </p:cNvSpPr>
          <p:nvPr>
            <p:ph type="body" sz="quarter" idx="46" hasCustomPrompt="1"/>
          </p:nvPr>
        </p:nvSpPr>
        <p:spPr>
          <a:xfrm>
            <a:off x="5514368" y="1657963"/>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7" name="Text Placeholder 14"/>
          <p:cNvSpPr>
            <a:spLocks noGrp="1"/>
          </p:cNvSpPr>
          <p:nvPr>
            <p:ph type="body" sz="quarter" idx="48" hasCustomPrompt="1"/>
          </p:nvPr>
        </p:nvSpPr>
        <p:spPr>
          <a:xfrm>
            <a:off x="5518686" y="3102889"/>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8" name="Text Placeholder 14"/>
          <p:cNvSpPr>
            <a:spLocks noGrp="1"/>
          </p:cNvSpPr>
          <p:nvPr>
            <p:ph type="body" sz="quarter" idx="50" hasCustomPrompt="1"/>
          </p:nvPr>
        </p:nvSpPr>
        <p:spPr>
          <a:xfrm>
            <a:off x="5518686" y="4565000"/>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9"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965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09"/>
            <a:ext cx="11192828" cy="527357"/>
          </a:xfrm>
        </p:spPr>
        <p:txBody>
          <a:bodyPr/>
          <a:lstStyle/>
          <a:p>
            <a:r>
              <a:rPr lang="en-US" dirty="0" smtClean="0"/>
              <a:t>Click to edit title</a:t>
            </a:r>
            <a:endParaRPr lang="en-US" dirty="0"/>
          </a:p>
        </p:txBody>
      </p:sp>
    </p:spTree>
    <p:extLst>
      <p:ext uri="{BB962C8B-B14F-4D97-AF65-F5344CB8AC3E}">
        <p14:creationId xmlns:p14="http://schemas.microsoft.com/office/powerpoint/2010/main" val="10233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Graphics">
    <p:spTree>
      <p:nvGrpSpPr>
        <p:cNvPr id="1" name=""/>
        <p:cNvGrpSpPr/>
        <p:nvPr/>
      </p:nvGrpSpPr>
      <p:grpSpPr>
        <a:xfrm>
          <a:off x="0" y="0"/>
          <a:ext cx="0" cy="0"/>
          <a:chOff x="0" y="0"/>
          <a:chExt cx="0" cy="0"/>
        </a:xfrm>
      </p:grpSpPr>
      <p:sp>
        <p:nvSpPr>
          <p:cNvPr id="8" name="Date Placeholder 7"/>
          <p:cNvSpPr>
            <a:spLocks noGrp="1"/>
          </p:cNvSpPr>
          <p:nvPr>
            <p:ph type="dt" sz="half" idx="27"/>
          </p:nvPr>
        </p:nvSpPr>
        <p:spPr/>
        <p:txBody>
          <a:bodyPr/>
          <a:lstStyle/>
          <a:p>
            <a:fld id="{B4E39EC3-634A-464F-A373-6B000589DEC7}"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9" name="Footer Placeholder 8"/>
          <p:cNvSpPr>
            <a:spLocks noGrp="1"/>
          </p:cNvSpPr>
          <p:nvPr>
            <p:ph type="ftr" sz="quarter" idx="28"/>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0" name="Slide Number Placeholder 19"/>
          <p:cNvSpPr>
            <a:spLocks noGrp="1"/>
          </p:cNvSpPr>
          <p:nvPr>
            <p:ph type="sldNum" sz="quarter" idx="29"/>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2" name="Content Placeholder 9"/>
          <p:cNvSpPr>
            <a:spLocks noGrp="1"/>
          </p:cNvSpPr>
          <p:nvPr>
            <p:ph sz="quarter" idx="18" hasCustomPrompt="1"/>
          </p:nvPr>
        </p:nvSpPr>
        <p:spPr>
          <a:xfrm>
            <a:off x="621827" y="634690"/>
            <a:ext cx="4670156" cy="5485522"/>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23" name="Content Placeholder 9"/>
          <p:cNvSpPr>
            <a:spLocks noGrp="1"/>
          </p:cNvSpPr>
          <p:nvPr>
            <p:ph sz="quarter" idx="30" hasCustomPrompt="1"/>
          </p:nvPr>
        </p:nvSpPr>
        <p:spPr>
          <a:xfrm>
            <a:off x="5510051" y="634690"/>
            <a:ext cx="3050823" cy="1854412"/>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24" name="Content Placeholder 9"/>
          <p:cNvSpPr>
            <a:spLocks noGrp="1"/>
          </p:cNvSpPr>
          <p:nvPr>
            <p:ph sz="quarter" idx="31" hasCustomPrompt="1"/>
          </p:nvPr>
        </p:nvSpPr>
        <p:spPr>
          <a:xfrm>
            <a:off x="8763828" y="634690"/>
            <a:ext cx="3050823" cy="1854412"/>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26" name="Content Placeholder 9"/>
          <p:cNvSpPr>
            <a:spLocks noGrp="1"/>
          </p:cNvSpPr>
          <p:nvPr>
            <p:ph sz="quarter" idx="32" hasCustomPrompt="1"/>
          </p:nvPr>
        </p:nvSpPr>
        <p:spPr>
          <a:xfrm>
            <a:off x="5510049" y="2700492"/>
            <a:ext cx="6304602" cy="3419720"/>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288159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ve Graphics">
    <p:spTree>
      <p:nvGrpSpPr>
        <p:cNvPr id="1" name=""/>
        <p:cNvGrpSpPr/>
        <p:nvPr/>
      </p:nvGrpSpPr>
      <p:grpSpPr>
        <a:xfrm>
          <a:off x="0" y="0"/>
          <a:ext cx="0" cy="0"/>
          <a:chOff x="0" y="0"/>
          <a:chExt cx="0" cy="0"/>
        </a:xfrm>
      </p:grpSpPr>
      <p:sp>
        <p:nvSpPr>
          <p:cNvPr id="8" name="Date Placeholder 7"/>
          <p:cNvSpPr>
            <a:spLocks noGrp="1"/>
          </p:cNvSpPr>
          <p:nvPr>
            <p:ph type="dt" sz="half" idx="26"/>
          </p:nvPr>
        </p:nvSpPr>
        <p:spPr/>
        <p:txBody>
          <a:bodyPr/>
          <a:lstStyle/>
          <a:p>
            <a:fld id="{C6E05236-6230-454E-916E-90E0BFB81E08}"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9" name="Footer Placeholder 8"/>
          <p:cNvSpPr>
            <a:spLocks noGrp="1"/>
          </p:cNvSpPr>
          <p:nvPr>
            <p:ph type="ftr" sz="quarter" idx="27"/>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2" name="Slide Number Placeholder 21"/>
          <p:cNvSpPr>
            <a:spLocks noGrp="1"/>
          </p:cNvSpPr>
          <p:nvPr>
            <p:ph type="sldNum" sz="quarter" idx="28"/>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4" name="Content Placeholder 9"/>
          <p:cNvSpPr>
            <a:spLocks noGrp="1"/>
          </p:cNvSpPr>
          <p:nvPr>
            <p:ph sz="quarter" idx="18" hasCustomPrompt="1"/>
          </p:nvPr>
        </p:nvSpPr>
        <p:spPr>
          <a:xfrm>
            <a:off x="621827" y="634690"/>
            <a:ext cx="6302443" cy="5485522"/>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25" name="Content Placeholder 9"/>
          <p:cNvSpPr>
            <a:spLocks noGrp="1"/>
          </p:cNvSpPr>
          <p:nvPr>
            <p:ph sz="quarter" idx="29" hasCustomPrompt="1"/>
          </p:nvPr>
        </p:nvSpPr>
        <p:spPr>
          <a:xfrm>
            <a:off x="7140181" y="634690"/>
            <a:ext cx="1420695" cy="1640691"/>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6" name="Content Placeholder 9"/>
          <p:cNvSpPr>
            <a:spLocks noGrp="1"/>
          </p:cNvSpPr>
          <p:nvPr>
            <p:ph sz="quarter" idx="30" hasCustomPrompt="1"/>
          </p:nvPr>
        </p:nvSpPr>
        <p:spPr>
          <a:xfrm>
            <a:off x="8767071" y="634690"/>
            <a:ext cx="1420695" cy="1640691"/>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7" name="Content Placeholder 9"/>
          <p:cNvSpPr>
            <a:spLocks noGrp="1"/>
          </p:cNvSpPr>
          <p:nvPr>
            <p:ph sz="quarter" idx="31" hasCustomPrompt="1"/>
          </p:nvPr>
        </p:nvSpPr>
        <p:spPr>
          <a:xfrm>
            <a:off x="10393960" y="634690"/>
            <a:ext cx="1420695" cy="1640691"/>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8" name="Content Placeholder 9"/>
          <p:cNvSpPr>
            <a:spLocks noGrp="1"/>
          </p:cNvSpPr>
          <p:nvPr>
            <p:ph sz="quarter" idx="32" hasCustomPrompt="1"/>
          </p:nvPr>
        </p:nvSpPr>
        <p:spPr>
          <a:xfrm>
            <a:off x="7140182" y="2489104"/>
            <a:ext cx="4674473" cy="3631108"/>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243516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8905B7-0AF8-4311-A816-0736BC558407}" type="datetime1">
              <a:rPr lang="en-US" smtClean="0">
                <a:solidFill>
                  <a:srgbClr val="979796">
                    <a:lumMod val="40000"/>
                    <a:lumOff val="60000"/>
                  </a:srgbClr>
                </a:solidFill>
              </a:rPr>
              <a:pPr/>
              <a:t>6/5/2013</a:t>
            </a:fld>
            <a:endParaRPr lang="en-US" dirty="0">
              <a:solidFill>
                <a:srgbClr val="979796">
                  <a:lumMod val="40000"/>
                  <a:lumOff val="60000"/>
                </a:srgbClr>
              </a:solidFill>
            </a:endParaRPr>
          </a:p>
        </p:txBody>
      </p:sp>
      <p:sp>
        <p:nvSpPr>
          <p:cNvPr id="6" name="Footer Placeholder 5"/>
          <p:cNvSpPr>
            <a:spLocks noGrp="1"/>
          </p:cNvSpPr>
          <p:nvPr>
            <p:ph type="ftr" sz="quarter" idx="1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Tree>
    <p:extLst>
      <p:ext uri="{BB962C8B-B14F-4D97-AF65-F5344CB8AC3E}">
        <p14:creationId xmlns:p14="http://schemas.microsoft.com/office/powerpoint/2010/main" val="47447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44" name="Title 43"/>
          <p:cNvSpPr>
            <a:spLocks noGrp="1"/>
          </p:cNvSpPr>
          <p:nvPr>
            <p:ph type="title" hasCustomPrompt="1"/>
          </p:nvPr>
        </p:nvSpPr>
        <p:spPr>
          <a:xfrm>
            <a:off x="621824" y="546609"/>
            <a:ext cx="11192828" cy="527357"/>
          </a:xfrm>
        </p:spPr>
        <p:txBody>
          <a:bodyPr/>
          <a:lstStyle>
            <a:lvl1pPr>
              <a:defRPr>
                <a:solidFill>
                  <a:schemeClr val="tx1"/>
                </a:solidFill>
              </a:defRPr>
            </a:lvl1pPr>
          </a:lstStyle>
          <a:p>
            <a:r>
              <a:rPr lang="en-US" dirty="0" smtClean="0"/>
              <a:t>Click to edit title</a:t>
            </a:r>
            <a:endParaRPr lang="en-US" dirty="0"/>
          </a:p>
        </p:txBody>
      </p:sp>
      <p:sp>
        <p:nvSpPr>
          <p:cNvPr id="50"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49" name="Date Placeholder 48"/>
          <p:cNvSpPr>
            <a:spLocks noGrp="1"/>
          </p:cNvSpPr>
          <p:nvPr>
            <p:ph type="dt" sz="half" idx="19"/>
          </p:nvPr>
        </p:nvSpPr>
        <p:spPr/>
        <p:txBody>
          <a:bodyPr/>
          <a:lstStyle/>
          <a:p>
            <a:fld id="{ABF883E0-5EA3-4D5E-89C2-DD41B77FA2EC}" type="datetime1">
              <a:rPr lang="en-US" smtClean="0">
                <a:solidFill>
                  <a:srgbClr val="FFFFFF">
                    <a:lumMod val="40000"/>
                    <a:lumOff val="60000"/>
                  </a:srgbClr>
                </a:solidFill>
              </a:rPr>
              <a:pPr/>
              <a:t>6/5/2013</a:t>
            </a:fld>
            <a:endParaRPr lang="en-US" dirty="0">
              <a:solidFill>
                <a:srgbClr val="FFFFFF">
                  <a:lumMod val="40000"/>
                  <a:lumOff val="60000"/>
                </a:srgbClr>
              </a:solidFill>
            </a:endParaRPr>
          </a:p>
        </p:txBody>
      </p:sp>
      <p:sp>
        <p:nvSpPr>
          <p:cNvPr id="53" name="Footer Placeholder 52"/>
          <p:cNvSpPr>
            <a:spLocks noGrp="1"/>
          </p:cNvSpPr>
          <p:nvPr>
            <p:ph type="ftr" sz="quarter" idx="20"/>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54" name="Slide Number Placeholder 53"/>
          <p:cNvSpPr>
            <a:spLocks noGrp="1"/>
          </p:cNvSpPr>
          <p:nvPr>
            <p:ph type="sldNum" sz="quarter" idx="21"/>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56" name="Group 55"/>
          <p:cNvGrpSpPr/>
          <p:nvPr userDrawn="1"/>
        </p:nvGrpSpPr>
        <p:grpSpPr>
          <a:xfrm>
            <a:off x="10656935" y="6498494"/>
            <a:ext cx="1157716" cy="157489"/>
            <a:chOff x="464820" y="471850"/>
            <a:chExt cx="2499360" cy="340045"/>
          </a:xfrm>
          <a:solidFill>
            <a:schemeClr val="tx1"/>
          </a:solidFill>
        </p:grpSpPr>
        <p:sp>
          <p:nvSpPr>
            <p:cNvPr id="57"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8"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9"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0"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1"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2"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3"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4"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5"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6"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7"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8"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9"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70"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71"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
        <p:nvSpPr>
          <p:cNvPr id="74" name="Text Placeholder 2"/>
          <p:cNvSpPr>
            <a:spLocks noGrp="1"/>
          </p:cNvSpPr>
          <p:nvPr>
            <p:ph type="body" sz="quarter" idx="22" hasCustomPrompt="1"/>
          </p:nvPr>
        </p:nvSpPr>
        <p:spPr>
          <a:xfrm>
            <a:off x="621824" y="2404910"/>
            <a:ext cx="3048664" cy="3715301"/>
          </a:xfrm>
        </p:spPr>
        <p:txBody>
          <a:bodyPr/>
          <a:lstStyle>
            <a:lvl1pPr marL="0" indent="0">
              <a:lnSpc>
                <a:spcPct val="105000"/>
              </a:lnSpc>
              <a:buNone/>
              <a:defRPr sz="3264">
                <a:solidFill>
                  <a:schemeClr val="tx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5" name="Text Placeholder 2"/>
          <p:cNvSpPr>
            <a:spLocks noGrp="1"/>
          </p:cNvSpPr>
          <p:nvPr>
            <p:ph type="body" sz="quarter" idx="23" hasCustomPrompt="1"/>
          </p:nvPr>
        </p:nvSpPr>
        <p:spPr>
          <a:xfrm>
            <a:off x="5514368" y="2404908"/>
            <a:ext cx="6300284" cy="525550"/>
          </a:xfrm>
        </p:spPr>
        <p:txBody>
          <a:bodyPr/>
          <a:lstStyle>
            <a:lvl1pPr marL="0" indent="0">
              <a:lnSpc>
                <a:spcPct val="105000"/>
              </a:lnSpc>
              <a:buNone/>
              <a:defRPr sz="3264">
                <a:solidFill>
                  <a:schemeClr val="tx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endParaRPr lang="en-US" dirty="0"/>
          </a:p>
        </p:txBody>
      </p:sp>
      <p:sp>
        <p:nvSpPr>
          <p:cNvPr id="76" name="Text Placeholder 2"/>
          <p:cNvSpPr>
            <a:spLocks noGrp="1"/>
          </p:cNvSpPr>
          <p:nvPr>
            <p:ph type="body" sz="quarter" idx="24" hasCustomPrompt="1"/>
          </p:nvPr>
        </p:nvSpPr>
        <p:spPr>
          <a:xfrm>
            <a:off x="5514368" y="2930459"/>
            <a:ext cx="6300284" cy="3189752"/>
          </a:xfrm>
        </p:spPr>
        <p:txBody>
          <a:bodyPr/>
          <a:lstStyle>
            <a:lvl1pPr marL="0" indent="0">
              <a:lnSpc>
                <a:spcPct val="125000"/>
              </a:lnSpc>
              <a:spcBef>
                <a:spcPts val="0"/>
              </a:spcBef>
              <a:buNone/>
              <a:defRPr sz="1632">
                <a:solidFill>
                  <a:schemeClr val="tx1"/>
                </a:solidFill>
              </a:defRPr>
            </a:lvl1pPr>
            <a:lvl2pPr marL="388591" indent="-155437">
              <a:buFont typeface="Arial" pitchFamily="34" charset="0"/>
              <a:buChar char="•"/>
              <a:defRPr sz="1632"/>
            </a:lvl2pPr>
            <a:lvl3pPr marL="621746" indent="-155437">
              <a:defRPr sz="1632"/>
            </a:lvl3pPr>
            <a:lvl4pPr marL="859219" indent="-155437">
              <a:defRPr sz="1632"/>
            </a:lvl4pPr>
            <a:lvl5pPr marL="1088056" indent="-155437">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0395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cial Content">
    <p:bg>
      <p:bgPr>
        <a:solidFill>
          <a:schemeClr val="accent1"/>
        </a:solidFill>
        <a:effectLst/>
      </p:bgPr>
    </p:bg>
    <p:spTree>
      <p:nvGrpSpPr>
        <p:cNvPr id="1" name=""/>
        <p:cNvGrpSpPr/>
        <p:nvPr/>
      </p:nvGrpSpPr>
      <p:grpSpPr>
        <a:xfrm>
          <a:off x="0" y="0"/>
          <a:ext cx="0" cy="0"/>
          <a:chOff x="0" y="0"/>
          <a:chExt cx="0" cy="0"/>
        </a:xfrm>
      </p:grpSpPr>
      <p:sp>
        <p:nvSpPr>
          <p:cNvPr id="28"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18"/>
          </p:nvPr>
        </p:nvSpPr>
        <p:spPr/>
        <p:txBody>
          <a:bodyPr/>
          <a:lstStyle/>
          <a:p>
            <a:fld id="{3481A3E1-0744-45AC-A89C-879792E98581}" type="datetime1">
              <a:rPr lang="en-US" smtClean="0">
                <a:solidFill>
                  <a:srgbClr val="FFFFFF">
                    <a:lumMod val="40000"/>
                    <a:lumOff val="60000"/>
                  </a:srgbClr>
                </a:solidFill>
              </a:rPr>
              <a:pPr/>
              <a:t>6/5/2013</a:t>
            </a:fld>
            <a:endParaRPr lang="en-US" dirty="0">
              <a:solidFill>
                <a:srgbClr val="FFFFFF">
                  <a:lumMod val="40000"/>
                  <a:lumOff val="60000"/>
                </a:srgbClr>
              </a:solidFill>
            </a:endParaRPr>
          </a:p>
        </p:txBody>
      </p:sp>
      <p:sp>
        <p:nvSpPr>
          <p:cNvPr id="30" name="Footer Placeholder 29"/>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32" name="Slide Number Placeholder 31"/>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35" name="Group 34"/>
          <p:cNvGrpSpPr/>
          <p:nvPr userDrawn="1"/>
        </p:nvGrpSpPr>
        <p:grpSpPr>
          <a:xfrm>
            <a:off x="10656935" y="6498494"/>
            <a:ext cx="1157716" cy="157489"/>
            <a:chOff x="464820" y="471850"/>
            <a:chExt cx="2499360" cy="340045"/>
          </a:xfrm>
          <a:solidFill>
            <a:schemeClr val="tx1"/>
          </a:solidFill>
        </p:grpSpPr>
        <p:sp>
          <p:nvSpPr>
            <p:cNvPr id="38"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9"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0"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1"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2"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3"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4"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5"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6"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7"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8"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9"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0"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1"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2"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
        <p:nvSpPr>
          <p:cNvPr id="33" name="Title 32"/>
          <p:cNvSpPr>
            <a:spLocks noGrp="1"/>
          </p:cNvSpPr>
          <p:nvPr>
            <p:ph type="title" hasCustomPrompt="1"/>
          </p:nvPr>
        </p:nvSpPr>
        <p:spPr>
          <a:xfrm>
            <a:off x="621824" y="546609"/>
            <a:ext cx="11192828" cy="527357"/>
          </a:xfrm>
        </p:spPr>
        <p:txBody>
          <a:bodyPr/>
          <a:lstStyle>
            <a:lvl1pPr>
              <a:defRPr>
                <a:solidFill>
                  <a:schemeClr val="tx1"/>
                </a:solidFill>
              </a:defRPr>
            </a:lvl1pPr>
          </a:lstStyle>
          <a:p>
            <a:r>
              <a:rPr lang="en-US" dirty="0" smtClean="0"/>
              <a:t>Click to edit title</a:t>
            </a:r>
            <a:endParaRPr lang="en-US" dirty="0"/>
          </a:p>
        </p:txBody>
      </p:sp>
      <p:sp>
        <p:nvSpPr>
          <p:cNvPr id="53" name="Text Placeholder 2"/>
          <p:cNvSpPr>
            <a:spLocks noGrp="1"/>
          </p:cNvSpPr>
          <p:nvPr>
            <p:ph type="body" sz="quarter" idx="21" hasCustomPrompt="1"/>
          </p:nvPr>
        </p:nvSpPr>
        <p:spPr>
          <a:xfrm>
            <a:off x="621824" y="2404910"/>
            <a:ext cx="11192828" cy="3715301"/>
          </a:xfrm>
        </p:spPr>
        <p:txBody>
          <a:bodyPr/>
          <a:lstStyle>
            <a:lvl1pPr marL="0" indent="0">
              <a:lnSpc>
                <a:spcPct val="105000"/>
              </a:lnSpc>
              <a:buNone/>
              <a:defRPr sz="3264">
                <a:solidFill>
                  <a:schemeClr val="tx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1488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621822" y="2404044"/>
            <a:ext cx="3049529" cy="527357"/>
          </a:xfrm>
        </p:spPr>
        <p:txBody>
          <a:bodyPr/>
          <a:lstStyle>
            <a:lvl1pPr>
              <a:defRPr baseline="0">
                <a:solidFill>
                  <a:schemeClr val="tx1"/>
                </a:solidFill>
              </a:defRPr>
            </a:lvl1pPr>
          </a:lstStyle>
          <a:p>
            <a:r>
              <a:rPr lang="en-US" dirty="0" smtClean="0"/>
              <a:t>Click to edit title</a:t>
            </a:r>
            <a:endParaRPr lang="en-US" dirty="0"/>
          </a:p>
        </p:txBody>
      </p:sp>
      <p:sp>
        <p:nvSpPr>
          <p:cNvPr id="2" name="Date Placeholder 1"/>
          <p:cNvSpPr>
            <a:spLocks noGrp="1"/>
          </p:cNvSpPr>
          <p:nvPr>
            <p:ph type="dt" sz="half" idx="18"/>
          </p:nvPr>
        </p:nvSpPr>
        <p:spPr/>
        <p:txBody>
          <a:bodyPr/>
          <a:lstStyle/>
          <a:p>
            <a:fld id="{1F3683FE-7130-4BF0-A458-E2999B17E7DD}" type="datetime1">
              <a:rPr lang="en-US" smtClean="0">
                <a:solidFill>
                  <a:srgbClr val="FFFFFF">
                    <a:lumMod val="40000"/>
                    <a:lumOff val="60000"/>
                  </a:srgbClr>
                </a:solidFill>
              </a:rPr>
              <a:pPr/>
              <a:t>6/5/2013</a:t>
            </a:fld>
            <a:endParaRPr lang="en-US" dirty="0">
              <a:solidFill>
                <a:srgbClr val="FFFFFF">
                  <a:lumMod val="40000"/>
                  <a:lumOff val="60000"/>
                </a:srgbClr>
              </a:solidFill>
            </a:endParaRPr>
          </a:p>
        </p:txBody>
      </p:sp>
      <p:sp>
        <p:nvSpPr>
          <p:cNvPr id="4" name="Footer Placeholder 3"/>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5" name="Slide Number Placeholder 4"/>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33" name="Group 32"/>
          <p:cNvGrpSpPr/>
          <p:nvPr userDrawn="1"/>
        </p:nvGrpSpPr>
        <p:grpSpPr>
          <a:xfrm>
            <a:off x="10656935" y="6498494"/>
            <a:ext cx="1157716" cy="157489"/>
            <a:chOff x="464820" y="471850"/>
            <a:chExt cx="2499360" cy="340045"/>
          </a:xfrm>
          <a:solidFill>
            <a:schemeClr val="tx1"/>
          </a:solidFill>
        </p:grpSpPr>
        <p:sp>
          <p:nvSpPr>
            <p:cNvPr id="34"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5"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6"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8"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9"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0"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1"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2"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3"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4"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5"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6"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7"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8"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9"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
        <p:nvSpPr>
          <p:cNvPr id="52" name="Text Placeholder 8"/>
          <p:cNvSpPr>
            <a:spLocks noGrp="1"/>
          </p:cNvSpPr>
          <p:nvPr>
            <p:ph type="body" sz="quarter" idx="22" hasCustomPrompt="1"/>
          </p:nvPr>
        </p:nvSpPr>
        <p:spPr>
          <a:xfrm>
            <a:off x="621822" y="544118"/>
            <a:ext cx="3042187" cy="313903"/>
          </a:xfrm>
        </p:spPr>
        <p:txBody>
          <a:bodyPr wrap="square">
            <a:spAutoFit/>
          </a:bodyPr>
          <a:lstStyle>
            <a:lvl1pPr marL="0" indent="0">
              <a:buNone/>
              <a:defRPr sz="1632" baseline="0">
                <a:solidFill>
                  <a:schemeClr val="tx1"/>
                </a:solidFill>
              </a:defRPr>
            </a:lvl1pPr>
            <a:lvl2pPr marL="237473" indent="0">
              <a:buNone/>
              <a:defRPr sz="1632">
                <a:solidFill>
                  <a:schemeClr val="tx2"/>
                </a:solidFill>
              </a:defRPr>
            </a:lvl2pPr>
            <a:lvl3pPr>
              <a:defRPr sz="1632">
                <a:solidFill>
                  <a:schemeClr val="tx2"/>
                </a:solidFill>
              </a:defRPr>
            </a:lvl3pPr>
            <a:lvl4pPr>
              <a:defRPr sz="1632">
                <a:solidFill>
                  <a:schemeClr val="tx2"/>
                </a:solidFill>
              </a:defRPr>
            </a:lvl4pPr>
            <a:lvl5pPr>
              <a:defRPr sz="1632">
                <a:solidFill>
                  <a:schemeClr val="tx2"/>
                </a:solidFill>
              </a:defRPr>
            </a:lvl5pPr>
          </a:lstStyle>
          <a:p>
            <a:pPr lvl="0"/>
            <a:r>
              <a:rPr lang="en-US" dirty="0" smtClean="0"/>
              <a:t>Click to edit section #</a:t>
            </a:r>
          </a:p>
        </p:txBody>
      </p:sp>
      <p:sp>
        <p:nvSpPr>
          <p:cNvPr id="54" name="Text Placeholder 21"/>
          <p:cNvSpPr>
            <a:spLocks noGrp="1"/>
          </p:cNvSpPr>
          <p:nvPr>
            <p:ph type="body" sz="quarter" idx="26" hasCustomPrompt="1"/>
          </p:nvPr>
        </p:nvSpPr>
        <p:spPr>
          <a:xfrm>
            <a:off x="5509404" y="2404045"/>
            <a:ext cx="4677280" cy="3716166"/>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8907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Photo Righ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621822" y="2404044"/>
            <a:ext cx="3049529" cy="527357"/>
          </a:xfrm>
        </p:spPr>
        <p:txBody>
          <a:bodyPr/>
          <a:lstStyle>
            <a:lvl1pPr>
              <a:defRPr>
                <a:solidFill>
                  <a:schemeClr val="tx1"/>
                </a:solidFill>
              </a:defRPr>
            </a:lvl1pPr>
          </a:lstStyle>
          <a:p>
            <a:r>
              <a:rPr lang="en-US" dirty="0" smtClean="0"/>
              <a:t>Click to edit title</a:t>
            </a:r>
            <a:endParaRPr lang="en-US" dirty="0"/>
          </a:p>
        </p:txBody>
      </p:sp>
      <p:sp>
        <p:nvSpPr>
          <p:cNvPr id="27" name="Picture Placeholder 9"/>
          <p:cNvSpPr>
            <a:spLocks noGrp="1"/>
          </p:cNvSpPr>
          <p:nvPr>
            <p:ph type="pic" sz="quarter" idx="18" hasCustomPrompt="1"/>
          </p:nvPr>
        </p:nvSpPr>
        <p:spPr>
          <a:xfrm>
            <a:off x="7138022" y="0"/>
            <a:ext cx="5298457" cy="6994525"/>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2" name="Date Placeholder 1"/>
          <p:cNvSpPr>
            <a:spLocks noGrp="1"/>
          </p:cNvSpPr>
          <p:nvPr>
            <p:ph type="dt" sz="half" idx="19"/>
          </p:nvPr>
        </p:nvSpPr>
        <p:spPr/>
        <p:txBody>
          <a:bodyPr/>
          <a:lstStyle/>
          <a:p>
            <a:fld id="{D594E478-84C9-4A05-89FD-0B4F0A9713D2}" type="datetime1">
              <a:rPr lang="en-US" smtClean="0">
                <a:solidFill>
                  <a:srgbClr val="FFFFFF">
                    <a:lumMod val="40000"/>
                    <a:lumOff val="60000"/>
                  </a:srgbClr>
                </a:solidFill>
              </a:rPr>
              <a:pPr/>
              <a:t>6/5/2013</a:t>
            </a:fld>
            <a:endParaRPr lang="en-US" dirty="0">
              <a:solidFill>
                <a:srgbClr val="FFFFFF">
                  <a:lumMod val="40000"/>
                  <a:lumOff val="60000"/>
                </a:srgbClr>
              </a:solidFill>
            </a:endParaRPr>
          </a:p>
        </p:txBody>
      </p:sp>
      <p:sp>
        <p:nvSpPr>
          <p:cNvPr id="4" name="Footer Placeholder 3"/>
          <p:cNvSpPr>
            <a:spLocks noGrp="1"/>
          </p:cNvSpPr>
          <p:nvPr>
            <p:ph type="ftr" sz="quarter" idx="20"/>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5" name="Slide Number Placeholder 4"/>
          <p:cNvSpPr>
            <a:spLocks noGrp="1"/>
          </p:cNvSpPr>
          <p:nvPr>
            <p:ph type="sldNum" sz="quarter" idx="21"/>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32" name="Group 31"/>
          <p:cNvGrpSpPr/>
          <p:nvPr userDrawn="1"/>
        </p:nvGrpSpPr>
        <p:grpSpPr>
          <a:xfrm>
            <a:off x="10656935" y="6498494"/>
            <a:ext cx="1157716" cy="157489"/>
            <a:chOff x="464820" y="471850"/>
            <a:chExt cx="2499360" cy="340045"/>
          </a:xfrm>
          <a:solidFill>
            <a:schemeClr val="tx1"/>
          </a:solidFill>
        </p:grpSpPr>
        <p:sp>
          <p:nvSpPr>
            <p:cNvPr id="33"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4"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5"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6"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8"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39"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0"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1"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2"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3"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4"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5"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6"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7"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8"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
        <p:nvSpPr>
          <p:cNvPr id="49" name="Text Placeholder 8"/>
          <p:cNvSpPr>
            <a:spLocks noGrp="1"/>
          </p:cNvSpPr>
          <p:nvPr>
            <p:ph type="body" sz="quarter" idx="22" hasCustomPrompt="1"/>
          </p:nvPr>
        </p:nvSpPr>
        <p:spPr>
          <a:xfrm>
            <a:off x="621822" y="544118"/>
            <a:ext cx="3042187" cy="313903"/>
          </a:xfrm>
        </p:spPr>
        <p:txBody>
          <a:bodyPr wrap="square">
            <a:spAutoFit/>
          </a:bodyPr>
          <a:lstStyle>
            <a:lvl1pPr marL="0" indent="0">
              <a:buNone/>
              <a:defRPr sz="1632" baseline="0">
                <a:solidFill>
                  <a:schemeClr val="tx1"/>
                </a:solidFill>
              </a:defRPr>
            </a:lvl1pPr>
            <a:lvl2pPr marL="237473" indent="0">
              <a:buNone/>
              <a:defRPr sz="1632">
                <a:solidFill>
                  <a:schemeClr val="tx2"/>
                </a:solidFill>
              </a:defRPr>
            </a:lvl2pPr>
            <a:lvl3pPr>
              <a:defRPr sz="1632">
                <a:solidFill>
                  <a:schemeClr val="tx2"/>
                </a:solidFill>
              </a:defRPr>
            </a:lvl3pPr>
            <a:lvl4pPr>
              <a:defRPr sz="1632">
                <a:solidFill>
                  <a:schemeClr val="tx2"/>
                </a:solidFill>
              </a:defRPr>
            </a:lvl4pPr>
            <a:lvl5pPr>
              <a:defRPr sz="1632">
                <a:solidFill>
                  <a:schemeClr val="tx2"/>
                </a:solidFill>
              </a:defRPr>
            </a:lvl5pPr>
          </a:lstStyle>
          <a:p>
            <a:pPr lvl="0"/>
            <a:r>
              <a:rPr lang="en-US" dirty="0" smtClean="0"/>
              <a:t>Click to edit section #</a:t>
            </a:r>
          </a:p>
        </p:txBody>
      </p:sp>
    </p:spTree>
    <p:extLst>
      <p:ext uri="{BB962C8B-B14F-4D97-AF65-F5344CB8AC3E}">
        <p14:creationId xmlns:p14="http://schemas.microsoft.com/office/powerpoint/2010/main" val="3648934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Photo Right ALT">
    <p:bg>
      <p:bgPr>
        <a:solidFill>
          <a:schemeClr val="accent1"/>
        </a:solidFill>
        <a:effectLst/>
      </p:bgPr>
    </p:bg>
    <p:spTree>
      <p:nvGrpSpPr>
        <p:cNvPr id="1" name=""/>
        <p:cNvGrpSpPr/>
        <p:nvPr/>
      </p:nvGrpSpPr>
      <p:grpSpPr>
        <a:xfrm>
          <a:off x="0" y="0"/>
          <a:ext cx="0" cy="0"/>
          <a:chOff x="0" y="0"/>
          <a:chExt cx="0" cy="0"/>
        </a:xfrm>
      </p:grpSpPr>
      <p:sp>
        <p:nvSpPr>
          <p:cNvPr id="28" name="Picture Placeholder 9"/>
          <p:cNvSpPr>
            <a:spLocks noGrp="1"/>
          </p:cNvSpPr>
          <p:nvPr>
            <p:ph type="pic" sz="quarter" idx="17" hasCustomPrompt="1"/>
          </p:nvPr>
        </p:nvSpPr>
        <p:spPr>
          <a:xfrm>
            <a:off x="7138022" y="0"/>
            <a:ext cx="5298457" cy="6994525"/>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BFA505CA-3565-4218-B93C-6E123BB3E7C0}" type="datetime1">
              <a:rPr lang="en-US" smtClean="0">
                <a:solidFill>
                  <a:srgbClr val="FFFFFF">
                    <a:lumMod val="40000"/>
                    <a:lumOff val="60000"/>
                  </a:srgbClr>
                </a:solidFill>
              </a:rPr>
              <a:pPr/>
              <a:t>6/5/2013</a:t>
            </a:fld>
            <a:endParaRPr lang="en-US" dirty="0">
              <a:solidFill>
                <a:srgbClr val="FFFFFF">
                  <a:lumMod val="40000"/>
                  <a:lumOff val="60000"/>
                </a:srgbClr>
              </a:solidFill>
            </a:endParaRPr>
          </a:p>
        </p:txBody>
      </p:sp>
      <p:sp>
        <p:nvSpPr>
          <p:cNvPr id="5" name="Footer Placeholder 4"/>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6" name="Slide Number Placeholder 5"/>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53" name="Group 52"/>
          <p:cNvGrpSpPr/>
          <p:nvPr userDrawn="1"/>
        </p:nvGrpSpPr>
        <p:grpSpPr>
          <a:xfrm>
            <a:off x="10656935" y="6498494"/>
            <a:ext cx="1157716" cy="157489"/>
            <a:chOff x="464820" y="471850"/>
            <a:chExt cx="2499360" cy="340045"/>
          </a:xfrm>
          <a:solidFill>
            <a:schemeClr val="tx1"/>
          </a:solidFill>
        </p:grpSpPr>
        <p:sp>
          <p:nvSpPr>
            <p:cNvPr id="54"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5"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6"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7"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8"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9"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0"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1"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2"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3"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4"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5"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6"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7"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8"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
        <p:nvSpPr>
          <p:cNvPr id="7" name="Title 6"/>
          <p:cNvSpPr>
            <a:spLocks noGrp="1"/>
          </p:cNvSpPr>
          <p:nvPr>
            <p:ph type="title" hasCustomPrompt="1"/>
          </p:nvPr>
        </p:nvSpPr>
        <p:spPr>
          <a:xfrm>
            <a:off x="621826" y="546609"/>
            <a:ext cx="3049527" cy="527357"/>
          </a:xfrm>
        </p:spPr>
        <p:txBody>
          <a:bodyPr/>
          <a:lstStyle>
            <a:lvl1pPr>
              <a:defRPr>
                <a:solidFill>
                  <a:schemeClr val="tx1"/>
                </a:solidFill>
              </a:defRPr>
            </a:lvl1pPr>
          </a:lstStyle>
          <a:p>
            <a:r>
              <a:rPr lang="en-US" dirty="0" smtClean="0"/>
              <a:t>Click to edit title</a:t>
            </a:r>
            <a:endParaRPr lang="en-US" dirty="0"/>
          </a:p>
        </p:txBody>
      </p:sp>
      <p:sp>
        <p:nvSpPr>
          <p:cNvPr id="70" name="Text Placeholder 21"/>
          <p:cNvSpPr>
            <a:spLocks noGrp="1"/>
          </p:cNvSpPr>
          <p:nvPr>
            <p:ph type="body" sz="quarter" idx="26" hasCustomPrompt="1"/>
          </p:nvPr>
        </p:nvSpPr>
        <p:spPr>
          <a:xfrm>
            <a:off x="621826" y="2404045"/>
            <a:ext cx="3048662" cy="3716166"/>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3943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Photo Lef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7138020" y="2404044"/>
            <a:ext cx="3042187" cy="527357"/>
          </a:xfrm>
        </p:spPr>
        <p:txBody>
          <a:bodyPr/>
          <a:lstStyle>
            <a:lvl1pPr>
              <a:defRPr>
                <a:solidFill>
                  <a:schemeClr val="tx1"/>
                </a:solidFill>
              </a:defRPr>
            </a:lvl1pPr>
          </a:lstStyle>
          <a:p>
            <a:r>
              <a:rPr lang="en-US" dirty="0" smtClean="0"/>
              <a:t>Click to edit title</a:t>
            </a:r>
            <a:endParaRPr lang="en-US" dirty="0"/>
          </a:p>
        </p:txBody>
      </p:sp>
      <p:sp>
        <p:nvSpPr>
          <p:cNvPr id="30" name="Text Placeholder 8"/>
          <p:cNvSpPr>
            <a:spLocks noGrp="1"/>
          </p:cNvSpPr>
          <p:nvPr>
            <p:ph type="body" sz="quarter" idx="17" hasCustomPrompt="1"/>
          </p:nvPr>
        </p:nvSpPr>
        <p:spPr>
          <a:xfrm>
            <a:off x="7138020" y="544118"/>
            <a:ext cx="3042187" cy="313903"/>
          </a:xfrm>
        </p:spPr>
        <p:txBody>
          <a:bodyPr wrap="square">
            <a:spAutoFit/>
          </a:bodyPr>
          <a:lstStyle>
            <a:lvl1pPr marL="0" indent="0">
              <a:buNone/>
              <a:defRPr sz="1632" baseline="0">
                <a:solidFill>
                  <a:schemeClr val="tx1"/>
                </a:solidFill>
              </a:defRPr>
            </a:lvl1pPr>
            <a:lvl2pPr marL="237473" indent="0">
              <a:buNone/>
              <a:defRPr sz="1632">
                <a:solidFill>
                  <a:schemeClr val="tx2"/>
                </a:solidFill>
              </a:defRPr>
            </a:lvl2pPr>
            <a:lvl3pPr>
              <a:defRPr sz="1632">
                <a:solidFill>
                  <a:schemeClr val="tx2"/>
                </a:solidFill>
              </a:defRPr>
            </a:lvl3pPr>
            <a:lvl4pPr>
              <a:defRPr sz="1632">
                <a:solidFill>
                  <a:schemeClr val="tx2"/>
                </a:solidFill>
              </a:defRPr>
            </a:lvl4pPr>
            <a:lvl5pPr>
              <a:defRPr sz="1632">
                <a:solidFill>
                  <a:schemeClr val="tx2"/>
                </a:solidFill>
              </a:defRPr>
            </a:lvl5pPr>
          </a:lstStyle>
          <a:p>
            <a:pPr lvl="0"/>
            <a:r>
              <a:rPr lang="en-US" dirty="0" smtClean="0"/>
              <a:t>Click to edit section #</a:t>
            </a:r>
          </a:p>
        </p:txBody>
      </p:sp>
      <p:sp>
        <p:nvSpPr>
          <p:cNvPr id="27" name="Picture Placeholder 9"/>
          <p:cNvSpPr>
            <a:spLocks noGrp="1"/>
          </p:cNvSpPr>
          <p:nvPr>
            <p:ph type="pic" sz="quarter" idx="18" hasCustomPrompt="1"/>
          </p:nvPr>
        </p:nvSpPr>
        <p:spPr>
          <a:xfrm>
            <a:off x="1" y="0"/>
            <a:ext cx="6929449" cy="6994525"/>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2" name="Date Placeholder 1"/>
          <p:cNvSpPr>
            <a:spLocks noGrp="1"/>
          </p:cNvSpPr>
          <p:nvPr>
            <p:ph type="dt" sz="half" idx="19"/>
          </p:nvPr>
        </p:nvSpPr>
        <p:spPr/>
        <p:txBody>
          <a:bodyPr/>
          <a:lstStyle/>
          <a:p>
            <a:fld id="{40F081CE-F4EC-4743-BE49-BB19EB5BA6F6}" type="datetime1">
              <a:rPr lang="en-US" smtClean="0">
                <a:solidFill>
                  <a:srgbClr val="FFFFFF">
                    <a:lumMod val="40000"/>
                    <a:lumOff val="60000"/>
                  </a:srgbClr>
                </a:solidFill>
              </a:rPr>
              <a:pPr/>
              <a:t>6/5/2013</a:t>
            </a:fld>
            <a:endParaRPr lang="en-US" dirty="0">
              <a:solidFill>
                <a:srgbClr val="FFFFFF">
                  <a:lumMod val="40000"/>
                  <a:lumOff val="60000"/>
                </a:srgbClr>
              </a:solidFill>
            </a:endParaRPr>
          </a:p>
        </p:txBody>
      </p:sp>
      <p:sp>
        <p:nvSpPr>
          <p:cNvPr id="3" name="Footer Placeholder 2"/>
          <p:cNvSpPr>
            <a:spLocks noGrp="1"/>
          </p:cNvSpPr>
          <p:nvPr>
            <p:ph type="ftr" sz="quarter" idx="20"/>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4" name="Slide Number Placeholder 3"/>
          <p:cNvSpPr>
            <a:spLocks noGrp="1"/>
          </p:cNvSpPr>
          <p:nvPr>
            <p:ph type="sldNum" sz="quarter" idx="21"/>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54" name="Group 53"/>
          <p:cNvGrpSpPr/>
          <p:nvPr userDrawn="1"/>
        </p:nvGrpSpPr>
        <p:grpSpPr>
          <a:xfrm>
            <a:off x="10656935" y="6498494"/>
            <a:ext cx="1157716" cy="157489"/>
            <a:chOff x="464820" y="471850"/>
            <a:chExt cx="2499360" cy="340045"/>
          </a:xfrm>
          <a:solidFill>
            <a:schemeClr val="tx1"/>
          </a:solidFill>
        </p:grpSpPr>
        <p:sp>
          <p:nvSpPr>
            <p:cNvPr id="55"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6"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7"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8"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9"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0"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1"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2"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3"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4"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5"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6"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7"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8"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9"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
        <p:nvSpPr>
          <p:cNvPr id="70" name="Text Placeholder 21"/>
          <p:cNvSpPr>
            <a:spLocks noGrp="1"/>
          </p:cNvSpPr>
          <p:nvPr>
            <p:ph type="body" sz="quarter" idx="26" hasCustomPrompt="1"/>
          </p:nvPr>
        </p:nvSpPr>
        <p:spPr>
          <a:xfrm>
            <a:off x="7138020" y="3834038"/>
            <a:ext cx="3048661" cy="2286174"/>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4828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Photo Left ALT">
    <p:bg>
      <p:bgPr>
        <a:solidFill>
          <a:schemeClr val="accent1"/>
        </a:solidFill>
        <a:effectLst/>
      </p:bgPr>
    </p:bg>
    <p:spTree>
      <p:nvGrpSpPr>
        <p:cNvPr id="1" name=""/>
        <p:cNvGrpSpPr/>
        <p:nvPr/>
      </p:nvGrpSpPr>
      <p:grpSpPr>
        <a:xfrm>
          <a:off x="0" y="0"/>
          <a:ext cx="0" cy="0"/>
          <a:chOff x="0" y="0"/>
          <a:chExt cx="0" cy="0"/>
        </a:xfrm>
      </p:grpSpPr>
      <p:sp>
        <p:nvSpPr>
          <p:cNvPr id="28" name="Picture Placeholder 9"/>
          <p:cNvSpPr>
            <a:spLocks noGrp="1"/>
          </p:cNvSpPr>
          <p:nvPr>
            <p:ph type="pic" sz="quarter" idx="17" hasCustomPrompt="1"/>
          </p:nvPr>
        </p:nvSpPr>
        <p:spPr>
          <a:xfrm>
            <a:off x="1" y="0"/>
            <a:ext cx="6929449" cy="6994525"/>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68110428-EB6C-4877-8C24-FCCE6403E725}" type="datetime1">
              <a:rPr lang="en-US" smtClean="0">
                <a:solidFill>
                  <a:srgbClr val="FFFFFF">
                    <a:lumMod val="40000"/>
                    <a:lumOff val="60000"/>
                  </a:srgbClr>
                </a:solidFill>
              </a:rPr>
              <a:pPr/>
              <a:t>6/5/2013</a:t>
            </a:fld>
            <a:endParaRPr lang="en-US" dirty="0">
              <a:solidFill>
                <a:srgbClr val="FFFFFF">
                  <a:lumMod val="40000"/>
                  <a:lumOff val="60000"/>
                </a:srgbClr>
              </a:solidFill>
            </a:endParaRPr>
          </a:p>
        </p:txBody>
      </p:sp>
      <p:sp>
        <p:nvSpPr>
          <p:cNvPr id="5" name="Footer Placeholder 4"/>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6" name="Slide Number Placeholder 5"/>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37" name="Group 36"/>
          <p:cNvGrpSpPr/>
          <p:nvPr userDrawn="1"/>
        </p:nvGrpSpPr>
        <p:grpSpPr>
          <a:xfrm>
            <a:off x="10656935" y="6498494"/>
            <a:ext cx="1157716" cy="157489"/>
            <a:chOff x="464820" y="471850"/>
            <a:chExt cx="2499360" cy="340045"/>
          </a:xfrm>
          <a:solidFill>
            <a:schemeClr val="tx1"/>
          </a:solidFill>
        </p:grpSpPr>
        <p:sp>
          <p:nvSpPr>
            <p:cNvPr id="48"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9"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0"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1"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2"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3"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4"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5"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6"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7"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8"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9"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0"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1"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2"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
        <p:nvSpPr>
          <p:cNvPr id="7" name="Title 6"/>
          <p:cNvSpPr>
            <a:spLocks noGrp="1"/>
          </p:cNvSpPr>
          <p:nvPr>
            <p:ph type="title" hasCustomPrompt="1"/>
          </p:nvPr>
        </p:nvSpPr>
        <p:spPr>
          <a:xfrm>
            <a:off x="7138021" y="546609"/>
            <a:ext cx="3049527" cy="527357"/>
          </a:xfrm>
        </p:spPr>
        <p:txBody>
          <a:bodyPr/>
          <a:lstStyle>
            <a:lvl1pPr>
              <a:defRPr>
                <a:solidFill>
                  <a:schemeClr val="tx1"/>
                </a:solidFill>
              </a:defRPr>
            </a:lvl1pPr>
          </a:lstStyle>
          <a:p>
            <a:r>
              <a:rPr lang="en-US" dirty="0" smtClean="0"/>
              <a:t>Click to edit title</a:t>
            </a:r>
            <a:endParaRPr lang="en-US" dirty="0"/>
          </a:p>
        </p:txBody>
      </p:sp>
      <p:sp>
        <p:nvSpPr>
          <p:cNvPr id="63" name="Text Placeholder 21"/>
          <p:cNvSpPr>
            <a:spLocks noGrp="1"/>
          </p:cNvSpPr>
          <p:nvPr>
            <p:ph type="body" sz="quarter" idx="26" hasCustomPrompt="1"/>
          </p:nvPr>
        </p:nvSpPr>
        <p:spPr>
          <a:xfrm>
            <a:off x="7131545" y="2404045"/>
            <a:ext cx="3048662" cy="3716166"/>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4669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824" y="3834036"/>
            <a:ext cx="4662816" cy="527357"/>
          </a:xfrm>
        </p:spPr>
        <p:txBody>
          <a:bodyPr/>
          <a:lstStyle>
            <a:lvl1pPr>
              <a:defRPr baseline="0">
                <a:solidFill>
                  <a:schemeClr val="tx1"/>
                </a:solidFill>
              </a:defRPr>
            </a:lvl1pPr>
          </a:lstStyle>
          <a:p>
            <a:r>
              <a:rPr lang="en-US" dirty="0" smtClean="0"/>
              <a:t>Click to edit title</a:t>
            </a:r>
            <a:endParaRPr lang="en-US" dirty="0"/>
          </a:p>
        </p:txBody>
      </p:sp>
      <p:sp>
        <p:nvSpPr>
          <p:cNvPr id="28" name="Picture Placeholder 9"/>
          <p:cNvSpPr>
            <a:spLocks noGrp="1"/>
          </p:cNvSpPr>
          <p:nvPr>
            <p:ph type="pic" sz="quarter" idx="17" hasCustomPrompt="1"/>
          </p:nvPr>
        </p:nvSpPr>
        <p:spPr>
          <a:xfrm>
            <a:off x="1081" y="0"/>
            <a:ext cx="12435395" cy="2476580"/>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BF2DCA68-CFD6-4FD9-85E5-05EA6E1BA13A}" type="datetime1">
              <a:rPr lang="en-US" smtClean="0">
                <a:solidFill>
                  <a:srgbClr val="FFFFFF">
                    <a:lumMod val="40000"/>
                    <a:lumOff val="60000"/>
                  </a:srgbClr>
                </a:solidFill>
              </a:rPr>
              <a:pPr/>
              <a:t>6/5/2013</a:t>
            </a:fld>
            <a:endParaRPr lang="en-US" dirty="0">
              <a:solidFill>
                <a:srgbClr val="FFFFFF">
                  <a:lumMod val="40000"/>
                  <a:lumOff val="60000"/>
                </a:srgbClr>
              </a:solidFill>
            </a:endParaRPr>
          </a:p>
        </p:txBody>
      </p:sp>
      <p:sp>
        <p:nvSpPr>
          <p:cNvPr id="5" name="Footer Placeholder 4"/>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6" name="Slide Number Placeholder 5"/>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30" name="Group 29"/>
          <p:cNvGrpSpPr/>
          <p:nvPr userDrawn="1"/>
        </p:nvGrpSpPr>
        <p:grpSpPr>
          <a:xfrm>
            <a:off x="10656935" y="6498494"/>
            <a:ext cx="1157716" cy="157489"/>
            <a:chOff x="464820" y="471850"/>
            <a:chExt cx="2499360" cy="340045"/>
          </a:xfrm>
          <a:solidFill>
            <a:schemeClr val="tx1"/>
          </a:solidFill>
        </p:grpSpPr>
        <p:sp>
          <p:nvSpPr>
            <p:cNvPr id="37"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8"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49"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0"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1"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2"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3"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4"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5"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6"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7"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8"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59"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0"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61"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Tree>
    <p:extLst>
      <p:ext uri="{BB962C8B-B14F-4D97-AF65-F5344CB8AC3E}">
        <p14:creationId xmlns:p14="http://schemas.microsoft.com/office/powerpoint/2010/main" val="3789931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egal">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621826" y="2438799"/>
            <a:ext cx="6270055" cy="1175041"/>
          </a:xfrm>
          <a:prstGeom prst="rect">
            <a:avLst/>
          </a:prstGeom>
          <a:noFill/>
        </p:spPr>
        <p:txBody>
          <a:bodyPr wrap="square" lIns="0" tIns="0" rIns="0" bIns="0" numCol="2" spcCol="182880" rtlCol="0" anchor="t" anchorCtr="0">
            <a:noAutofit/>
          </a:bodyPr>
          <a:lstStyle/>
          <a:p>
            <a:pPr defTabSz="1243493">
              <a:lnSpc>
                <a:spcPct val="120000"/>
              </a:lnSpc>
              <a:spcBef>
                <a:spcPts val="816"/>
              </a:spcBef>
            </a:pPr>
            <a:r>
              <a:rPr lang="en-US" sz="1115" dirty="0">
                <a:solidFill>
                  <a:srgbClr val="FFFFFF"/>
                </a:solidFill>
              </a:rPr>
              <a:t>The information herein is for informational purposes only an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endParaRPr lang="en-US" sz="1115" cap="all" dirty="0">
              <a:solidFill>
                <a:srgbClr val="FFFFFF"/>
              </a:solidFill>
            </a:endParaRPr>
          </a:p>
        </p:txBody>
      </p:sp>
      <p:sp>
        <p:nvSpPr>
          <p:cNvPr id="49" name="TextBox 48"/>
          <p:cNvSpPr txBox="1"/>
          <p:nvPr userDrawn="1"/>
        </p:nvSpPr>
        <p:spPr>
          <a:xfrm>
            <a:off x="621826" y="6350405"/>
            <a:ext cx="9586451" cy="328680"/>
          </a:xfrm>
          <a:prstGeom prst="rect">
            <a:avLst/>
          </a:prstGeom>
          <a:noFill/>
        </p:spPr>
        <p:txBody>
          <a:bodyPr wrap="square" lIns="0" tIns="0" rIns="0" bIns="0" rtlCol="0" anchor="b" anchorCtr="0">
            <a:spAutoFit/>
          </a:bodyPr>
          <a:lstStyle/>
          <a:p>
            <a:pPr defTabSz="1243493">
              <a:lnSpc>
                <a:spcPct val="125000"/>
              </a:lnSpc>
            </a:pPr>
            <a:r>
              <a:rPr lang="en-US" sz="854" dirty="0">
                <a:solidFill>
                  <a:srgbClr val="FFFFFF"/>
                </a:solidFill>
              </a:rPr>
              <a:t>© 2012 Microsoft Corporation. </a:t>
            </a:r>
          </a:p>
          <a:p>
            <a:pPr defTabSz="1243493">
              <a:lnSpc>
                <a:spcPct val="125000"/>
              </a:lnSpc>
            </a:pPr>
            <a:r>
              <a:rPr lang="en-US" sz="854" dirty="0">
                <a:solidFill>
                  <a:srgbClr val="FFFFFF"/>
                </a:solidFill>
              </a:rPr>
              <a:t>All rights reserved. Microsoft, Windows, Windows Vista and other product names are or may be registered trademarks and/or trademarks in the U.S. and/or other countries.</a:t>
            </a:r>
          </a:p>
        </p:txBody>
      </p:sp>
      <p:sp>
        <p:nvSpPr>
          <p:cNvPr id="48" name="Freeform 32"/>
          <p:cNvSpPr>
            <a:spLocks noEditPoints="1"/>
          </p:cNvSpPr>
          <p:nvPr userDrawn="1"/>
        </p:nvSpPr>
        <p:spPr bwMode="auto">
          <a:xfrm>
            <a:off x="10969365" y="6508623"/>
            <a:ext cx="845290" cy="137232"/>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defRPr/>
            </a:pPr>
            <a:endParaRPr lang="en-US" sz="2448" kern="0">
              <a:solidFill>
                <a:sysClr val="windowText" lastClr="000000"/>
              </a:solidFill>
            </a:endParaRPr>
          </a:p>
        </p:txBody>
      </p:sp>
      <p:grpSp>
        <p:nvGrpSpPr>
          <p:cNvPr id="2" name="Group 1"/>
          <p:cNvGrpSpPr/>
          <p:nvPr userDrawn="1"/>
        </p:nvGrpSpPr>
        <p:grpSpPr>
          <a:xfrm>
            <a:off x="621824" y="634691"/>
            <a:ext cx="3399303" cy="462419"/>
            <a:chOff x="464820" y="471850"/>
            <a:chExt cx="2499360" cy="340045"/>
          </a:xfrm>
        </p:grpSpPr>
        <p:sp>
          <p:nvSpPr>
            <p:cNvPr id="51"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w="0">
              <a:noFill/>
              <a:prstDash val="solid"/>
              <a:miter lim="800000"/>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52"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53"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54"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55"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56"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57"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58"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59"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60"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61"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62"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63"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64"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sp>
          <p:nvSpPr>
            <p:cNvPr id="65"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w="0">
              <a:noFill/>
              <a:prstDash val="solid"/>
              <a:round/>
              <a:headEnd/>
              <a:tailEnd/>
            </a:ln>
          </p:spPr>
          <p:txBody>
            <a:bodyPr vert="horz" wrap="square" lIns="0" tIns="0" rIns="0" bIns="0" numCol="1" anchor="t" anchorCtr="0" compatLnSpc="1">
              <a:prstTxWarp prst="textNoShape">
                <a:avLst/>
              </a:prstTxWarp>
            </a:bodyPr>
            <a:lstStyle/>
            <a:p>
              <a:pPr defTabSz="1243493"/>
              <a:endParaRPr lang="en-US" sz="2448">
                <a:solidFill>
                  <a:srgbClr val="FFFFFF"/>
                </a:solidFill>
              </a:endParaRPr>
            </a:p>
          </p:txBody>
        </p:sp>
      </p:grpSp>
      <p:sp>
        <p:nvSpPr>
          <p:cNvPr id="27" name="TextBox 26"/>
          <p:cNvSpPr txBox="1"/>
          <p:nvPr userDrawn="1"/>
        </p:nvSpPr>
        <p:spPr>
          <a:xfrm>
            <a:off x="621826" y="3674498"/>
            <a:ext cx="6270055" cy="404470"/>
          </a:xfrm>
          <a:prstGeom prst="rect">
            <a:avLst/>
          </a:prstGeom>
          <a:noFill/>
        </p:spPr>
        <p:txBody>
          <a:bodyPr wrap="square" lIns="0" tIns="0" rIns="0" bIns="0" numCol="1" spcCol="182880" rtlCol="0" anchor="t" anchorCtr="0">
            <a:spAutoFit/>
          </a:bodyPr>
          <a:lstStyle/>
          <a:p>
            <a:pPr defTabSz="1243493">
              <a:lnSpc>
                <a:spcPct val="120000"/>
              </a:lnSpc>
              <a:spcBef>
                <a:spcPts val="816"/>
              </a:spcBef>
            </a:pPr>
            <a:r>
              <a:rPr lang="en-US" sz="1095" cap="all" dirty="0">
                <a:solidFill>
                  <a:srgbClr val="FFFFFF"/>
                </a:solidFill>
              </a:rPr>
              <a:t>Microsoft makes no warranties, express, implied or statutory, as to the information in this presentation.</a:t>
            </a:r>
          </a:p>
        </p:txBody>
      </p:sp>
    </p:spTree>
    <p:extLst>
      <p:ext uri="{BB962C8B-B14F-4D97-AF65-F5344CB8AC3E}">
        <p14:creationId xmlns:p14="http://schemas.microsoft.com/office/powerpoint/2010/main" val="1736167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7988364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045" y="1554339"/>
            <a:ext cx="11192828" cy="1742165"/>
          </a:xfrm>
        </p:spPr>
        <p:txBody>
          <a:bodyPr/>
          <a:lstStyle>
            <a:lvl1pPr>
              <a:defRPr sz="3808"/>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9430994" y="6497470"/>
            <a:ext cx="2901844" cy="372394"/>
          </a:xfrm>
          <a:prstGeom prst="rect">
            <a:avLst/>
          </a:prstGeom>
        </p:spPr>
        <p:txBody>
          <a:bodyPr/>
          <a:lstStyle>
            <a:lvl1pPr>
              <a:defRPr/>
            </a:lvl1pPr>
          </a:lstStyle>
          <a:p>
            <a:pPr defTabSz="932955"/>
            <a:fld id="{8E9174B7-D9F1-4F7E-9A17-3BF0C3B6410C}" type="slidenum">
              <a:rPr lang="en-US" sz="1904" smtClean="0">
                <a:solidFill>
                  <a:srgbClr val="505050"/>
                </a:solidFill>
              </a:rPr>
              <a:pPr defTabSz="932955"/>
              <a:t>‹#›</a:t>
            </a:fld>
            <a:endParaRPr lang="en-US" sz="1904">
              <a:solidFill>
                <a:srgbClr val="505050"/>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2550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19115" y="318883"/>
            <a:ext cx="11375537" cy="52735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7" name="Text Placeholder 4"/>
          <p:cNvSpPr>
            <a:spLocks noGrp="1"/>
          </p:cNvSpPr>
          <p:nvPr>
            <p:ph type="body" sz="quarter" idx="10" hasCustomPrompt="1"/>
          </p:nvPr>
        </p:nvSpPr>
        <p:spPr>
          <a:xfrm>
            <a:off x="419120" y="1480115"/>
            <a:ext cx="11607130" cy="885601"/>
          </a:xfrm>
        </p:spPr>
        <p:txBody>
          <a:bodyPr/>
          <a:lstStyle>
            <a:lvl1pPr marL="0" indent="0">
              <a:spcBef>
                <a:spcPts val="0"/>
              </a:spcBef>
              <a:spcAft>
                <a:spcPts val="918"/>
              </a:spcAft>
              <a:buNone/>
              <a:defRPr sz="4352" spc="-136" baseline="0">
                <a:solidFill>
                  <a:srgbClr val="505050"/>
                </a:solidFill>
                <a:latin typeface="Segoe UI Light"/>
                <a:cs typeface="Segoe UI Light"/>
              </a:defRPr>
            </a:lvl1pPr>
            <a:lvl2pPr marL="0" indent="0">
              <a:spcBef>
                <a:spcPts val="0"/>
              </a:spcBef>
              <a:spcAft>
                <a:spcPts val="408"/>
              </a:spcAft>
              <a:buNone/>
              <a:defRPr sz="3264" spc="-68" baseline="0">
                <a:solidFill>
                  <a:srgbClr val="505050"/>
                </a:solidFill>
                <a:latin typeface="Segoe UI Light"/>
                <a:cs typeface="Segoe UI Light"/>
              </a:defRPr>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dirty="0" smtClean="0"/>
              <a:t>Click to edit Master text styles 32pt</a:t>
            </a:r>
          </a:p>
          <a:p>
            <a:pPr lvl="1"/>
            <a:r>
              <a:rPr lang="en-US" dirty="0" smtClean="0"/>
              <a:t>Second level 24pt</a:t>
            </a:r>
          </a:p>
        </p:txBody>
      </p:sp>
    </p:spTree>
    <p:extLst>
      <p:ext uri="{BB962C8B-B14F-4D97-AF65-F5344CB8AC3E}">
        <p14:creationId xmlns:p14="http://schemas.microsoft.com/office/powerpoint/2010/main" val="69158021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Line 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15" y="190643"/>
            <a:ext cx="11375537" cy="1230502"/>
          </a:xfrm>
        </p:spPr>
        <p:txBody>
          <a:bodyPr/>
          <a:lstStyle>
            <a:lvl1pPr>
              <a:defRPr sz="3808"/>
            </a:lvl1pPr>
          </a:lstStyle>
          <a:p>
            <a:r>
              <a:rPr lang="en-US" dirty="0" smtClean="0"/>
              <a:t>Title Line One</a:t>
            </a:r>
            <a:br>
              <a:rPr lang="en-US" dirty="0" smtClean="0"/>
            </a:br>
            <a:r>
              <a:rPr lang="en-US" dirty="0" smtClean="0"/>
              <a:t>Title Line Two</a:t>
            </a:r>
            <a:endParaRPr lang="en-US" dirty="0"/>
          </a:p>
        </p:txBody>
      </p:sp>
    </p:spTree>
    <p:extLst>
      <p:ext uri="{BB962C8B-B14F-4D97-AF65-F5344CB8AC3E}">
        <p14:creationId xmlns:p14="http://schemas.microsoft.com/office/powerpoint/2010/main" val="16083546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546609"/>
            <a:ext cx="11192828" cy="527357"/>
          </a:xfrm>
          <a:prstGeom prst="rect">
            <a:avLst/>
          </a:prstGeom>
        </p:spPr>
        <p:txBody>
          <a:bodyPr vert="horz" wrap="square" lIns="0" tIns="0" rIns="0" bIns="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1824" y="1543978"/>
            <a:ext cx="11192828" cy="4576233"/>
          </a:xfrm>
          <a:prstGeom prst="rect">
            <a:avLst/>
          </a:prstGeom>
        </p:spPr>
        <p:txBody>
          <a:bodyPr vert="horz" lIns="0" tIns="0" rIns="0" bIns="0" rtlCol="0">
            <a:noAutofit/>
          </a:body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21581" y="6474107"/>
            <a:ext cx="1494383" cy="188346"/>
          </a:xfrm>
          <a:prstGeom prst="rect">
            <a:avLst/>
          </a:prstGeom>
        </p:spPr>
        <p:txBody>
          <a:bodyPr vert="horz" lIns="0" tIns="0" rIns="0" bIns="0" rtlCol="0" anchor="ctr"/>
          <a:lstStyle>
            <a:lvl1pPr algn="l">
              <a:lnSpc>
                <a:spcPct val="125000"/>
              </a:lnSpc>
              <a:defRPr sz="1224" spc="0" baseline="0">
                <a:solidFill>
                  <a:schemeClr val="tx1">
                    <a:lumMod val="40000"/>
                    <a:lumOff val="60000"/>
                  </a:schemeClr>
                </a:solidFill>
              </a:defRPr>
            </a:lvl1pPr>
          </a:lstStyle>
          <a:p>
            <a:pPr defTabSz="1243493"/>
            <a:fld id="{3B85DB03-83F6-498F-B258-431FC53DF8DB}" type="datetime1">
              <a:rPr lang="en-US" smtClean="0">
                <a:solidFill>
                  <a:srgbClr val="979796">
                    <a:lumMod val="40000"/>
                    <a:lumOff val="60000"/>
                  </a:srgbClr>
                </a:solidFill>
              </a:rPr>
              <a:pPr defTabSz="1243493"/>
              <a:t>6/5/2013</a:t>
            </a:fld>
            <a:endParaRPr lang="en-US" dirty="0">
              <a:solidFill>
                <a:srgbClr val="979796">
                  <a:lumMod val="40000"/>
                  <a:lumOff val="60000"/>
                </a:srgbClr>
              </a:solidFill>
            </a:endParaRPr>
          </a:p>
        </p:txBody>
      </p:sp>
      <p:sp>
        <p:nvSpPr>
          <p:cNvPr id="5" name="Footer Placeholder 4"/>
          <p:cNvSpPr>
            <a:spLocks noGrp="1"/>
          </p:cNvSpPr>
          <p:nvPr>
            <p:ph type="ftr" sz="quarter" idx="3"/>
          </p:nvPr>
        </p:nvSpPr>
        <p:spPr>
          <a:xfrm>
            <a:off x="950568" y="6474108"/>
            <a:ext cx="1671013" cy="188347"/>
          </a:xfrm>
          <a:prstGeom prst="rect">
            <a:avLst/>
          </a:prstGeom>
        </p:spPr>
        <p:txBody>
          <a:bodyPr vert="horz" wrap="none" lIns="0" tIns="0" rIns="0" bIns="0" rtlCol="0" anchor="ctr"/>
          <a:lstStyle>
            <a:lvl1pPr algn="l">
              <a:lnSpc>
                <a:spcPct val="125000"/>
              </a:lnSpc>
              <a:defRPr sz="1224" spc="0" baseline="0">
                <a:solidFill>
                  <a:schemeClr val="tx1">
                    <a:lumMod val="40000"/>
                    <a:lumOff val="60000"/>
                  </a:schemeClr>
                </a:solidFill>
              </a:defRPr>
            </a:lvl1pPr>
          </a:lstStyle>
          <a:p>
            <a:pPr defTabSz="1243493"/>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6" name="Slide Number Placeholder 5"/>
          <p:cNvSpPr>
            <a:spLocks noGrp="1"/>
          </p:cNvSpPr>
          <p:nvPr>
            <p:ph type="sldNum" sz="quarter" idx="4"/>
          </p:nvPr>
        </p:nvSpPr>
        <p:spPr>
          <a:xfrm>
            <a:off x="621824" y="6474106"/>
            <a:ext cx="311355" cy="188348"/>
          </a:xfrm>
          <a:prstGeom prst="rect">
            <a:avLst/>
          </a:prstGeom>
        </p:spPr>
        <p:txBody>
          <a:bodyPr vert="horz" wrap="none" lIns="0" tIns="0" rIns="0" bIns="0" rtlCol="0" anchor="ctr">
            <a:noAutofit/>
          </a:bodyPr>
          <a:lstStyle>
            <a:lvl1pPr algn="l">
              <a:lnSpc>
                <a:spcPct val="125000"/>
              </a:lnSpc>
              <a:defRPr sz="1224" spc="0" baseline="0">
                <a:solidFill>
                  <a:schemeClr val="tx1">
                    <a:lumMod val="40000"/>
                    <a:lumOff val="60000"/>
                  </a:schemeClr>
                </a:solidFill>
              </a:defRPr>
            </a:lvl1pPr>
          </a:lstStyle>
          <a:p>
            <a:pPr defTabSz="1243493"/>
            <a:fld id="{B6F15528-21DE-4FAA-801E-634DDDAF4B2B}" type="slidenum">
              <a:rPr lang="en-US" smtClean="0">
                <a:solidFill>
                  <a:srgbClr val="979796">
                    <a:lumMod val="40000"/>
                    <a:lumOff val="60000"/>
                  </a:srgbClr>
                </a:solidFill>
              </a:rPr>
              <a:pPr defTabSz="1243493"/>
              <a:t>‹#›</a:t>
            </a:fld>
            <a:endParaRPr lang="en-US" dirty="0">
              <a:solidFill>
                <a:srgbClr val="979796">
                  <a:lumMod val="40000"/>
                  <a:lumOff val="60000"/>
                </a:srgbClr>
              </a:solidFill>
            </a:endParaRPr>
          </a:p>
        </p:txBody>
      </p:sp>
      <p:grpSp>
        <p:nvGrpSpPr>
          <p:cNvPr id="74" name="Group 73"/>
          <p:cNvGrpSpPr/>
          <p:nvPr/>
        </p:nvGrpSpPr>
        <p:grpSpPr>
          <a:xfrm>
            <a:off x="10656935" y="6498494"/>
            <a:ext cx="1157716" cy="157489"/>
            <a:chOff x="464820" y="471850"/>
            <a:chExt cx="2499360" cy="340045"/>
          </a:xfrm>
          <a:solidFill>
            <a:schemeClr val="accent1"/>
          </a:solidFill>
        </p:grpSpPr>
        <p:sp>
          <p:nvSpPr>
            <p:cNvPr id="75"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76"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77"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78"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79"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0"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1"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2"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3"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4"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5"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6"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7"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8"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sp>
          <p:nvSpPr>
            <p:cNvPr id="89"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lnSpc>
                  <a:spcPct val="125000"/>
                </a:lnSpc>
              </a:pPr>
              <a:endParaRPr lang="en-US" sz="2448">
                <a:solidFill>
                  <a:srgbClr val="FFFFFF"/>
                </a:solidFill>
              </a:endParaRPr>
            </a:p>
          </p:txBody>
        </p:sp>
      </p:grpSp>
    </p:spTree>
    <p:extLst>
      <p:ext uri="{BB962C8B-B14F-4D97-AF65-F5344CB8AC3E}">
        <p14:creationId xmlns:p14="http://schemas.microsoft.com/office/powerpoint/2010/main" val="3370015211"/>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1243493" rtl="0" eaLnBrk="1" latinLnBrk="0" hangingPunct="1">
        <a:lnSpc>
          <a:spcPct val="105000"/>
        </a:lnSpc>
        <a:spcBef>
          <a:spcPct val="0"/>
        </a:spcBef>
        <a:buNone/>
        <a:defRPr sz="3264" kern="1200" spc="0" baseline="0">
          <a:solidFill>
            <a:schemeClr val="accent1"/>
          </a:solidFill>
          <a:latin typeface="+mj-lt"/>
          <a:ea typeface="+mj-ea"/>
          <a:cs typeface="+mj-cs"/>
        </a:defRPr>
      </a:lvl1pPr>
    </p:titleStyle>
    <p:bodyStyle>
      <a:lvl1pPr marL="155437" indent="-155437" algn="l" defTabSz="1243493" rtl="0" eaLnBrk="1" latinLnBrk="0" hangingPunct="1">
        <a:lnSpc>
          <a:spcPct val="125000"/>
        </a:lnSpc>
        <a:spcBef>
          <a:spcPts val="816"/>
        </a:spcBef>
        <a:buClrTx/>
        <a:buSzPct val="100000"/>
        <a:buFont typeface="Arial" pitchFamily="34" charset="0"/>
        <a:buChar char="•"/>
        <a:defRPr sz="2176" kern="1200" spc="0" baseline="0">
          <a:solidFill>
            <a:schemeClr val="tx2"/>
          </a:solidFill>
          <a:latin typeface="+mn-lt"/>
          <a:ea typeface="+mn-ea"/>
          <a:cs typeface="+mn-cs"/>
        </a:defRPr>
      </a:lvl1pPr>
      <a:lvl2pPr marL="392909" indent="-155437" algn="l" defTabSz="1243493" rtl="0" eaLnBrk="1" latinLnBrk="0" hangingPunct="1">
        <a:lnSpc>
          <a:spcPct val="125000"/>
        </a:lnSpc>
        <a:spcBef>
          <a:spcPts val="0"/>
        </a:spcBef>
        <a:buClrTx/>
        <a:buSzPct val="100000"/>
        <a:buFont typeface="Arial" pitchFamily="34" charset="0"/>
        <a:buChar char="•"/>
        <a:defRPr sz="2176" kern="1200" spc="0" baseline="0">
          <a:solidFill>
            <a:schemeClr val="tx1"/>
          </a:solidFill>
          <a:latin typeface="+mn-lt"/>
          <a:ea typeface="+mn-ea"/>
          <a:cs typeface="+mn-cs"/>
        </a:defRPr>
      </a:lvl2pPr>
      <a:lvl3pPr marL="621746" indent="-155437" algn="l" defTabSz="1243493" rtl="0" eaLnBrk="1" latinLnBrk="0" hangingPunct="1">
        <a:lnSpc>
          <a:spcPct val="125000"/>
        </a:lnSpc>
        <a:spcBef>
          <a:spcPts val="0"/>
        </a:spcBef>
        <a:buClrTx/>
        <a:buSzPct val="100000"/>
        <a:buFont typeface="Arial" pitchFamily="34" charset="0"/>
        <a:buChar char="•"/>
        <a:defRPr sz="2176" kern="1200" spc="0" baseline="0">
          <a:solidFill>
            <a:schemeClr val="tx1"/>
          </a:solidFill>
          <a:latin typeface="+mn-lt"/>
          <a:ea typeface="+mn-ea"/>
          <a:cs typeface="+mn-cs"/>
        </a:defRPr>
      </a:lvl3pPr>
      <a:lvl4pPr marL="859219" indent="-155437" algn="l" defTabSz="1243493" rtl="0" eaLnBrk="1" latinLnBrk="0" hangingPunct="1">
        <a:lnSpc>
          <a:spcPct val="125000"/>
        </a:lnSpc>
        <a:spcBef>
          <a:spcPts val="0"/>
        </a:spcBef>
        <a:buClrTx/>
        <a:buSzPct val="100000"/>
        <a:buFont typeface="Arial" pitchFamily="34" charset="0"/>
        <a:buChar char="•"/>
        <a:defRPr sz="2176" kern="1200" spc="0" baseline="0">
          <a:solidFill>
            <a:schemeClr val="tx1"/>
          </a:solidFill>
          <a:latin typeface="+mn-lt"/>
          <a:ea typeface="+mn-ea"/>
          <a:cs typeface="+mn-cs"/>
        </a:defRPr>
      </a:lvl4pPr>
      <a:lvl5pPr marL="1088056" indent="-155437" algn="l" defTabSz="1243493" rtl="0" eaLnBrk="1" latinLnBrk="0" hangingPunct="1">
        <a:lnSpc>
          <a:spcPct val="125000"/>
        </a:lnSpc>
        <a:spcBef>
          <a:spcPts val="0"/>
        </a:spcBef>
        <a:buClrTx/>
        <a:buSzPct val="100000"/>
        <a:buFont typeface="Arial" pitchFamily="34" charset="0"/>
        <a:buChar char="•"/>
        <a:defRPr sz="2176" kern="1200" spc="0" baseline="0">
          <a:solidFill>
            <a:schemeClr val="tx1"/>
          </a:solidFill>
          <a:latin typeface="+mn-lt"/>
          <a:ea typeface="+mn-ea"/>
          <a:cs typeface="+mn-cs"/>
        </a:defRPr>
      </a:lvl5pPr>
      <a:lvl6pPr marL="3419605"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6pPr>
      <a:lvl7pPr marL="4041351"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7pPr>
      <a:lvl8pPr marL="4663097"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8pPr>
      <a:lvl9pPr marL="5284843"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9pPr>
    </p:bodyStyle>
    <p:otherStyle>
      <a:defPPr>
        <a:defRPr lang="en-US"/>
      </a:defPPr>
      <a:lvl1pPr marL="0" algn="l" defTabSz="1243493" rtl="0" eaLnBrk="1" latinLnBrk="0" hangingPunct="1">
        <a:defRPr sz="2448" kern="1200">
          <a:solidFill>
            <a:schemeClr val="tx1"/>
          </a:solidFill>
          <a:latin typeface="+mn-lt"/>
          <a:ea typeface="+mn-ea"/>
          <a:cs typeface="+mn-cs"/>
        </a:defRPr>
      </a:lvl1pPr>
      <a:lvl2pPr marL="621746" algn="l" defTabSz="1243493" rtl="0" eaLnBrk="1" latinLnBrk="0" hangingPunct="1">
        <a:defRPr sz="2448" kern="1200">
          <a:solidFill>
            <a:schemeClr val="tx1"/>
          </a:solidFill>
          <a:latin typeface="+mn-lt"/>
          <a:ea typeface="+mn-ea"/>
          <a:cs typeface="+mn-cs"/>
        </a:defRPr>
      </a:lvl2pPr>
      <a:lvl3pPr marL="1243493" algn="l" defTabSz="1243493" rtl="0" eaLnBrk="1" latinLnBrk="0" hangingPunct="1">
        <a:defRPr sz="2448" kern="1200">
          <a:solidFill>
            <a:schemeClr val="tx1"/>
          </a:solidFill>
          <a:latin typeface="+mn-lt"/>
          <a:ea typeface="+mn-ea"/>
          <a:cs typeface="+mn-cs"/>
        </a:defRPr>
      </a:lvl3pPr>
      <a:lvl4pPr marL="1865239" algn="l" defTabSz="1243493" rtl="0" eaLnBrk="1" latinLnBrk="0" hangingPunct="1">
        <a:defRPr sz="2448" kern="1200">
          <a:solidFill>
            <a:schemeClr val="tx1"/>
          </a:solidFill>
          <a:latin typeface="+mn-lt"/>
          <a:ea typeface="+mn-ea"/>
          <a:cs typeface="+mn-cs"/>
        </a:defRPr>
      </a:lvl4pPr>
      <a:lvl5pPr marL="2486985" algn="l" defTabSz="1243493" rtl="0" eaLnBrk="1" latinLnBrk="0" hangingPunct="1">
        <a:defRPr sz="2448" kern="1200">
          <a:solidFill>
            <a:schemeClr val="tx1"/>
          </a:solidFill>
          <a:latin typeface="+mn-lt"/>
          <a:ea typeface="+mn-ea"/>
          <a:cs typeface="+mn-cs"/>
        </a:defRPr>
      </a:lvl5pPr>
      <a:lvl6pPr marL="3108731" algn="l" defTabSz="1243493" rtl="0" eaLnBrk="1" latinLnBrk="0" hangingPunct="1">
        <a:defRPr sz="2448" kern="1200">
          <a:solidFill>
            <a:schemeClr val="tx1"/>
          </a:solidFill>
          <a:latin typeface="+mn-lt"/>
          <a:ea typeface="+mn-ea"/>
          <a:cs typeface="+mn-cs"/>
        </a:defRPr>
      </a:lvl6pPr>
      <a:lvl7pPr marL="3730478" algn="l" defTabSz="1243493" rtl="0" eaLnBrk="1" latinLnBrk="0" hangingPunct="1">
        <a:defRPr sz="2448" kern="1200">
          <a:solidFill>
            <a:schemeClr val="tx1"/>
          </a:solidFill>
          <a:latin typeface="+mn-lt"/>
          <a:ea typeface="+mn-ea"/>
          <a:cs typeface="+mn-cs"/>
        </a:defRPr>
      </a:lvl7pPr>
      <a:lvl8pPr marL="4352224" algn="l" defTabSz="1243493" rtl="0" eaLnBrk="1" latinLnBrk="0" hangingPunct="1">
        <a:defRPr sz="2448" kern="1200">
          <a:solidFill>
            <a:schemeClr val="tx1"/>
          </a:solidFill>
          <a:latin typeface="+mn-lt"/>
          <a:ea typeface="+mn-ea"/>
          <a:cs typeface="+mn-cs"/>
        </a:defRPr>
      </a:lvl8pPr>
      <a:lvl9pPr marL="4973970" algn="l" defTabSz="1243493" rtl="0" eaLnBrk="1" latinLnBrk="0" hangingPunct="1">
        <a:defRPr sz="24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hyperlink" Target="http://www.windowsphone.com/busines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C++ on Windows Phone 8?</a:t>
            </a:r>
            <a:endParaRPr lang="en-US" dirty="0"/>
          </a:p>
        </p:txBody>
      </p:sp>
      <p:sp>
        <p:nvSpPr>
          <p:cNvPr id="6" name="Content Placeholder 5"/>
          <p:cNvSpPr>
            <a:spLocks noGrp="1"/>
          </p:cNvSpPr>
          <p:nvPr>
            <p:ph sz="quarter" idx="10"/>
          </p:nvPr>
        </p:nvSpPr>
        <p:spPr>
          <a:xfrm>
            <a:off x="274638" y="1214438"/>
            <a:ext cx="11887200" cy="4395049"/>
          </a:xfrm>
        </p:spPr>
        <p:txBody>
          <a:bodyPr/>
          <a:lstStyle/>
          <a:p>
            <a:endParaRPr lang="en-US" dirty="0" smtClean="0"/>
          </a:p>
          <a:p>
            <a:r>
              <a:rPr lang="en-US" dirty="0" smtClean="0"/>
              <a:t>Portability</a:t>
            </a:r>
          </a:p>
          <a:p>
            <a:r>
              <a:rPr lang="en-US" dirty="0" smtClean="0"/>
              <a:t>Reusing Code</a:t>
            </a:r>
          </a:p>
          <a:p>
            <a:pPr lvl="1"/>
            <a:r>
              <a:rPr lang="en-US" dirty="0" smtClean="0"/>
              <a:t>New Projects</a:t>
            </a:r>
          </a:p>
          <a:p>
            <a:pPr lvl="2"/>
            <a:r>
              <a:rPr lang="en-US" dirty="0" smtClean="0"/>
              <a:t>Extends the runtime</a:t>
            </a:r>
          </a:p>
          <a:p>
            <a:pPr lvl="1"/>
            <a:r>
              <a:rPr lang="en-US" dirty="0" smtClean="0"/>
              <a:t>Legacy code</a:t>
            </a:r>
          </a:p>
          <a:p>
            <a:pPr lvl="2"/>
            <a:r>
              <a:rPr lang="en-US" dirty="0" smtClean="0"/>
              <a:t>Use existing code (e.g. math functions / imaging libraries)</a:t>
            </a:r>
          </a:p>
          <a:p>
            <a:r>
              <a:rPr lang="en-US" dirty="0" smtClean="0"/>
              <a:t>Performance</a:t>
            </a:r>
          </a:p>
        </p:txBody>
      </p:sp>
    </p:spTree>
    <p:extLst>
      <p:ext uri="{BB962C8B-B14F-4D97-AF65-F5344CB8AC3E}">
        <p14:creationId xmlns:p14="http://schemas.microsoft.com/office/powerpoint/2010/main" val="2500125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Where is C++ used on Windows Phone 8?</a:t>
            </a:r>
            <a:endParaRPr lang="en-US" sz="4800" dirty="0"/>
          </a:p>
        </p:txBody>
      </p:sp>
      <p:sp>
        <p:nvSpPr>
          <p:cNvPr id="6" name="Content Placeholder 5"/>
          <p:cNvSpPr>
            <a:spLocks noGrp="1"/>
          </p:cNvSpPr>
          <p:nvPr>
            <p:ph sz="quarter" idx="10"/>
          </p:nvPr>
        </p:nvSpPr>
        <p:spPr>
          <a:xfrm>
            <a:off x="274638" y="1214438"/>
            <a:ext cx="11887200" cy="3902607"/>
          </a:xfrm>
        </p:spPr>
        <p:txBody>
          <a:bodyPr/>
          <a:lstStyle/>
          <a:p>
            <a:pPr marL="0" indent="0">
              <a:buNone/>
            </a:pPr>
            <a:endParaRPr lang="en-US" dirty="0" smtClean="0"/>
          </a:p>
          <a:p>
            <a:r>
              <a:rPr lang="en-US" dirty="0" smtClean="0"/>
              <a:t>Unity</a:t>
            </a:r>
          </a:p>
          <a:p>
            <a:pPr lvl="1"/>
            <a:r>
              <a:rPr lang="en-US" dirty="0" smtClean="0"/>
              <a:t>Cross Platform game engine, written in C / C++, primarily used to create mobile and web games with C#, </a:t>
            </a:r>
            <a:r>
              <a:rPr lang="en-US" dirty="0" err="1" smtClean="0"/>
              <a:t>Javascript</a:t>
            </a:r>
            <a:r>
              <a:rPr lang="en-US" dirty="0" smtClean="0"/>
              <a:t> and Boo language support </a:t>
            </a:r>
          </a:p>
          <a:p>
            <a:r>
              <a:rPr lang="en-US" dirty="0" smtClean="0"/>
              <a:t>SQLite</a:t>
            </a:r>
          </a:p>
          <a:p>
            <a:pPr lvl="1"/>
            <a:r>
              <a:rPr lang="en-US" dirty="0" smtClean="0"/>
              <a:t>Software </a:t>
            </a:r>
            <a:r>
              <a:rPr lang="en-US" dirty="0"/>
              <a:t>library that implements a self-contained, </a:t>
            </a:r>
            <a:r>
              <a:rPr lang="en-US" dirty="0" err="1" smtClean="0"/>
              <a:t>serverless</a:t>
            </a:r>
            <a:r>
              <a:rPr lang="en-US" dirty="0" smtClean="0"/>
              <a:t>, </a:t>
            </a:r>
            <a:r>
              <a:rPr lang="en-US" dirty="0"/>
              <a:t>zero-configuration, transactional SQL database </a:t>
            </a:r>
            <a:r>
              <a:rPr lang="en-US" dirty="0" smtClean="0"/>
              <a:t>engine that can easily be used in your app through a Visual Studio plugin</a:t>
            </a:r>
            <a:endParaRPr lang="en-US" dirty="0"/>
          </a:p>
        </p:txBody>
      </p:sp>
    </p:spTree>
    <p:extLst>
      <p:ext uri="{BB962C8B-B14F-4D97-AF65-F5344CB8AC3E}">
        <p14:creationId xmlns:p14="http://schemas.microsoft.com/office/powerpoint/2010/main" val="6577704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use C++ on Windows Phone 8?</a:t>
            </a:r>
            <a:endParaRPr lang="en-US" dirty="0"/>
          </a:p>
        </p:txBody>
      </p:sp>
      <p:sp>
        <p:nvSpPr>
          <p:cNvPr id="6" name="Content Placeholder 5"/>
          <p:cNvSpPr>
            <a:spLocks noGrp="1"/>
          </p:cNvSpPr>
          <p:nvPr>
            <p:ph sz="quarter" idx="10"/>
          </p:nvPr>
        </p:nvSpPr>
        <p:spPr>
          <a:xfrm>
            <a:off x="274638" y="1214438"/>
            <a:ext cx="11887200" cy="3717941"/>
          </a:xfrm>
        </p:spPr>
        <p:txBody>
          <a:bodyPr/>
          <a:lstStyle/>
          <a:p>
            <a:endParaRPr lang="en-US" dirty="0" smtClean="0"/>
          </a:p>
          <a:p>
            <a:r>
              <a:rPr lang="en-US" dirty="0" smtClean="0"/>
              <a:t>Cannot ‘directly’ use existing C++ libraries</a:t>
            </a:r>
          </a:p>
          <a:p>
            <a:pPr lvl="1"/>
            <a:r>
              <a:rPr lang="en-US" dirty="0" smtClean="0"/>
              <a:t>No way to link to DLL or LIB in a managed project </a:t>
            </a:r>
          </a:p>
          <a:p>
            <a:r>
              <a:rPr lang="en-US" dirty="0" smtClean="0"/>
              <a:t>Can use existing C++ libraries ‘indirect’</a:t>
            </a:r>
          </a:p>
          <a:p>
            <a:pPr lvl="1"/>
            <a:r>
              <a:rPr lang="en-US" dirty="0" smtClean="0"/>
              <a:t>Create Windows Phone Runtime Component</a:t>
            </a:r>
          </a:p>
          <a:p>
            <a:pPr lvl="1"/>
            <a:r>
              <a:rPr lang="en-US" dirty="0" smtClean="0"/>
              <a:t>Link to DLL or LIB</a:t>
            </a:r>
          </a:p>
          <a:p>
            <a:pPr lvl="1"/>
            <a:r>
              <a:rPr lang="en-US" dirty="0" smtClean="0"/>
              <a:t>Pass / Marshall data through this middle layer</a:t>
            </a:r>
          </a:p>
        </p:txBody>
      </p:sp>
    </p:spTree>
    <p:extLst>
      <p:ext uri="{BB962C8B-B14F-4D97-AF65-F5344CB8AC3E}">
        <p14:creationId xmlns:p14="http://schemas.microsoft.com/office/powerpoint/2010/main" val="149053179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Reusing existing C++ code</a:t>
            </a:r>
          </a:p>
          <a:p>
            <a:pPr marL="742950" indent="-742950">
              <a:buFont typeface="+mj-lt"/>
              <a:buAutoNum type="arabicPeriod"/>
            </a:pPr>
            <a:r>
              <a:rPr lang="en-US" dirty="0" smtClean="0"/>
              <a:t>Using Legacy Code on Windows Phone 8</a:t>
            </a:r>
          </a:p>
          <a:p>
            <a:pPr marL="742950" indent="-742950">
              <a:buFont typeface="+mj-lt"/>
              <a:buAutoNum type="arabicPeriod"/>
            </a:pPr>
            <a:r>
              <a:rPr lang="en-US" dirty="0" smtClean="0"/>
              <a:t>Using SQLite</a:t>
            </a:r>
            <a:endParaRPr lang="en-US" dirty="0"/>
          </a:p>
        </p:txBody>
      </p:sp>
    </p:spTree>
    <p:extLst>
      <p:ext uri="{BB962C8B-B14F-4D97-AF65-F5344CB8AC3E}">
        <p14:creationId xmlns:p14="http://schemas.microsoft.com/office/powerpoint/2010/main" val="29444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Phone 8 APIs</a:t>
            </a:r>
            <a:endParaRPr lang="en-US" dirty="0"/>
          </a:p>
        </p:txBody>
      </p:sp>
      <p:sp>
        <p:nvSpPr>
          <p:cNvPr id="6" name="Content Placeholder 5"/>
          <p:cNvSpPr>
            <a:spLocks noGrp="1"/>
          </p:cNvSpPr>
          <p:nvPr>
            <p:ph sz="quarter" idx="10"/>
          </p:nvPr>
        </p:nvSpPr>
        <p:spPr>
          <a:xfrm>
            <a:off x="274638" y="1214438"/>
            <a:ext cx="11688707" cy="2634567"/>
          </a:xfrm>
        </p:spPr>
        <p:txBody>
          <a:bodyPr/>
          <a:lstStyle/>
          <a:p>
            <a:endParaRPr lang="en-US" dirty="0" smtClean="0"/>
          </a:p>
          <a:p>
            <a:r>
              <a:rPr lang="en-US" dirty="0" smtClean="0"/>
              <a:t>Windows Phone 8 supports</a:t>
            </a:r>
          </a:p>
          <a:p>
            <a:pPr lvl="1"/>
            <a:r>
              <a:rPr lang="en-US" dirty="0" smtClean="0"/>
              <a:t>Managed application development using .NET and </a:t>
            </a:r>
            <a:r>
              <a:rPr lang="en-US" dirty="0" err="1" smtClean="0"/>
              <a:t>WinPRT</a:t>
            </a:r>
            <a:r>
              <a:rPr lang="en-US" dirty="0" smtClean="0"/>
              <a:t> API’s</a:t>
            </a:r>
          </a:p>
          <a:p>
            <a:pPr lvl="1"/>
            <a:r>
              <a:rPr lang="en-US" dirty="0" smtClean="0"/>
              <a:t>Native application development using </a:t>
            </a:r>
            <a:r>
              <a:rPr lang="en-US" dirty="0" err="1" smtClean="0"/>
              <a:t>WinPRT</a:t>
            </a:r>
            <a:r>
              <a:rPr lang="en-US" dirty="0" smtClean="0"/>
              <a:t> and C runtime API’s</a:t>
            </a:r>
          </a:p>
          <a:p>
            <a:pPr lvl="1"/>
            <a:r>
              <a:rPr lang="en-US" dirty="0" smtClean="0"/>
              <a:t>Game development using Direct3D or DirectX </a:t>
            </a:r>
          </a:p>
        </p:txBody>
      </p:sp>
      <p:grpSp>
        <p:nvGrpSpPr>
          <p:cNvPr id="2" name="Group 1"/>
          <p:cNvGrpSpPr/>
          <p:nvPr/>
        </p:nvGrpSpPr>
        <p:grpSpPr>
          <a:xfrm>
            <a:off x="5821106" y="4993767"/>
            <a:ext cx="5980201" cy="1677843"/>
            <a:chOff x="5821106" y="4993767"/>
            <a:chExt cx="5980201" cy="1677843"/>
          </a:xfrm>
        </p:grpSpPr>
        <p:sp>
          <p:nvSpPr>
            <p:cNvPr id="4" name="Rectangle 3"/>
            <p:cNvSpPr/>
            <p:nvPr/>
          </p:nvSpPr>
          <p:spPr>
            <a:xfrm>
              <a:off x="5821106" y="4993767"/>
              <a:ext cx="1795043" cy="1120600"/>
            </a:xfrm>
            <a:prstGeom prst="rect">
              <a:avLst/>
            </a:prstGeom>
            <a:solidFill>
              <a:srgbClr val="22BDEF"/>
            </a:solidFill>
            <a:ln w="25400" cap="flat" cmpd="sng" algn="ctr">
              <a:noFill/>
              <a:prstDash val="solid"/>
            </a:ln>
            <a:effectLst/>
          </p:spPr>
          <p:txBody>
            <a:bodyPr lIns="137160" tIns="91440" rIns="137160" bIns="9144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Segoe UI"/>
                </a:rPr>
                <a:t>.NET API for Windows Phone</a:t>
              </a:r>
            </a:p>
          </p:txBody>
        </p:sp>
        <p:sp>
          <p:nvSpPr>
            <p:cNvPr id="7" name="Rectangle 6"/>
            <p:cNvSpPr/>
            <p:nvPr/>
          </p:nvSpPr>
          <p:spPr>
            <a:xfrm>
              <a:off x="7893942" y="4993767"/>
              <a:ext cx="1932973" cy="1120600"/>
            </a:xfrm>
            <a:prstGeom prst="rect">
              <a:avLst/>
            </a:prstGeom>
            <a:solidFill>
              <a:srgbClr val="BAD80A"/>
            </a:solidFill>
            <a:ln w="25400" cap="flat" cmpd="sng" algn="ctr">
              <a:noFill/>
              <a:prstDash val="solid"/>
            </a:ln>
            <a:effectLst/>
          </p:spPr>
          <p:txBody>
            <a:bodyPr lIns="137160" tIns="91440" rIns="137160" bIns="9144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Segoe UI"/>
                </a:rPr>
                <a:t>Windows Phone Runtime</a:t>
              </a:r>
            </a:p>
          </p:txBody>
        </p:sp>
        <p:sp>
          <p:nvSpPr>
            <p:cNvPr id="8" name="Rectangle 7"/>
            <p:cNvSpPr/>
            <p:nvPr/>
          </p:nvSpPr>
          <p:spPr>
            <a:xfrm>
              <a:off x="10058408" y="4993767"/>
              <a:ext cx="1742899" cy="1120600"/>
            </a:xfrm>
            <a:prstGeom prst="rect">
              <a:avLst/>
            </a:prstGeom>
            <a:solidFill>
              <a:srgbClr val="E81123"/>
            </a:solidFill>
            <a:ln w="25400" cap="flat" cmpd="sng" algn="ctr">
              <a:noFill/>
              <a:prstDash val="solid"/>
            </a:ln>
            <a:effectLst/>
          </p:spPr>
          <p:txBody>
            <a:bodyPr lIns="137160" tIns="91440" rIns="137160" bIns="9144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Segoe UI"/>
                </a:rPr>
                <a:t>Win32 &amp; COM</a:t>
              </a:r>
            </a:p>
          </p:txBody>
        </p:sp>
        <p:sp>
          <p:nvSpPr>
            <p:cNvPr id="9" name="TextBox 8"/>
            <p:cNvSpPr txBox="1"/>
            <p:nvPr/>
          </p:nvSpPr>
          <p:spPr>
            <a:xfrm>
              <a:off x="6157707" y="6179167"/>
              <a:ext cx="990000" cy="246221"/>
            </a:xfrm>
            <a:prstGeom prst="rect">
              <a:avLst/>
            </a:prstGeom>
            <a:noFill/>
          </p:spPr>
          <p:txBody>
            <a:bodyPr wrap="square" lIns="0" tIns="0" rIns="0" bIns="0" rtlCol="0">
              <a:spAutoFit/>
            </a:bodyPr>
            <a:lstStyle/>
            <a:p>
              <a:pPr algn="ctr"/>
              <a:r>
                <a:rPr lang="en-GB" sz="1600" dirty="0" smtClean="0">
                  <a:solidFill>
                    <a:schemeClr val="tx1">
                      <a:lumMod val="75000"/>
                      <a:lumOff val="25000"/>
                    </a:schemeClr>
                  </a:solidFill>
                  <a:latin typeface="Segoe UI"/>
                </a:rPr>
                <a:t>Managed</a:t>
              </a:r>
            </a:p>
          </p:txBody>
        </p:sp>
        <p:sp>
          <p:nvSpPr>
            <p:cNvPr id="10" name="TextBox 9"/>
            <p:cNvSpPr txBox="1"/>
            <p:nvPr/>
          </p:nvSpPr>
          <p:spPr>
            <a:xfrm>
              <a:off x="8229669" y="6179167"/>
              <a:ext cx="1310400" cy="492443"/>
            </a:xfrm>
            <a:prstGeom prst="rect">
              <a:avLst/>
            </a:prstGeom>
            <a:noFill/>
          </p:spPr>
          <p:txBody>
            <a:bodyPr wrap="square" lIns="0" tIns="0" rIns="0" bIns="0" rtlCol="0">
              <a:spAutoFit/>
            </a:bodyPr>
            <a:lstStyle/>
            <a:p>
              <a:pPr algn="ctr"/>
              <a:r>
                <a:rPr lang="en-GB" sz="1600" dirty="0" smtClean="0">
                  <a:solidFill>
                    <a:schemeClr val="tx1">
                      <a:lumMod val="75000"/>
                      <a:lumOff val="25000"/>
                    </a:schemeClr>
                  </a:solidFill>
                  <a:latin typeface="Segoe UI"/>
                </a:rPr>
                <a:t>Managed &amp; Native</a:t>
              </a:r>
            </a:p>
          </p:txBody>
        </p:sp>
        <p:sp>
          <p:nvSpPr>
            <p:cNvPr id="11" name="TextBox 10"/>
            <p:cNvSpPr txBox="1"/>
            <p:nvPr/>
          </p:nvSpPr>
          <p:spPr>
            <a:xfrm>
              <a:off x="10448407" y="6179167"/>
              <a:ext cx="973150" cy="246221"/>
            </a:xfrm>
            <a:prstGeom prst="rect">
              <a:avLst/>
            </a:prstGeom>
            <a:noFill/>
          </p:spPr>
          <p:txBody>
            <a:bodyPr wrap="square" lIns="0" tIns="0" rIns="0" bIns="0" rtlCol="0">
              <a:spAutoFit/>
            </a:bodyPr>
            <a:lstStyle/>
            <a:p>
              <a:pPr algn="ctr"/>
              <a:r>
                <a:rPr lang="en-GB" sz="1600" dirty="0" smtClean="0">
                  <a:solidFill>
                    <a:schemeClr val="tx1">
                      <a:lumMod val="75000"/>
                      <a:lumOff val="25000"/>
                    </a:schemeClr>
                  </a:solidFill>
                  <a:latin typeface="Segoe UI"/>
                </a:rPr>
                <a:t>Native</a:t>
              </a:r>
            </a:p>
          </p:txBody>
        </p:sp>
      </p:grpSp>
      <p:sp>
        <p:nvSpPr>
          <p:cNvPr id="12" name="Rectangle 11"/>
          <p:cNvSpPr/>
          <p:nvPr/>
        </p:nvSpPr>
        <p:spPr>
          <a:xfrm>
            <a:off x="5810500" y="4538823"/>
            <a:ext cx="3082731" cy="309600"/>
          </a:xfrm>
          <a:prstGeom prst="rect">
            <a:avLst/>
          </a:prstGeom>
          <a:solidFill>
            <a:srgbClr val="F3F3F4"/>
          </a:solidFill>
          <a:ln w="25400" cap="flat" cmpd="sng" algn="ctr">
            <a:noFill/>
            <a:prstDash val="solid"/>
          </a:ln>
          <a:effectLst/>
        </p:spPr>
        <p:txBody>
          <a:bodyPr lIns="137160" tIns="91440" rIns="137160" bIns="9144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505151"/>
                </a:solidFill>
                <a:effectLst/>
                <a:uLnTx/>
                <a:uFillTx/>
                <a:latin typeface="Segoe UI"/>
              </a:rPr>
              <a:t>WP8.0 XAML &amp; C#/VB</a:t>
            </a:r>
          </a:p>
        </p:txBody>
      </p:sp>
      <p:sp>
        <p:nvSpPr>
          <p:cNvPr id="13" name="Rectangle 12"/>
          <p:cNvSpPr/>
          <p:nvPr/>
        </p:nvSpPr>
        <p:spPr>
          <a:xfrm>
            <a:off x="7893942" y="3763029"/>
            <a:ext cx="3923817" cy="309600"/>
          </a:xfrm>
          <a:prstGeom prst="rect">
            <a:avLst/>
          </a:prstGeom>
          <a:solidFill>
            <a:srgbClr val="F3F3F4">
              <a:lumMod val="90000"/>
            </a:srgbClr>
          </a:solidFill>
          <a:ln w="25400" cap="flat" cmpd="sng" algn="ctr">
            <a:noFill/>
            <a:prstDash val="solid"/>
          </a:ln>
          <a:effectLst/>
        </p:spPr>
        <p:txBody>
          <a:bodyPr lIns="137160" tIns="91440" rIns="137160" bIns="9144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505151"/>
                </a:solidFill>
                <a:effectLst/>
                <a:uLnTx/>
                <a:uFillTx/>
                <a:latin typeface="Segoe UI"/>
              </a:rPr>
              <a:t>WP8.0 Games DirectX/Direct 3D &amp; C++</a:t>
            </a:r>
          </a:p>
        </p:txBody>
      </p:sp>
      <p:sp>
        <p:nvSpPr>
          <p:cNvPr id="14" name="Rectangle 13"/>
          <p:cNvSpPr/>
          <p:nvPr/>
        </p:nvSpPr>
        <p:spPr>
          <a:xfrm>
            <a:off x="5810500" y="4150926"/>
            <a:ext cx="3082732" cy="309600"/>
          </a:xfrm>
          <a:prstGeom prst="rect">
            <a:avLst/>
          </a:prstGeom>
          <a:solidFill>
            <a:srgbClr val="F3F3F4"/>
          </a:solidFill>
          <a:ln w="25400" cap="flat" cmpd="sng" algn="ctr">
            <a:noFill/>
            <a:prstDash val="solid"/>
          </a:ln>
          <a:effectLst/>
        </p:spPr>
        <p:txBody>
          <a:bodyPr lIns="137160" tIns="91440" rIns="137160" bIns="9144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505151"/>
                </a:solidFill>
                <a:effectLst/>
                <a:uLnTx/>
                <a:uFillTx/>
                <a:latin typeface="Segoe UI"/>
              </a:rPr>
              <a:t>WP8.0 XAML &amp; C#/VB with Direct3D Graphics</a:t>
            </a:r>
          </a:p>
        </p:txBody>
      </p:sp>
      <p:sp>
        <p:nvSpPr>
          <p:cNvPr id="15" name="Rectangle 14"/>
          <p:cNvSpPr/>
          <p:nvPr/>
        </p:nvSpPr>
        <p:spPr>
          <a:xfrm>
            <a:off x="8893231" y="4531767"/>
            <a:ext cx="2924528" cy="316656"/>
          </a:xfrm>
          <a:prstGeom prst="rect">
            <a:avLst/>
          </a:prstGeom>
          <a:solidFill>
            <a:srgbClr val="979796">
              <a:lumMod val="40000"/>
              <a:lumOff val="60000"/>
            </a:srgbClr>
          </a:solidFill>
          <a:ln w="25400" cap="flat" cmpd="sng" algn="ctr">
            <a:noFill/>
            <a:prstDash val="solid"/>
          </a:ln>
          <a:effectLst/>
        </p:spPr>
        <p:txBody>
          <a:bodyPr lIns="137160" tIns="91440" rIns="137160" bIns="9144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505151"/>
                </a:solidFill>
                <a:effectLst/>
                <a:uLnTx/>
                <a:uFillTx/>
                <a:latin typeface="Segoe UI"/>
              </a:rPr>
              <a:t>C++</a:t>
            </a:r>
          </a:p>
        </p:txBody>
      </p:sp>
      <p:sp>
        <p:nvSpPr>
          <p:cNvPr id="16" name="Rectangle 15"/>
          <p:cNvSpPr/>
          <p:nvPr/>
        </p:nvSpPr>
        <p:spPr>
          <a:xfrm>
            <a:off x="8893231" y="4150926"/>
            <a:ext cx="2924528" cy="309600"/>
          </a:xfrm>
          <a:prstGeom prst="rect">
            <a:avLst/>
          </a:prstGeom>
          <a:solidFill>
            <a:srgbClr val="979796">
              <a:lumMod val="40000"/>
              <a:lumOff val="60000"/>
            </a:srgbClr>
          </a:solidFill>
          <a:ln w="25400" cap="flat" cmpd="sng" algn="ctr">
            <a:noFill/>
            <a:prstDash val="solid"/>
          </a:ln>
          <a:effectLst/>
        </p:spPr>
        <p:txBody>
          <a:bodyPr lIns="137160" tIns="91440" rIns="137160" bIns="9144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505151"/>
                </a:solidFill>
                <a:effectLst/>
                <a:uLnTx/>
                <a:uFillTx/>
                <a:latin typeface="Segoe UI"/>
              </a:rPr>
              <a:t>C++</a:t>
            </a:r>
          </a:p>
        </p:txBody>
      </p:sp>
    </p:spTree>
    <p:extLst>
      <p:ext uri="{BB962C8B-B14F-4D97-AF65-F5344CB8AC3E}">
        <p14:creationId xmlns:p14="http://schemas.microsoft.com/office/powerpoint/2010/main" val="569374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Phone 8 APIs</a:t>
            </a:r>
            <a:endParaRPr lang="en-US" dirty="0"/>
          </a:p>
        </p:txBody>
      </p:sp>
      <p:sp>
        <p:nvSpPr>
          <p:cNvPr id="6" name="Content Placeholder 5"/>
          <p:cNvSpPr>
            <a:spLocks noGrp="1"/>
          </p:cNvSpPr>
          <p:nvPr>
            <p:ph sz="quarter" idx="10"/>
          </p:nvPr>
        </p:nvSpPr>
        <p:spPr>
          <a:xfrm>
            <a:off x="274638" y="1214438"/>
            <a:ext cx="11887200" cy="3730252"/>
          </a:xfrm>
        </p:spPr>
        <p:txBody>
          <a:bodyPr/>
          <a:lstStyle/>
          <a:p>
            <a:endParaRPr lang="en-US" dirty="0" smtClean="0"/>
          </a:p>
          <a:p>
            <a:r>
              <a:rPr lang="en-US" dirty="0" smtClean="0"/>
              <a:t>Use the API you feel comfortable with</a:t>
            </a:r>
          </a:p>
          <a:p>
            <a:r>
              <a:rPr lang="en-US" dirty="0" smtClean="0"/>
              <a:t>Language Projection ‘binds’ things together</a:t>
            </a:r>
          </a:p>
          <a:p>
            <a:r>
              <a:rPr lang="en-US" dirty="0" smtClean="0"/>
              <a:t>The choice of API becomes important for native/managed </a:t>
            </a:r>
            <a:r>
              <a:rPr lang="en-US" dirty="0" err="1" smtClean="0"/>
              <a:t>interop</a:t>
            </a:r>
            <a:endParaRPr lang="en-US" dirty="0" smtClean="0"/>
          </a:p>
          <a:p>
            <a:pPr lvl="1"/>
            <a:r>
              <a:rPr lang="en-US" dirty="0" smtClean="0"/>
              <a:t>You need </a:t>
            </a:r>
            <a:r>
              <a:rPr lang="en-US" dirty="0" err="1" smtClean="0"/>
              <a:t>WinPRT</a:t>
            </a:r>
            <a:r>
              <a:rPr lang="en-US" dirty="0" smtClean="0"/>
              <a:t> in this particular case</a:t>
            </a:r>
          </a:p>
        </p:txBody>
      </p:sp>
    </p:spTree>
    <p:extLst>
      <p:ext uri="{BB962C8B-B14F-4D97-AF65-F5344CB8AC3E}">
        <p14:creationId xmlns:p14="http://schemas.microsoft.com/office/powerpoint/2010/main" val="30610706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the ‘right’ APIs</a:t>
            </a:r>
            <a:endParaRPr lang="en-US" dirty="0"/>
          </a:p>
        </p:txBody>
      </p:sp>
      <p:sp>
        <p:nvSpPr>
          <p:cNvPr id="6" name="Content Placeholder 5"/>
          <p:cNvSpPr>
            <a:spLocks noGrp="1"/>
          </p:cNvSpPr>
          <p:nvPr>
            <p:ph sz="quarter" idx="10"/>
          </p:nvPr>
        </p:nvSpPr>
        <p:spPr>
          <a:xfrm>
            <a:off x="274638" y="1214438"/>
            <a:ext cx="11887200" cy="5398401"/>
          </a:xfrm>
        </p:spPr>
        <p:txBody>
          <a:bodyPr/>
          <a:lstStyle/>
          <a:p>
            <a:endParaRPr lang="en-US" dirty="0" smtClean="0"/>
          </a:p>
          <a:p>
            <a:r>
              <a:rPr lang="en-GB" sz="3600" dirty="0"/>
              <a:t>Many of the APIs in Windows Phone Runtime exist to provide new functionality to Windows Phone</a:t>
            </a:r>
            <a:endParaRPr lang="en-US" sz="3600" dirty="0" smtClean="0"/>
          </a:p>
          <a:p>
            <a:r>
              <a:rPr lang="en-GB" sz="3600" dirty="0"/>
              <a:t>Other APIs exist to expose Windows Phone capabilities to both native and managed code developers and provide equivalent functionality to the  .NET APIs</a:t>
            </a:r>
            <a:endParaRPr lang="en-US" sz="3600" dirty="0" smtClean="0"/>
          </a:p>
          <a:p>
            <a:r>
              <a:rPr lang="en-GB" sz="3600" dirty="0"/>
              <a:t>Managed code developers can use whichever API they like</a:t>
            </a:r>
          </a:p>
          <a:p>
            <a:pPr lvl="1"/>
            <a:r>
              <a:rPr lang="en-GB" sz="2800" dirty="0"/>
              <a:t>Developers targeting WP7.1 and WP8 devices will prefer the .NET API</a:t>
            </a:r>
          </a:p>
          <a:p>
            <a:pPr lvl="1"/>
            <a:r>
              <a:rPr lang="en-GB" sz="2800" dirty="0"/>
              <a:t>Developers sharing code between WP8 and W8 targets will tend to use the Windows Phone Runtime API</a:t>
            </a:r>
            <a:endParaRPr lang="en-US" sz="4400" dirty="0" smtClean="0"/>
          </a:p>
        </p:txBody>
      </p:sp>
    </p:spTree>
    <p:extLst>
      <p:ext uri="{BB962C8B-B14F-4D97-AF65-F5344CB8AC3E}">
        <p14:creationId xmlns:p14="http://schemas.microsoft.com/office/powerpoint/2010/main" val="9008604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the ‘right’ APIs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70562585"/>
              </p:ext>
            </p:extLst>
          </p:nvPr>
        </p:nvGraphicFramePr>
        <p:xfrm>
          <a:off x="472440" y="2531921"/>
          <a:ext cx="11506200" cy="3108960"/>
        </p:xfrm>
        <a:graphic>
          <a:graphicData uri="http://schemas.openxmlformats.org/drawingml/2006/table">
            <a:tbl>
              <a:tblPr firstRow="1" bandRow="1">
                <a:tableStyleId>{5C22544A-7EE6-4342-B048-85BDC9FD1C3A}</a:tableStyleId>
              </a:tblPr>
              <a:tblGrid>
                <a:gridCol w="4973952"/>
                <a:gridCol w="6532248"/>
              </a:tblGrid>
              <a:tr h="517813">
                <a:tc>
                  <a:txBody>
                    <a:bodyPr/>
                    <a:lstStyle/>
                    <a:p>
                      <a:r>
                        <a:rPr lang="en-US" sz="2800" dirty="0" smtClean="0"/>
                        <a:t>.NET API</a:t>
                      </a:r>
                      <a:endParaRPr lang="en-US" sz="2800" dirty="0"/>
                    </a:p>
                  </a:txBody>
                  <a:tcPr/>
                </a:tc>
                <a:tc>
                  <a:txBody>
                    <a:bodyPr/>
                    <a:lstStyle/>
                    <a:p>
                      <a:r>
                        <a:rPr lang="en-US" sz="2800" dirty="0" smtClean="0"/>
                        <a:t>Windows Phone Runtime</a:t>
                      </a:r>
                      <a:r>
                        <a:rPr lang="en-US" sz="2800" baseline="0" dirty="0" smtClean="0"/>
                        <a:t> API</a:t>
                      </a:r>
                      <a:endParaRPr lang="en-US" sz="2800" dirty="0"/>
                    </a:p>
                  </a:txBody>
                  <a:tcPr/>
                </a:tc>
              </a:tr>
              <a:tr h="517813">
                <a:tc>
                  <a:txBody>
                    <a:bodyPr/>
                    <a:lstStyle/>
                    <a:p>
                      <a:r>
                        <a:rPr lang="en-US" sz="2800" dirty="0" err="1" smtClean="0"/>
                        <a:t>System.IO.IsolatedStorage</a:t>
                      </a:r>
                      <a:endParaRPr lang="en-US" sz="2800" dirty="0"/>
                    </a:p>
                  </a:txBody>
                  <a:tcPr/>
                </a:tc>
                <a:tc>
                  <a:txBody>
                    <a:bodyPr/>
                    <a:lstStyle/>
                    <a:p>
                      <a:r>
                        <a:rPr lang="en-US" sz="2800" dirty="0" err="1" smtClean="0"/>
                        <a:t>Windows.Storage</a:t>
                      </a:r>
                      <a:endParaRPr lang="en-US" sz="2800" dirty="0"/>
                    </a:p>
                  </a:txBody>
                  <a:tcPr/>
                </a:tc>
              </a:tr>
              <a:tr h="517813">
                <a:tc>
                  <a:txBody>
                    <a:bodyPr/>
                    <a:lstStyle/>
                    <a:p>
                      <a:r>
                        <a:rPr lang="en-US" sz="2800" dirty="0" err="1" smtClean="0"/>
                        <a:t>System.NET.Sockets</a:t>
                      </a:r>
                      <a:endParaRPr lang="en-US" sz="2800" dirty="0"/>
                    </a:p>
                  </a:txBody>
                  <a:tcPr/>
                </a:tc>
                <a:tc>
                  <a:txBody>
                    <a:bodyPr/>
                    <a:lstStyle/>
                    <a:p>
                      <a:r>
                        <a:rPr lang="en-US" sz="2800" dirty="0" err="1" smtClean="0"/>
                        <a:t>Windows.Networking.Sockets</a:t>
                      </a:r>
                      <a:endParaRPr lang="en-US" sz="2800" dirty="0"/>
                    </a:p>
                  </a:txBody>
                  <a:tcPr/>
                </a:tc>
              </a:tr>
              <a:tr h="517813">
                <a:tc>
                  <a:txBody>
                    <a:bodyPr/>
                    <a:lstStyle/>
                    <a:p>
                      <a:r>
                        <a:rPr lang="en-US" sz="2800" dirty="0" err="1" smtClean="0"/>
                        <a:t>System.Threading.ThreadPool</a:t>
                      </a:r>
                      <a:endParaRPr lang="en-US" sz="2800" dirty="0"/>
                    </a:p>
                  </a:txBody>
                  <a:tcPr/>
                </a:tc>
                <a:tc>
                  <a:txBody>
                    <a:bodyPr/>
                    <a:lstStyle/>
                    <a:p>
                      <a:r>
                        <a:rPr lang="en-US" sz="2800" dirty="0" err="1" smtClean="0"/>
                        <a:t>Windows.System.Threading.ThreadPool</a:t>
                      </a:r>
                      <a:endParaRPr lang="en-US" sz="2800" dirty="0"/>
                    </a:p>
                  </a:txBody>
                  <a:tcPr/>
                </a:tc>
              </a:tr>
              <a:tr h="517813">
                <a:tc>
                  <a:txBody>
                    <a:bodyPr/>
                    <a:lstStyle/>
                    <a:p>
                      <a:r>
                        <a:rPr lang="en-US" sz="2800" dirty="0" err="1" smtClean="0"/>
                        <a:t>Microsoft.Devices.Sensors</a:t>
                      </a:r>
                      <a:endParaRPr lang="en-US" sz="2800" dirty="0"/>
                    </a:p>
                  </a:txBody>
                  <a:tcPr/>
                </a:tc>
                <a:tc>
                  <a:txBody>
                    <a:bodyPr/>
                    <a:lstStyle/>
                    <a:p>
                      <a:r>
                        <a:rPr lang="en-US" sz="2800" dirty="0" err="1" smtClean="0"/>
                        <a:t>Windows.Devices.Sensors</a:t>
                      </a:r>
                      <a:endParaRPr lang="en-US" sz="2800" dirty="0"/>
                    </a:p>
                  </a:txBody>
                  <a:tcPr/>
                </a:tc>
              </a:tr>
              <a:tr h="517813">
                <a:tc>
                  <a:txBody>
                    <a:bodyPr/>
                    <a:lstStyle/>
                    <a:p>
                      <a:r>
                        <a:rPr lang="en-US" sz="2800" dirty="0" err="1" smtClean="0"/>
                        <a:t>System.Device.Location</a:t>
                      </a:r>
                      <a:endParaRPr lang="en-US" sz="2800" dirty="0"/>
                    </a:p>
                  </a:txBody>
                  <a:tcPr/>
                </a:tc>
                <a:tc>
                  <a:txBody>
                    <a:bodyPr/>
                    <a:lstStyle/>
                    <a:p>
                      <a:r>
                        <a:rPr lang="en-US" sz="2800" dirty="0" err="1" smtClean="0"/>
                        <a:t>Windows.Devices.GeoLocation</a:t>
                      </a:r>
                      <a:endParaRPr lang="en-US" sz="2800" dirty="0"/>
                    </a:p>
                  </a:txBody>
                  <a:tcPr/>
                </a:tc>
              </a:tr>
            </a:tbl>
          </a:graphicData>
        </a:graphic>
      </p:graphicFrame>
    </p:spTree>
    <p:extLst>
      <p:ext uri="{BB962C8B-B14F-4D97-AF65-F5344CB8AC3E}">
        <p14:creationId xmlns:p14="http://schemas.microsoft.com/office/powerpoint/2010/main" val="32477617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 Considerations for using C++</a:t>
            </a:r>
            <a:endParaRPr lang="en-US" dirty="0"/>
          </a:p>
        </p:txBody>
      </p:sp>
      <p:sp>
        <p:nvSpPr>
          <p:cNvPr id="6" name="Content Placeholder 5"/>
          <p:cNvSpPr>
            <a:spLocks noGrp="1"/>
          </p:cNvSpPr>
          <p:nvPr>
            <p:ph sz="quarter" idx="10"/>
          </p:nvPr>
        </p:nvSpPr>
        <p:spPr>
          <a:xfrm>
            <a:off x="274638" y="1214438"/>
            <a:ext cx="10606722" cy="4647426"/>
          </a:xfrm>
        </p:spPr>
        <p:txBody>
          <a:bodyPr/>
          <a:lstStyle/>
          <a:p>
            <a:endParaRPr lang="en-US" dirty="0" smtClean="0"/>
          </a:p>
          <a:p>
            <a:r>
              <a:rPr lang="en-GB" sz="3600" dirty="0" smtClean="0"/>
              <a:t>Create a Windows Phone Runtime Component as wrapper around native code</a:t>
            </a:r>
            <a:endParaRPr lang="en-US" sz="3600" dirty="0" smtClean="0"/>
          </a:p>
          <a:p>
            <a:r>
              <a:rPr lang="en-US" sz="3600" dirty="0" smtClean="0"/>
              <a:t>Use </a:t>
            </a:r>
            <a:r>
              <a:rPr lang="en-US" sz="3600" dirty="0" err="1" smtClean="0"/>
              <a:t>WinPRT</a:t>
            </a:r>
            <a:r>
              <a:rPr lang="en-US" sz="3600" dirty="0" smtClean="0"/>
              <a:t> types to pass data to / from your app</a:t>
            </a:r>
          </a:p>
          <a:p>
            <a:r>
              <a:rPr lang="en-GB" sz="3600" dirty="0" smtClean="0"/>
              <a:t>Use native types to call native (legacy) code</a:t>
            </a:r>
          </a:p>
          <a:p>
            <a:r>
              <a:rPr lang="en-GB" sz="3600" dirty="0" smtClean="0"/>
              <a:t>Make your Windows Phone Runtime Component asynchronous</a:t>
            </a:r>
            <a:endParaRPr lang="en-GB" sz="3600" dirty="0"/>
          </a:p>
          <a:p>
            <a:pPr lvl="1"/>
            <a:r>
              <a:rPr lang="en-GB" sz="2800" dirty="0" smtClean="0"/>
              <a:t>Even with synchronous underlying native function(s)</a:t>
            </a:r>
            <a:endParaRPr lang="en-GB" sz="2800" dirty="0"/>
          </a:p>
        </p:txBody>
      </p:sp>
    </p:spTree>
    <p:extLst>
      <p:ext uri="{BB962C8B-B14F-4D97-AF65-F5344CB8AC3E}">
        <p14:creationId xmlns:p14="http://schemas.microsoft.com/office/powerpoint/2010/main" val="51386964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Debug Considerations when using C++</a:t>
            </a:r>
            <a:endParaRPr lang="en-US" dirty="0"/>
          </a:p>
        </p:txBody>
      </p:sp>
      <p:sp>
        <p:nvSpPr>
          <p:cNvPr id="6" name="Content Placeholder 5"/>
          <p:cNvSpPr>
            <a:spLocks noGrp="1"/>
          </p:cNvSpPr>
          <p:nvPr>
            <p:ph sz="quarter" idx="10"/>
          </p:nvPr>
        </p:nvSpPr>
        <p:spPr>
          <a:xfrm>
            <a:off x="274638" y="1214438"/>
            <a:ext cx="10606722" cy="3970318"/>
          </a:xfrm>
        </p:spPr>
        <p:txBody>
          <a:bodyPr/>
          <a:lstStyle/>
          <a:p>
            <a:endParaRPr lang="en-US" dirty="0" smtClean="0"/>
          </a:p>
          <a:p>
            <a:r>
              <a:rPr lang="en-GB" sz="3600" dirty="0" smtClean="0"/>
              <a:t>Debugging native code is similar to debugging managed code</a:t>
            </a:r>
          </a:p>
          <a:p>
            <a:pPr lvl="1"/>
            <a:r>
              <a:rPr lang="en-GB" sz="2000" dirty="0" smtClean="0"/>
              <a:t>Visual Studio uses different debuggers for managed and native code</a:t>
            </a:r>
            <a:endParaRPr lang="en-US" sz="2000" dirty="0" smtClean="0"/>
          </a:p>
          <a:p>
            <a:r>
              <a:rPr lang="en-GB" sz="3600" dirty="0" smtClean="0"/>
              <a:t>Be aware when debugging applications that use both native and managed code</a:t>
            </a:r>
          </a:p>
          <a:p>
            <a:pPr lvl="1"/>
            <a:r>
              <a:rPr lang="en-GB" sz="2000" dirty="0" smtClean="0"/>
              <a:t>Try to localize suspect code (starts typically with managed code debugging)</a:t>
            </a:r>
          </a:p>
          <a:p>
            <a:pPr lvl="1"/>
            <a:r>
              <a:rPr lang="en-GB" sz="2000" dirty="0" smtClean="0"/>
              <a:t>If suspect code is in native, switch the debugger type in the project properties </a:t>
            </a:r>
          </a:p>
        </p:txBody>
      </p:sp>
    </p:spTree>
    <p:extLst>
      <p:ext uri="{BB962C8B-B14F-4D97-AF65-F5344CB8AC3E}">
        <p14:creationId xmlns:p14="http://schemas.microsoft.com/office/powerpoint/2010/main" val="41006205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C and C++ in your Windows Phone 8 Apps</a:t>
            </a:r>
            <a:endParaRPr lang="en-US" dirty="0"/>
          </a:p>
        </p:txBody>
      </p:sp>
      <p:sp>
        <p:nvSpPr>
          <p:cNvPr id="5" name="Text Placeholder 4"/>
          <p:cNvSpPr>
            <a:spLocks noGrp="1"/>
          </p:cNvSpPr>
          <p:nvPr>
            <p:ph type="body" sz="quarter" idx="12"/>
          </p:nvPr>
        </p:nvSpPr>
        <p:spPr/>
        <p:txBody>
          <a:bodyPr/>
          <a:lstStyle/>
          <a:p>
            <a:r>
              <a:rPr lang="en-US" dirty="0" smtClean="0"/>
              <a:t>Maarten Struys</a:t>
            </a:r>
            <a:endParaRPr lang="en-US" dirty="0"/>
          </a:p>
        </p:txBody>
      </p:sp>
      <p:sp>
        <p:nvSpPr>
          <p:cNvPr id="14" name="Text Placeholder 13"/>
          <p:cNvSpPr>
            <a:spLocks noGrp="1"/>
          </p:cNvSpPr>
          <p:nvPr>
            <p:ph type="body" sz="quarter" idx="13"/>
          </p:nvPr>
        </p:nvSpPr>
        <p:spPr/>
        <p:txBody>
          <a:bodyPr/>
          <a:lstStyle/>
          <a:p>
            <a:r>
              <a:rPr lang="en-US" dirty="0" smtClean="0"/>
              <a:t>WPH-B308</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Adding </a:t>
            </a:r>
            <a:r>
              <a:rPr lang="en-US" dirty="0" err="1" smtClean="0"/>
              <a:t>Async</a:t>
            </a:r>
            <a:r>
              <a:rPr lang="en-US" dirty="0" smtClean="0"/>
              <a:t> Behavior to your existing code</a:t>
            </a:r>
            <a:endParaRPr lang="en-US" dirty="0"/>
          </a:p>
        </p:txBody>
      </p:sp>
    </p:spTree>
    <p:extLst>
      <p:ext uri="{BB962C8B-B14F-4D97-AF65-F5344CB8AC3E}">
        <p14:creationId xmlns:p14="http://schemas.microsoft.com/office/powerpoint/2010/main" val="419221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takeaways for using C++</a:t>
            </a:r>
            <a:endParaRPr lang="en-US" dirty="0"/>
          </a:p>
        </p:txBody>
      </p:sp>
      <p:sp>
        <p:nvSpPr>
          <p:cNvPr id="6" name="Content Placeholder 5"/>
          <p:cNvSpPr>
            <a:spLocks noGrp="1"/>
          </p:cNvSpPr>
          <p:nvPr>
            <p:ph sz="quarter" idx="10"/>
          </p:nvPr>
        </p:nvSpPr>
        <p:spPr>
          <a:xfrm>
            <a:off x="274638" y="1214438"/>
            <a:ext cx="10606722" cy="3323987"/>
          </a:xfrm>
        </p:spPr>
        <p:txBody>
          <a:bodyPr/>
          <a:lstStyle/>
          <a:p>
            <a:endParaRPr lang="en-US" dirty="0" smtClean="0"/>
          </a:p>
          <a:p>
            <a:r>
              <a:rPr lang="en-US" dirty="0" smtClean="0"/>
              <a:t>All Windows Phone 8 </a:t>
            </a:r>
            <a:r>
              <a:rPr lang="en-US" dirty="0"/>
              <a:t>A</a:t>
            </a:r>
            <a:r>
              <a:rPr lang="en-US" dirty="0" smtClean="0"/>
              <a:t>pps can use C++</a:t>
            </a:r>
          </a:p>
          <a:p>
            <a:r>
              <a:rPr lang="en-US" dirty="0" smtClean="0"/>
              <a:t>C++ enables portability and code re-use</a:t>
            </a:r>
          </a:p>
          <a:p>
            <a:r>
              <a:rPr lang="en-US" dirty="0" smtClean="0"/>
              <a:t>The Windows Phone Runtime is key to unlocking APIs</a:t>
            </a:r>
            <a:endParaRPr lang="en-GB" dirty="0"/>
          </a:p>
        </p:txBody>
      </p:sp>
    </p:spTree>
    <p:extLst>
      <p:ext uri="{BB962C8B-B14F-4D97-AF65-F5344CB8AC3E}">
        <p14:creationId xmlns:p14="http://schemas.microsoft.com/office/powerpoint/2010/main" val="2038028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Breakout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324535"/>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Monday, June 3:</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1:15pm - The phone that has everything the enterprise needs: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3:00pm – The top down guide for developers: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4:45pm – Radical perspectives on mobility strategy</a:t>
            </a:r>
          </a:p>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Tuesday, June 4:</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The power of collaboration: Integrating Windows Phone with Office 365, Exchange and SharePoint Online</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All aboard for the future of HTML5 mobile &amp; hybrid web apps for Windows Phone 8 and Windows Tablets</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1:30pm – The Windows Phone 8 networking survival kit</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Build it once for both: Writing code and designing for Windows 8 and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5:00pm – Secrets of using background agents for Windows Phone 8</a:t>
            </a: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0715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Breakout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32733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Wednesday, June 5:</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Mobile security in the enterprise: Windows Phone 8 answers the call</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Using C and C++ in your Windows Phone 8 applications</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1:30pm – Developing large-scale enterprise mobile apps for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Speechifying your Windows Phone 8 applications</a:t>
            </a:r>
          </a:p>
          <a:p>
            <a:pPr marL="1037871" lvl="1" indent="-571500">
              <a:lnSpc>
                <a:spcPct val="90000"/>
              </a:lnSpc>
              <a:spcBef>
                <a:spcPct val="20000"/>
              </a:spcBef>
              <a:buSzPct val="105000"/>
              <a:buBlip>
                <a:blip r:embed="rId3"/>
              </a:buBlip>
            </a:pPr>
            <a:endParaRPr lang="en-US" sz="24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Thursday, June 6:</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Manage Windows Phone enterprise apps</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Support your demanding LOB apps with SQLite and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1:00pm – Creating Windows Phone 8 apps for SharePoint</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918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Hands On Labs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85671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Porting Windows 8 to Windows Phone 8</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File and Protocol Association</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Lock Screen Wallpaper</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Voice Command</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Tiles</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Purchase</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Wallet</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Running Tracker</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5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Booth</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5366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Device Bar featuring the latest Windows Phones in the marketplace</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Expert Area – Stop by the booth to get all your Windows Phone questions answered by Windows Phone experts</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Theater Presentations:</a:t>
            </a:r>
          </a:p>
          <a:p>
            <a:pPr marL="1037871" lvl="1"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The Windows connected experience</a:t>
            </a:r>
          </a:p>
          <a:p>
            <a:pPr marL="1037871" lvl="1"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Get Hands on with Windows Phone for Business</a:t>
            </a:r>
          </a:p>
          <a:p>
            <a:pPr marL="1037871" lvl="1"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Windows Phone 8 Developer focused sessions</a:t>
            </a:r>
          </a:p>
          <a:p>
            <a:pPr lvl="1">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93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Promotions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24731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Hats – Stop by the Windows Phone booth to get your free hat. Wear the hat for a chance to win a Windows Phone.  </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Attend a Windows Phone theater session to be entered into a drawing for Windows Phones and other prizes.</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Breakout Sessions – Attend Windows Phone breakout sessions and be entered into a drawing to win a Windows Phone.</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Hoodie’s – Get a demo from the Windows Phone roaming demo team in the expo hall.  Wear the hoodie for a chance to win a Windows Phone.</a:t>
            </a:r>
          </a:p>
          <a:p>
            <a:pPr lvl="0">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5416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302852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For more information about Windows Phone:</a:t>
            </a: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a:p>
            <a:pPr lvl="0">
              <a:lnSpc>
                <a:spcPct val="90000"/>
              </a:lnSpc>
              <a:spcBef>
                <a:spcPct val="20000"/>
              </a:spcBef>
              <a:buSzPct val="105000"/>
            </a:pPr>
            <a:r>
              <a:rPr lang="en-US" sz="3600" dirty="0" smtClean="0">
                <a:gradFill>
                  <a:gsLst>
                    <a:gs pos="1250">
                      <a:schemeClr val="tx1"/>
                    </a:gs>
                    <a:gs pos="100000">
                      <a:schemeClr val="tx1"/>
                    </a:gs>
                  </a:gsLst>
                  <a:lin ang="5400000" scaled="0"/>
                </a:gradFill>
                <a:latin typeface="+mj-lt"/>
              </a:rPr>
              <a:t>	http://www.windowsphone.com/business</a:t>
            </a:r>
          </a:p>
          <a:p>
            <a:pPr marL="571500" lvl="0" indent="-571500">
              <a:lnSpc>
                <a:spcPct val="90000"/>
              </a:lnSpc>
              <a:spcBef>
                <a:spcPct val="20000"/>
              </a:spcBef>
              <a:buSzPct val="105000"/>
              <a:buBlip>
                <a:blip r:embed="rId3"/>
              </a:buBlip>
            </a:pPr>
            <a:endParaRPr lang="en-US" sz="3600" dirty="0" smtClean="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574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125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Breakout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324535"/>
          </a:xfrm>
          <a:prstGeom prst="rect">
            <a:avLst/>
          </a:prstGeom>
        </p:spPr>
        <p:txBody>
          <a:bodyPr wrap="square">
            <a:spAutoFit/>
          </a:bodyPr>
          <a:lstStyle/>
          <a:p>
            <a:pPr marL="571500" lvl="0" indent="-571500">
              <a:lnSpc>
                <a:spcPct val="88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Monday, June 3:</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1:15pm - The phone that has everything the enterprise needs:  Windows Phone 8</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3:00pm – The top down guide for developers: Windows Phone 8</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4:45pm – Radical perspectives on mobility strategy</a:t>
            </a:r>
          </a:p>
          <a:p>
            <a:pPr marL="571500" indent="-571500">
              <a:lnSpc>
                <a:spcPct val="88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Tuesday, June 4:</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The power of collaboration: Integrating Windows Phone with Office 365, Exchange and SharePoint Online</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All aboard for the future of HTML5 mobile &amp; hybrid web apps for Windows Phone 8 and Windows Tablets</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1:30pm – The Windows Phone 8 networking survival kit</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Build it once for both: Writing code and designing for Windows 8 and Windows Phone 8</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5:00pm – Secrets of using background agents for Windows Phone 8</a:t>
            </a: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305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Breakout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32733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Wednesday, June 5:</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Mobile security in the enterprise: Windows Phone 8 answers the call</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Using C and C++ in your Windows Phone 8 applications</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1:30pm – Developing large-scale enterprise mobile apps for Windows Phone 8</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Speechifying your Windows Phone 8 applications</a:t>
            </a:r>
          </a:p>
          <a:p>
            <a:pPr marL="1037871" lvl="1" indent="-571500">
              <a:lnSpc>
                <a:spcPct val="90000"/>
              </a:lnSpc>
              <a:spcBef>
                <a:spcPct val="20000"/>
              </a:spcBef>
              <a:buSzPct val="105000"/>
              <a:buBlip>
                <a:blip r:embed="rId3"/>
              </a:buBlip>
            </a:pPr>
            <a:endParaRPr lang="en-US" sz="24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Thursday, June 6:</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Manage Windows Phone enterprise apps</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Support your demanding LOB apps with SQLite and Windows Phone 8</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1:00pm – Creating Windows Phone 8 apps for SharePoint</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2824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C and C++ in your Windows Phone 8 App</a:t>
            </a:r>
            <a:endParaRPr lang="en-US" dirty="0"/>
          </a:p>
        </p:txBody>
      </p:sp>
      <p:sp>
        <p:nvSpPr>
          <p:cNvPr id="5" name="Text Placeholder 4"/>
          <p:cNvSpPr>
            <a:spLocks noGrp="1"/>
          </p:cNvSpPr>
          <p:nvPr>
            <p:ph type="body" sz="quarter" idx="12"/>
          </p:nvPr>
        </p:nvSpPr>
        <p:spPr/>
        <p:txBody>
          <a:bodyPr/>
          <a:lstStyle/>
          <a:p>
            <a:r>
              <a:rPr lang="en-US" dirty="0" smtClean="0"/>
              <a:t>Maarten Struys</a:t>
            </a:r>
            <a:endParaRPr lang="en-US" dirty="0"/>
          </a:p>
        </p:txBody>
      </p:sp>
      <p:sp>
        <p:nvSpPr>
          <p:cNvPr id="9" name="Text Placeholder 8"/>
          <p:cNvSpPr>
            <a:spLocks noGrp="1"/>
          </p:cNvSpPr>
          <p:nvPr>
            <p:ph type="body" sz="quarter" idx="13"/>
          </p:nvPr>
        </p:nvSpPr>
        <p:spPr/>
        <p:txBody>
          <a:bodyPr/>
          <a:lstStyle/>
          <a:p>
            <a:r>
              <a:rPr lang="en-US" dirty="0" smtClean="0"/>
              <a:t>WPH-B308</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Hands On Labs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85671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Porting Windows 8 to Windows Phone 8</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File and Protocol Association</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Lock Screen Wallpaper</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Voice Command</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Tiles</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Purchase</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Wallet</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Running Tracker</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4893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Booth</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5366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Device Bar featuring the latest Windows Phones in the marketplace</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Expert Area – Stop by the booth to get all your Windows Phone questions answered by Windows Phone experts</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Theater Presentations:</a:t>
            </a:r>
          </a:p>
          <a:p>
            <a:pPr marL="1036638" lvl="1" indent="-465138">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The Windows connected experience</a:t>
            </a:r>
          </a:p>
          <a:p>
            <a:pPr marL="1036638" lvl="1" indent="-465138">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Get Hands on with Windows Phone for Business</a:t>
            </a:r>
          </a:p>
          <a:p>
            <a:pPr marL="1036638" lvl="1" indent="-465138">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Windows Phone 8 Developer focused sessions</a:t>
            </a:r>
          </a:p>
          <a:p>
            <a:pPr lvl="1">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5232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Promotions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3150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Hats – Stop by the Windows Phone booth to get your free hat. Wear the hat for a chance to win a Windows Phone.  </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Attend a Windows Phone theater session to be entered into a drawing </a:t>
            </a:r>
            <a:br>
              <a:rPr lang="en-US" sz="2800" dirty="0" smtClean="0">
                <a:gradFill>
                  <a:gsLst>
                    <a:gs pos="1250">
                      <a:schemeClr val="tx1"/>
                    </a:gs>
                    <a:gs pos="100000">
                      <a:schemeClr val="tx1"/>
                    </a:gs>
                  </a:gsLst>
                  <a:lin ang="5400000" scaled="0"/>
                </a:gradFill>
                <a:latin typeface="+mj-lt"/>
              </a:rPr>
            </a:br>
            <a:r>
              <a:rPr lang="en-US" sz="2800" dirty="0" smtClean="0">
                <a:gradFill>
                  <a:gsLst>
                    <a:gs pos="1250">
                      <a:schemeClr val="tx1"/>
                    </a:gs>
                    <a:gs pos="100000">
                      <a:schemeClr val="tx1"/>
                    </a:gs>
                  </a:gsLst>
                  <a:lin ang="5400000" scaled="0"/>
                </a:gradFill>
                <a:latin typeface="+mj-lt"/>
              </a:rPr>
              <a:t>for Windows Phones and other prizes.</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Breakout Sessions – Attend Windows Phone breakout sessions and be entered into a drawing to win a Windows Phone.</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Hoodie’s – Get a demo from the Windows Phone roaming demo team in the expo hall.  Wear the hoodie for a chance </a:t>
            </a:r>
            <a:br>
              <a:rPr lang="en-US" sz="2800" dirty="0" smtClean="0">
                <a:gradFill>
                  <a:gsLst>
                    <a:gs pos="1250">
                      <a:schemeClr val="tx1"/>
                    </a:gs>
                    <a:gs pos="100000">
                      <a:schemeClr val="tx1"/>
                    </a:gs>
                  </a:gsLst>
                  <a:lin ang="5400000" scaled="0"/>
                </a:gradFill>
                <a:latin typeface="+mj-lt"/>
              </a:rPr>
            </a:br>
            <a:r>
              <a:rPr lang="en-US" sz="2800" dirty="0" smtClean="0">
                <a:gradFill>
                  <a:gsLst>
                    <a:gs pos="1250">
                      <a:schemeClr val="tx1"/>
                    </a:gs>
                    <a:gs pos="100000">
                      <a:schemeClr val="tx1"/>
                    </a:gs>
                  </a:gsLst>
                  <a:lin ang="5400000" scaled="0"/>
                </a:gradFill>
                <a:latin typeface="+mj-lt"/>
              </a:rPr>
              <a:t>to win a Windows Phone.</a:t>
            </a:r>
          </a:p>
          <a:p>
            <a:pPr lvl="0">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2146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160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2596137"/>
            <a:ext cx="11790169" cy="241912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rPr>
              <a:t>For more information about Windows Phone:</a:t>
            </a:r>
          </a:p>
          <a:p>
            <a:pPr marL="571500" lvl="0">
              <a:lnSpc>
                <a:spcPct val="90000"/>
              </a:lnSpc>
              <a:spcBef>
                <a:spcPct val="20000"/>
              </a:spcBef>
              <a:buSzPct val="105000"/>
            </a:pPr>
            <a:r>
              <a:rPr lang="en-US" sz="3600" dirty="0" smtClean="0">
                <a:gradFill>
                  <a:gsLst>
                    <a:gs pos="1250">
                      <a:schemeClr val="tx1"/>
                    </a:gs>
                    <a:gs pos="100000">
                      <a:schemeClr val="tx1"/>
                    </a:gs>
                  </a:gsLst>
                  <a:lin ang="5400000" scaled="0"/>
                </a:gradFill>
                <a:hlinkClick r:id="rId4"/>
              </a:rPr>
              <a:t>http://www.windowsphone.com/business</a:t>
            </a:r>
            <a:endParaRPr lang="en-US" sz="3600" dirty="0" smtClean="0">
              <a:gradFill>
                <a:gsLst>
                  <a:gs pos="1250">
                    <a:schemeClr val="tx1"/>
                  </a:gs>
                  <a:gs pos="100000">
                    <a:schemeClr val="tx1"/>
                  </a:gs>
                </a:gsLst>
                <a:lin ang="5400000" scaled="0"/>
              </a:gradFill>
            </a:endParaRPr>
          </a:p>
          <a:p>
            <a:pPr lvl="0">
              <a:lnSpc>
                <a:spcPct val="90000"/>
              </a:lnSpc>
              <a:spcBef>
                <a:spcPct val="20000"/>
              </a:spcBef>
              <a:buSzPct val="105000"/>
            </a:pPr>
            <a:endParaRPr lang="en-US" sz="3600" dirty="0" smtClean="0">
              <a:gradFill>
                <a:gsLst>
                  <a:gs pos="1250">
                    <a:schemeClr val="tx1"/>
                  </a:gs>
                  <a:gs pos="100000">
                    <a:schemeClr val="tx1"/>
                  </a:gs>
                </a:gsLst>
                <a:lin ang="5400000" scaled="0"/>
              </a:gradFill>
            </a:endParaRP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endParaRPr>
          </a:p>
        </p:txBody>
      </p:sp>
      <p:sp>
        <p:nvSpPr>
          <p:cNvPr id="8" name="Rectangle 7"/>
          <p:cNvSpPr/>
          <p:nvPr/>
        </p:nvSpPr>
        <p:spPr bwMode="invGray">
          <a:xfrm>
            <a:off x="371669" y="2307618"/>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6660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125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94258996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quarter" idx="10"/>
          </p:nvPr>
        </p:nvSpPr>
        <p:spPr>
          <a:xfrm>
            <a:off x="274638" y="1214438"/>
            <a:ext cx="11887200" cy="4801314"/>
          </a:xfrm>
        </p:spPr>
        <p:txBody>
          <a:bodyPr/>
          <a:lstStyle/>
          <a:p>
            <a:endParaRPr lang="en-US" dirty="0" smtClean="0"/>
          </a:p>
          <a:p>
            <a:r>
              <a:rPr lang="en-US" dirty="0" smtClean="0"/>
              <a:t>Introduction</a:t>
            </a:r>
          </a:p>
          <a:p>
            <a:r>
              <a:rPr lang="en-US" dirty="0" smtClean="0"/>
              <a:t>Why using C(++) for Windows Phone?</a:t>
            </a:r>
          </a:p>
          <a:p>
            <a:r>
              <a:rPr lang="en-US" dirty="0" smtClean="0"/>
              <a:t>Legacy code</a:t>
            </a:r>
          </a:p>
          <a:p>
            <a:r>
              <a:rPr lang="en-US" dirty="0" smtClean="0"/>
              <a:t>Using / Creating Runtime Components</a:t>
            </a:r>
          </a:p>
          <a:p>
            <a:r>
              <a:rPr lang="en-US" dirty="0" smtClean="0"/>
              <a:t>Debugging Native / Managed Code</a:t>
            </a:r>
          </a:p>
          <a:p>
            <a:r>
              <a:rPr lang="en-US" dirty="0" smtClean="0"/>
              <a:t>Q &amp; A</a:t>
            </a:r>
            <a:endParaRPr lang="en-US" dirty="0"/>
          </a:p>
        </p:txBody>
      </p:sp>
    </p:spTree>
    <p:extLst>
      <p:ext uri="{BB962C8B-B14F-4D97-AF65-F5344CB8AC3E}">
        <p14:creationId xmlns:p14="http://schemas.microsoft.com/office/powerpoint/2010/main" val="5128651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26093" y="900444"/>
            <a:ext cx="3355470" cy="2589768"/>
            <a:chOff x="8826451" y="2336800"/>
            <a:chExt cx="3355946" cy="2730936"/>
          </a:xfrm>
        </p:grpSpPr>
        <p:sp>
          <p:nvSpPr>
            <p:cNvPr id="60" name="Rectangle 59"/>
            <p:cNvSpPr/>
            <p:nvPr/>
          </p:nvSpPr>
          <p:spPr>
            <a:xfrm>
              <a:off x="9203599" y="2336800"/>
              <a:ext cx="2978798" cy="2730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0" rIns="0" bIns="0" rtlCol="0" anchor="ctr"/>
            <a:lstStyle/>
            <a:p>
              <a:pPr algn="ctr" defTabSz="1243543"/>
              <a:endParaRPr lang="en-US" sz="2400" dirty="0">
                <a:solidFill>
                  <a:srgbClr val="FFFFFF"/>
                </a:solidFill>
              </a:endParaRPr>
            </a:p>
          </p:txBody>
        </p:sp>
        <p:grpSp>
          <p:nvGrpSpPr>
            <p:cNvPr id="14" name="Group 13"/>
            <p:cNvGrpSpPr/>
            <p:nvPr/>
          </p:nvGrpSpPr>
          <p:grpSpPr>
            <a:xfrm>
              <a:off x="9457766" y="3476186"/>
              <a:ext cx="2248826" cy="256395"/>
              <a:chOff x="9728728" y="3585502"/>
              <a:chExt cx="5350556" cy="610031"/>
            </a:xfrm>
          </p:grpSpPr>
          <p:grpSp>
            <p:nvGrpSpPr>
              <p:cNvPr id="67" name="Group 10"/>
              <p:cNvGrpSpPr>
                <a:grpSpLocks noChangeAspect="1"/>
              </p:cNvGrpSpPr>
              <p:nvPr/>
            </p:nvGrpSpPr>
            <p:grpSpPr bwMode="auto">
              <a:xfrm>
                <a:off x="9728728" y="3613069"/>
                <a:ext cx="655162" cy="582464"/>
                <a:chOff x="3470" y="1856"/>
                <a:chExt cx="739" cy="657"/>
              </a:xfrm>
              <a:solidFill>
                <a:srgbClr val="FFFFFF"/>
              </a:solidFill>
            </p:grpSpPr>
            <p:sp>
              <p:nvSpPr>
                <p:cNvPr id="68" name="Freeform 11"/>
                <p:cNvSpPr>
                  <a:spLocks/>
                </p:cNvSpPr>
                <p:nvPr/>
              </p:nvSpPr>
              <p:spPr bwMode="auto">
                <a:xfrm>
                  <a:off x="4141" y="2449"/>
                  <a:ext cx="28" cy="37"/>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sp>
              <p:nvSpPr>
                <p:cNvPr id="69" name="Freeform 12"/>
                <p:cNvSpPr>
                  <a:spLocks/>
                </p:cNvSpPr>
                <p:nvPr/>
              </p:nvSpPr>
              <p:spPr bwMode="auto">
                <a:xfrm>
                  <a:off x="4171" y="2449"/>
                  <a:ext cx="38" cy="37"/>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sp>
              <p:nvSpPr>
                <p:cNvPr id="72" name="Freeform 71"/>
                <p:cNvSpPr>
                  <a:spLocks noEditPoints="1"/>
                </p:cNvSpPr>
                <p:nvPr/>
              </p:nvSpPr>
              <p:spPr bwMode="auto">
                <a:xfrm>
                  <a:off x="3470" y="1856"/>
                  <a:ext cx="647" cy="657"/>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gr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14540"/>
              <a:stretch/>
            </p:blipFill>
            <p:spPr>
              <a:xfrm>
                <a:off x="10519251" y="3585502"/>
                <a:ext cx="4560033" cy="586093"/>
              </a:xfrm>
              <a:prstGeom prst="rect">
                <a:avLst/>
              </a:prstGeom>
            </p:spPr>
          </p:pic>
        </p:grpSp>
        <p:grpSp>
          <p:nvGrpSpPr>
            <p:cNvPr id="18" name="Group 17"/>
            <p:cNvGrpSpPr/>
            <p:nvPr/>
          </p:nvGrpSpPr>
          <p:grpSpPr>
            <a:xfrm>
              <a:off x="9457766" y="2593006"/>
              <a:ext cx="2333513" cy="619692"/>
              <a:chOff x="9655206" y="3014150"/>
              <a:chExt cx="1965335" cy="521918"/>
            </a:xfrm>
          </p:grpSpPr>
          <p:sp>
            <p:nvSpPr>
              <p:cNvPr id="74" name="Freeform 6"/>
              <p:cNvSpPr>
                <a:spLocks noChangeAspect="1" noEditPoints="1"/>
              </p:cNvSpPr>
              <p:nvPr/>
            </p:nvSpPr>
            <p:spPr bwMode="auto">
              <a:xfrm>
                <a:off x="9655206" y="3014150"/>
                <a:ext cx="1965335" cy="345999"/>
              </a:xfrm>
              <a:custGeom>
                <a:avLst/>
                <a:gdLst>
                  <a:gd name="T0" fmla="*/ 136 w 2517"/>
                  <a:gd name="T1" fmla="*/ 247 h 443"/>
                  <a:gd name="T2" fmla="*/ 74 w 2517"/>
                  <a:gd name="T3" fmla="*/ 293 h 443"/>
                  <a:gd name="T4" fmla="*/ 200 w 2517"/>
                  <a:gd name="T5" fmla="*/ 430 h 443"/>
                  <a:gd name="T6" fmla="*/ 98 w 2517"/>
                  <a:gd name="T7" fmla="*/ 323 h 443"/>
                  <a:gd name="T8" fmla="*/ 103 w 2517"/>
                  <a:gd name="T9" fmla="*/ 413 h 443"/>
                  <a:gd name="T10" fmla="*/ 108 w 2517"/>
                  <a:gd name="T11" fmla="*/ 414 h 443"/>
                  <a:gd name="T12" fmla="*/ 231 w 2517"/>
                  <a:gd name="T13" fmla="*/ 318 h 443"/>
                  <a:gd name="T14" fmla="*/ 103 w 2517"/>
                  <a:gd name="T15" fmla="*/ 33 h 443"/>
                  <a:gd name="T16" fmla="*/ 175 w 2517"/>
                  <a:gd name="T17" fmla="*/ 42 h 443"/>
                  <a:gd name="T18" fmla="*/ 400 w 2517"/>
                  <a:gd name="T19" fmla="*/ 174 h 443"/>
                  <a:gd name="T20" fmla="*/ 220 w 2517"/>
                  <a:gd name="T21" fmla="*/ 155 h 443"/>
                  <a:gd name="T22" fmla="*/ 151 w 2517"/>
                  <a:gd name="T23" fmla="*/ 196 h 443"/>
                  <a:gd name="T24" fmla="*/ 159 w 2517"/>
                  <a:gd name="T25" fmla="*/ 203 h 443"/>
                  <a:gd name="T26" fmla="*/ 277 w 2517"/>
                  <a:gd name="T27" fmla="*/ 191 h 443"/>
                  <a:gd name="T28" fmla="*/ 173 w 2517"/>
                  <a:gd name="T29" fmla="*/ 81 h 443"/>
                  <a:gd name="T30" fmla="*/ 286 w 2517"/>
                  <a:gd name="T31" fmla="*/ 189 h 443"/>
                  <a:gd name="T32" fmla="*/ 251 w 2517"/>
                  <a:gd name="T33" fmla="*/ 419 h 443"/>
                  <a:gd name="T34" fmla="*/ 234 w 2517"/>
                  <a:gd name="T35" fmla="*/ 413 h 443"/>
                  <a:gd name="T36" fmla="*/ 457 w 2517"/>
                  <a:gd name="T37" fmla="*/ 375 h 443"/>
                  <a:gd name="T38" fmla="*/ 540 w 2517"/>
                  <a:gd name="T39" fmla="*/ 178 h 443"/>
                  <a:gd name="T40" fmla="*/ 561 w 2517"/>
                  <a:gd name="T41" fmla="*/ 441 h 443"/>
                  <a:gd name="T42" fmla="*/ 692 w 2517"/>
                  <a:gd name="T43" fmla="*/ 231 h 443"/>
                  <a:gd name="T44" fmla="*/ 713 w 2517"/>
                  <a:gd name="T45" fmla="*/ 240 h 443"/>
                  <a:gd name="T46" fmla="*/ 857 w 2517"/>
                  <a:gd name="T47" fmla="*/ 379 h 443"/>
                  <a:gd name="T48" fmla="*/ 842 w 2517"/>
                  <a:gd name="T49" fmla="*/ 332 h 443"/>
                  <a:gd name="T50" fmla="*/ 908 w 2517"/>
                  <a:gd name="T51" fmla="*/ 360 h 443"/>
                  <a:gd name="T52" fmla="*/ 992 w 2517"/>
                  <a:gd name="T53" fmla="*/ 290 h 443"/>
                  <a:gd name="T54" fmla="*/ 1074 w 2517"/>
                  <a:gd name="T55" fmla="*/ 260 h 443"/>
                  <a:gd name="T56" fmla="*/ 1245 w 2517"/>
                  <a:gd name="T57" fmla="*/ 287 h 443"/>
                  <a:gd name="T58" fmla="*/ 1343 w 2517"/>
                  <a:gd name="T59" fmla="*/ 277 h 443"/>
                  <a:gd name="T60" fmla="*/ 1506 w 2517"/>
                  <a:gd name="T61" fmla="*/ 360 h 443"/>
                  <a:gd name="T62" fmla="*/ 1589 w 2517"/>
                  <a:gd name="T63" fmla="*/ 290 h 443"/>
                  <a:gd name="T64" fmla="*/ 1661 w 2517"/>
                  <a:gd name="T65" fmla="*/ 255 h 443"/>
                  <a:gd name="T66" fmla="*/ 1799 w 2517"/>
                  <a:gd name="T67" fmla="*/ 196 h 443"/>
                  <a:gd name="T68" fmla="*/ 1894 w 2517"/>
                  <a:gd name="T69" fmla="*/ 309 h 443"/>
                  <a:gd name="T70" fmla="*/ 1996 w 2517"/>
                  <a:gd name="T71" fmla="*/ 309 h 443"/>
                  <a:gd name="T72" fmla="*/ 2021 w 2517"/>
                  <a:gd name="T73" fmla="*/ 375 h 443"/>
                  <a:gd name="T74" fmla="*/ 512 w 2517"/>
                  <a:gd name="T75" fmla="*/ 87 h 443"/>
                  <a:gd name="T76" fmla="*/ 457 w 2517"/>
                  <a:gd name="T77" fmla="*/ 77 h 443"/>
                  <a:gd name="T78" fmla="*/ 537 w 2517"/>
                  <a:gd name="T79" fmla="*/ 79 h 443"/>
                  <a:gd name="T80" fmla="*/ 566 w 2517"/>
                  <a:gd name="T81" fmla="*/ 144 h 443"/>
                  <a:gd name="T82" fmla="*/ 598 w 2517"/>
                  <a:gd name="T83" fmla="*/ 148 h 443"/>
                  <a:gd name="T84" fmla="*/ 633 w 2517"/>
                  <a:gd name="T85" fmla="*/ 97 h 443"/>
                  <a:gd name="T86" fmla="*/ 684 w 2517"/>
                  <a:gd name="T87" fmla="*/ 124 h 443"/>
                  <a:gd name="T88" fmla="*/ 702 w 2517"/>
                  <a:gd name="T89" fmla="*/ 148 h 443"/>
                  <a:gd name="T90" fmla="*/ 720 w 2517"/>
                  <a:gd name="T91" fmla="*/ 104 h 443"/>
                  <a:gd name="T92" fmla="*/ 750 w 2517"/>
                  <a:gd name="T93" fmla="*/ 104 h 443"/>
                  <a:gd name="T94" fmla="*/ 785 w 2517"/>
                  <a:gd name="T95" fmla="*/ 124 h 443"/>
                  <a:gd name="T96" fmla="*/ 799 w 2517"/>
                  <a:gd name="T97" fmla="*/ 98 h 443"/>
                  <a:gd name="T98" fmla="*/ 833 w 2517"/>
                  <a:gd name="T99" fmla="*/ 98 h 443"/>
                  <a:gd name="T100" fmla="*/ 863 w 2517"/>
                  <a:gd name="T101" fmla="*/ 149 h 443"/>
                  <a:gd name="T102" fmla="*/ 884 w 2517"/>
                  <a:gd name="T103" fmla="*/ 89 h 443"/>
                  <a:gd name="T104" fmla="*/ 881 w 2517"/>
                  <a:gd name="T105" fmla="*/ 111 h 443"/>
                  <a:gd name="T106" fmla="*/ 887 w 2517"/>
                  <a:gd name="T107" fmla="*/ 95 h 443"/>
                  <a:gd name="T108" fmla="*/ 2173 w 2517"/>
                  <a:gd name="T109" fmla="*/ 236 h 443"/>
                  <a:gd name="T110" fmla="*/ 2130 w 2517"/>
                  <a:gd name="T111" fmla="*/ 375 h 443"/>
                  <a:gd name="T112" fmla="*/ 2255 w 2517"/>
                  <a:gd name="T113" fmla="*/ 353 h 443"/>
                  <a:gd name="T114" fmla="*/ 2387 w 2517"/>
                  <a:gd name="T115" fmla="*/ 367 h 443"/>
                  <a:gd name="T116" fmla="*/ 2441 w 2517"/>
                  <a:gd name="T117" fmla="*/ 24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7" h="443">
                    <a:moveTo>
                      <a:pt x="241" y="208"/>
                    </a:moveTo>
                    <a:cubicBezTo>
                      <a:pt x="241" y="206"/>
                      <a:pt x="234" y="210"/>
                      <a:pt x="232" y="211"/>
                    </a:cubicBezTo>
                    <a:cubicBezTo>
                      <a:pt x="234" y="225"/>
                      <a:pt x="235" y="239"/>
                      <a:pt x="236" y="252"/>
                    </a:cubicBezTo>
                    <a:cubicBezTo>
                      <a:pt x="223" y="246"/>
                      <a:pt x="198" y="229"/>
                      <a:pt x="191" y="224"/>
                    </a:cubicBezTo>
                    <a:cubicBezTo>
                      <a:pt x="187" y="226"/>
                      <a:pt x="187" y="226"/>
                      <a:pt x="187" y="226"/>
                    </a:cubicBezTo>
                    <a:cubicBezTo>
                      <a:pt x="187" y="225"/>
                      <a:pt x="187" y="225"/>
                      <a:pt x="187" y="224"/>
                    </a:cubicBezTo>
                    <a:cubicBezTo>
                      <a:pt x="180" y="226"/>
                      <a:pt x="180" y="226"/>
                      <a:pt x="180" y="226"/>
                    </a:cubicBezTo>
                    <a:cubicBezTo>
                      <a:pt x="178" y="228"/>
                      <a:pt x="179" y="226"/>
                      <a:pt x="179" y="229"/>
                    </a:cubicBezTo>
                    <a:cubicBezTo>
                      <a:pt x="181" y="246"/>
                      <a:pt x="178" y="265"/>
                      <a:pt x="171" y="285"/>
                    </a:cubicBezTo>
                    <a:cubicBezTo>
                      <a:pt x="158" y="274"/>
                      <a:pt x="146" y="258"/>
                      <a:pt x="143" y="243"/>
                    </a:cubicBezTo>
                    <a:cubicBezTo>
                      <a:pt x="141" y="244"/>
                      <a:pt x="140" y="244"/>
                      <a:pt x="138" y="245"/>
                    </a:cubicBezTo>
                    <a:cubicBezTo>
                      <a:pt x="137" y="245"/>
                      <a:pt x="136" y="245"/>
                      <a:pt x="136" y="247"/>
                    </a:cubicBezTo>
                    <a:cubicBezTo>
                      <a:pt x="142" y="266"/>
                      <a:pt x="157" y="282"/>
                      <a:pt x="167" y="291"/>
                    </a:cubicBezTo>
                    <a:cubicBezTo>
                      <a:pt x="155" y="295"/>
                      <a:pt x="141" y="301"/>
                      <a:pt x="125" y="306"/>
                    </a:cubicBezTo>
                    <a:cubicBezTo>
                      <a:pt x="120" y="308"/>
                      <a:pt x="112" y="310"/>
                      <a:pt x="104" y="313"/>
                    </a:cubicBezTo>
                    <a:cubicBezTo>
                      <a:pt x="112" y="302"/>
                      <a:pt x="130" y="267"/>
                      <a:pt x="136" y="245"/>
                    </a:cubicBezTo>
                    <a:cubicBezTo>
                      <a:pt x="126" y="249"/>
                      <a:pt x="126" y="249"/>
                      <a:pt x="126" y="249"/>
                    </a:cubicBezTo>
                    <a:cubicBezTo>
                      <a:pt x="116" y="274"/>
                      <a:pt x="99" y="301"/>
                      <a:pt x="92" y="312"/>
                    </a:cubicBezTo>
                    <a:cubicBezTo>
                      <a:pt x="92" y="312"/>
                      <a:pt x="92" y="313"/>
                      <a:pt x="91" y="313"/>
                    </a:cubicBezTo>
                    <a:cubicBezTo>
                      <a:pt x="84" y="301"/>
                      <a:pt x="82" y="286"/>
                      <a:pt x="87" y="270"/>
                    </a:cubicBezTo>
                    <a:cubicBezTo>
                      <a:pt x="87" y="270"/>
                      <a:pt x="87" y="270"/>
                      <a:pt x="87" y="270"/>
                    </a:cubicBezTo>
                    <a:cubicBezTo>
                      <a:pt x="88" y="267"/>
                      <a:pt x="79" y="274"/>
                      <a:pt x="78" y="275"/>
                    </a:cubicBezTo>
                    <a:cubicBezTo>
                      <a:pt x="75" y="276"/>
                      <a:pt x="75" y="278"/>
                      <a:pt x="75" y="280"/>
                    </a:cubicBezTo>
                    <a:cubicBezTo>
                      <a:pt x="74" y="284"/>
                      <a:pt x="74" y="289"/>
                      <a:pt x="74" y="293"/>
                    </a:cubicBezTo>
                    <a:cubicBezTo>
                      <a:pt x="74" y="302"/>
                      <a:pt x="77" y="311"/>
                      <a:pt x="82" y="320"/>
                    </a:cubicBezTo>
                    <a:cubicBezTo>
                      <a:pt x="62" y="326"/>
                      <a:pt x="38" y="333"/>
                      <a:pt x="16" y="339"/>
                    </a:cubicBezTo>
                    <a:cubicBezTo>
                      <a:pt x="16" y="338"/>
                      <a:pt x="16" y="337"/>
                      <a:pt x="17" y="336"/>
                    </a:cubicBezTo>
                    <a:cubicBezTo>
                      <a:pt x="20" y="320"/>
                      <a:pt x="36" y="300"/>
                      <a:pt x="54" y="290"/>
                    </a:cubicBezTo>
                    <a:cubicBezTo>
                      <a:pt x="59" y="284"/>
                      <a:pt x="59" y="284"/>
                      <a:pt x="59" y="284"/>
                    </a:cubicBezTo>
                    <a:cubicBezTo>
                      <a:pt x="34" y="302"/>
                      <a:pt x="34" y="302"/>
                      <a:pt x="34" y="302"/>
                    </a:cubicBezTo>
                    <a:cubicBezTo>
                      <a:pt x="22" y="312"/>
                      <a:pt x="8" y="328"/>
                      <a:pt x="5" y="342"/>
                    </a:cubicBezTo>
                    <a:cubicBezTo>
                      <a:pt x="0" y="363"/>
                      <a:pt x="16" y="380"/>
                      <a:pt x="33" y="392"/>
                    </a:cubicBezTo>
                    <a:cubicBezTo>
                      <a:pt x="52" y="405"/>
                      <a:pt x="71" y="412"/>
                      <a:pt x="94" y="418"/>
                    </a:cubicBezTo>
                    <a:cubicBezTo>
                      <a:pt x="119" y="425"/>
                      <a:pt x="169" y="432"/>
                      <a:pt x="194" y="432"/>
                    </a:cubicBezTo>
                    <a:cubicBezTo>
                      <a:pt x="196" y="432"/>
                      <a:pt x="199" y="432"/>
                      <a:pt x="199" y="432"/>
                    </a:cubicBezTo>
                    <a:cubicBezTo>
                      <a:pt x="199" y="432"/>
                      <a:pt x="200" y="430"/>
                      <a:pt x="200" y="430"/>
                    </a:cubicBezTo>
                    <a:cubicBezTo>
                      <a:pt x="202" y="426"/>
                      <a:pt x="232" y="370"/>
                      <a:pt x="240" y="323"/>
                    </a:cubicBezTo>
                    <a:cubicBezTo>
                      <a:pt x="245" y="292"/>
                      <a:pt x="249" y="249"/>
                      <a:pt x="241" y="208"/>
                    </a:cubicBezTo>
                    <a:close/>
                    <a:moveTo>
                      <a:pt x="187" y="228"/>
                    </a:moveTo>
                    <a:cubicBezTo>
                      <a:pt x="198" y="235"/>
                      <a:pt x="226" y="252"/>
                      <a:pt x="235" y="255"/>
                    </a:cubicBezTo>
                    <a:cubicBezTo>
                      <a:pt x="223" y="265"/>
                      <a:pt x="205" y="275"/>
                      <a:pt x="179" y="286"/>
                    </a:cubicBezTo>
                    <a:cubicBezTo>
                      <a:pt x="187" y="260"/>
                      <a:pt x="188" y="240"/>
                      <a:pt x="187" y="228"/>
                    </a:cubicBezTo>
                    <a:close/>
                    <a:moveTo>
                      <a:pt x="133" y="313"/>
                    </a:moveTo>
                    <a:cubicBezTo>
                      <a:pt x="145" y="309"/>
                      <a:pt x="156" y="304"/>
                      <a:pt x="166" y="300"/>
                    </a:cubicBezTo>
                    <a:cubicBezTo>
                      <a:pt x="158" y="320"/>
                      <a:pt x="148" y="339"/>
                      <a:pt x="138" y="356"/>
                    </a:cubicBezTo>
                    <a:cubicBezTo>
                      <a:pt x="138" y="356"/>
                      <a:pt x="137" y="356"/>
                      <a:pt x="137" y="356"/>
                    </a:cubicBezTo>
                    <a:cubicBezTo>
                      <a:pt x="132" y="354"/>
                      <a:pt x="128" y="351"/>
                      <a:pt x="123" y="347"/>
                    </a:cubicBezTo>
                    <a:cubicBezTo>
                      <a:pt x="113" y="340"/>
                      <a:pt x="105" y="332"/>
                      <a:pt x="98" y="323"/>
                    </a:cubicBezTo>
                    <a:cubicBezTo>
                      <a:pt x="110" y="320"/>
                      <a:pt x="121" y="317"/>
                      <a:pt x="133" y="313"/>
                    </a:cubicBezTo>
                    <a:close/>
                    <a:moveTo>
                      <a:pt x="16" y="343"/>
                    </a:moveTo>
                    <a:cubicBezTo>
                      <a:pt x="37" y="338"/>
                      <a:pt x="60" y="333"/>
                      <a:pt x="82" y="327"/>
                    </a:cubicBezTo>
                    <a:cubicBezTo>
                      <a:pt x="66" y="352"/>
                      <a:pt x="51" y="370"/>
                      <a:pt x="43" y="384"/>
                    </a:cubicBezTo>
                    <a:cubicBezTo>
                      <a:pt x="30" y="374"/>
                      <a:pt x="17" y="358"/>
                      <a:pt x="16" y="343"/>
                    </a:cubicBezTo>
                    <a:close/>
                    <a:moveTo>
                      <a:pt x="46" y="386"/>
                    </a:moveTo>
                    <a:cubicBezTo>
                      <a:pt x="59" y="366"/>
                      <a:pt x="75" y="349"/>
                      <a:pt x="90" y="331"/>
                    </a:cubicBezTo>
                    <a:cubicBezTo>
                      <a:pt x="94" y="335"/>
                      <a:pt x="98" y="339"/>
                      <a:pt x="102" y="343"/>
                    </a:cubicBezTo>
                    <a:cubicBezTo>
                      <a:pt x="109" y="350"/>
                      <a:pt x="118" y="356"/>
                      <a:pt x="127" y="360"/>
                    </a:cubicBezTo>
                    <a:cubicBezTo>
                      <a:pt x="101" y="370"/>
                      <a:pt x="74" y="379"/>
                      <a:pt x="49" y="388"/>
                    </a:cubicBezTo>
                    <a:cubicBezTo>
                      <a:pt x="48" y="387"/>
                      <a:pt x="47" y="387"/>
                      <a:pt x="46" y="386"/>
                    </a:cubicBezTo>
                    <a:close/>
                    <a:moveTo>
                      <a:pt x="103" y="413"/>
                    </a:moveTo>
                    <a:cubicBezTo>
                      <a:pt x="101" y="412"/>
                      <a:pt x="100" y="412"/>
                      <a:pt x="99" y="411"/>
                    </a:cubicBezTo>
                    <a:cubicBezTo>
                      <a:pt x="76" y="404"/>
                      <a:pt x="66" y="399"/>
                      <a:pt x="52" y="390"/>
                    </a:cubicBezTo>
                    <a:cubicBezTo>
                      <a:pt x="62" y="387"/>
                      <a:pt x="108" y="375"/>
                      <a:pt x="131" y="368"/>
                    </a:cubicBezTo>
                    <a:cubicBezTo>
                      <a:pt x="118" y="388"/>
                      <a:pt x="107" y="405"/>
                      <a:pt x="103" y="413"/>
                    </a:cubicBezTo>
                    <a:cubicBezTo>
                      <a:pt x="103" y="413"/>
                      <a:pt x="103" y="413"/>
                      <a:pt x="103" y="413"/>
                    </a:cubicBezTo>
                    <a:close/>
                    <a:moveTo>
                      <a:pt x="196" y="429"/>
                    </a:moveTo>
                    <a:cubicBezTo>
                      <a:pt x="178" y="427"/>
                      <a:pt x="142" y="421"/>
                      <a:pt x="118" y="416"/>
                    </a:cubicBezTo>
                    <a:cubicBezTo>
                      <a:pt x="151" y="408"/>
                      <a:pt x="174" y="405"/>
                      <a:pt x="212" y="387"/>
                    </a:cubicBezTo>
                    <a:cubicBezTo>
                      <a:pt x="206" y="405"/>
                      <a:pt x="199" y="422"/>
                      <a:pt x="196" y="429"/>
                    </a:cubicBezTo>
                    <a:close/>
                    <a:moveTo>
                      <a:pt x="111" y="414"/>
                    </a:moveTo>
                    <a:cubicBezTo>
                      <a:pt x="111" y="415"/>
                      <a:pt x="111" y="415"/>
                      <a:pt x="111" y="415"/>
                    </a:cubicBezTo>
                    <a:cubicBezTo>
                      <a:pt x="110" y="414"/>
                      <a:pt x="109" y="414"/>
                      <a:pt x="108" y="414"/>
                    </a:cubicBezTo>
                    <a:cubicBezTo>
                      <a:pt x="121" y="398"/>
                      <a:pt x="132" y="383"/>
                      <a:pt x="142" y="368"/>
                    </a:cubicBezTo>
                    <a:cubicBezTo>
                      <a:pt x="175" y="381"/>
                      <a:pt x="208" y="384"/>
                      <a:pt x="212" y="384"/>
                    </a:cubicBezTo>
                    <a:cubicBezTo>
                      <a:pt x="196" y="390"/>
                      <a:pt x="115" y="413"/>
                      <a:pt x="111" y="414"/>
                    </a:cubicBezTo>
                    <a:close/>
                    <a:moveTo>
                      <a:pt x="229" y="328"/>
                    </a:moveTo>
                    <a:cubicBezTo>
                      <a:pt x="226" y="341"/>
                      <a:pt x="220" y="362"/>
                      <a:pt x="213" y="382"/>
                    </a:cubicBezTo>
                    <a:cubicBezTo>
                      <a:pt x="192" y="378"/>
                      <a:pt x="168" y="372"/>
                      <a:pt x="147" y="362"/>
                    </a:cubicBezTo>
                    <a:cubicBezTo>
                      <a:pt x="170" y="352"/>
                      <a:pt x="217" y="331"/>
                      <a:pt x="230" y="322"/>
                    </a:cubicBezTo>
                    <a:cubicBezTo>
                      <a:pt x="230" y="324"/>
                      <a:pt x="229" y="326"/>
                      <a:pt x="229" y="328"/>
                    </a:cubicBezTo>
                    <a:close/>
                    <a:moveTo>
                      <a:pt x="231" y="318"/>
                    </a:moveTo>
                    <a:cubicBezTo>
                      <a:pt x="217" y="326"/>
                      <a:pt x="173" y="344"/>
                      <a:pt x="152" y="351"/>
                    </a:cubicBezTo>
                    <a:cubicBezTo>
                      <a:pt x="163" y="332"/>
                      <a:pt x="170" y="313"/>
                      <a:pt x="176" y="297"/>
                    </a:cubicBezTo>
                    <a:cubicBezTo>
                      <a:pt x="199" y="311"/>
                      <a:pt x="223" y="317"/>
                      <a:pt x="231" y="318"/>
                    </a:cubicBezTo>
                    <a:cubicBezTo>
                      <a:pt x="231" y="318"/>
                      <a:pt x="231" y="318"/>
                      <a:pt x="231" y="318"/>
                    </a:cubicBezTo>
                    <a:close/>
                    <a:moveTo>
                      <a:pt x="231" y="316"/>
                    </a:moveTo>
                    <a:cubicBezTo>
                      <a:pt x="213" y="311"/>
                      <a:pt x="197" y="302"/>
                      <a:pt x="182" y="292"/>
                    </a:cubicBezTo>
                    <a:cubicBezTo>
                      <a:pt x="213" y="277"/>
                      <a:pt x="233" y="262"/>
                      <a:pt x="236" y="259"/>
                    </a:cubicBezTo>
                    <a:cubicBezTo>
                      <a:pt x="236" y="280"/>
                      <a:pt x="234" y="300"/>
                      <a:pt x="231" y="316"/>
                    </a:cubicBezTo>
                    <a:close/>
                    <a:moveTo>
                      <a:pt x="87" y="60"/>
                    </a:moveTo>
                    <a:cubicBezTo>
                      <a:pt x="79" y="53"/>
                      <a:pt x="88" y="44"/>
                      <a:pt x="93" y="40"/>
                    </a:cubicBezTo>
                    <a:cubicBezTo>
                      <a:pt x="95" y="38"/>
                      <a:pt x="98" y="36"/>
                      <a:pt x="100" y="35"/>
                    </a:cubicBezTo>
                    <a:cubicBezTo>
                      <a:pt x="107" y="43"/>
                      <a:pt x="123" y="64"/>
                      <a:pt x="130" y="71"/>
                    </a:cubicBezTo>
                    <a:cubicBezTo>
                      <a:pt x="141" y="70"/>
                      <a:pt x="141" y="70"/>
                      <a:pt x="141" y="70"/>
                    </a:cubicBezTo>
                    <a:cubicBezTo>
                      <a:pt x="135" y="65"/>
                      <a:pt x="110" y="40"/>
                      <a:pt x="103" y="33"/>
                    </a:cubicBezTo>
                    <a:cubicBezTo>
                      <a:pt x="103" y="33"/>
                      <a:pt x="103" y="33"/>
                      <a:pt x="103" y="33"/>
                    </a:cubicBezTo>
                    <a:cubicBezTo>
                      <a:pt x="115" y="38"/>
                      <a:pt x="155" y="46"/>
                      <a:pt x="177" y="47"/>
                    </a:cubicBezTo>
                    <a:cubicBezTo>
                      <a:pt x="177" y="47"/>
                      <a:pt x="177" y="47"/>
                      <a:pt x="177" y="47"/>
                    </a:cubicBezTo>
                    <a:cubicBezTo>
                      <a:pt x="169" y="51"/>
                      <a:pt x="156" y="58"/>
                      <a:pt x="141" y="67"/>
                    </a:cubicBezTo>
                    <a:cubicBezTo>
                      <a:pt x="150" y="69"/>
                      <a:pt x="150" y="69"/>
                      <a:pt x="150" y="69"/>
                    </a:cubicBezTo>
                    <a:cubicBezTo>
                      <a:pt x="162" y="63"/>
                      <a:pt x="170" y="58"/>
                      <a:pt x="178" y="50"/>
                    </a:cubicBezTo>
                    <a:cubicBezTo>
                      <a:pt x="182" y="59"/>
                      <a:pt x="187" y="68"/>
                      <a:pt x="193" y="78"/>
                    </a:cubicBezTo>
                    <a:cubicBezTo>
                      <a:pt x="202" y="79"/>
                      <a:pt x="202" y="79"/>
                      <a:pt x="202" y="79"/>
                    </a:cubicBezTo>
                    <a:cubicBezTo>
                      <a:pt x="185" y="49"/>
                      <a:pt x="172" y="23"/>
                      <a:pt x="167" y="0"/>
                    </a:cubicBezTo>
                    <a:cubicBezTo>
                      <a:pt x="154" y="4"/>
                      <a:pt x="86" y="28"/>
                      <a:pt x="74" y="45"/>
                    </a:cubicBezTo>
                    <a:cubicBezTo>
                      <a:pt x="69" y="51"/>
                      <a:pt x="83" y="57"/>
                      <a:pt x="87" y="60"/>
                    </a:cubicBezTo>
                    <a:close/>
                    <a:moveTo>
                      <a:pt x="165" y="4"/>
                    </a:moveTo>
                    <a:cubicBezTo>
                      <a:pt x="167" y="16"/>
                      <a:pt x="170" y="29"/>
                      <a:pt x="175" y="42"/>
                    </a:cubicBezTo>
                    <a:cubicBezTo>
                      <a:pt x="159" y="38"/>
                      <a:pt x="120" y="32"/>
                      <a:pt x="107" y="30"/>
                    </a:cubicBezTo>
                    <a:cubicBezTo>
                      <a:pt x="130" y="17"/>
                      <a:pt x="162" y="5"/>
                      <a:pt x="165" y="4"/>
                    </a:cubicBezTo>
                    <a:close/>
                    <a:moveTo>
                      <a:pt x="398" y="172"/>
                    </a:moveTo>
                    <a:cubicBezTo>
                      <a:pt x="374" y="135"/>
                      <a:pt x="338" y="101"/>
                      <a:pt x="231" y="81"/>
                    </a:cubicBezTo>
                    <a:cubicBezTo>
                      <a:pt x="208" y="77"/>
                      <a:pt x="181" y="73"/>
                      <a:pt x="134" y="65"/>
                    </a:cubicBezTo>
                    <a:cubicBezTo>
                      <a:pt x="117" y="62"/>
                      <a:pt x="68" y="55"/>
                      <a:pt x="74" y="44"/>
                    </a:cubicBezTo>
                    <a:cubicBezTo>
                      <a:pt x="71" y="48"/>
                      <a:pt x="73" y="52"/>
                      <a:pt x="76" y="54"/>
                    </a:cubicBezTo>
                    <a:cubicBezTo>
                      <a:pt x="100" y="82"/>
                      <a:pt x="135" y="99"/>
                      <a:pt x="135" y="156"/>
                    </a:cubicBezTo>
                    <a:cubicBezTo>
                      <a:pt x="135" y="208"/>
                      <a:pt x="88" y="257"/>
                      <a:pt x="41" y="296"/>
                    </a:cubicBezTo>
                    <a:cubicBezTo>
                      <a:pt x="39" y="298"/>
                      <a:pt x="36" y="300"/>
                      <a:pt x="33" y="302"/>
                    </a:cubicBezTo>
                    <a:cubicBezTo>
                      <a:pt x="90" y="267"/>
                      <a:pt x="126" y="253"/>
                      <a:pt x="170" y="236"/>
                    </a:cubicBezTo>
                    <a:cubicBezTo>
                      <a:pt x="226" y="214"/>
                      <a:pt x="336" y="183"/>
                      <a:pt x="400" y="174"/>
                    </a:cubicBezTo>
                    <a:lnTo>
                      <a:pt x="398" y="172"/>
                    </a:lnTo>
                    <a:close/>
                    <a:moveTo>
                      <a:pt x="173" y="225"/>
                    </a:moveTo>
                    <a:cubicBezTo>
                      <a:pt x="173" y="212"/>
                      <a:pt x="170" y="203"/>
                      <a:pt x="165" y="195"/>
                    </a:cubicBezTo>
                    <a:cubicBezTo>
                      <a:pt x="181" y="186"/>
                      <a:pt x="199" y="176"/>
                      <a:pt x="219" y="166"/>
                    </a:cubicBezTo>
                    <a:cubicBezTo>
                      <a:pt x="207" y="183"/>
                      <a:pt x="192" y="203"/>
                      <a:pt x="173" y="225"/>
                    </a:cubicBezTo>
                    <a:cubicBezTo>
                      <a:pt x="173" y="225"/>
                      <a:pt x="173" y="225"/>
                      <a:pt x="173" y="225"/>
                    </a:cubicBezTo>
                    <a:close/>
                    <a:moveTo>
                      <a:pt x="178" y="81"/>
                    </a:moveTo>
                    <a:cubicBezTo>
                      <a:pt x="178" y="81"/>
                      <a:pt x="178" y="81"/>
                      <a:pt x="179" y="81"/>
                    </a:cubicBezTo>
                    <a:cubicBezTo>
                      <a:pt x="183" y="95"/>
                      <a:pt x="185" y="110"/>
                      <a:pt x="183" y="125"/>
                    </a:cubicBezTo>
                    <a:cubicBezTo>
                      <a:pt x="169" y="120"/>
                      <a:pt x="155" y="116"/>
                      <a:pt x="142" y="113"/>
                    </a:cubicBezTo>
                    <a:cubicBezTo>
                      <a:pt x="151" y="102"/>
                      <a:pt x="164" y="92"/>
                      <a:pt x="178" y="81"/>
                    </a:cubicBezTo>
                    <a:close/>
                    <a:moveTo>
                      <a:pt x="220" y="155"/>
                    </a:moveTo>
                    <a:cubicBezTo>
                      <a:pt x="203" y="163"/>
                      <a:pt x="188" y="172"/>
                      <a:pt x="174" y="181"/>
                    </a:cubicBezTo>
                    <a:cubicBezTo>
                      <a:pt x="182" y="167"/>
                      <a:pt x="187" y="153"/>
                      <a:pt x="189" y="140"/>
                    </a:cubicBezTo>
                    <a:cubicBezTo>
                      <a:pt x="199" y="144"/>
                      <a:pt x="210" y="149"/>
                      <a:pt x="220" y="155"/>
                    </a:cubicBezTo>
                    <a:close/>
                    <a:moveTo>
                      <a:pt x="197" y="130"/>
                    </a:moveTo>
                    <a:cubicBezTo>
                      <a:pt x="213" y="118"/>
                      <a:pt x="231" y="107"/>
                      <a:pt x="252" y="96"/>
                    </a:cubicBezTo>
                    <a:cubicBezTo>
                      <a:pt x="251" y="108"/>
                      <a:pt x="244" y="125"/>
                      <a:pt x="231" y="146"/>
                    </a:cubicBezTo>
                    <a:cubicBezTo>
                      <a:pt x="220" y="140"/>
                      <a:pt x="209" y="134"/>
                      <a:pt x="197" y="130"/>
                    </a:cubicBezTo>
                    <a:close/>
                    <a:moveTo>
                      <a:pt x="142" y="175"/>
                    </a:moveTo>
                    <a:cubicBezTo>
                      <a:pt x="149" y="168"/>
                      <a:pt x="162" y="156"/>
                      <a:pt x="181" y="141"/>
                    </a:cubicBezTo>
                    <a:cubicBezTo>
                      <a:pt x="177" y="157"/>
                      <a:pt x="170" y="173"/>
                      <a:pt x="161" y="189"/>
                    </a:cubicBezTo>
                    <a:cubicBezTo>
                      <a:pt x="154" y="181"/>
                      <a:pt x="147" y="177"/>
                      <a:pt x="142" y="175"/>
                    </a:cubicBezTo>
                    <a:close/>
                    <a:moveTo>
                      <a:pt x="151" y="196"/>
                    </a:moveTo>
                    <a:cubicBezTo>
                      <a:pt x="140" y="204"/>
                      <a:pt x="130" y="212"/>
                      <a:pt x="121" y="219"/>
                    </a:cubicBezTo>
                    <a:cubicBezTo>
                      <a:pt x="128" y="208"/>
                      <a:pt x="133" y="197"/>
                      <a:pt x="137" y="186"/>
                    </a:cubicBezTo>
                    <a:cubicBezTo>
                      <a:pt x="142" y="189"/>
                      <a:pt x="147" y="192"/>
                      <a:pt x="151" y="196"/>
                    </a:cubicBezTo>
                    <a:close/>
                    <a:moveTo>
                      <a:pt x="176" y="135"/>
                    </a:moveTo>
                    <a:cubicBezTo>
                      <a:pt x="166" y="143"/>
                      <a:pt x="154" y="154"/>
                      <a:pt x="140" y="167"/>
                    </a:cubicBezTo>
                    <a:cubicBezTo>
                      <a:pt x="142" y="152"/>
                      <a:pt x="141" y="137"/>
                      <a:pt x="139" y="124"/>
                    </a:cubicBezTo>
                    <a:cubicBezTo>
                      <a:pt x="149" y="125"/>
                      <a:pt x="162" y="129"/>
                      <a:pt x="176" y="135"/>
                    </a:cubicBezTo>
                    <a:close/>
                    <a:moveTo>
                      <a:pt x="149" y="206"/>
                    </a:moveTo>
                    <a:cubicBezTo>
                      <a:pt x="134" y="224"/>
                      <a:pt x="115" y="241"/>
                      <a:pt x="92" y="255"/>
                    </a:cubicBezTo>
                    <a:cubicBezTo>
                      <a:pt x="100" y="247"/>
                      <a:pt x="107" y="238"/>
                      <a:pt x="113" y="230"/>
                    </a:cubicBezTo>
                    <a:cubicBezTo>
                      <a:pt x="121" y="224"/>
                      <a:pt x="134" y="215"/>
                      <a:pt x="149" y="206"/>
                    </a:cubicBezTo>
                    <a:close/>
                    <a:moveTo>
                      <a:pt x="159" y="203"/>
                    </a:moveTo>
                    <a:cubicBezTo>
                      <a:pt x="165" y="211"/>
                      <a:pt x="168" y="219"/>
                      <a:pt x="168" y="227"/>
                    </a:cubicBezTo>
                    <a:cubicBezTo>
                      <a:pt x="143" y="237"/>
                      <a:pt x="122" y="245"/>
                      <a:pt x="102" y="255"/>
                    </a:cubicBezTo>
                    <a:cubicBezTo>
                      <a:pt x="126" y="238"/>
                      <a:pt x="145" y="221"/>
                      <a:pt x="159" y="203"/>
                    </a:cubicBezTo>
                    <a:close/>
                    <a:moveTo>
                      <a:pt x="232" y="163"/>
                    </a:moveTo>
                    <a:cubicBezTo>
                      <a:pt x="246" y="172"/>
                      <a:pt x="259" y="182"/>
                      <a:pt x="271" y="193"/>
                    </a:cubicBezTo>
                    <a:cubicBezTo>
                      <a:pt x="244" y="200"/>
                      <a:pt x="214" y="210"/>
                      <a:pt x="180" y="222"/>
                    </a:cubicBezTo>
                    <a:cubicBezTo>
                      <a:pt x="204" y="201"/>
                      <a:pt x="221" y="181"/>
                      <a:pt x="232" y="163"/>
                    </a:cubicBezTo>
                    <a:close/>
                    <a:moveTo>
                      <a:pt x="243" y="154"/>
                    </a:moveTo>
                    <a:cubicBezTo>
                      <a:pt x="269" y="143"/>
                      <a:pt x="298" y="132"/>
                      <a:pt x="329" y="124"/>
                    </a:cubicBezTo>
                    <a:cubicBezTo>
                      <a:pt x="319" y="141"/>
                      <a:pt x="302" y="159"/>
                      <a:pt x="278" y="191"/>
                    </a:cubicBezTo>
                    <a:cubicBezTo>
                      <a:pt x="278" y="191"/>
                      <a:pt x="278" y="191"/>
                      <a:pt x="278" y="191"/>
                    </a:cubicBezTo>
                    <a:cubicBezTo>
                      <a:pt x="278" y="191"/>
                      <a:pt x="277" y="191"/>
                      <a:pt x="277" y="191"/>
                    </a:cubicBezTo>
                    <a:cubicBezTo>
                      <a:pt x="278" y="191"/>
                      <a:pt x="278" y="191"/>
                      <a:pt x="278" y="191"/>
                    </a:cubicBezTo>
                    <a:cubicBezTo>
                      <a:pt x="268" y="176"/>
                      <a:pt x="256" y="164"/>
                      <a:pt x="243" y="154"/>
                    </a:cubicBezTo>
                    <a:close/>
                    <a:moveTo>
                      <a:pt x="324" y="120"/>
                    </a:moveTo>
                    <a:cubicBezTo>
                      <a:pt x="294" y="126"/>
                      <a:pt x="267" y="135"/>
                      <a:pt x="242" y="145"/>
                    </a:cubicBezTo>
                    <a:cubicBezTo>
                      <a:pt x="251" y="127"/>
                      <a:pt x="256" y="110"/>
                      <a:pt x="257" y="96"/>
                    </a:cubicBezTo>
                    <a:cubicBezTo>
                      <a:pt x="273" y="101"/>
                      <a:pt x="290" y="106"/>
                      <a:pt x="306" y="112"/>
                    </a:cubicBezTo>
                    <a:cubicBezTo>
                      <a:pt x="312" y="114"/>
                      <a:pt x="318" y="117"/>
                      <a:pt x="324" y="120"/>
                    </a:cubicBezTo>
                    <a:close/>
                    <a:moveTo>
                      <a:pt x="245" y="94"/>
                    </a:moveTo>
                    <a:cubicBezTo>
                      <a:pt x="226" y="102"/>
                      <a:pt x="209" y="111"/>
                      <a:pt x="191" y="124"/>
                    </a:cubicBezTo>
                    <a:cubicBezTo>
                      <a:pt x="191" y="108"/>
                      <a:pt x="188" y="94"/>
                      <a:pt x="183" y="82"/>
                    </a:cubicBezTo>
                    <a:cubicBezTo>
                      <a:pt x="204" y="86"/>
                      <a:pt x="225" y="89"/>
                      <a:pt x="245" y="94"/>
                    </a:cubicBezTo>
                    <a:close/>
                    <a:moveTo>
                      <a:pt x="173" y="81"/>
                    </a:moveTo>
                    <a:cubicBezTo>
                      <a:pt x="165" y="85"/>
                      <a:pt x="145" y="97"/>
                      <a:pt x="136" y="108"/>
                    </a:cubicBezTo>
                    <a:cubicBezTo>
                      <a:pt x="131" y="91"/>
                      <a:pt x="125" y="77"/>
                      <a:pt x="122" y="71"/>
                    </a:cubicBezTo>
                    <a:cubicBezTo>
                      <a:pt x="141" y="75"/>
                      <a:pt x="161" y="79"/>
                      <a:pt x="173" y="81"/>
                    </a:cubicBezTo>
                    <a:close/>
                    <a:moveTo>
                      <a:pt x="90" y="62"/>
                    </a:moveTo>
                    <a:cubicBezTo>
                      <a:pt x="98" y="65"/>
                      <a:pt x="107" y="67"/>
                      <a:pt x="118" y="70"/>
                    </a:cubicBezTo>
                    <a:cubicBezTo>
                      <a:pt x="122" y="83"/>
                      <a:pt x="126" y="94"/>
                      <a:pt x="129" y="105"/>
                    </a:cubicBezTo>
                    <a:cubicBezTo>
                      <a:pt x="120" y="89"/>
                      <a:pt x="106" y="74"/>
                      <a:pt x="90" y="62"/>
                    </a:cubicBezTo>
                    <a:close/>
                    <a:moveTo>
                      <a:pt x="286" y="189"/>
                    </a:moveTo>
                    <a:cubicBezTo>
                      <a:pt x="309" y="167"/>
                      <a:pt x="321" y="153"/>
                      <a:pt x="334" y="125"/>
                    </a:cubicBezTo>
                    <a:cubicBezTo>
                      <a:pt x="361" y="140"/>
                      <a:pt x="381" y="158"/>
                      <a:pt x="390" y="170"/>
                    </a:cubicBezTo>
                    <a:cubicBezTo>
                      <a:pt x="391" y="170"/>
                      <a:pt x="392" y="171"/>
                      <a:pt x="393" y="172"/>
                    </a:cubicBezTo>
                    <a:cubicBezTo>
                      <a:pt x="380" y="172"/>
                      <a:pt x="342" y="175"/>
                      <a:pt x="286" y="189"/>
                    </a:cubicBezTo>
                    <a:close/>
                    <a:moveTo>
                      <a:pt x="230" y="415"/>
                    </a:moveTo>
                    <a:cubicBezTo>
                      <a:pt x="225" y="415"/>
                      <a:pt x="225" y="415"/>
                      <a:pt x="225" y="415"/>
                    </a:cubicBezTo>
                    <a:cubicBezTo>
                      <a:pt x="225" y="432"/>
                      <a:pt x="225" y="432"/>
                      <a:pt x="225" y="432"/>
                    </a:cubicBezTo>
                    <a:cubicBezTo>
                      <a:pt x="222" y="432"/>
                      <a:pt x="222" y="432"/>
                      <a:pt x="222" y="432"/>
                    </a:cubicBezTo>
                    <a:cubicBezTo>
                      <a:pt x="222" y="415"/>
                      <a:pt x="222" y="415"/>
                      <a:pt x="222" y="415"/>
                    </a:cubicBezTo>
                    <a:cubicBezTo>
                      <a:pt x="217" y="415"/>
                      <a:pt x="217" y="415"/>
                      <a:pt x="217" y="415"/>
                    </a:cubicBezTo>
                    <a:cubicBezTo>
                      <a:pt x="217" y="413"/>
                      <a:pt x="217" y="413"/>
                      <a:pt x="217" y="413"/>
                    </a:cubicBezTo>
                    <a:cubicBezTo>
                      <a:pt x="230" y="413"/>
                      <a:pt x="230" y="413"/>
                      <a:pt x="230" y="413"/>
                    </a:cubicBezTo>
                    <a:lnTo>
                      <a:pt x="230" y="415"/>
                    </a:lnTo>
                    <a:close/>
                    <a:moveTo>
                      <a:pt x="254" y="432"/>
                    </a:moveTo>
                    <a:cubicBezTo>
                      <a:pt x="251" y="432"/>
                      <a:pt x="251" y="432"/>
                      <a:pt x="251" y="432"/>
                    </a:cubicBezTo>
                    <a:cubicBezTo>
                      <a:pt x="251" y="419"/>
                      <a:pt x="251" y="419"/>
                      <a:pt x="251" y="419"/>
                    </a:cubicBezTo>
                    <a:cubicBezTo>
                      <a:pt x="251" y="418"/>
                      <a:pt x="251" y="417"/>
                      <a:pt x="251" y="415"/>
                    </a:cubicBezTo>
                    <a:cubicBezTo>
                      <a:pt x="251" y="415"/>
                      <a:pt x="251" y="415"/>
                      <a:pt x="251" y="415"/>
                    </a:cubicBezTo>
                    <a:cubicBezTo>
                      <a:pt x="251" y="416"/>
                      <a:pt x="251" y="417"/>
                      <a:pt x="251" y="417"/>
                    </a:cubicBezTo>
                    <a:cubicBezTo>
                      <a:pt x="244" y="432"/>
                      <a:pt x="244" y="432"/>
                      <a:pt x="244" y="432"/>
                    </a:cubicBezTo>
                    <a:cubicBezTo>
                      <a:pt x="243" y="432"/>
                      <a:pt x="243" y="432"/>
                      <a:pt x="243" y="432"/>
                    </a:cubicBezTo>
                    <a:cubicBezTo>
                      <a:pt x="236" y="417"/>
                      <a:pt x="236" y="417"/>
                      <a:pt x="236" y="417"/>
                    </a:cubicBezTo>
                    <a:cubicBezTo>
                      <a:pt x="236" y="417"/>
                      <a:pt x="236" y="416"/>
                      <a:pt x="236" y="415"/>
                    </a:cubicBezTo>
                    <a:cubicBezTo>
                      <a:pt x="236" y="415"/>
                      <a:pt x="236" y="415"/>
                      <a:pt x="236" y="415"/>
                    </a:cubicBezTo>
                    <a:cubicBezTo>
                      <a:pt x="236" y="416"/>
                      <a:pt x="236" y="417"/>
                      <a:pt x="236" y="419"/>
                    </a:cubicBezTo>
                    <a:cubicBezTo>
                      <a:pt x="236" y="432"/>
                      <a:pt x="236" y="432"/>
                      <a:pt x="236" y="432"/>
                    </a:cubicBezTo>
                    <a:cubicBezTo>
                      <a:pt x="234" y="432"/>
                      <a:pt x="234" y="432"/>
                      <a:pt x="234" y="432"/>
                    </a:cubicBezTo>
                    <a:cubicBezTo>
                      <a:pt x="234" y="413"/>
                      <a:pt x="234" y="413"/>
                      <a:pt x="234" y="413"/>
                    </a:cubicBezTo>
                    <a:cubicBezTo>
                      <a:pt x="237" y="413"/>
                      <a:pt x="237" y="413"/>
                      <a:pt x="237" y="413"/>
                    </a:cubicBezTo>
                    <a:cubicBezTo>
                      <a:pt x="243" y="426"/>
                      <a:pt x="243" y="426"/>
                      <a:pt x="243" y="426"/>
                    </a:cubicBezTo>
                    <a:cubicBezTo>
                      <a:pt x="243" y="427"/>
                      <a:pt x="243" y="428"/>
                      <a:pt x="243" y="429"/>
                    </a:cubicBezTo>
                    <a:cubicBezTo>
                      <a:pt x="244" y="429"/>
                      <a:pt x="244" y="429"/>
                      <a:pt x="244" y="429"/>
                    </a:cubicBezTo>
                    <a:cubicBezTo>
                      <a:pt x="244" y="427"/>
                      <a:pt x="244" y="427"/>
                      <a:pt x="244" y="426"/>
                    </a:cubicBezTo>
                    <a:cubicBezTo>
                      <a:pt x="251" y="413"/>
                      <a:pt x="251" y="413"/>
                      <a:pt x="251" y="413"/>
                    </a:cubicBezTo>
                    <a:cubicBezTo>
                      <a:pt x="254" y="413"/>
                      <a:pt x="254" y="413"/>
                      <a:pt x="254" y="413"/>
                    </a:cubicBezTo>
                    <a:lnTo>
                      <a:pt x="254" y="432"/>
                    </a:lnTo>
                    <a:close/>
                    <a:moveTo>
                      <a:pt x="549" y="325"/>
                    </a:moveTo>
                    <a:cubicBezTo>
                      <a:pt x="549" y="340"/>
                      <a:pt x="544" y="353"/>
                      <a:pt x="533" y="363"/>
                    </a:cubicBezTo>
                    <a:cubicBezTo>
                      <a:pt x="521" y="374"/>
                      <a:pt x="504" y="379"/>
                      <a:pt x="482" y="379"/>
                    </a:cubicBezTo>
                    <a:cubicBezTo>
                      <a:pt x="474" y="379"/>
                      <a:pt x="466" y="378"/>
                      <a:pt x="457" y="375"/>
                    </a:cubicBezTo>
                    <a:cubicBezTo>
                      <a:pt x="448" y="373"/>
                      <a:pt x="441" y="370"/>
                      <a:pt x="436" y="367"/>
                    </a:cubicBezTo>
                    <a:cubicBezTo>
                      <a:pt x="436" y="339"/>
                      <a:pt x="436" y="339"/>
                      <a:pt x="436" y="339"/>
                    </a:cubicBezTo>
                    <a:cubicBezTo>
                      <a:pt x="443" y="345"/>
                      <a:pt x="451" y="350"/>
                      <a:pt x="460" y="353"/>
                    </a:cubicBezTo>
                    <a:cubicBezTo>
                      <a:pt x="469" y="356"/>
                      <a:pt x="477" y="358"/>
                      <a:pt x="485" y="358"/>
                    </a:cubicBezTo>
                    <a:cubicBezTo>
                      <a:pt x="511" y="358"/>
                      <a:pt x="524" y="348"/>
                      <a:pt x="524" y="327"/>
                    </a:cubicBezTo>
                    <a:cubicBezTo>
                      <a:pt x="524" y="319"/>
                      <a:pt x="521" y="311"/>
                      <a:pt x="514" y="304"/>
                    </a:cubicBezTo>
                    <a:cubicBezTo>
                      <a:pt x="508" y="298"/>
                      <a:pt x="497" y="291"/>
                      <a:pt x="482" y="282"/>
                    </a:cubicBezTo>
                    <a:cubicBezTo>
                      <a:pt x="465" y="272"/>
                      <a:pt x="453" y="263"/>
                      <a:pt x="447" y="255"/>
                    </a:cubicBezTo>
                    <a:cubicBezTo>
                      <a:pt x="440" y="246"/>
                      <a:pt x="437" y="236"/>
                      <a:pt x="437" y="224"/>
                    </a:cubicBezTo>
                    <a:cubicBezTo>
                      <a:pt x="437" y="209"/>
                      <a:pt x="442" y="196"/>
                      <a:pt x="454" y="186"/>
                    </a:cubicBezTo>
                    <a:cubicBezTo>
                      <a:pt x="466" y="176"/>
                      <a:pt x="481" y="170"/>
                      <a:pt x="501" y="170"/>
                    </a:cubicBezTo>
                    <a:cubicBezTo>
                      <a:pt x="519" y="170"/>
                      <a:pt x="532" y="173"/>
                      <a:pt x="540" y="178"/>
                    </a:cubicBezTo>
                    <a:cubicBezTo>
                      <a:pt x="540" y="204"/>
                      <a:pt x="540" y="204"/>
                      <a:pt x="540" y="204"/>
                    </a:cubicBezTo>
                    <a:cubicBezTo>
                      <a:pt x="530" y="196"/>
                      <a:pt x="516" y="192"/>
                      <a:pt x="499" y="192"/>
                    </a:cubicBezTo>
                    <a:cubicBezTo>
                      <a:pt x="488" y="192"/>
                      <a:pt x="478" y="195"/>
                      <a:pt x="471" y="201"/>
                    </a:cubicBezTo>
                    <a:cubicBezTo>
                      <a:pt x="465" y="206"/>
                      <a:pt x="461" y="213"/>
                      <a:pt x="461" y="222"/>
                    </a:cubicBezTo>
                    <a:cubicBezTo>
                      <a:pt x="461" y="232"/>
                      <a:pt x="464" y="239"/>
                      <a:pt x="470" y="246"/>
                    </a:cubicBezTo>
                    <a:cubicBezTo>
                      <a:pt x="476" y="251"/>
                      <a:pt x="486" y="258"/>
                      <a:pt x="501" y="266"/>
                    </a:cubicBezTo>
                    <a:cubicBezTo>
                      <a:pt x="517" y="275"/>
                      <a:pt x="529" y="284"/>
                      <a:pt x="536" y="292"/>
                    </a:cubicBezTo>
                    <a:cubicBezTo>
                      <a:pt x="545" y="302"/>
                      <a:pt x="549" y="313"/>
                      <a:pt x="549" y="325"/>
                    </a:cubicBezTo>
                    <a:close/>
                    <a:moveTo>
                      <a:pt x="692" y="231"/>
                    </a:moveTo>
                    <a:cubicBezTo>
                      <a:pt x="626" y="399"/>
                      <a:pt x="626" y="399"/>
                      <a:pt x="626" y="399"/>
                    </a:cubicBezTo>
                    <a:cubicBezTo>
                      <a:pt x="614" y="428"/>
                      <a:pt x="597" y="443"/>
                      <a:pt x="576" y="443"/>
                    </a:cubicBezTo>
                    <a:cubicBezTo>
                      <a:pt x="570" y="443"/>
                      <a:pt x="565" y="443"/>
                      <a:pt x="561" y="441"/>
                    </a:cubicBezTo>
                    <a:cubicBezTo>
                      <a:pt x="561" y="421"/>
                      <a:pt x="561" y="421"/>
                      <a:pt x="561" y="421"/>
                    </a:cubicBezTo>
                    <a:cubicBezTo>
                      <a:pt x="566" y="422"/>
                      <a:pt x="570" y="423"/>
                      <a:pt x="574" y="423"/>
                    </a:cubicBezTo>
                    <a:cubicBezTo>
                      <a:pt x="586" y="423"/>
                      <a:pt x="595" y="416"/>
                      <a:pt x="601" y="403"/>
                    </a:cubicBezTo>
                    <a:cubicBezTo>
                      <a:pt x="612" y="375"/>
                      <a:pt x="612" y="375"/>
                      <a:pt x="612" y="375"/>
                    </a:cubicBezTo>
                    <a:cubicBezTo>
                      <a:pt x="556" y="231"/>
                      <a:pt x="556" y="231"/>
                      <a:pt x="556" y="231"/>
                    </a:cubicBezTo>
                    <a:cubicBezTo>
                      <a:pt x="582" y="231"/>
                      <a:pt x="582" y="231"/>
                      <a:pt x="582" y="231"/>
                    </a:cubicBezTo>
                    <a:cubicBezTo>
                      <a:pt x="620" y="342"/>
                      <a:pt x="620" y="342"/>
                      <a:pt x="620" y="342"/>
                    </a:cubicBezTo>
                    <a:cubicBezTo>
                      <a:pt x="621" y="344"/>
                      <a:pt x="622" y="348"/>
                      <a:pt x="623" y="353"/>
                    </a:cubicBezTo>
                    <a:cubicBezTo>
                      <a:pt x="624" y="353"/>
                      <a:pt x="624" y="353"/>
                      <a:pt x="624" y="353"/>
                    </a:cubicBezTo>
                    <a:cubicBezTo>
                      <a:pt x="625" y="351"/>
                      <a:pt x="626" y="347"/>
                      <a:pt x="627" y="343"/>
                    </a:cubicBezTo>
                    <a:cubicBezTo>
                      <a:pt x="668" y="231"/>
                      <a:pt x="668" y="231"/>
                      <a:pt x="668" y="231"/>
                    </a:cubicBezTo>
                    <a:lnTo>
                      <a:pt x="692" y="231"/>
                    </a:lnTo>
                    <a:close/>
                    <a:moveTo>
                      <a:pt x="787" y="337"/>
                    </a:moveTo>
                    <a:cubicBezTo>
                      <a:pt x="787" y="349"/>
                      <a:pt x="782" y="359"/>
                      <a:pt x="773" y="366"/>
                    </a:cubicBezTo>
                    <a:cubicBezTo>
                      <a:pt x="764" y="375"/>
                      <a:pt x="751" y="379"/>
                      <a:pt x="734" y="379"/>
                    </a:cubicBezTo>
                    <a:cubicBezTo>
                      <a:pt x="720" y="379"/>
                      <a:pt x="708" y="376"/>
                      <a:pt x="698" y="370"/>
                    </a:cubicBezTo>
                    <a:cubicBezTo>
                      <a:pt x="698" y="346"/>
                      <a:pt x="698" y="346"/>
                      <a:pt x="698" y="346"/>
                    </a:cubicBezTo>
                    <a:cubicBezTo>
                      <a:pt x="709" y="355"/>
                      <a:pt x="722" y="359"/>
                      <a:pt x="736" y="359"/>
                    </a:cubicBezTo>
                    <a:cubicBezTo>
                      <a:pt x="754" y="359"/>
                      <a:pt x="763" y="353"/>
                      <a:pt x="763" y="339"/>
                    </a:cubicBezTo>
                    <a:cubicBezTo>
                      <a:pt x="763" y="334"/>
                      <a:pt x="761" y="329"/>
                      <a:pt x="757" y="325"/>
                    </a:cubicBezTo>
                    <a:cubicBezTo>
                      <a:pt x="753" y="322"/>
                      <a:pt x="745" y="317"/>
                      <a:pt x="733" y="312"/>
                    </a:cubicBezTo>
                    <a:cubicBezTo>
                      <a:pt x="721" y="307"/>
                      <a:pt x="713" y="301"/>
                      <a:pt x="708" y="296"/>
                    </a:cubicBezTo>
                    <a:cubicBezTo>
                      <a:pt x="701" y="289"/>
                      <a:pt x="698" y="280"/>
                      <a:pt x="698" y="270"/>
                    </a:cubicBezTo>
                    <a:cubicBezTo>
                      <a:pt x="698" y="258"/>
                      <a:pt x="703" y="248"/>
                      <a:pt x="713" y="240"/>
                    </a:cubicBezTo>
                    <a:cubicBezTo>
                      <a:pt x="722" y="232"/>
                      <a:pt x="734" y="228"/>
                      <a:pt x="749" y="228"/>
                    </a:cubicBezTo>
                    <a:cubicBezTo>
                      <a:pt x="761" y="228"/>
                      <a:pt x="771" y="230"/>
                      <a:pt x="780" y="235"/>
                    </a:cubicBezTo>
                    <a:cubicBezTo>
                      <a:pt x="780" y="258"/>
                      <a:pt x="780" y="258"/>
                      <a:pt x="780" y="258"/>
                    </a:cubicBezTo>
                    <a:cubicBezTo>
                      <a:pt x="771" y="251"/>
                      <a:pt x="760" y="248"/>
                      <a:pt x="747" y="248"/>
                    </a:cubicBezTo>
                    <a:cubicBezTo>
                      <a:pt x="740" y="248"/>
                      <a:pt x="734" y="250"/>
                      <a:pt x="729" y="253"/>
                    </a:cubicBezTo>
                    <a:cubicBezTo>
                      <a:pt x="724" y="257"/>
                      <a:pt x="722" y="262"/>
                      <a:pt x="722" y="268"/>
                    </a:cubicBezTo>
                    <a:cubicBezTo>
                      <a:pt x="722" y="274"/>
                      <a:pt x="724" y="279"/>
                      <a:pt x="728" y="283"/>
                    </a:cubicBezTo>
                    <a:cubicBezTo>
                      <a:pt x="731" y="286"/>
                      <a:pt x="738" y="290"/>
                      <a:pt x="749" y="295"/>
                    </a:cubicBezTo>
                    <a:cubicBezTo>
                      <a:pt x="762" y="300"/>
                      <a:pt x="771" y="305"/>
                      <a:pt x="776" y="311"/>
                    </a:cubicBezTo>
                    <a:cubicBezTo>
                      <a:pt x="783" y="317"/>
                      <a:pt x="787" y="326"/>
                      <a:pt x="787" y="337"/>
                    </a:cubicBezTo>
                    <a:close/>
                    <a:moveTo>
                      <a:pt x="878" y="374"/>
                    </a:moveTo>
                    <a:cubicBezTo>
                      <a:pt x="873" y="377"/>
                      <a:pt x="866" y="379"/>
                      <a:pt x="857" y="379"/>
                    </a:cubicBezTo>
                    <a:cubicBezTo>
                      <a:pt x="832" y="379"/>
                      <a:pt x="819" y="365"/>
                      <a:pt x="819" y="336"/>
                    </a:cubicBezTo>
                    <a:cubicBezTo>
                      <a:pt x="819" y="251"/>
                      <a:pt x="819" y="251"/>
                      <a:pt x="819" y="251"/>
                    </a:cubicBezTo>
                    <a:cubicBezTo>
                      <a:pt x="794" y="251"/>
                      <a:pt x="794" y="251"/>
                      <a:pt x="794" y="251"/>
                    </a:cubicBezTo>
                    <a:cubicBezTo>
                      <a:pt x="794" y="231"/>
                      <a:pt x="794" y="231"/>
                      <a:pt x="794" y="231"/>
                    </a:cubicBezTo>
                    <a:cubicBezTo>
                      <a:pt x="819" y="231"/>
                      <a:pt x="819" y="231"/>
                      <a:pt x="819" y="231"/>
                    </a:cubicBezTo>
                    <a:cubicBezTo>
                      <a:pt x="819" y="196"/>
                      <a:pt x="819" y="196"/>
                      <a:pt x="819" y="196"/>
                    </a:cubicBezTo>
                    <a:cubicBezTo>
                      <a:pt x="826" y="194"/>
                      <a:pt x="834" y="191"/>
                      <a:pt x="842" y="189"/>
                    </a:cubicBezTo>
                    <a:cubicBezTo>
                      <a:pt x="842" y="231"/>
                      <a:pt x="842" y="231"/>
                      <a:pt x="842" y="231"/>
                    </a:cubicBezTo>
                    <a:cubicBezTo>
                      <a:pt x="878" y="231"/>
                      <a:pt x="878" y="231"/>
                      <a:pt x="878" y="231"/>
                    </a:cubicBezTo>
                    <a:cubicBezTo>
                      <a:pt x="878" y="251"/>
                      <a:pt x="878" y="251"/>
                      <a:pt x="878" y="251"/>
                    </a:cubicBezTo>
                    <a:cubicBezTo>
                      <a:pt x="842" y="251"/>
                      <a:pt x="842" y="251"/>
                      <a:pt x="842" y="251"/>
                    </a:cubicBezTo>
                    <a:cubicBezTo>
                      <a:pt x="842" y="332"/>
                      <a:pt x="842" y="332"/>
                      <a:pt x="842" y="332"/>
                    </a:cubicBezTo>
                    <a:cubicBezTo>
                      <a:pt x="842" y="342"/>
                      <a:pt x="844" y="349"/>
                      <a:pt x="847" y="353"/>
                    </a:cubicBezTo>
                    <a:cubicBezTo>
                      <a:pt x="850" y="357"/>
                      <a:pt x="856" y="359"/>
                      <a:pt x="864" y="359"/>
                    </a:cubicBezTo>
                    <a:cubicBezTo>
                      <a:pt x="869" y="359"/>
                      <a:pt x="874" y="357"/>
                      <a:pt x="878" y="354"/>
                    </a:cubicBezTo>
                    <a:lnTo>
                      <a:pt x="878" y="374"/>
                    </a:lnTo>
                    <a:close/>
                    <a:moveTo>
                      <a:pt x="1015" y="309"/>
                    </a:moveTo>
                    <a:cubicBezTo>
                      <a:pt x="914" y="309"/>
                      <a:pt x="914" y="309"/>
                      <a:pt x="914" y="309"/>
                    </a:cubicBezTo>
                    <a:cubicBezTo>
                      <a:pt x="914" y="325"/>
                      <a:pt x="918" y="338"/>
                      <a:pt x="927" y="346"/>
                    </a:cubicBezTo>
                    <a:cubicBezTo>
                      <a:pt x="935" y="355"/>
                      <a:pt x="946" y="359"/>
                      <a:pt x="961" y="359"/>
                    </a:cubicBezTo>
                    <a:cubicBezTo>
                      <a:pt x="977" y="359"/>
                      <a:pt x="992" y="354"/>
                      <a:pt x="1005" y="344"/>
                    </a:cubicBezTo>
                    <a:cubicBezTo>
                      <a:pt x="1005" y="365"/>
                      <a:pt x="1005" y="365"/>
                      <a:pt x="1005" y="365"/>
                    </a:cubicBezTo>
                    <a:cubicBezTo>
                      <a:pt x="993" y="374"/>
                      <a:pt x="976" y="379"/>
                      <a:pt x="955" y="379"/>
                    </a:cubicBezTo>
                    <a:cubicBezTo>
                      <a:pt x="935" y="379"/>
                      <a:pt x="920" y="373"/>
                      <a:pt x="908" y="360"/>
                    </a:cubicBezTo>
                    <a:cubicBezTo>
                      <a:pt x="896" y="347"/>
                      <a:pt x="890" y="329"/>
                      <a:pt x="890" y="304"/>
                    </a:cubicBezTo>
                    <a:cubicBezTo>
                      <a:pt x="890" y="281"/>
                      <a:pt x="896" y="262"/>
                      <a:pt x="910" y="248"/>
                    </a:cubicBezTo>
                    <a:cubicBezTo>
                      <a:pt x="922" y="235"/>
                      <a:pt x="938" y="228"/>
                      <a:pt x="956" y="228"/>
                    </a:cubicBezTo>
                    <a:cubicBezTo>
                      <a:pt x="975" y="228"/>
                      <a:pt x="990" y="234"/>
                      <a:pt x="1001" y="248"/>
                    </a:cubicBezTo>
                    <a:cubicBezTo>
                      <a:pt x="1010" y="260"/>
                      <a:pt x="1015" y="276"/>
                      <a:pt x="1015" y="297"/>
                    </a:cubicBezTo>
                    <a:lnTo>
                      <a:pt x="1015" y="309"/>
                    </a:lnTo>
                    <a:close/>
                    <a:moveTo>
                      <a:pt x="992" y="290"/>
                    </a:moveTo>
                    <a:cubicBezTo>
                      <a:pt x="991" y="277"/>
                      <a:pt x="988" y="266"/>
                      <a:pt x="982" y="259"/>
                    </a:cubicBezTo>
                    <a:cubicBezTo>
                      <a:pt x="976" y="251"/>
                      <a:pt x="967" y="248"/>
                      <a:pt x="956" y="248"/>
                    </a:cubicBezTo>
                    <a:cubicBezTo>
                      <a:pt x="945" y="248"/>
                      <a:pt x="936" y="252"/>
                      <a:pt x="928" y="259"/>
                    </a:cubicBezTo>
                    <a:cubicBezTo>
                      <a:pt x="920" y="267"/>
                      <a:pt x="916" y="277"/>
                      <a:pt x="914" y="290"/>
                    </a:cubicBezTo>
                    <a:lnTo>
                      <a:pt x="992" y="290"/>
                    </a:lnTo>
                    <a:close/>
                    <a:moveTo>
                      <a:pt x="1245" y="375"/>
                    </a:moveTo>
                    <a:cubicBezTo>
                      <a:pt x="1222" y="375"/>
                      <a:pt x="1222" y="375"/>
                      <a:pt x="1222" y="375"/>
                    </a:cubicBezTo>
                    <a:cubicBezTo>
                      <a:pt x="1222" y="293"/>
                      <a:pt x="1222" y="293"/>
                      <a:pt x="1222" y="293"/>
                    </a:cubicBezTo>
                    <a:cubicBezTo>
                      <a:pt x="1222" y="276"/>
                      <a:pt x="1219" y="264"/>
                      <a:pt x="1214" y="257"/>
                    </a:cubicBezTo>
                    <a:cubicBezTo>
                      <a:pt x="1209" y="251"/>
                      <a:pt x="1201" y="248"/>
                      <a:pt x="1190" y="248"/>
                    </a:cubicBezTo>
                    <a:cubicBezTo>
                      <a:pt x="1180" y="248"/>
                      <a:pt x="1171" y="252"/>
                      <a:pt x="1164" y="261"/>
                    </a:cubicBezTo>
                    <a:cubicBezTo>
                      <a:pt x="1158" y="270"/>
                      <a:pt x="1154" y="281"/>
                      <a:pt x="1154" y="293"/>
                    </a:cubicBezTo>
                    <a:cubicBezTo>
                      <a:pt x="1154" y="375"/>
                      <a:pt x="1154" y="375"/>
                      <a:pt x="1154" y="375"/>
                    </a:cubicBezTo>
                    <a:cubicBezTo>
                      <a:pt x="1131" y="375"/>
                      <a:pt x="1131" y="375"/>
                      <a:pt x="1131" y="375"/>
                    </a:cubicBezTo>
                    <a:cubicBezTo>
                      <a:pt x="1131" y="290"/>
                      <a:pt x="1131" y="290"/>
                      <a:pt x="1131" y="290"/>
                    </a:cubicBezTo>
                    <a:cubicBezTo>
                      <a:pt x="1131" y="262"/>
                      <a:pt x="1120" y="248"/>
                      <a:pt x="1098" y="248"/>
                    </a:cubicBezTo>
                    <a:cubicBezTo>
                      <a:pt x="1088" y="248"/>
                      <a:pt x="1080" y="252"/>
                      <a:pt x="1074" y="260"/>
                    </a:cubicBezTo>
                    <a:cubicBezTo>
                      <a:pt x="1067" y="269"/>
                      <a:pt x="1063" y="280"/>
                      <a:pt x="1063" y="293"/>
                    </a:cubicBezTo>
                    <a:cubicBezTo>
                      <a:pt x="1063" y="375"/>
                      <a:pt x="1063" y="375"/>
                      <a:pt x="1063" y="375"/>
                    </a:cubicBezTo>
                    <a:cubicBezTo>
                      <a:pt x="1040" y="375"/>
                      <a:pt x="1040" y="375"/>
                      <a:pt x="1040" y="375"/>
                    </a:cubicBezTo>
                    <a:cubicBezTo>
                      <a:pt x="1040" y="231"/>
                      <a:pt x="1040" y="231"/>
                      <a:pt x="1040" y="231"/>
                    </a:cubicBezTo>
                    <a:cubicBezTo>
                      <a:pt x="1063" y="231"/>
                      <a:pt x="1063" y="231"/>
                      <a:pt x="1063" y="231"/>
                    </a:cubicBezTo>
                    <a:cubicBezTo>
                      <a:pt x="1063" y="254"/>
                      <a:pt x="1063" y="254"/>
                      <a:pt x="1063" y="254"/>
                    </a:cubicBezTo>
                    <a:cubicBezTo>
                      <a:pt x="1064" y="254"/>
                      <a:pt x="1064" y="254"/>
                      <a:pt x="1064" y="254"/>
                    </a:cubicBezTo>
                    <a:cubicBezTo>
                      <a:pt x="1074" y="237"/>
                      <a:pt x="1089" y="228"/>
                      <a:pt x="1109" y="228"/>
                    </a:cubicBezTo>
                    <a:cubicBezTo>
                      <a:pt x="1119" y="228"/>
                      <a:pt x="1127" y="231"/>
                      <a:pt x="1135" y="236"/>
                    </a:cubicBezTo>
                    <a:cubicBezTo>
                      <a:pt x="1142" y="242"/>
                      <a:pt x="1147" y="249"/>
                      <a:pt x="1149" y="258"/>
                    </a:cubicBezTo>
                    <a:cubicBezTo>
                      <a:pt x="1160" y="238"/>
                      <a:pt x="1176" y="228"/>
                      <a:pt x="1197" y="228"/>
                    </a:cubicBezTo>
                    <a:cubicBezTo>
                      <a:pt x="1229" y="228"/>
                      <a:pt x="1245" y="248"/>
                      <a:pt x="1245" y="287"/>
                    </a:cubicBezTo>
                    <a:lnTo>
                      <a:pt x="1245" y="375"/>
                    </a:lnTo>
                    <a:close/>
                    <a:moveTo>
                      <a:pt x="1469" y="367"/>
                    </a:moveTo>
                    <a:cubicBezTo>
                      <a:pt x="1454" y="375"/>
                      <a:pt x="1435" y="379"/>
                      <a:pt x="1413" y="379"/>
                    </a:cubicBezTo>
                    <a:cubicBezTo>
                      <a:pt x="1384" y="379"/>
                      <a:pt x="1361" y="370"/>
                      <a:pt x="1344" y="351"/>
                    </a:cubicBezTo>
                    <a:cubicBezTo>
                      <a:pt x="1327" y="332"/>
                      <a:pt x="1318" y="308"/>
                      <a:pt x="1318" y="278"/>
                    </a:cubicBezTo>
                    <a:cubicBezTo>
                      <a:pt x="1318" y="246"/>
                      <a:pt x="1328" y="219"/>
                      <a:pt x="1349" y="199"/>
                    </a:cubicBezTo>
                    <a:cubicBezTo>
                      <a:pt x="1368" y="180"/>
                      <a:pt x="1392" y="170"/>
                      <a:pt x="1421" y="170"/>
                    </a:cubicBezTo>
                    <a:cubicBezTo>
                      <a:pt x="1440" y="170"/>
                      <a:pt x="1456" y="173"/>
                      <a:pt x="1469" y="179"/>
                    </a:cubicBezTo>
                    <a:cubicBezTo>
                      <a:pt x="1469" y="204"/>
                      <a:pt x="1469" y="204"/>
                      <a:pt x="1469" y="204"/>
                    </a:cubicBezTo>
                    <a:cubicBezTo>
                      <a:pt x="1454" y="196"/>
                      <a:pt x="1438" y="192"/>
                      <a:pt x="1421" y="192"/>
                    </a:cubicBezTo>
                    <a:cubicBezTo>
                      <a:pt x="1398" y="192"/>
                      <a:pt x="1380" y="199"/>
                      <a:pt x="1365" y="214"/>
                    </a:cubicBezTo>
                    <a:cubicBezTo>
                      <a:pt x="1350" y="230"/>
                      <a:pt x="1343" y="251"/>
                      <a:pt x="1343" y="277"/>
                    </a:cubicBezTo>
                    <a:cubicBezTo>
                      <a:pt x="1343" y="302"/>
                      <a:pt x="1350" y="322"/>
                      <a:pt x="1364" y="337"/>
                    </a:cubicBezTo>
                    <a:cubicBezTo>
                      <a:pt x="1377" y="351"/>
                      <a:pt x="1395" y="358"/>
                      <a:pt x="1416" y="358"/>
                    </a:cubicBezTo>
                    <a:cubicBezTo>
                      <a:pt x="1436" y="358"/>
                      <a:pt x="1454" y="353"/>
                      <a:pt x="1469" y="344"/>
                    </a:cubicBezTo>
                    <a:lnTo>
                      <a:pt x="1469" y="367"/>
                    </a:lnTo>
                    <a:close/>
                    <a:moveTo>
                      <a:pt x="1613" y="309"/>
                    </a:moveTo>
                    <a:cubicBezTo>
                      <a:pt x="1511" y="309"/>
                      <a:pt x="1511" y="309"/>
                      <a:pt x="1511" y="309"/>
                    </a:cubicBezTo>
                    <a:cubicBezTo>
                      <a:pt x="1511" y="325"/>
                      <a:pt x="1516" y="338"/>
                      <a:pt x="1524" y="346"/>
                    </a:cubicBezTo>
                    <a:cubicBezTo>
                      <a:pt x="1532" y="355"/>
                      <a:pt x="1543" y="359"/>
                      <a:pt x="1558" y="359"/>
                    </a:cubicBezTo>
                    <a:cubicBezTo>
                      <a:pt x="1574" y="359"/>
                      <a:pt x="1589" y="354"/>
                      <a:pt x="1602" y="344"/>
                    </a:cubicBezTo>
                    <a:cubicBezTo>
                      <a:pt x="1602" y="365"/>
                      <a:pt x="1602" y="365"/>
                      <a:pt x="1602" y="365"/>
                    </a:cubicBezTo>
                    <a:cubicBezTo>
                      <a:pt x="1590" y="374"/>
                      <a:pt x="1573" y="379"/>
                      <a:pt x="1552" y="379"/>
                    </a:cubicBezTo>
                    <a:cubicBezTo>
                      <a:pt x="1533" y="379"/>
                      <a:pt x="1517" y="373"/>
                      <a:pt x="1506" y="360"/>
                    </a:cubicBezTo>
                    <a:cubicBezTo>
                      <a:pt x="1493" y="347"/>
                      <a:pt x="1487" y="329"/>
                      <a:pt x="1487" y="304"/>
                    </a:cubicBezTo>
                    <a:cubicBezTo>
                      <a:pt x="1487" y="281"/>
                      <a:pt x="1494" y="262"/>
                      <a:pt x="1507" y="248"/>
                    </a:cubicBezTo>
                    <a:cubicBezTo>
                      <a:pt x="1520" y="235"/>
                      <a:pt x="1535" y="228"/>
                      <a:pt x="1553" y="228"/>
                    </a:cubicBezTo>
                    <a:cubicBezTo>
                      <a:pt x="1573" y="228"/>
                      <a:pt x="1588" y="234"/>
                      <a:pt x="1598" y="248"/>
                    </a:cubicBezTo>
                    <a:cubicBezTo>
                      <a:pt x="1608" y="260"/>
                      <a:pt x="1613" y="276"/>
                      <a:pt x="1613" y="297"/>
                    </a:cubicBezTo>
                    <a:lnTo>
                      <a:pt x="1613" y="309"/>
                    </a:lnTo>
                    <a:close/>
                    <a:moveTo>
                      <a:pt x="1589" y="290"/>
                    </a:moveTo>
                    <a:cubicBezTo>
                      <a:pt x="1589" y="277"/>
                      <a:pt x="1586" y="266"/>
                      <a:pt x="1580" y="259"/>
                    </a:cubicBezTo>
                    <a:cubicBezTo>
                      <a:pt x="1573" y="251"/>
                      <a:pt x="1564" y="248"/>
                      <a:pt x="1553" y="248"/>
                    </a:cubicBezTo>
                    <a:cubicBezTo>
                      <a:pt x="1542" y="248"/>
                      <a:pt x="1533" y="252"/>
                      <a:pt x="1525" y="259"/>
                    </a:cubicBezTo>
                    <a:cubicBezTo>
                      <a:pt x="1518" y="267"/>
                      <a:pt x="1513" y="277"/>
                      <a:pt x="1511" y="290"/>
                    </a:cubicBezTo>
                    <a:lnTo>
                      <a:pt x="1589" y="290"/>
                    </a:lnTo>
                    <a:close/>
                    <a:moveTo>
                      <a:pt x="1757" y="375"/>
                    </a:moveTo>
                    <a:cubicBezTo>
                      <a:pt x="1734" y="375"/>
                      <a:pt x="1734" y="375"/>
                      <a:pt x="1734" y="375"/>
                    </a:cubicBezTo>
                    <a:cubicBezTo>
                      <a:pt x="1734" y="293"/>
                      <a:pt x="1734" y="293"/>
                      <a:pt x="1734" y="293"/>
                    </a:cubicBezTo>
                    <a:cubicBezTo>
                      <a:pt x="1734" y="263"/>
                      <a:pt x="1723" y="248"/>
                      <a:pt x="1701" y="248"/>
                    </a:cubicBezTo>
                    <a:cubicBezTo>
                      <a:pt x="1689" y="248"/>
                      <a:pt x="1680" y="252"/>
                      <a:pt x="1672" y="261"/>
                    </a:cubicBezTo>
                    <a:cubicBezTo>
                      <a:pt x="1665" y="269"/>
                      <a:pt x="1661" y="280"/>
                      <a:pt x="1661" y="293"/>
                    </a:cubicBezTo>
                    <a:cubicBezTo>
                      <a:pt x="1661" y="375"/>
                      <a:pt x="1661" y="375"/>
                      <a:pt x="1661" y="375"/>
                    </a:cubicBezTo>
                    <a:cubicBezTo>
                      <a:pt x="1638" y="375"/>
                      <a:pt x="1638" y="375"/>
                      <a:pt x="1638" y="375"/>
                    </a:cubicBezTo>
                    <a:cubicBezTo>
                      <a:pt x="1638" y="231"/>
                      <a:pt x="1638" y="231"/>
                      <a:pt x="1638" y="231"/>
                    </a:cubicBezTo>
                    <a:cubicBezTo>
                      <a:pt x="1661" y="231"/>
                      <a:pt x="1661" y="231"/>
                      <a:pt x="1661" y="231"/>
                    </a:cubicBezTo>
                    <a:cubicBezTo>
                      <a:pt x="1661" y="255"/>
                      <a:pt x="1661" y="255"/>
                      <a:pt x="1661" y="255"/>
                    </a:cubicBezTo>
                    <a:cubicBezTo>
                      <a:pt x="1661" y="255"/>
                      <a:pt x="1661" y="255"/>
                      <a:pt x="1661" y="255"/>
                    </a:cubicBezTo>
                    <a:cubicBezTo>
                      <a:pt x="1672" y="237"/>
                      <a:pt x="1688" y="228"/>
                      <a:pt x="1709" y="228"/>
                    </a:cubicBezTo>
                    <a:cubicBezTo>
                      <a:pt x="1724" y="228"/>
                      <a:pt x="1736" y="233"/>
                      <a:pt x="1745" y="243"/>
                    </a:cubicBezTo>
                    <a:cubicBezTo>
                      <a:pt x="1753" y="254"/>
                      <a:pt x="1757" y="268"/>
                      <a:pt x="1757" y="287"/>
                    </a:cubicBezTo>
                    <a:lnTo>
                      <a:pt x="1757" y="375"/>
                    </a:lnTo>
                    <a:close/>
                    <a:moveTo>
                      <a:pt x="1859" y="374"/>
                    </a:moveTo>
                    <a:cubicBezTo>
                      <a:pt x="1853" y="377"/>
                      <a:pt x="1846" y="379"/>
                      <a:pt x="1837" y="379"/>
                    </a:cubicBezTo>
                    <a:cubicBezTo>
                      <a:pt x="1812" y="379"/>
                      <a:pt x="1799" y="365"/>
                      <a:pt x="1799" y="336"/>
                    </a:cubicBezTo>
                    <a:cubicBezTo>
                      <a:pt x="1799" y="251"/>
                      <a:pt x="1799" y="251"/>
                      <a:pt x="1799" y="251"/>
                    </a:cubicBezTo>
                    <a:cubicBezTo>
                      <a:pt x="1775" y="251"/>
                      <a:pt x="1775" y="251"/>
                      <a:pt x="1775" y="251"/>
                    </a:cubicBezTo>
                    <a:cubicBezTo>
                      <a:pt x="1775" y="231"/>
                      <a:pt x="1775" y="231"/>
                      <a:pt x="1775" y="231"/>
                    </a:cubicBezTo>
                    <a:cubicBezTo>
                      <a:pt x="1799" y="231"/>
                      <a:pt x="1799" y="231"/>
                      <a:pt x="1799" y="231"/>
                    </a:cubicBezTo>
                    <a:cubicBezTo>
                      <a:pt x="1799" y="196"/>
                      <a:pt x="1799" y="196"/>
                      <a:pt x="1799" y="196"/>
                    </a:cubicBezTo>
                    <a:cubicBezTo>
                      <a:pt x="1807" y="194"/>
                      <a:pt x="1814" y="191"/>
                      <a:pt x="1823" y="189"/>
                    </a:cubicBezTo>
                    <a:cubicBezTo>
                      <a:pt x="1823" y="231"/>
                      <a:pt x="1823" y="231"/>
                      <a:pt x="1823" y="231"/>
                    </a:cubicBezTo>
                    <a:cubicBezTo>
                      <a:pt x="1859" y="231"/>
                      <a:pt x="1859" y="231"/>
                      <a:pt x="1859" y="231"/>
                    </a:cubicBezTo>
                    <a:cubicBezTo>
                      <a:pt x="1859" y="251"/>
                      <a:pt x="1859" y="251"/>
                      <a:pt x="1859" y="251"/>
                    </a:cubicBezTo>
                    <a:cubicBezTo>
                      <a:pt x="1823" y="251"/>
                      <a:pt x="1823" y="251"/>
                      <a:pt x="1823" y="251"/>
                    </a:cubicBezTo>
                    <a:cubicBezTo>
                      <a:pt x="1823" y="332"/>
                      <a:pt x="1823" y="332"/>
                      <a:pt x="1823" y="332"/>
                    </a:cubicBezTo>
                    <a:cubicBezTo>
                      <a:pt x="1823" y="342"/>
                      <a:pt x="1824" y="349"/>
                      <a:pt x="1827" y="353"/>
                    </a:cubicBezTo>
                    <a:cubicBezTo>
                      <a:pt x="1831" y="357"/>
                      <a:pt x="1836" y="359"/>
                      <a:pt x="1844" y="359"/>
                    </a:cubicBezTo>
                    <a:cubicBezTo>
                      <a:pt x="1850" y="359"/>
                      <a:pt x="1855" y="357"/>
                      <a:pt x="1859" y="354"/>
                    </a:cubicBezTo>
                    <a:lnTo>
                      <a:pt x="1859" y="374"/>
                    </a:lnTo>
                    <a:close/>
                    <a:moveTo>
                      <a:pt x="1996" y="309"/>
                    </a:moveTo>
                    <a:cubicBezTo>
                      <a:pt x="1894" y="309"/>
                      <a:pt x="1894" y="309"/>
                      <a:pt x="1894" y="309"/>
                    </a:cubicBezTo>
                    <a:cubicBezTo>
                      <a:pt x="1894" y="325"/>
                      <a:pt x="1899" y="338"/>
                      <a:pt x="1907" y="346"/>
                    </a:cubicBezTo>
                    <a:cubicBezTo>
                      <a:pt x="1915" y="355"/>
                      <a:pt x="1926" y="359"/>
                      <a:pt x="1941" y="359"/>
                    </a:cubicBezTo>
                    <a:cubicBezTo>
                      <a:pt x="1957" y="359"/>
                      <a:pt x="1972" y="354"/>
                      <a:pt x="1985" y="344"/>
                    </a:cubicBezTo>
                    <a:cubicBezTo>
                      <a:pt x="1985" y="365"/>
                      <a:pt x="1985" y="365"/>
                      <a:pt x="1985" y="365"/>
                    </a:cubicBezTo>
                    <a:cubicBezTo>
                      <a:pt x="1973" y="374"/>
                      <a:pt x="1956" y="379"/>
                      <a:pt x="1935" y="379"/>
                    </a:cubicBezTo>
                    <a:cubicBezTo>
                      <a:pt x="1916" y="379"/>
                      <a:pt x="1900" y="373"/>
                      <a:pt x="1889" y="360"/>
                    </a:cubicBezTo>
                    <a:cubicBezTo>
                      <a:pt x="1876" y="347"/>
                      <a:pt x="1870" y="329"/>
                      <a:pt x="1870" y="304"/>
                    </a:cubicBezTo>
                    <a:cubicBezTo>
                      <a:pt x="1870" y="281"/>
                      <a:pt x="1877" y="262"/>
                      <a:pt x="1890" y="248"/>
                    </a:cubicBezTo>
                    <a:cubicBezTo>
                      <a:pt x="1903" y="235"/>
                      <a:pt x="1918" y="228"/>
                      <a:pt x="1936" y="228"/>
                    </a:cubicBezTo>
                    <a:cubicBezTo>
                      <a:pt x="1956" y="228"/>
                      <a:pt x="1971" y="234"/>
                      <a:pt x="1981" y="248"/>
                    </a:cubicBezTo>
                    <a:cubicBezTo>
                      <a:pt x="1991" y="260"/>
                      <a:pt x="1996" y="276"/>
                      <a:pt x="1996" y="297"/>
                    </a:cubicBezTo>
                    <a:lnTo>
                      <a:pt x="1996" y="309"/>
                    </a:lnTo>
                    <a:close/>
                    <a:moveTo>
                      <a:pt x="1972" y="290"/>
                    </a:moveTo>
                    <a:cubicBezTo>
                      <a:pt x="1972" y="277"/>
                      <a:pt x="1969" y="266"/>
                      <a:pt x="1963" y="259"/>
                    </a:cubicBezTo>
                    <a:cubicBezTo>
                      <a:pt x="1956" y="251"/>
                      <a:pt x="1948" y="248"/>
                      <a:pt x="1936" y="248"/>
                    </a:cubicBezTo>
                    <a:cubicBezTo>
                      <a:pt x="1925" y="248"/>
                      <a:pt x="1916" y="252"/>
                      <a:pt x="1908" y="259"/>
                    </a:cubicBezTo>
                    <a:cubicBezTo>
                      <a:pt x="1901" y="267"/>
                      <a:pt x="1896" y="277"/>
                      <a:pt x="1894" y="290"/>
                    </a:cubicBezTo>
                    <a:lnTo>
                      <a:pt x="1972" y="290"/>
                    </a:lnTo>
                    <a:close/>
                    <a:moveTo>
                      <a:pt x="2096" y="255"/>
                    </a:moveTo>
                    <a:cubicBezTo>
                      <a:pt x="2092" y="252"/>
                      <a:pt x="2086" y="250"/>
                      <a:pt x="2078" y="250"/>
                    </a:cubicBezTo>
                    <a:cubicBezTo>
                      <a:pt x="2069" y="250"/>
                      <a:pt x="2061" y="254"/>
                      <a:pt x="2055" y="263"/>
                    </a:cubicBezTo>
                    <a:cubicBezTo>
                      <a:pt x="2047" y="272"/>
                      <a:pt x="2044" y="285"/>
                      <a:pt x="2044" y="302"/>
                    </a:cubicBezTo>
                    <a:cubicBezTo>
                      <a:pt x="2044" y="375"/>
                      <a:pt x="2044" y="375"/>
                      <a:pt x="2044" y="375"/>
                    </a:cubicBezTo>
                    <a:cubicBezTo>
                      <a:pt x="2021" y="375"/>
                      <a:pt x="2021" y="375"/>
                      <a:pt x="2021" y="375"/>
                    </a:cubicBezTo>
                    <a:cubicBezTo>
                      <a:pt x="2021" y="231"/>
                      <a:pt x="2021" y="231"/>
                      <a:pt x="2021" y="231"/>
                    </a:cubicBezTo>
                    <a:cubicBezTo>
                      <a:pt x="2044" y="231"/>
                      <a:pt x="2044" y="231"/>
                      <a:pt x="2044" y="231"/>
                    </a:cubicBezTo>
                    <a:cubicBezTo>
                      <a:pt x="2044" y="261"/>
                      <a:pt x="2044" y="261"/>
                      <a:pt x="2044" y="261"/>
                    </a:cubicBezTo>
                    <a:cubicBezTo>
                      <a:pt x="2044" y="261"/>
                      <a:pt x="2044" y="261"/>
                      <a:pt x="2044" y="261"/>
                    </a:cubicBezTo>
                    <a:cubicBezTo>
                      <a:pt x="2048" y="251"/>
                      <a:pt x="2053" y="243"/>
                      <a:pt x="2060" y="237"/>
                    </a:cubicBezTo>
                    <a:cubicBezTo>
                      <a:pt x="2067" y="232"/>
                      <a:pt x="2074" y="229"/>
                      <a:pt x="2082" y="229"/>
                    </a:cubicBezTo>
                    <a:cubicBezTo>
                      <a:pt x="2088" y="229"/>
                      <a:pt x="2093" y="230"/>
                      <a:pt x="2096" y="231"/>
                    </a:cubicBezTo>
                    <a:lnTo>
                      <a:pt x="2096" y="255"/>
                    </a:lnTo>
                    <a:close/>
                    <a:moveTo>
                      <a:pt x="520" y="150"/>
                    </a:moveTo>
                    <a:cubicBezTo>
                      <a:pt x="512" y="150"/>
                      <a:pt x="512" y="150"/>
                      <a:pt x="512" y="150"/>
                    </a:cubicBezTo>
                    <a:cubicBezTo>
                      <a:pt x="512" y="101"/>
                      <a:pt x="512" y="101"/>
                      <a:pt x="512" y="101"/>
                    </a:cubicBezTo>
                    <a:cubicBezTo>
                      <a:pt x="512" y="97"/>
                      <a:pt x="512" y="92"/>
                      <a:pt x="512" y="87"/>
                    </a:cubicBezTo>
                    <a:cubicBezTo>
                      <a:pt x="512" y="87"/>
                      <a:pt x="512" y="87"/>
                      <a:pt x="512" y="87"/>
                    </a:cubicBezTo>
                    <a:cubicBezTo>
                      <a:pt x="511" y="90"/>
                      <a:pt x="511" y="93"/>
                      <a:pt x="510" y="94"/>
                    </a:cubicBezTo>
                    <a:cubicBezTo>
                      <a:pt x="485" y="150"/>
                      <a:pt x="485" y="150"/>
                      <a:pt x="485" y="150"/>
                    </a:cubicBezTo>
                    <a:cubicBezTo>
                      <a:pt x="481" y="150"/>
                      <a:pt x="481" y="150"/>
                      <a:pt x="481" y="150"/>
                    </a:cubicBezTo>
                    <a:cubicBezTo>
                      <a:pt x="456" y="94"/>
                      <a:pt x="456" y="94"/>
                      <a:pt x="456" y="94"/>
                    </a:cubicBezTo>
                    <a:cubicBezTo>
                      <a:pt x="455" y="93"/>
                      <a:pt x="455" y="90"/>
                      <a:pt x="454" y="87"/>
                    </a:cubicBezTo>
                    <a:cubicBezTo>
                      <a:pt x="454" y="87"/>
                      <a:pt x="454" y="87"/>
                      <a:pt x="454" y="87"/>
                    </a:cubicBezTo>
                    <a:cubicBezTo>
                      <a:pt x="454" y="90"/>
                      <a:pt x="454" y="95"/>
                      <a:pt x="454" y="101"/>
                    </a:cubicBezTo>
                    <a:cubicBezTo>
                      <a:pt x="454" y="150"/>
                      <a:pt x="454" y="150"/>
                      <a:pt x="454" y="150"/>
                    </a:cubicBezTo>
                    <a:cubicBezTo>
                      <a:pt x="446" y="150"/>
                      <a:pt x="446" y="150"/>
                      <a:pt x="446" y="150"/>
                    </a:cubicBezTo>
                    <a:cubicBezTo>
                      <a:pt x="446" y="77"/>
                      <a:pt x="446" y="77"/>
                      <a:pt x="446" y="77"/>
                    </a:cubicBezTo>
                    <a:cubicBezTo>
                      <a:pt x="457" y="77"/>
                      <a:pt x="457" y="77"/>
                      <a:pt x="457" y="77"/>
                    </a:cubicBezTo>
                    <a:cubicBezTo>
                      <a:pt x="479" y="128"/>
                      <a:pt x="479" y="128"/>
                      <a:pt x="479" y="128"/>
                    </a:cubicBezTo>
                    <a:cubicBezTo>
                      <a:pt x="481" y="132"/>
                      <a:pt x="482" y="135"/>
                      <a:pt x="483" y="137"/>
                    </a:cubicBezTo>
                    <a:cubicBezTo>
                      <a:pt x="483" y="137"/>
                      <a:pt x="483" y="137"/>
                      <a:pt x="483" y="137"/>
                    </a:cubicBezTo>
                    <a:cubicBezTo>
                      <a:pt x="485" y="133"/>
                      <a:pt x="486" y="130"/>
                      <a:pt x="487" y="128"/>
                    </a:cubicBezTo>
                    <a:cubicBezTo>
                      <a:pt x="509" y="77"/>
                      <a:pt x="509" y="77"/>
                      <a:pt x="509" y="77"/>
                    </a:cubicBezTo>
                    <a:cubicBezTo>
                      <a:pt x="520" y="77"/>
                      <a:pt x="520" y="77"/>
                      <a:pt x="520" y="77"/>
                    </a:cubicBezTo>
                    <a:lnTo>
                      <a:pt x="520" y="150"/>
                    </a:lnTo>
                    <a:close/>
                    <a:moveTo>
                      <a:pt x="548" y="79"/>
                    </a:moveTo>
                    <a:cubicBezTo>
                      <a:pt x="548" y="81"/>
                      <a:pt x="547" y="82"/>
                      <a:pt x="546" y="83"/>
                    </a:cubicBezTo>
                    <a:cubicBezTo>
                      <a:pt x="545" y="84"/>
                      <a:pt x="544" y="85"/>
                      <a:pt x="542" y="85"/>
                    </a:cubicBezTo>
                    <a:cubicBezTo>
                      <a:pt x="541" y="85"/>
                      <a:pt x="540" y="84"/>
                      <a:pt x="539" y="83"/>
                    </a:cubicBezTo>
                    <a:cubicBezTo>
                      <a:pt x="537" y="82"/>
                      <a:pt x="537" y="81"/>
                      <a:pt x="537" y="79"/>
                    </a:cubicBezTo>
                    <a:cubicBezTo>
                      <a:pt x="537" y="78"/>
                      <a:pt x="537" y="77"/>
                      <a:pt x="539" y="75"/>
                    </a:cubicBezTo>
                    <a:cubicBezTo>
                      <a:pt x="540" y="74"/>
                      <a:pt x="541" y="74"/>
                      <a:pt x="542" y="74"/>
                    </a:cubicBezTo>
                    <a:cubicBezTo>
                      <a:pt x="544" y="74"/>
                      <a:pt x="545" y="74"/>
                      <a:pt x="546" y="75"/>
                    </a:cubicBezTo>
                    <a:cubicBezTo>
                      <a:pt x="547" y="77"/>
                      <a:pt x="548" y="78"/>
                      <a:pt x="548" y="79"/>
                    </a:cubicBezTo>
                    <a:close/>
                    <a:moveTo>
                      <a:pt x="546" y="150"/>
                    </a:moveTo>
                    <a:cubicBezTo>
                      <a:pt x="538" y="150"/>
                      <a:pt x="538" y="150"/>
                      <a:pt x="538" y="150"/>
                    </a:cubicBezTo>
                    <a:cubicBezTo>
                      <a:pt x="538" y="98"/>
                      <a:pt x="538" y="98"/>
                      <a:pt x="538" y="98"/>
                    </a:cubicBezTo>
                    <a:cubicBezTo>
                      <a:pt x="546" y="98"/>
                      <a:pt x="546" y="98"/>
                      <a:pt x="546" y="98"/>
                    </a:cubicBezTo>
                    <a:lnTo>
                      <a:pt x="546" y="150"/>
                    </a:lnTo>
                    <a:close/>
                    <a:moveTo>
                      <a:pt x="598" y="148"/>
                    </a:moveTo>
                    <a:cubicBezTo>
                      <a:pt x="594" y="150"/>
                      <a:pt x="590" y="151"/>
                      <a:pt x="584" y="151"/>
                    </a:cubicBezTo>
                    <a:cubicBezTo>
                      <a:pt x="577" y="151"/>
                      <a:pt x="571" y="149"/>
                      <a:pt x="566" y="144"/>
                    </a:cubicBezTo>
                    <a:cubicBezTo>
                      <a:pt x="562" y="139"/>
                      <a:pt x="559" y="133"/>
                      <a:pt x="559" y="125"/>
                    </a:cubicBezTo>
                    <a:cubicBezTo>
                      <a:pt x="559" y="117"/>
                      <a:pt x="562" y="110"/>
                      <a:pt x="567" y="105"/>
                    </a:cubicBezTo>
                    <a:cubicBezTo>
                      <a:pt x="572" y="99"/>
                      <a:pt x="578" y="97"/>
                      <a:pt x="586" y="97"/>
                    </a:cubicBezTo>
                    <a:cubicBezTo>
                      <a:pt x="591" y="97"/>
                      <a:pt x="595" y="98"/>
                      <a:pt x="598" y="99"/>
                    </a:cubicBezTo>
                    <a:cubicBezTo>
                      <a:pt x="598" y="108"/>
                      <a:pt x="598" y="108"/>
                      <a:pt x="598" y="108"/>
                    </a:cubicBezTo>
                    <a:cubicBezTo>
                      <a:pt x="595" y="105"/>
                      <a:pt x="590" y="104"/>
                      <a:pt x="586" y="104"/>
                    </a:cubicBezTo>
                    <a:cubicBezTo>
                      <a:pt x="581" y="104"/>
                      <a:pt x="576" y="106"/>
                      <a:pt x="573" y="109"/>
                    </a:cubicBezTo>
                    <a:cubicBezTo>
                      <a:pt x="570" y="113"/>
                      <a:pt x="568" y="118"/>
                      <a:pt x="568" y="124"/>
                    </a:cubicBezTo>
                    <a:cubicBezTo>
                      <a:pt x="568" y="131"/>
                      <a:pt x="569" y="135"/>
                      <a:pt x="573" y="139"/>
                    </a:cubicBezTo>
                    <a:cubicBezTo>
                      <a:pt x="576" y="142"/>
                      <a:pt x="580" y="144"/>
                      <a:pt x="586" y="144"/>
                    </a:cubicBezTo>
                    <a:cubicBezTo>
                      <a:pt x="590" y="144"/>
                      <a:pt x="594" y="143"/>
                      <a:pt x="598" y="140"/>
                    </a:cubicBezTo>
                    <a:lnTo>
                      <a:pt x="598" y="148"/>
                    </a:lnTo>
                    <a:close/>
                    <a:moveTo>
                      <a:pt x="638" y="106"/>
                    </a:moveTo>
                    <a:cubicBezTo>
                      <a:pt x="637" y="105"/>
                      <a:pt x="634" y="105"/>
                      <a:pt x="632" y="105"/>
                    </a:cubicBezTo>
                    <a:cubicBezTo>
                      <a:pt x="628" y="105"/>
                      <a:pt x="625" y="106"/>
                      <a:pt x="623" y="109"/>
                    </a:cubicBezTo>
                    <a:cubicBezTo>
                      <a:pt x="621" y="113"/>
                      <a:pt x="619" y="117"/>
                      <a:pt x="619" y="123"/>
                    </a:cubicBezTo>
                    <a:cubicBezTo>
                      <a:pt x="619" y="150"/>
                      <a:pt x="619" y="150"/>
                      <a:pt x="619" y="150"/>
                    </a:cubicBezTo>
                    <a:cubicBezTo>
                      <a:pt x="611" y="150"/>
                      <a:pt x="611" y="150"/>
                      <a:pt x="611" y="150"/>
                    </a:cubicBezTo>
                    <a:cubicBezTo>
                      <a:pt x="611" y="98"/>
                      <a:pt x="611" y="98"/>
                      <a:pt x="611" y="98"/>
                    </a:cubicBezTo>
                    <a:cubicBezTo>
                      <a:pt x="619" y="98"/>
                      <a:pt x="619" y="98"/>
                      <a:pt x="619" y="98"/>
                    </a:cubicBezTo>
                    <a:cubicBezTo>
                      <a:pt x="619" y="109"/>
                      <a:pt x="619" y="109"/>
                      <a:pt x="619" y="109"/>
                    </a:cubicBezTo>
                    <a:cubicBezTo>
                      <a:pt x="619" y="109"/>
                      <a:pt x="619" y="109"/>
                      <a:pt x="619" y="109"/>
                    </a:cubicBezTo>
                    <a:cubicBezTo>
                      <a:pt x="621" y="105"/>
                      <a:pt x="623" y="102"/>
                      <a:pt x="625" y="100"/>
                    </a:cubicBezTo>
                    <a:cubicBezTo>
                      <a:pt x="627" y="98"/>
                      <a:pt x="630" y="97"/>
                      <a:pt x="633" y="97"/>
                    </a:cubicBezTo>
                    <a:cubicBezTo>
                      <a:pt x="635" y="97"/>
                      <a:pt x="637" y="97"/>
                      <a:pt x="638" y="98"/>
                    </a:cubicBezTo>
                    <a:lnTo>
                      <a:pt x="638" y="106"/>
                    </a:lnTo>
                    <a:close/>
                    <a:moveTo>
                      <a:pt x="693" y="124"/>
                    </a:moveTo>
                    <a:cubicBezTo>
                      <a:pt x="693" y="132"/>
                      <a:pt x="691" y="139"/>
                      <a:pt x="686" y="144"/>
                    </a:cubicBezTo>
                    <a:cubicBezTo>
                      <a:pt x="681" y="149"/>
                      <a:pt x="675" y="151"/>
                      <a:pt x="667" y="151"/>
                    </a:cubicBezTo>
                    <a:cubicBezTo>
                      <a:pt x="659" y="151"/>
                      <a:pt x="653" y="149"/>
                      <a:pt x="648" y="144"/>
                    </a:cubicBezTo>
                    <a:cubicBezTo>
                      <a:pt x="644" y="139"/>
                      <a:pt x="642" y="132"/>
                      <a:pt x="642" y="125"/>
                    </a:cubicBezTo>
                    <a:cubicBezTo>
                      <a:pt x="642" y="116"/>
                      <a:pt x="644" y="109"/>
                      <a:pt x="649" y="104"/>
                    </a:cubicBezTo>
                    <a:cubicBezTo>
                      <a:pt x="654" y="99"/>
                      <a:pt x="660" y="97"/>
                      <a:pt x="668" y="97"/>
                    </a:cubicBezTo>
                    <a:cubicBezTo>
                      <a:pt x="676" y="97"/>
                      <a:pt x="682" y="99"/>
                      <a:pt x="686" y="104"/>
                    </a:cubicBezTo>
                    <a:cubicBezTo>
                      <a:pt x="691" y="109"/>
                      <a:pt x="693" y="115"/>
                      <a:pt x="693" y="124"/>
                    </a:cubicBezTo>
                    <a:close/>
                    <a:moveTo>
                      <a:pt x="684" y="124"/>
                    </a:moveTo>
                    <a:cubicBezTo>
                      <a:pt x="684" y="117"/>
                      <a:pt x="683" y="112"/>
                      <a:pt x="680" y="109"/>
                    </a:cubicBezTo>
                    <a:cubicBezTo>
                      <a:pt x="677" y="105"/>
                      <a:pt x="673" y="104"/>
                      <a:pt x="668" y="104"/>
                    </a:cubicBezTo>
                    <a:cubicBezTo>
                      <a:pt x="662" y="104"/>
                      <a:pt x="658" y="105"/>
                      <a:pt x="655" y="109"/>
                    </a:cubicBezTo>
                    <a:cubicBezTo>
                      <a:pt x="652" y="112"/>
                      <a:pt x="650" y="118"/>
                      <a:pt x="650" y="124"/>
                    </a:cubicBezTo>
                    <a:cubicBezTo>
                      <a:pt x="650" y="130"/>
                      <a:pt x="652" y="135"/>
                      <a:pt x="655" y="139"/>
                    </a:cubicBezTo>
                    <a:cubicBezTo>
                      <a:pt x="658" y="142"/>
                      <a:pt x="662" y="144"/>
                      <a:pt x="668" y="144"/>
                    </a:cubicBezTo>
                    <a:cubicBezTo>
                      <a:pt x="673" y="144"/>
                      <a:pt x="677" y="142"/>
                      <a:pt x="680" y="139"/>
                    </a:cubicBezTo>
                    <a:cubicBezTo>
                      <a:pt x="683" y="135"/>
                      <a:pt x="684" y="130"/>
                      <a:pt x="684" y="124"/>
                    </a:cubicBezTo>
                    <a:close/>
                    <a:moveTo>
                      <a:pt x="734" y="136"/>
                    </a:moveTo>
                    <a:cubicBezTo>
                      <a:pt x="734" y="140"/>
                      <a:pt x="733" y="144"/>
                      <a:pt x="729" y="147"/>
                    </a:cubicBezTo>
                    <a:cubicBezTo>
                      <a:pt x="726" y="150"/>
                      <a:pt x="721" y="151"/>
                      <a:pt x="715" y="151"/>
                    </a:cubicBezTo>
                    <a:cubicBezTo>
                      <a:pt x="710" y="151"/>
                      <a:pt x="706" y="150"/>
                      <a:pt x="702" y="148"/>
                    </a:cubicBezTo>
                    <a:cubicBezTo>
                      <a:pt x="702" y="139"/>
                      <a:pt x="702" y="139"/>
                      <a:pt x="702" y="139"/>
                    </a:cubicBezTo>
                    <a:cubicBezTo>
                      <a:pt x="706" y="142"/>
                      <a:pt x="711" y="144"/>
                      <a:pt x="716" y="144"/>
                    </a:cubicBezTo>
                    <a:cubicBezTo>
                      <a:pt x="722" y="144"/>
                      <a:pt x="726" y="142"/>
                      <a:pt x="726" y="137"/>
                    </a:cubicBezTo>
                    <a:cubicBezTo>
                      <a:pt x="726" y="135"/>
                      <a:pt x="725" y="133"/>
                      <a:pt x="724" y="132"/>
                    </a:cubicBezTo>
                    <a:cubicBezTo>
                      <a:pt x="722" y="130"/>
                      <a:pt x="719" y="129"/>
                      <a:pt x="715" y="127"/>
                    </a:cubicBezTo>
                    <a:cubicBezTo>
                      <a:pt x="711" y="125"/>
                      <a:pt x="708" y="123"/>
                      <a:pt x="706" y="121"/>
                    </a:cubicBezTo>
                    <a:cubicBezTo>
                      <a:pt x="704" y="119"/>
                      <a:pt x="702" y="116"/>
                      <a:pt x="702" y="112"/>
                    </a:cubicBezTo>
                    <a:cubicBezTo>
                      <a:pt x="702" y="107"/>
                      <a:pt x="704" y="104"/>
                      <a:pt x="708" y="101"/>
                    </a:cubicBezTo>
                    <a:cubicBezTo>
                      <a:pt x="711" y="98"/>
                      <a:pt x="715" y="97"/>
                      <a:pt x="721" y="97"/>
                    </a:cubicBezTo>
                    <a:cubicBezTo>
                      <a:pt x="725" y="97"/>
                      <a:pt x="729" y="97"/>
                      <a:pt x="732" y="99"/>
                    </a:cubicBezTo>
                    <a:cubicBezTo>
                      <a:pt x="732" y="107"/>
                      <a:pt x="732" y="107"/>
                      <a:pt x="732" y="107"/>
                    </a:cubicBezTo>
                    <a:cubicBezTo>
                      <a:pt x="728" y="105"/>
                      <a:pt x="725" y="104"/>
                      <a:pt x="720" y="104"/>
                    </a:cubicBezTo>
                    <a:cubicBezTo>
                      <a:pt x="717" y="104"/>
                      <a:pt x="715" y="104"/>
                      <a:pt x="713" y="106"/>
                    </a:cubicBezTo>
                    <a:cubicBezTo>
                      <a:pt x="712" y="107"/>
                      <a:pt x="711" y="109"/>
                      <a:pt x="711" y="111"/>
                    </a:cubicBezTo>
                    <a:cubicBezTo>
                      <a:pt x="711" y="113"/>
                      <a:pt x="712" y="115"/>
                      <a:pt x="713" y="116"/>
                    </a:cubicBezTo>
                    <a:cubicBezTo>
                      <a:pt x="714" y="118"/>
                      <a:pt x="717" y="119"/>
                      <a:pt x="721" y="121"/>
                    </a:cubicBezTo>
                    <a:cubicBezTo>
                      <a:pt x="725" y="123"/>
                      <a:pt x="728" y="125"/>
                      <a:pt x="730" y="126"/>
                    </a:cubicBezTo>
                    <a:cubicBezTo>
                      <a:pt x="733" y="129"/>
                      <a:pt x="734" y="132"/>
                      <a:pt x="734" y="136"/>
                    </a:cubicBezTo>
                    <a:close/>
                    <a:moveTo>
                      <a:pt x="794" y="124"/>
                    </a:moveTo>
                    <a:cubicBezTo>
                      <a:pt x="794" y="132"/>
                      <a:pt x="791" y="139"/>
                      <a:pt x="787" y="144"/>
                    </a:cubicBezTo>
                    <a:cubicBezTo>
                      <a:pt x="782" y="149"/>
                      <a:pt x="776" y="151"/>
                      <a:pt x="768" y="151"/>
                    </a:cubicBezTo>
                    <a:cubicBezTo>
                      <a:pt x="760" y="151"/>
                      <a:pt x="754" y="149"/>
                      <a:pt x="749" y="144"/>
                    </a:cubicBezTo>
                    <a:cubicBezTo>
                      <a:pt x="745" y="139"/>
                      <a:pt x="742" y="132"/>
                      <a:pt x="742" y="125"/>
                    </a:cubicBezTo>
                    <a:cubicBezTo>
                      <a:pt x="742" y="116"/>
                      <a:pt x="745" y="109"/>
                      <a:pt x="750" y="104"/>
                    </a:cubicBezTo>
                    <a:cubicBezTo>
                      <a:pt x="755" y="99"/>
                      <a:pt x="761" y="97"/>
                      <a:pt x="769" y="97"/>
                    </a:cubicBezTo>
                    <a:cubicBezTo>
                      <a:pt x="777" y="97"/>
                      <a:pt x="783" y="99"/>
                      <a:pt x="787" y="104"/>
                    </a:cubicBezTo>
                    <a:cubicBezTo>
                      <a:pt x="791" y="109"/>
                      <a:pt x="794" y="115"/>
                      <a:pt x="794" y="124"/>
                    </a:cubicBezTo>
                    <a:close/>
                    <a:moveTo>
                      <a:pt x="785" y="124"/>
                    </a:moveTo>
                    <a:cubicBezTo>
                      <a:pt x="785" y="117"/>
                      <a:pt x="784" y="112"/>
                      <a:pt x="781" y="109"/>
                    </a:cubicBezTo>
                    <a:cubicBezTo>
                      <a:pt x="778" y="105"/>
                      <a:pt x="774" y="104"/>
                      <a:pt x="768" y="104"/>
                    </a:cubicBezTo>
                    <a:cubicBezTo>
                      <a:pt x="763" y="104"/>
                      <a:pt x="759" y="105"/>
                      <a:pt x="756" y="109"/>
                    </a:cubicBezTo>
                    <a:cubicBezTo>
                      <a:pt x="753" y="112"/>
                      <a:pt x="751" y="118"/>
                      <a:pt x="751" y="124"/>
                    </a:cubicBezTo>
                    <a:cubicBezTo>
                      <a:pt x="751" y="130"/>
                      <a:pt x="753" y="135"/>
                      <a:pt x="756" y="139"/>
                    </a:cubicBezTo>
                    <a:cubicBezTo>
                      <a:pt x="759" y="142"/>
                      <a:pt x="763" y="144"/>
                      <a:pt x="768" y="144"/>
                    </a:cubicBezTo>
                    <a:cubicBezTo>
                      <a:pt x="774" y="144"/>
                      <a:pt x="778" y="142"/>
                      <a:pt x="781" y="139"/>
                    </a:cubicBezTo>
                    <a:cubicBezTo>
                      <a:pt x="784" y="135"/>
                      <a:pt x="785" y="130"/>
                      <a:pt x="785" y="124"/>
                    </a:cubicBezTo>
                    <a:close/>
                    <a:moveTo>
                      <a:pt x="830" y="80"/>
                    </a:moveTo>
                    <a:cubicBezTo>
                      <a:pt x="829" y="79"/>
                      <a:pt x="827" y="79"/>
                      <a:pt x="825" y="79"/>
                    </a:cubicBezTo>
                    <a:cubicBezTo>
                      <a:pt x="819" y="79"/>
                      <a:pt x="816" y="83"/>
                      <a:pt x="816" y="90"/>
                    </a:cubicBezTo>
                    <a:cubicBezTo>
                      <a:pt x="816" y="98"/>
                      <a:pt x="816" y="98"/>
                      <a:pt x="816" y="98"/>
                    </a:cubicBezTo>
                    <a:cubicBezTo>
                      <a:pt x="828" y="98"/>
                      <a:pt x="828" y="98"/>
                      <a:pt x="828" y="98"/>
                    </a:cubicBezTo>
                    <a:cubicBezTo>
                      <a:pt x="828" y="105"/>
                      <a:pt x="828" y="105"/>
                      <a:pt x="828" y="105"/>
                    </a:cubicBezTo>
                    <a:cubicBezTo>
                      <a:pt x="816" y="105"/>
                      <a:pt x="816" y="105"/>
                      <a:pt x="816" y="105"/>
                    </a:cubicBezTo>
                    <a:cubicBezTo>
                      <a:pt x="816" y="150"/>
                      <a:pt x="816" y="150"/>
                      <a:pt x="816" y="150"/>
                    </a:cubicBezTo>
                    <a:cubicBezTo>
                      <a:pt x="808" y="150"/>
                      <a:pt x="808" y="150"/>
                      <a:pt x="808" y="150"/>
                    </a:cubicBezTo>
                    <a:cubicBezTo>
                      <a:pt x="808" y="105"/>
                      <a:pt x="808" y="105"/>
                      <a:pt x="808" y="105"/>
                    </a:cubicBezTo>
                    <a:cubicBezTo>
                      <a:pt x="799" y="105"/>
                      <a:pt x="799" y="105"/>
                      <a:pt x="799" y="105"/>
                    </a:cubicBezTo>
                    <a:cubicBezTo>
                      <a:pt x="799" y="98"/>
                      <a:pt x="799" y="98"/>
                      <a:pt x="799" y="98"/>
                    </a:cubicBezTo>
                    <a:cubicBezTo>
                      <a:pt x="808" y="98"/>
                      <a:pt x="808" y="98"/>
                      <a:pt x="808" y="98"/>
                    </a:cubicBezTo>
                    <a:cubicBezTo>
                      <a:pt x="808" y="90"/>
                      <a:pt x="808" y="90"/>
                      <a:pt x="808" y="90"/>
                    </a:cubicBezTo>
                    <a:cubicBezTo>
                      <a:pt x="808" y="84"/>
                      <a:pt x="810" y="79"/>
                      <a:pt x="813" y="76"/>
                    </a:cubicBezTo>
                    <a:cubicBezTo>
                      <a:pt x="816" y="73"/>
                      <a:pt x="820" y="72"/>
                      <a:pt x="824" y="72"/>
                    </a:cubicBezTo>
                    <a:cubicBezTo>
                      <a:pt x="827" y="72"/>
                      <a:pt x="829" y="72"/>
                      <a:pt x="830" y="73"/>
                    </a:cubicBezTo>
                    <a:lnTo>
                      <a:pt x="830" y="80"/>
                    </a:lnTo>
                    <a:close/>
                    <a:moveTo>
                      <a:pt x="863" y="149"/>
                    </a:moveTo>
                    <a:cubicBezTo>
                      <a:pt x="861" y="151"/>
                      <a:pt x="859" y="151"/>
                      <a:pt x="855" y="151"/>
                    </a:cubicBezTo>
                    <a:cubicBezTo>
                      <a:pt x="846" y="151"/>
                      <a:pt x="842" y="146"/>
                      <a:pt x="842" y="136"/>
                    </a:cubicBezTo>
                    <a:cubicBezTo>
                      <a:pt x="842" y="105"/>
                      <a:pt x="842" y="105"/>
                      <a:pt x="842" y="105"/>
                    </a:cubicBezTo>
                    <a:cubicBezTo>
                      <a:pt x="833" y="105"/>
                      <a:pt x="833" y="105"/>
                      <a:pt x="833" y="105"/>
                    </a:cubicBezTo>
                    <a:cubicBezTo>
                      <a:pt x="833" y="98"/>
                      <a:pt x="833" y="98"/>
                      <a:pt x="833" y="98"/>
                    </a:cubicBezTo>
                    <a:cubicBezTo>
                      <a:pt x="842" y="98"/>
                      <a:pt x="842" y="98"/>
                      <a:pt x="842" y="98"/>
                    </a:cubicBezTo>
                    <a:cubicBezTo>
                      <a:pt x="842" y="85"/>
                      <a:pt x="842" y="85"/>
                      <a:pt x="842" y="85"/>
                    </a:cubicBezTo>
                    <a:cubicBezTo>
                      <a:pt x="844" y="84"/>
                      <a:pt x="847" y="84"/>
                      <a:pt x="850" y="83"/>
                    </a:cubicBezTo>
                    <a:cubicBezTo>
                      <a:pt x="850" y="98"/>
                      <a:pt x="850" y="98"/>
                      <a:pt x="850" y="98"/>
                    </a:cubicBezTo>
                    <a:cubicBezTo>
                      <a:pt x="863" y="98"/>
                      <a:pt x="863" y="98"/>
                      <a:pt x="863" y="98"/>
                    </a:cubicBezTo>
                    <a:cubicBezTo>
                      <a:pt x="863" y="105"/>
                      <a:pt x="863" y="105"/>
                      <a:pt x="863" y="105"/>
                    </a:cubicBezTo>
                    <a:cubicBezTo>
                      <a:pt x="850" y="105"/>
                      <a:pt x="850" y="105"/>
                      <a:pt x="850" y="105"/>
                    </a:cubicBezTo>
                    <a:cubicBezTo>
                      <a:pt x="850" y="134"/>
                      <a:pt x="850" y="134"/>
                      <a:pt x="850" y="134"/>
                    </a:cubicBezTo>
                    <a:cubicBezTo>
                      <a:pt x="850" y="138"/>
                      <a:pt x="851" y="140"/>
                      <a:pt x="852" y="142"/>
                    </a:cubicBezTo>
                    <a:cubicBezTo>
                      <a:pt x="853" y="143"/>
                      <a:pt x="855" y="144"/>
                      <a:pt x="858" y="144"/>
                    </a:cubicBezTo>
                    <a:cubicBezTo>
                      <a:pt x="860" y="144"/>
                      <a:pt x="862" y="143"/>
                      <a:pt x="863" y="142"/>
                    </a:cubicBezTo>
                    <a:lnTo>
                      <a:pt x="863" y="149"/>
                    </a:lnTo>
                    <a:close/>
                    <a:moveTo>
                      <a:pt x="899" y="101"/>
                    </a:moveTo>
                    <a:cubicBezTo>
                      <a:pt x="899" y="106"/>
                      <a:pt x="898" y="109"/>
                      <a:pt x="895" y="112"/>
                    </a:cubicBezTo>
                    <a:cubicBezTo>
                      <a:pt x="892" y="115"/>
                      <a:pt x="888" y="116"/>
                      <a:pt x="884" y="116"/>
                    </a:cubicBezTo>
                    <a:cubicBezTo>
                      <a:pt x="880" y="116"/>
                      <a:pt x="877" y="115"/>
                      <a:pt x="874" y="112"/>
                    </a:cubicBezTo>
                    <a:cubicBezTo>
                      <a:pt x="871" y="109"/>
                      <a:pt x="870" y="106"/>
                      <a:pt x="870" y="102"/>
                    </a:cubicBezTo>
                    <a:cubicBezTo>
                      <a:pt x="870" y="97"/>
                      <a:pt x="871" y="94"/>
                      <a:pt x="874" y="91"/>
                    </a:cubicBezTo>
                    <a:cubicBezTo>
                      <a:pt x="877" y="88"/>
                      <a:pt x="880" y="87"/>
                      <a:pt x="884" y="87"/>
                    </a:cubicBezTo>
                    <a:cubicBezTo>
                      <a:pt x="889" y="87"/>
                      <a:pt x="892" y="88"/>
                      <a:pt x="895" y="91"/>
                    </a:cubicBezTo>
                    <a:cubicBezTo>
                      <a:pt x="898" y="94"/>
                      <a:pt x="899" y="97"/>
                      <a:pt x="899" y="101"/>
                    </a:cubicBezTo>
                    <a:close/>
                    <a:moveTo>
                      <a:pt x="897" y="102"/>
                    </a:moveTo>
                    <a:cubicBezTo>
                      <a:pt x="897" y="98"/>
                      <a:pt x="896" y="95"/>
                      <a:pt x="894" y="92"/>
                    </a:cubicBezTo>
                    <a:cubicBezTo>
                      <a:pt x="891" y="90"/>
                      <a:pt x="888" y="89"/>
                      <a:pt x="884" y="89"/>
                    </a:cubicBezTo>
                    <a:cubicBezTo>
                      <a:pt x="881" y="89"/>
                      <a:pt x="878" y="90"/>
                      <a:pt x="875" y="92"/>
                    </a:cubicBezTo>
                    <a:cubicBezTo>
                      <a:pt x="873" y="95"/>
                      <a:pt x="871" y="98"/>
                      <a:pt x="871" y="102"/>
                    </a:cubicBezTo>
                    <a:cubicBezTo>
                      <a:pt x="871" y="105"/>
                      <a:pt x="873" y="108"/>
                      <a:pt x="875" y="111"/>
                    </a:cubicBezTo>
                    <a:cubicBezTo>
                      <a:pt x="878" y="113"/>
                      <a:pt x="881" y="114"/>
                      <a:pt x="884" y="114"/>
                    </a:cubicBezTo>
                    <a:cubicBezTo>
                      <a:pt x="888" y="114"/>
                      <a:pt x="891" y="113"/>
                      <a:pt x="894" y="111"/>
                    </a:cubicBezTo>
                    <a:cubicBezTo>
                      <a:pt x="896" y="108"/>
                      <a:pt x="897" y="105"/>
                      <a:pt x="897" y="102"/>
                    </a:cubicBezTo>
                    <a:close/>
                    <a:moveTo>
                      <a:pt x="892" y="111"/>
                    </a:moveTo>
                    <a:cubicBezTo>
                      <a:pt x="888" y="111"/>
                      <a:pt x="888" y="111"/>
                      <a:pt x="888" y="111"/>
                    </a:cubicBezTo>
                    <a:cubicBezTo>
                      <a:pt x="886" y="106"/>
                      <a:pt x="886" y="106"/>
                      <a:pt x="886" y="106"/>
                    </a:cubicBezTo>
                    <a:cubicBezTo>
                      <a:pt x="885" y="104"/>
                      <a:pt x="884" y="103"/>
                      <a:pt x="883" y="103"/>
                    </a:cubicBezTo>
                    <a:cubicBezTo>
                      <a:pt x="881" y="103"/>
                      <a:pt x="881" y="103"/>
                      <a:pt x="881" y="103"/>
                    </a:cubicBezTo>
                    <a:cubicBezTo>
                      <a:pt x="881" y="111"/>
                      <a:pt x="881" y="111"/>
                      <a:pt x="881" y="111"/>
                    </a:cubicBezTo>
                    <a:cubicBezTo>
                      <a:pt x="879" y="111"/>
                      <a:pt x="879" y="111"/>
                      <a:pt x="879" y="111"/>
                    </a:cubicBezTo>
                    <a:cubicBezTo>
                      <a:pt x="879" y="92"/>
                      <a:pt x="879" y="92"/>
                      <a:pt x="879" y="92"/>
                    </a:cubicBezTo>
                    <a:cubicBezTo>
                      <a:pt x="884" y="92"/>
                      <a:pt x="884" y="92"/>
                      <a:pt x="884" y="92"/>
                    </a:cubicBezTo>
                    <a:cubicBezTo>
                      <a:pt x="886" y="92"/>
                      <a:pt x="888" y="93"/>
                      <a:pt x="889" y="94"/>
                    </a:cubicBezTo>
                    <a:cubicBezTo>
                      <a:pt x="890" y="94"/>
                      <a:pt x="891" y="96"/>
                      <a:pt x="891" y="97"/>
                    </a:cubicBezTo>
                    <a:cubicBezTo>
                      <a:pt x="891" y="98"/>
                      <a:pt x="890" y="99"/>
                      <a:pt x="889" y="100"/>
                    </a:cubicBezTo>
                    <a:cubicBezTo>
                      <a:pt x="889" y="101"/>
                      <a:pt x="887" y="102"/>
                      <a:pt x="886" y="102"/>
                    </a:cubicBezTo>
                    <a:cubicBezTo>
                      <a:pt x="886" y="102"/>
                      <a:pt x="886" y="102"/>
                      <a:pt x="886" y="102"/>
                    </a:cubicBezTo>
                    <a:cubicBezTo>
                      <a:pt x="887" y="102"/>
                      <a:pt x="888" y="104"/>
                      <a:pt x="889" y="106"/>
                    </a:cubicBezTo>
                    <a:lnTo>
                      <a:pt x="892" y="111"/>
                    </a:lnTo>
                    <a:close/>
                    <a:moveTo>
                      <a:pt x="888" y="97"/>
                    </a:moveTo>
                    <a:cubicBezTo>
                      <a:pt x="888" y="96"/>
                      <a:pt x="888" y="96"/>
                      <a:pt x="887" y="95"/>
                    </a:cubicBezTo>
                    <a:cubicBezTo>
                      <a:pt x="886" y="95"/>
                      <a:pt x="885" y="94"/>
                      <a:pt x="884" y="94"/>
                    </a:cubicBezTo>
                    <a:cubicBezTo>
                      <a:pt x="881" y="94"/>
                      <a:pt x="881" y="94"/>
                      <a:pt x="881" y="94"/>
                    </a:cubicBezTo>
                    <a:cubicBezTo>
                      <a:pt x="881" y="101"/>
                      <a:pt x="881" y="101"/>
                      <a:pt x="881" y="101"/>
                    </a:cubicBezTo>
                    <a:cubicBezTo>
                      <a:pt x="884" y="101"/>
                      <a:pt x="884" y="101"/>
                      <a:pt x="884" y="101"/>
                    </a:cubicBezTo>
                    <a:cubicBezTo>
                      <a:pt x="887" y="101"/>
                      <a:pt x="888" y="100"/>
                      <a:pt x="888" y="97"/>
                    </a:cubicBezTo>
                    <a:close/>
                    <a:moveTo>
                      <a:pt x="2130" y="375"/>
                    </a:moveTo>
                    <a:cubicBezTo>
                      <a:pt x="2130" y="366"/>
                      <a:pt x="2130" y="366"/>
                      <a:pt x="2130" y="366"/>
                    </a:cubicBezTo>
                    <a:cubicBezTo>
                      <a:pt x="2169" y="323"/>
                      <a:pt x="2169" y="323"/>
                      <a:pt x="2169" y="323"/>
                    </a:cubicBezTo>
                    <a:cubicBezTo>
                      <a:pt x="2183" y="308"/>
                      <a:pt x="2193" y="297"/>
                      <a:pt x="2197" y="290"/>
                    </a:cubicBezTo>
                    <a:cubicBezTo>
                      <a:pt x="2202" y="283"/>
                      <a:pt x="2204" y="275"/>
                      <a:pt x="2204" y="266"/>
                    </a:cubicBezTo>
                    <a:cubicBezTo>
                      <a:pt x="2204" y="256"/>
                      <a:pt x="2201" y="249"/>
                      <a:pt x="2196" y="244"/>
                    </a:cubicBezTo>
                    <a:cubicBezTo>
                      <a:pt x="2191" y="239"/>
                      <a:pt x="2183" y="236"/>
                      <a:pt x="2173" y="236"/>
                    </a:cubicBezTo>
                    <a:cubicBezTo>
                      <a:pt x="2161" y="236"/>
                      <a:pt x="2148" y="241"/>
                      <a:pt x="2137" y="251"/>
                    </a:cubicBezTo>
                    <a:cubicBezTo>
                      <a:pt x="2137" y="240"/>
                      <a:pt x="2137" y="240"/>
                      <a:pt x="2137" y="240"/>
                    </a:cubicBezTo>
                    <a:cubicBezTo>
                      <a:pt x="2148" y="232"/>
                      <a:pt x="2161" y="227"/>
                      <a:pt x="2175" y="227"/>
                    </a:cubicBezTo>
                    <a:cubicBezTo>
                      <a:pt x="2187" y="227"/>
                      <a:pt x="2197" y="231"/>
                      <a:pt x="2203" y="237"/>
                    </a:cubicBezTo>
                    <a:cubicBezTo>
                      <a:pt x="2210" y="244"/>
                      <a:pt x="2214" y="253"/>
                      <a:pt x="2214" y="264"/>
                    </a:cubicBezTo>
                    <a:cubicBezTo>
                      <a:pt x="2214" y="274"/>
                      <a:pt x="2211" y="283"/>
                      <a:pt x="2206" y="292"/>
                    </a:cubicBezTo>
                    <a:cubicBezTo>
                      <a:pt x="2202" y="300"/>
                      <a:pt x="2191" y="312"/>
                      <a:pt x="2176" y="329"/>
                    </a:cubicBezTo>
                    <a:cubicBezTo>
                      <a:pt x="2140" y="367"/>
                      <a:pt x="2140" y="367"/>
                      <a:pt x="2140" y="367"/>
                    </a:cubicBezTo>
                    <a:cubicBezTo>
                      <a:pt x="2140" y="367"/>
                      <a:pt x="2140" y="367"/>
                      <a:pt x="2140" y="367"/>
                    </a:cubicBezTo>
                    <a:cubicBezTo>
                      <a:pt x="2213" y="367"/>
                      <a:pt x="2213" y="367"/>
                      <a:pt x="2213" y="367"/>
                    </a:cubicBezTo>
                    <a:cubicBezTo>
                      <a:pt x="2213" y="375"/>
                      <a:pt x="2213" y="375"/>
                      <a:pt x="2213" y="375"/>
                    </a:cubicBezTo>
                    <a:lnTo>
                      <a:pt x="2130" y="375"/>
                    </a:lnTo>
                    <a:close/>
                    <a:moveTo>
                      <a:pt x="2279" y="378"/>
                    </a:moveTo>
                    <a:cubicBezTo>
                      <a:pt x="2265" y="378"/>
                      <a:pt x="2255" y="372"/>
                      <a:pt x="2247" y="360"/>
                    </a:cubicBezTo>
                    <a:cubicBezTo>
                      <a:pt x="2240" y="347"/>
                      <a:pt x="2236" y="329"/>
                      <a:pt x="2236" y="306"/>
                    </a:cubicBezTo>
                    <a:cubicBezTo>
                      <a:pt x="2236" y="280"/>
                      <a:pt x="2240" y="260"/>
                      <a:pt x="2248" y="247"/>
                    </a:cubicBezTo>
                    <a:cubicBezTo>
                      <a:pt x="2256" y="234"/>
                      <a:pt x="2267" y="227"/>
                      <a:pt x="2282" y="227"/>
                    </a:cubicBezTo>
                    <a:cubicBezTo>
                      <a:pt x="2310" y="227"/>
                      <a:pt x="2324" y="252"/>
                      <a:pt x="2324" y="302"/>
                    </a:cubicBezTo>
                    <a:cubicBezTo>
                      <a:pt x="2324" y="327"/>
                      <a:pt x="2320" y="346"/>
                      <a:pt x="2312" y="359"/>
                    </a:cubicBezTo>
                    <a:cubicBezTo>
                      <a:pt x="2304" y="372"/>
                      <a:pt x="2293" y="378"/>
                      <a:pt x="2279" y="378"/>
                    </a:cubicBezTo>
                    <a:close/>
                    <a:moveTo>
                      <a:pt x="2281" y="236"/>
                    </a:moveTo>
                    <a:cubicBezTo>
                      <a:pt x="2270" y="236"/>
                      <a:pt x="2261" y="242"/>
                      <a:pt x="2255" y="253"/>
                    </a:cubicBezTo>
                    <a:cubicBezTo>
                      <a:pt x="2249" y="265"/>
                      <a:pt x="2246" y="282"/>
                      <a:pt x="2246" y="305"/>
                    </a:cubicBezTo>
                    <a:cubicBezTo>
                      <a:pt x="2246" y="325"/>
                      <a:pt x="2249" y="341"/>
                      <a:pt x="2255" y="353"/>
                    </a:cubicBezTo>
                    <a:cubicBezTo>
                      <a:pt x="2260" y="364"/>
                      <a:pt x="2269" y="370"/>
                      <a:pt x="2280" y="370"/>
                    </a:cubicBezTo>
                    <a:cubicBezTo>
                      <a:pt x="2291" y="370"/>
                      <a:pt x="2299" y="364"/>
                      <a:pt x="2305" y="352"/>
                    </a:cubicBezTo>
                    <a:cubicBezTo>
                      <a:pt x="2311" y="341"/>
                      <a:pt x="2314" y="325"/>
                      <a:pt x="2314" y="303"/>
                    </a:cubicBezTo>
                    <a:cubicBezTo>
                      <a:pt x="2314" y="258"/>
                      <a:pt x="2303" y="236"/>
                      <a:pt x="2281" y="236"/>
                    </a:cubicBezTo>
                    <a:close/>
                    <a:moveTo>
                      <a:pt x="2344" y="375"/>
                    </a:moveTo>
                    <a:cubicBezTo>
                      <a:pt x="2344" y="367"/>
                      <a:pt x="2344" y="367"/>
                      <a:pt x="2344" y="367"/>
                    </a:cubicBezTo>
                    <a:cubicBezTo>
                      <a:pt x="2378" y="367"/>
                      <a:pt x="2378" y="367"/>
                      <a:pt x="2378" y="367"/>
                    </a:cubicBezTo>
                    <a:cubicBezTo>
                      <a:pt x="2378" y="237"/>
                      <a:pt x="2378" y="237"/>
                      <a:pt x="2378" y="237"/>
                    </a:cubicBezTo>
                    <a:cubicBezTo>
                      <a:pt x="2342" y="250"/>
                      <a:pt x="2342" y="250"/>
                      <a:pt x="2342" y="250"/>
                    </a:cubicBezTo>
                    <a:cubicBezTo>
                      <a:pt x="2342" y="240"/>
                      <a:pt x="2342" y="240"/>
                      <a:pt x="2342" y="240"/>
                    </a:cubicBezTo>
                    <a:cubicBezTo>
                      <a:pt x="2387" y="225"/>
                      <a:pt x="2387" y="225"/>
                      <a:pt x="2387" y="225"/>
                    </a:cubicBezTo>
                    <a:cubicBezTo>
                      <a:pt x="2387" y="367"/>
                      <a:pt x="2387" y="367"/>
                      <a:pt x="2387" y="367"/>
                    </a:cubicBezTo>
                    <a:cubicBezTo>
                      <a:pt x="2420" y="367"/>
                      <a:pt x="2420" y="367"/>
                      <a:pt x="2420" y="367"/>
                    </a:cubicBezTo>
                    <a:cubicBezTo>
                      <a:pt x="2420" y="375"/>
                      <a:pt x="2420" y="375"/>
                      <a:pt x="2420" y="375"/>
                    </a:cubicBezTo>
                    <a:lnTo>
                      <a:pt x="2344" y="375"/>
                    </a:lnTo>
                    <a:close/>
                    <a:moveTo>
                      <a:pt x="2433" y="375"/>
                    </a:moveTo>
                    <a:cubicBezTo>
                      <a:pt x="2433" y="366"/>
                      <a:pt x="2433" y="366"/>
                      <a:pt x="2433" y="366"/>
                    </a:cubicBezTo>
                    <a:cubicBezTo>
                      <a:pt x="2473" y="323"/>
                      <a:pt x="2473" y="323"/>
                      <a:pt x="2473" y="323"/>
                    </a:cubicBezTo>
                    <a:cubicBezTo>
                      <a:pt x="2487" y="308"/>
                      <a:pt x="2496" y="297"/>
                      <a:pt x="2501" y="290"/>
                    </a:cubicBezTo>
                    <a:cubicBezTo>
                      <a:pt x="2505" y="283"/>
                      <a:pt x="2508" y="275"/>
                      <a:pt x="2508" y="266"/>
                    </a:cubicBezTo>
                    <a:cubicBezTo>
                      <a:pt x="2508" y="256"/>
                      <a:pt x="2505" y="249"/>
                      <a:pt x="2500" y="244"/>
                    </a:cubicBezTo>
                    <a:cubicBezTo>
                      <a:pt x="2494" y="239"/>
                      <a:pt x="2487" y="236"/>
                      <a:pt x="2477" y="236"/>
                    </a:cubicBezTo>
                    <a:cubicBezTo>
                      <a:pt x="2464" y="236"/>
                      <a:pt x="2452" y="241"/>
                      <a:pt x="2441" y="251"/>
                    </a:cubicBezTo>
                    <a:cubicBezTo>
                      <a:pt x="2441" y="240"/>
                      <a:pt x="2441" y="240"/>
                      <a:pt x="2441" y="240"/>
                    </a:cubicBezTo>
                    <a:cubicBezTo>
                      <a:pt x="2452" y="232"/>
                      <a:pt x="2464" y="227"/>
                      <a:pt x="2478" y="227"/>
                    </a:cubicBezTo>
                    <a:cubicBezTo>
                      <a:pt x="2491" y="227"/>
                      <a:pt x="2500" y="231"/>
                      <a:pt x="2507" y="237"/>
                    </a:cubicBezTo>
                    <a:cubicBezTo>
                      <a:pt x="2514" y="244"/>
                      <a:pt x="2517" y="253"/>
                      <a:pt x="2517" y="264"/>
                    </a:cubicBezTo>
                    <a:cubicBezTo>
                      <a:pt x="2517" y="274"/>
                      <a:pt x="2515" y="283"/>
                      <a:pt x="2510" y="292"/>
                    </a:cubicBezTo>
                    <a:cubicBezTo>
                      <a:pt x="2505" y="300"/>
                      <a:pt x="2495" y="312"/>
                      <a:pt x="2479" y="329"/>
                    </a:cubicBezTo>
                    <a:cubicBezTo>
                      <a:pt x="2444" y="367"/>
                      <a:pt x="2444" y="367"/>
                      <a:pt x="2444" y="367"/>
                    </a:cubicBezTo>
                    <a:cubicBezTo>
                      <a:pt x="2444" y="367"/>
                      <a:pt x="2444" y="367"/>
                      <a:pt x="2444" y="367"/>
                    </a:cubicBezTo>
                    <a:cubicBezTo>
                      <a:pt x="2516" y="367"/>
                      <a:pt x="2516" y="367"/>
                      <a:pt x="2516" y="367"/>
                    </a:cubicBezTo>
                    <a:cubicBezTo>
                      <a:pt x="2516" y="375"/>
                      <a:pt x="2516" y="375"/>
                      <a:pt x="2516" y="375"/>
                    </a:cubicBezTo>
                    <a:lnTo>
                      <a:pt x="2433"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3602" y="3381751"/>
                <a:ext cx="1503548" cy="154317"/>
              </a:xfrm>
              <a:prstGeom prst="rect">
                <a:avLst/>
              </a:prstGeom>
            </p:spPr>
          </p:pic>
        </p:grpSp>
        <p:sp>
          <p:nvSpPr>
            <p:cNvPr id="35" name="Oval 49"/>
            <p:cNvSpPr>
              <a:spLocks noChangeAspect="1"/>
            </p:cNvSpPr>
            <p:nvPr/>
          </p:nvSpPr>
          <p:spPr>
            <a:xfrm>
              <a:off x="8826451" y="3920982"/>
              <a:ext cx="2078781" cy="1028673"/>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bg1"/>
            </a:solidFill>
            <a:ln w="31750" cap="flat" cmpd="sng" algn="ctr">
              <a:noFill/>
              <a:prstDash val="solid"/>
              <a:miter lim="800000"/>
            </a:ln>
            <a:effectLst/>
          </p:spPr>
          <p:txBody>
            <a:bodyPr rtlCol="0" anchor="ctr"/>
            <a:lstStyle/>
            <a:p>
              <a:pPr algn="ctr" defTabSz="1218933">
                <a:defRPr/>
              </a:pPr>
              <a:endParaRPr lang="en-US" sz="2400" kern="0" dirty="0">
                <a:solidFill>
                  <a:sysClr val="window" lastClr="FFFFFF"/>
                </a:solidFill>
                <a:latin typeface="Segoe"/>
              </a:endParaRPr>
            </a:p>
          </p:txBody>
        </p:sp>
      </p:grpSp>
      <p:sp>
        <p:nvSpPr>
          <p:cNvPr id="30" name="Rectangle 29"/>
          <p:cNvSpPr/>
          <p:nvPr/>
        </p:nvSpPr>
        <p:spPr>
          <a:xfrm>
            <a:off x="292495" y="4704820"/>
            <a:ext cx="11868509" cy="935141"/>
          </a:xfrm>
          <a:prstGeom prst="rect">
            <a:avLst/>
          </a:prstGeom>
          <a:solidFill>
            <a:srgbClr val="9B4F96">
              <a:alpha val="9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43805" tIns="121903" rIns="243805" bIns="195044" numCol="1" rtlCol="0" anchor="ctr" anchorCtr="0" compatLnSpc="1">
            <a:prstTxWarp prst="textNoShape">
              <a:avLst/>
            </a:prstTxWarp>
            <a:noAutofit/>
          </a:bodyPr>
          <a:lstStyle/>
          <a:p>
            <a:pPr algn="ctr" defTabSz="1243184" fontAlgn="base">
              <a:lnSpc>
                <a:spcPct val="90000"/>
              </a:lnSpc>
              <a:spcBef>
                <a:spcPct val="0"/>
              </a:spcBef>
              <a:spcAft>
                <a:spcPct val="0"/>
              </a:spcAft>
            </a:pPr>
            <a:r>
              <a:rPr lang="en-US" sz="4266" spc="-159" dirty="0">
                <a:gradFill>
                  <a:gsLst>
                    <a:gs pos="0">
                      <a:srgbClr val="FFFFFF"/>
                    </a:gs>
                    <a:gs pos="100000">
                      <a:srgbClr val="FFFFFF"/>
                    </a:gs>
                  </a:gsLst>
                  <a:lin ang="5400000" scaled="0"/>
                </a:gradFill>
                <a:latin typeface="Segoe UI Light" pitchFamily="34" charset="0"/>
              </a:rPr>
              <a:t>Common core and security architecture</a:t>
            </a:r>
          </a:p>
        </p:txBody>
      </p:sp>
      <p:sp>
        <p:nvSpPr>
          <p:cNvPr id="70" name="TextBox 69"/>
          <p:cNvSpPr txBox="1"/>
          <p:nvPr/>
        </p:nvSpPr>
        <p:spPr>
          <a:xfrm>
            <a:off x="292488" y="3490222"/>
            <a:ext cx="2895391"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spcBef>
                <a:spcPct val="0"/>
              </a:spcBef>
              <a:spcAft>
                <a:spcPct val="0"/>
              </a:spcAft>
              <a:defRPr sz="2000" spc="-30">
                <a:solidFill>
                  <a:schemeClr val="accent1"/>
                </a:solidFill>
                <a:latin typeface="+mj-lt"/>
              </a:defRPr>
            </a:lvl1pPr>
          </a:lstStyle>
          <a:p>
            <a:pPr>
              <a:lnSpc>
                <a:spcPct val="87000"/>
              </a:lnSpc>
              <a:spcBef>
                <a:spcPts val="0"/>
              </a:spcBef>
              <a:spcAft>
                <a:spcPts val="0"/>
              </a:spcAft>
            </a:pPr>
            <a:r>
              <a:rPr lang="en-US" sz="2400" dirty="0">
                <a:gradFill>
                  <a:gsLst>
                    <a:gs pos="0">
                      <a:srgbClr val="505151"/>
                    </a:gs>
                    <a:gs pos="100000">
                      <a:srgbClr val="505151"/>
                    </a:gs>
                  </a:gsLst>
                  <a:lin ang="5400000" scaled="0"/>
                </a:gradFill>
              </a:rPr>
              <a:t>Great, consistent experience across devices</a:t>
            </a:r>
          </a:p>
        </p:txBody>
      </p:sp>
      <p:sp>
        <p:nvSpPr>
          <p:cNvPr id="71" name="TextBox 70"/>
          <p:cNvSpPr txBox="1"/>
          <p:nvPr/>
        </p:nvSpPr>
        <p:spPr>
          <a:xfrm>
            <a:off x="3227027" y="3490222"/>
            <a:ext cx="2909565"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400" dirty="0">
                <a:gradFill>
                  <a:gsLst>
                    <a:gs pos="0">
                      <a:srgbClr val="505151"/>
                    </a:gs>
                    <a:gs pos="100000">
                      <a:srgbClr val="505151"/>
                    </a:gs>
                  </a:gsLst>
                  <a:lin ang="5400000" scaled="0"/>
                </a:gradFill>
              </a:rPr>
              <a:t>Productive </a:t>
            </a:r>
            <a:br>
              <a:rPr lang="en-US" sz="2400" dirty="0">
                <a:gradFill>
                  <a:gsLst>
                    <a:gs pos="0">
                      <a:srgbClr val="505151"/>
                    </a:gs>
                    <a:gs pos="100000">
                      <a:srgbClr val="505151"/>
                    </a:gs>
                  </a:gsLst>
                  <a:lin ang="5400000" scaled="0"/>
                </a:gradFill>
              </a:rPr>
            </a:br>
            <a:r>
              <a:rPr lang="en-US" sz="2400" dirty="0">
                <a:gradFill>
                  <a:gsLst>
                    <a:gs pos="0">
                      <a:srgbClr val="505151"/>
                    </a:gs>
                    <a:gs pos="100000">
                      <a:srgbClr val="505151"/>
                    </a:gs>
                  </a:gsLst>
                  <a:lin ang="5400000" scaled="0"/>
                </a:gradFill>
              </a:rPr>
              <a:t>and connected</a:t>
            </a:r>
          </a:p>
        </p:txBody>
      </p:sp>
      <p:sp>
        <p:nvSpPr>
          <p:cNvPr id="29" name="TextBox 28"/>
          <p:cNvSpPr txBox="1"/>
          <p:nvPr/>
        </p:nvSpPr>
        <p:spPr>
          <a:xfrm>
            <a:off x="6175712" y="3490222"/>
            <a:ext cx="2978376"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400" dirty="0">
                <a:gradFill>
                  <a:gsLst>
                    <a:gs pos="0">
                      <a:srgbClr val="505151"/>
                    </a:gs>
                    <a:gs pos="100000">
                      <a:srgbClr val="505151"/>
                    </a:gs>
                  </a:gsLst>
                  <a:lin ang="5400000" scaled="0"/>
                </a:gradFill>
              </a:rPr>
              <a:t>Robust platform for </a:t>
            </a:r>
            <a:br>
              <a:rPr lang="en-US" sz="2400" dirty="0">
                <a:gradFill>
                  <a:gsLst>
                    <a:gs pos="0">
                      <a:srgbClr val="505151"/>
                    </a:gs>
                    <a:gs pos="100000">
                      <a:srgbClr val="505151"/>
                    </a:gs>
                  </a:gsLst>
                  <a:lin ang="5400000" scaled="0"/>
                </a:gradFill>
              </a:rPr>
            </a:br>
            <a:r>
              <a:rPr lang="en-US" sz="2400" dirty="0">
                <a:gradFill>
                  <a:gsLst>
                    <a:gs pos="0">
                      <a:srgbClr val="505151"/>
                    </a:gs>
                    <a:gs pos="100000">
                      <a:srgbClr val="505151"/>
                    </a:gs>
                  </a:gsLst>
                  <a:lin ang="5400000" scaled="0"/>
                </a:gradFill>
              </a:rPr>
              <a:t>mobile apps</a:t>
            </a:r>
          </a:p>
        </p:txBody>
      </p:sp>
      <p:grpSp>
        <p:nvGrpSpPr>
          <p:cNvPr id="7" name="Group 6"/>
          <p:cNvGrpSpPr/>
          <p:nvPr/>
        </p:nvGrpSpPr>
        <p:grpSpPr>
          <a:xfrm>
            <a:off x="6175712" y="900444"/>
            <a:ext cx="2978376" cy="2589768"/>
            <a:chOff x="6175692" y="1749158"/>
            <a:chExt cx="2978798" cy="2730936"/>
          </a:xfrm>
        </p:grpSpPr>
        <p:sp>
          <p:nvSpPr>
            <p:cNvPr id="24" name="Rectangle 23"/>
            <p:cNvSpPr/>
            <p:nvPr/>
          </p:nvSpPr>
          <p:spPr>
            <a:xfrm>
              <a:off x="6175692" y="1749158"/>
              <a:ext cx="2978798" cy="27309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0" rIns="0" bIns="0" rtlCol="0" anchor="ctr"/>
            <a:lstStyle/>
            <a:p>
              <a:pPr algn="ctr" defTabSz="1243543"/>
              <a:endParaRPr lang="en-US" sz="2400" dirty="0">
                <a:solidFill>
                  <a:srgbClr val="FFFFFF"/>
                </a:solidFill>
              </a:endParaRPr>
            </a:p>
          </p:txBody>
        </p:sp>
        <p:grpSp>
          <p:nvGrpSpPr>
            <p:cNvPr id="22" name="Group 21"/>
            <p:cNvGrpSpPr/>
            <p:nvPr/>
          </p:nvGrpSpPr>
          <p:grpSpPr>
            <a:xfrm>
              <a:off x="6915930" y="2154178"/>
              <a:ext cx="2238559" cy="1950780"/>
              <a:chOff x="5866301" y="7748041"/>
              <a:chExt cx="4523186" cy="3941706"/>
            </a:xfrm>
          </p:grpSpPr>
          <p:pic>
            <p:nvPicPr>
              <p:cNvPr id="21" name="Picture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54111" y="8096470"/>
                <a:ext cx="4035374" cy="3274981"/>
              </a:xfrm>
              <a:prstGeom prst="rect">
                <a:avLst/>
              </a:prstGeom>
            </p:spPr>
          </p:pic>
          <p:pic>
            <p:nvPicPr>
              <p:cNvPr id="78" name="Picture 2" descr="C:\Users\alyssaj\Desktop\UPLOAD_EXEC_TIER_ARCHIVE\GoogleTablet_noscree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66301" y="7748041"/>
                <a:ext cx="4523186" cy="394170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1782" y="2644918"/>
              <a:ext cx="818668" cy="1386013"/>
            </a:xfrm>
            <a:prstGeom prst="rect">
              <a:avLst/>
            </a:prstGeom>
          </p:spPr>
        </p:pic>
        <p:pic>
          <p:nvPicPr>
            <p:cNvPr id="81" name="Picture 4"/>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6457430" y="2441684"/>
              <a:ext cx="1111770" cy="192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useBgFill="1">
        <p:nvSpPr>
          <p:cNvPr id="103" name="Rectangle 102"/>
          <p:cNvSpPr/>
          <p:nvPr/>
        </p:nvSpPr>
        <p:spPr>
          <a:xfrm>
            <a:off x="12161009" y="1194898"/>
            <a:ext cx="274599" cy="5799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21903" rIns="182854" bIns="121903" numCol="1" spcCol="0" rtlCol="0" fromWordArt="0" anchor="t" anchorCtr="0" forceAA="0" compatLnSpc="1">
            <a:prstTxWarp prst="textNoShape">
              <a:avLst/>
            </a:prstTxWarp>
            <a:noAutofit/>
          </a:bodyPr>
          <a:lstStyle/>
          <a:p>
            <a:pPr algn="ctr" defTabSz="1243543">
              <a:lnSpc>
                <a:spcPct val="90000"/>
              </a:lnSpc>
            </a:pPr>
            <a:endParaRPr lang="en-US" sz="2400" dirty="0">
              <a:gradFill>
                <a:gsLst>
                  <a:gs pos="51250">
                    <a:srgbClr val="FFFFFF"/>
                  </a:gs>
                  <a:gs pos="35000">
                    <a:srgbClr val="FFFFFF"/>
                  </a:gs>
                </a:gsLst>
                <a:lin ang="5400000" scaled="0"/>
              </a:gradFill>
            </a:endParaRPr>
          </a:p>
        </p:txBody>
      </p:sp>
      <p:sp>
        <p:nvSpPr>
          <p:cNvPr id="59" name="TextBox 58"/>
          <p:cNvSpPr txBox="1"/>
          <p:nvPr/>
        </p:nvSpPr>
        <p:spPr>
          <a:xfrm>
            <a:off x="9203190" y="3490222"/>
            <a:ext cx="2978376"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400" dirty="0">
                <a:gradFill>
                  <a:gsLst>
                    <a:gs pos="0">
                      <a:srgbClr val="505151"/>
                    </a:gs>
                    <a:gs pos="100000">
                      <a:srgbClr val="505151"/>
                    </a:gs>
                  </a:gsLst>
                  <a:lin ang="5400000" scaled="0"/>
                </a:gradFill>
              </a:rPr>
              <a:t>Unified app and </a:t>
            </a:r>
            <a:br>
              <a:rPr lang="en-US" sz="2400" dirty="0">
                <a:gradFill>
                  <a:gsLst>
                    <a:gs pos="0">
                      <a:srgbClr val="505151"/>
                    </a:gs>
                    <a:gs pos="100000">
                      <a:srgbClr val="505151"/>
                    </a:gs>
                  </a:gsLst>
                  <a:lin ang="5400000" scaled="0"/>
                </a:gradFill>
              </a:rPr>
            </a:br>
            <a:r>
              <a:rPr lang="en-US" sz="2400" dirty="0">
                <a:gradFill>
                  <a:gsLst>
                    <a:gs pos="0">
                      <a:srgbClr val="505151"/>
                    </a:gs>
                    <a:gs pos="100000">
                      <a:srgbClr val="505151"/>
                    </a:gs>
                  </a:gsLst>
                  <a:lin ang="5400000" scaled="0"/>
                </a:gradFill>
              </a:rPr>
              <a:t>device management </a:t>
            </a:r>
          </a:p>
        </p:txBody>
      </p:sp>
      <p:grpSp>
        <p:nvGrpSpPr>
          <p:cNvPr id="15" name="Group 14"/>
          <p:cNvGrpSpPr/>
          <p:nvPr/>
        </p:nvGrpSpPr>
        <p:grpSpPr>
          <a:xfrm>
            <a:off x="292444" y="900606"/>
            <a:ext cx="2895433" cy="2592727"/>
            <a:chOff x="291601" y="1754400"/>
            <a:chExt cx="2895842" cy="2734056"/>
          </a:xfrm>
        </p:grpSpPr>
        <p:sp>
          <p:nvSpPr>
            <p:cNvPr id="62" name="Rectangle 61"/>
            <p:cNvSpPr/>
            <p:nvPr/>
          </p:nvSpPr>
          <p:spPr>
            <a:xfrm>
              <a:off x="291601" y="1754400"/>
              <a:ext cx="2895842" cy="2734056"/>
            </a:xfrm>
            <a:prstGeom prst="rect">
              <a:avLst/>
            </a:prstGeom>
            <a:solidFill>
              <a:srgbClr val="9B4F96"/>
            </a:solidFill>
            <a:ln w="25400" cap="flat" cmpd="sng" algn="ctr">
              <a:noFill/>
              <a:prstDash val="solid"/>
            </a:ln>
            <a:effectLst/>
          </p:spPr>
          <p:txBody>
            <a:bodyPr rtlCol="0" anchor="ctr"/>
            <a:lstStyle/>
            <a:p>
              <a:pPr algn="ctr" defTabSz="1657379">
                <a:defRPr/>
              </a:pPr>
              <a:endParaRPr lang="en-US" sz="3200" kern="0" dirty="0">
                <a:solidFill>
                  <a:srgbClr val="FFFFFF"/>
                </a:solidFill>
              </a:endParaRPr>
            </a:p>
          </p:txBody>
        </p:sp>
        <p:pic>
          <p:nvPicPr>
            <p:cNvPr id="63" name="Picture 62"/>
            <p:cNvPicPr>
              <a:picLocks noChangeAspect="1"/>
            </p:cNvPicPr>
            <p:nvPr/>
          </p:nvPicPr>
          <p:blipFill rotWithShape="1">
            <a:blip r:embed="rId9" cstate="screen">
              <a:extLst>
                <a:ext uri="{28A0092B-C50C-407E-A947-70E740481C1C}">
                  <a14:useLocalDpi xmlns:a14="http://schemas.microsoft.com/office/drawing/2010/main"/>
                </a:ext>
              </a:extLst>
            </a:blip>
            <a:srcRect b="-1399"/>
            <a:stretch/>
          </p:blipFill>
          <p:spPr>
            <a:xfrm>
              <a:off x="1097484" y="2059708"/>
              <a:ext cx="2089959" cy="2070034"/>
            </a:xfrm>
            <a:prstGeom prst="rect">
              <a:avLst/>
            </a:prstGeom>
            <a:noFill/>
            <a:ln>
              <a:noFill/>
            </a:ln>
          </p:spPr>
        </p:pic>
        <p:pic>
          <p:nvPicPr>
            <p:cNvPr id="64" name="Picture 5"/>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91601" y="2221166"/>
              <a:ext cx="1479061" cy="176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478479" y="2946381"/>
              <a:ext cx="1148291" cy="1542075"/>
              <a:chOff x="1478478" y="2946381"/>
              <a:chExt cx="1148291" cy="1542075"/>
            </a:xfrm>
          </p:grpSpPr>
          <p:pic>
            <p:nvPicPr>
              <p:cNvPr id="65" name="Picture 6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66527" y="3066957"/>
                <a:ext cx="971509" cy="1421499"/>
              </a:xfrm>
              <a:prstGeom prst="rect">
                <a:avLst/>
              </a:prstGeom>
              <a:noFill/>
              <a:ln>
                <a:noFill/>
              </a:ln>
            </p:spPr>
          </p:pic>
          <p:pic>
            <p:nvPicPr>
              <p:cNvPr id="2" name="Picture 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478478" y="2946381"/>
                <a:ext cx="1148291" cy="1542075"/>
              </a:xfrm>
              <a:prstGeom prst="rect">
                <a:avLst/>
              </a:prstGeom>
            </p:spPr>
          </p:pic>
        </p:grpSp>
      </p:grpSp>
      <p:grpSp>
        <p:nvGrpSpPr>
          <p:cNvPr id="13" name="Group 12"/>
          <p:cNvGrpSpPr/>
          <p:nvPr/>
        </p:nvGrpSpPr>
        <p:grpSpPr>
          <a:xfrm>
            <a:off x="3227030" y="900736"/>
            <a:ext cx="2909521" cy="2595037"/>
            <a:chOff x="3226602" y="1749158"/>
            <a:chExt cx="2909934" cy="2736493"/>
          </a:xfrm>
        </p:grpSpPr>
        <p:sp>
          <p:nvSpPr>
            <p:cNvPr id="5" name="Rectangle 4"/>
            <p:cNvSpPr/>
            <p:nvPr/>
          </p:nvSpPr>
          <p:spPr>
            <a:xfrm>
              <a:off x="3226602" y="1749158"/>
              <a:ext cx="2909934" cy="2730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3543"/>
              <a:endParaRPr lang="en-US" sz="2400" dirty="0">
                <a:solidFill>
                  <a:srgbClr val="FFFFFF"/>
                </a:solidFill>
              </a:endParaRPr>
            </a:p>
          </p:txBody>
        </p:sp>
        <p:sp>
          <p:nvSpPr>
            <p:cNvPr id="66" name="Freeform 26"/>
            <p:cNvSpPr>
              <a:spLocks noChangeAspect="1" noEditPoints="1"/>
            </p:cNvSpPr>
            <p:nvPr/>
          </p:nvSpPr>
          <p:spPr bwMode="auto">
            <a:xfrm>
              <a:off x="3729662" y="2005364"/>
              <a:ext cx="1674923" cy="369441"/>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121903" tIns="60951" rIns="121903" bIns="60951" numCol="1" anchor="t" anchorCtr="0" compatLnSpc="1">
              <a:prstTxWarp prst="textNoShape">
                <a:avLst/>
              </a:prstTxWarp>
            </a:bodyPr>
            <a:lstStyle/>
            <a:p>
              <a:pPr defTabSz="1219089">
                <a:defRPr/>
              </a:pPr>
              <a:endParaRPr lang="en-US" sz="2400" kern="0">
                <a:solidFill>
                  <a:srgbClr val="FFFFFF"/>
                </a:solidFill>
                <a:latin typeface="Segoe Light"/>
              </a:endParaRPr>
            </a:p>
          </p:txBody>
        </p:sp>
        <p:pic>
          <p:nvPicPr>
            <p:cNvPr id="12" name="Picture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28866" y="2573497"/>
              <a:ext cx="2602591" cy="1912154"/>
            </a:xfrm>
            <a:prstGeom prst="rect">
              <a:avLst/>
            </a:prstGeom>
          </p:spPr>
        </p:pic>
      </p:grpSp>
      <p:sp>
        <p:nvSpPr>
          <p:cNvPr id="6" name="Title 5"/>
          <p:cNvSpPr>
            <a:spLocks noGrp="1"/>
          </p:cNvSpPr>
          <p:nvPr>
            <p:ph type="title"/>
          </p:nvPr>
        </p:nvSpPr>
        <p:spPr>
          <a:xfrm>
            <a:off x="419937" y="318873"/>
            <a:ext cx="11373923" cy="615297"/>
          </a:xfrm>
        </p:spPr>
        <p:txBody>
          <a:bodyPr/>
          <a:lstStyle/>
          <a:p>
            <a:r>
              <a:rPr lang="en-US" sz="3808" dirty="0"/>
              <a:t>Windows Phone The Right Choice for Business</a:t>
            </a:r>
          </a:p>
        </p:txBody>
      </p:sp>
    </p:spTree>
    <p:extLst>
      <p:ext uri="{BB962C8B-B14F-4D97-AF65-F5344CB8AC3E}">
        <p14:creationId xmlns:p14="http://schemas.microsoft.com/office/powerpoint/2010/main" val="361489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850" fill="hold"/>
                                        <p:tgtEl>
                                          <p:spTgt spid="15"/>
                                        </p:tgtEl>
                                        <p:attrNameLst>
                                          <p:attrName>ppt_x</p:attrName>
                                        </p:attrNameLst>
                                      </p:cBhvr>
                                      <p:tavLst>
                                        <p:tav tm="0">
                                          <p:val>
                                            <p:strVal val="1+#ppt_w/2"/>
                                          </p:val>
                                        </p:tav>
                                        <p:tav tm="100000">
                                          <p:val>
                                            <p:strVal val="#ppt_x"/>
                                          </p:val>
                                        </p:tav>
                                      </p:tavLst>
                                    </p:anim>
                                    <p:anim calcmode="lin" valueType="num">
                                      <p:cBhvr additive="base">
                                        <p:cTn id="8" dur="85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50"/>
                                        <p:tgtEl>
                                          <p:spTgt spid="70"/>
                                        </p:tgtEl>
                                      </p:cBhvr>
                                    </p:animEffect>
                                  </p:childTnLst>
                                </p:cTn>
                              </p:par>
                              <p:par>
                                <p:cTn id="12" presetID="63" presetClass="path" presetSubtype="0" decel="100000" fill="hold" grpId="1" nodeType="withEffect">
                                  <p:stCondLst>
                                    <p:cond delay="200"/>
                                  </p:stCondLst>
                                  <p:childTnLst>
                                    <p:animMotion origin="layout" path="M -0.02412 -1.47526E-6 L -2.98698E-6 -1.47526E-6 " pathEditMode="relative" rAng="0" ptsTypes="AA">
                                      <p:cBhvr>
                                        <p:cTn id="13" dur="1000" fill="hold"/>
                                        <p:tgtEl>
                                          <p:spTgt spid="70"/>
                                        </p:tgtEl>
                                        <p:attrNameLst>
                                          <p:attrName>ppt_x</p:attrName>
                                          <p:attrName>ppt_y</p:attrName>
                                        </p:attrNameLst>
                                      </p:cBhvr>
                                      <p:rCtr x="1200" y="0"/>
                                    </p:animMotion>
                                  </p:childTnLst>
                                </p:cTn>
                              </p:par>
                            </p:childTnLst>
                          </p:cTn>
                        </p:par>
                      </p:childTnLst>
                    </p:cTn>
                  </p:par>
                  <p:par>
                    <p:cTn id="14" fill="hold">
                      <p:stCondLst>
                        <p:cond delay="indefinite"/>
                      </p:stCondLst>
                      <p:childTnLst>
                        <p:par>
                          <p:cTn id="15" fill="hold">
                            <p:stCondLst>
                              <p:cond delay="0"/>
                            </p:stCondLst>
                            <p:childTnLst>
                              <p:par>
                                <p:cTn id="16" presetID="2" presetClass="entr" presetSubtype="2" decel="10000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850" fill="hold"/>
                                        <p:tgtEl>
                                          <p:spTgt spid="13"/>
                                        </p:tgtEl>
                                        <p:attrNameLst>
                                          <p:attrName>ppt_x</p:attrName>
                                        </p:attrNameLst>
                                      </p:cBhvr>
                                      <p:tavLst>
                                        <p:tav tm="0">
                                          <p:val>
                                            <p:strVal val="1+#ppt_w/2"/>
                                          </p:val>
                                        </p:tav>
                                        <p:tav tm="100000">
                                          <p:val>
                                            <p:strVal val="#ppt_x"/>
                                          </p:val>
                                        </p:tav>
                                      </p:tavLst>
                                    </p:anim>
                                    <p:anim calcmode="lin" valueType="num">
                                      <p:cBhvr additive="base">
                                        <p:cTn id="19" dur="850" fill="hold"/>
                                        <p:tgtEl>
                                          <p:spTgt spid="13"/>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750"/>
                                        <p:tgtEl>
                                          <p:spTgt spid="71"/>
                                        </p:tgtEl>
                                      </p:cBhvr>
                                    </p:animEffect>
                                  </p:childTnLst>
                                </p:cTn>
                              </p:par>
                              <p:par>
                                <p:cTn id="23" presetID="63" presetClass="path" presetSubtype="0" decel="100000" fill="hold" grpId="1" nodeType="withEffect">
                                  <p:stCondLst>
                                    <p:cond delay="0"/>
                                  </p:stCondLst>
                                  <p:childTnLst>
                                    <p:animMotion origin="layout" path="M -0.02413 -1.47526E-6 L 3.952E-6 -1.47526E-6 " pathEditMode="relative" rAng="0" ptsTypes="AA">
                                      <p:cBhvr>
                                        <p:cTn id="24" dur="500" fill="hold"/>
                                        <p:tgtEl>
                                          <p:spTgt spid="71"/>
                                        </p:tgtEl>
                                        <p:attrNameLst>
                                          <p:attrName>ppt_x</p:attrName>
                                          <p:attrName>ppt_y</p:attrName>
                                        </p:attrNameLst>
                                      </p:cBhvr>
                                      <p:rCtr x="1200" y="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2" decel="10000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850" fill="hold"/>
                                        <p:tgtEl>
                                          <p:spTgt spid="7"/>
                                        </p:tgtEl>
                                        <p:attrNameLst>
                                          <p:attrName>ppt_x</p:attrName>
                                        </p:attrNameLst>
                                      </p:cBhvr>
                                      <p:tavLst>
                                        <p:tav tm="0">
                                          <p:val>
                                            <p:strVal val="1+#ppt_w/2"/>
                                          </p:val>
                                        </p:tav>
                                        <p:tav tm="100000">
                                          <p:val>
                                            <p:strVal val="#ppt_x"/>
                                          </p:val>
                                        </p:tav>
                                      </p:tavLst>
                                    </p:anim>
                                    <p:anim calcmode="lin" valueType="num">
                                      <p:cBhvr additive="base">
                                        <p:cTn id="30" dur="850" fill="hold"/>
                                        <p:tgtEl>
                                          <p:spTgt spid="7"/>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750"/>
                                        <p:tgtEl>
                                          <p:spTgt spid="29"/>
                                        </p:tgtEl>
                                      </p:cBhvr>
                                    </p:animEffect>
                                  </p:childTnLst>
                                </p:cTn>
                              </p:par>
                              <p:par>
                                <p:cTn id="34" presetID="63" presetClass="path" presetSubtype="0" decel="100000" fill="hold" grpId="1" nodeType="withEffect">
                                  <p:stCondLst>
                                    <p:cond delay="0"/>
                                  </p:stCondLst>
                                  <p:childTnLst>
                                    <p:animMotion origin="layout" path="M -0.02413 -1.47526E-6 L 2.02451E-6 -1.47526E-6 " pathEditMode="relative" rAng="0" ptsTypes="AA">
                                      <p:cBhvr>
                                        <p:cTn id="35" dur="500" fill="hold"/>
                                        <p:tgtEl>
                                          <p:spTgt spid="29"/>
                                        </p:tgtEl>
                                        <p:attrNameLst>
                                          <p:attrName>ppt_x</p:attrName>
                                          <p:attrName>ppt_y</p:attrName>
                                        </p:attrNameLst>
                                      </p:cBhvr>
                                      <p:rCtr x="1200" y="0"/>
                                    </p:animMotion>
                                  </p:childTnLst>
                                </p:cTn>
                              </p:par>
                            </p:childTnLst>
                          </p:cTn>
                        </p:par>
                      </p:childTnLst>
                    </p:cTn>
                  </p:par>
                  <p:par>
                    <p:cTn id="36" fill="hold">
                      <p:stCondLst>
                        <p:cond delay="indefinite"/>
                      </p:stCondLst>
                      <p:childTnLst>
                        <p:par>
                          <p:cTn id="37" fill="hold">
                            <p:stCondLst>
                              <p:cond delay="0"/>
                            </p:stCondLst>
                            <p:childTnLst>
                              <p:par>
                                <p:cTn id="38" presetID="2" presetClass="entr" presetSubtype="2" decel="10000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850" fill="hold"/>
                                        <p:tgtEl>
                                          <p:spTgt spid="20"/>
                                        </p:tgtEl>
                                        <p:attrNameLst>
                                          <p:attrName>ppt_x</p:attrName>
                                        </p:attrNameLst>
                                      </p:cBhvr>
                                      <p:tavLst>
                                        <p:tav tm="0">
                                          <p:val>
                                            <p:strVal val="1+#ppt_w/2"/>
                                          </p:val>
                                        </p:tav>
                                        <p:tav tm="100000">
                                          <p:val>
                                            <p:strVal val="#ppt_x"/>
                                          </p:val>
                                        </p:tav>
                                      </p:tavLst>
                                    </p:anim>
                                    <p:anim calcmode="lin" valueType="num">
                                      <p:cBhvr additive="base">
                                        <p:cTn id="41" dur="850" fill="hold"/>
                                        <p:tgtEl>
                                          <p:spTgt spid="20"/>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750"/>
                                        <p:tgtEl>
                                          <p:spTgt spid="59"/>
                                        </p:tgtEl>
                                      </p:cBhvr>
                                    </p:animEffect>
                                  </p:childTnLst>
                                </p:cTn>
                              </p:par>
                              <p:par>
                                <p:cTn id="45" presetID="63" presetClass="path" presetSubtype="0" decel="100000" fill="hold" grpId="1" nodeType="withEffect">
                                  <p:stCondLst>
                                    <p:cond delay="0"/>
                                  </p:stCondLst>
                                  <p:childTnLst>
                                    <p:animMotion origin="layout" path="M -0.02412 -1.47526E-6 L -1.7156E-6 -1.47526E-6 " pathEditMode="relative" rAng="0" ptsTypes="AA">
                                      <p:cBhvr>
                                        <p:cTn id="46" dur="500" fill="hold"/>
                                        <p:tgtEl>
                                          <p:spTgt spid="59"/>
                                        </p:tgtEl>
                                        <p:attrNameLst>
                                          <p:attrName>ppt_x</p:attrName>
                                          <p:attrName>ppt_y</p:attrName>
                                        </p:attrNameLst>
                                      </p:cBhvr>
                                      <p:rCtr x="1200" y="0"/>
                                    </p:animMotion>
                                  </p:childTnLst>
                                </p:cTn>
                              </p:par>
                              <p:par>
                                <p:cTn id="47" presetID="16" presetClass="entr" presetSubtype="37" fill="hold" grpId="0" nodeType="withEffect">
                                  <p:stCondLst>
                                    <p:cond delay="400"/>
                                  </p:stCondLst>
                                  <p:childTnLst>
                                    <p:set>
                                      <p:cBhvr>
                                        <p:cTn id="48" dur="1" fill="hold">
                                          <p:stCondLst>
                                            <p:cond delay="0"/>
                                          </p:stCondLst>
                                        </p:cTn>
                                        <p:tgtEl>
                                          <p:spTgt spid="30"/>
                                        </p:tgtEl>
                                        <p:attrNameLst>
                                          <p:attrName>style.visibility</p:attrName>
                                        </p:attrNameLst>
                                      </p:cBhvr>
                                      <p:to>
                                        <p:strVal val="visible"/>
                                      </p:to>
                                    </p:set>
                                    <p:animEffect transition="in" filter="barn(outVertical)">
                                      <p:cBhvr>
                                        <p:cTn id="49"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0" grpId="0" animBg="1"/>
      <p:bldP spid="70" grpId="1" animBg="1"/>
      <p:bldP spid="71" grpId="0" animBg="1"/>
      <p:bldP spid="71" grpId="1" animBg="1"/>
      <p:bldP spid="29" grpId="0" animBg="1"/>
      <p:bldP spid="29" grpId="1" animBg="1"/>
      <p:bldP spid="59" grpId="0" animBg="1"/>
      <p:bldP spid="5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6" name="Content Placeholder 5"/>
          <p:cNvSpPr>
            <a:spLocks noGrp="1"/>
          </p:cNvSpPr>
          <p:nvPr>
            <p:ph sz="quarter" idx="10"/>
          </p:nvPr>
        </p:nvSpPr>
        <p:spPr>
          <a:xfrm>
            <a:off x="274638" y="1214438"/>
            <a:ext cx="11887200" cy="3779496"/>
          </a:xfrm>
        </p:spPr>
        <p:txBody>
          <a:bodyPr/>
          <a:lstStyle/>
          <a:p>
            <a:endParaRPr lang="en-US" dirty="0" smtClean="0"/>
          </a:p>
          <a:p>
            <a:r>
              <a:rPr lang="en-US" dirty="0" smtClean="0"/>
              <a:t>Different development options for Windows Phone 8</a:t>
            </a:r>
          </a:p>
          <a:p>
            <a:pPr lvl="1"/>
            <a:r>
              <a:rPr lang="en-US" dirty="0" smtClean="0"/>
              <a:t>Managed (XAML + C# / VB)</a:t>
            </a:r>
          </a:p>
          <a:p>
            <a:pPr lvl="1"/>
            <a:r>
              <a:rPr lang="en-US" dirty="0" smtClean="0"/>
              <a:t>Managed (XNA Framework + C# / VB)</a:t>
            </a:r>
          </a:p>
          <a:p>
            <a:pPr lvl="1"/>
            <a:r>
              <a:rPr lang="en-US" dirty="0" smtClean="0"/>
              <a:t>Native / Managed (Direct3D &amp; XAML + C# / VB)</a:t>
            </a:r>
          </a:p>
          <a:p>
            <a:pPr lvl="1"/>
            <a:r>
              <a:rPr lang="en-US" dirty="0" smtClean="0"/>
              <a:t>Native (Direct3D)</a:t>
            </a:r>
          </a:p>
          <a:p>
            <a:pPr lvl="1"/>
            <a:r>
              <a:rPr lang="en-US" dirty="0" smtClean="0"/>
              <a:t>Native (Class Libraries / Components) +</a:t>
            </a:r>
            <a:br>
              <a:rPr lang="en-US" dirty="0" smtClean="0"/>
            </a:br>
            <a:r>
              <a:rPr lang="en-US" dirty="0" smtClean="0"/>
              <a:t>Managed (XAML + C# / VB)</a:t>
            </a:r>
            <a:endParaRPr lang="en-US" dirty="0"/>
          </a:p>
        </p:txBody>
      </p:sp>
      <p:pic>
        <p:nvPicPr>
          <p:cNvPr id="2" name="Picture 1"/>
          <p:cNvPicPr>
            <a:picLocks noChangeAspect="1"/>
          </p:cNvPicPr>
          <p:nvPr/>
        </p:nvPicPr>
        <p:blipFill>
          <a:blip r:embed="rId2"/>
          <a:stretch>
            <a:fillRect/>
          </a:stretch>
        </p:blipFill>
        <p:spPr>
          <a:xfrm>
            <a:off x="8135834" y="3946969"/>
            <a:ext cx="4141751" cy="2862362"/>
          </a:xfrm>
          <a:prstGeom prst="rect">
            <a:avLst/>
          </a:prstGeom>
        </p:spPr>
      </p:pic>
      <p:sp>
        <p:nvSpPr>
          <p:cNvPr id="7" name="Content Placeholder 5"/>
          <p:cNvSpPr txBox="1">
            <a:spLocks/>
          </p:cNvSpPr>
          <p:nvPr/>
        </p:nvSpPr>
        <p:spPr>
          <a:xfrm>
            <a:off x="276563" y="1216382"/>
            <a:ext cx="11887200" cy="377949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a:p>
            <a:pPr lvl="1"/>
            <a:endParaRPr lang="en-US" dirty="0" smtClean="0"/>
          </a:p>
          <a:p>
            <a:pPr lvl="1"/>
            <a:r>
              <a:rPr lang="en-US" dirty="0" smtClean="0">
                <a:solidFill>
                  <a:schemeClr val="accent1">
                    <a:lumMod val="50000"/>
                  </a:schemeClr>
                </a:solidFill>
              </a:rPr>
              <a:t>Managed (XNA Framework + C# / VB)</a:t>
            </a:r>
          </a:p>
          <a:p>
            <a:pPr lvl="1"/>
            <a:endParaRPr lang="en-US" dirty="0" smtClean="0"/>
          </a:p>
          <a:p>
            <a:pPr lvl="1"/>
            <a:endParaRPr lang="en-US" dirty="0" smtClean="0"/>
          </a:p>
          <a:p>
            <a:pPr lvl="1"/>
            <a:r>
              <a:rPr lang="en-US" dirty="0" smtClean="0">
                <a:solidFill>
                  <a:srgbClr val="FFC000"/>
                </a:solidFill>
              </a:rPr>
              <a:t>Native (Class Libraries / Components) +</a:t>
            </a:r>
            <a:br>
              <a:rPr lang="en-US" dirty="0" smtClean="0">
                <a:solidFill>
                  <a:srgbClr val="FFC000"/>
                </a:solidFill>
              </a:rPr>
            </a:br>
            <a:r>
              <a:rPr lang="en-US" dirty="0" smtClean="0">
                <a:solidFill>
                  <a:srgbClr val="FFC000"/>
                </a:solidFill>
              </a:rPr>
              <a:t>Managed (XAML + C# / VB)</a:t>
            </a:r>
            <a:endParaRPr lang="en-US" dirty="0">
              <a:solidFill>
                <a:srgbClr val="FFC000"/>
              </a:solidFill>
            </a:endParaRPr>
          </a:p>
        </p:txBody>
      </p:sp>
    </p:spTree>
    <p:extLst>
      <p:ext uri="{BB962C8B-B14F-4D97-AF65-F5344CB8AC3E}">
        <p14:creationId xmlns:p14="http://schemas.microsoft.com/office/powerpoint/2010/main" val="3975068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6" name="Content Placeholder 5"/>
          <p:cNvSpPr>
            <a:spLocks noGrp="1"/>
          </p:cNvSpPr>
          <p:nvPr>
            <p:ph sz="quarter" idx="10"/>
          </p:nvPr>
        </p:nvSpPr>
        <p:spPr>
          <a:xfrm>
            <a:off x="274638" y="1214438"/>
            <a:ext cx="11887200" cy="3040832"/>
          </a:xfrm>
        </p:spPr>
        <p:txBody>
          <a:bodyPr/>
          <a:lstStyle/>
          <a:p>
            <a:endParaRPr lang="en-US" dirty="0" smtClean="0"/>
          </a:p>
          <a:p>
            <a:r>
              <a:rPr lang="en-US" dirty="0" smtClean="0"/>
              <a:t>Using C++ inside Windows Phone 8 Apps</a:t>
            </a:r>
          </a:p>
          <a:p>
            <a:pPr lvl="1"/>
            <a:r>
              <a:rPr lang="en-US" dirty="0" smtClean="0"/>
              <a:t>Using Visual Studio 2012</a:t>
            </a:r>
          </a:p>
          <a:p>
            <a:pPr lvl="1"/>
            <a:r>
              <a:rPr lang="en-US" dirty="0" smtClean="0"/>
              <a:t>Using the same compilers as Windows 8</a:t>
            </a:r>
          </a:p>
          <a:p>
            <a:pPr lvl="1"/>
            <a:r>
              <a:rPr lang="en-US" dirty="0" smtClean="0"/>
              <a:t>Using new C++ 11 features in Windows Phone 8</a:t>
            </a:r>
          </a:p>
          <a:p>
            <a:pPr lvl="1"/>
            <a:r>
              <a:rPr lang="en-US" dirty="0" smtClean="0"/>
              <a:t>Debugging of native code is supported</a:t>
            </a:r>
          </a:p>
        </p:txBody>
      </p:sp>
    </p:spTree>
    <p:extLst>
      <p:ext uri="{BB962C8B-B14F-4D97-AF65-F5344CB8AC3E}">
        <p14:creationId xmlns:p14="http://schemas.microsoft.com/office/powerpoint/2010/main" val="22383985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Different Windows Phone 8 Project Types</a:t>
            </a:r>
            <a:endParaRPr lang="en-US" dirty="0"/>
          </a:p>
        </p:txBody>
      </p:sp>
    </p:spTree>
    <p:extLst>
      <p:ext uri="{BB962C8B-B14F-4D97-AF65-F5344CB8AC3E}">
        <p14:creationId xmlns:p14="http://schemas.microsoft.com/office/powerpoint/2010/main" val="272766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C++ in the year 2013?</a:t>
            </a:r>
            <a:endParaRPr lang="en-US" dirty="0"/>
          </a:p>
        </p:txBody>
      </p:sp>
      <p:sp>
        <p:nvSpPr>
          <p:cNvPr id="6" name="Content Placeholder 5"/>
          <p:cNvSpPr>
            <a:spLocks noGrp="1"/>
          </p:cNvSpPr>
          <p:nvPr>
            <p:ph sz="quarter" idx="10"/>
          </p:nvPr>
        </p:nvSpPr>
        <p:spPr>
          <a:xfrm>
            <a:off x="274638" y="1214438"/>
            <a:ext cx="11887200" cy="4665893"/>
          </a:xfrm>
        </p:spPr>
        <p:txBody>
          <a:bodyPr/>
          <a:lstStyle/>
          <a:p>
            <a:endParaRPr lang="en-US" dirty="0" smtClean="0"/>
          </a:p>
          <a:p>
            <a:r>
              <a:rPr lang="en-US" dirty="0" smtClean="0"/>
              <a:t>A modern programming language with features that look similar to C# developers</a:t>
            </a:r>
          </a:p>
          <a:p>
            <a:pPr lvl="1"/>
            <a:r>
              <a:rPr lang="en-US" dirty="0" smtClean="0">
                <a:solidFill>
                  <a:schemeClr val="tx1"/>
                </a:solidFill>
                <a:latin typeface="Consolas" panose="020B0609020204030204" pitchFamily="49" charset="0"/>
                <a:cs typeface="Consolas" panose="020B0609020204030204" pitchFamily="49" charset="0"/>
              </a:rPr>
              <a:t>auto</a:t>
            </a:r>
            <a:r>
              <a:rPr lang="en-US" dirty="0" smtClean="0">
                <a:solidFill>
                  <a:schemeClr val="tx1"/>
                </a:solidFill>
              </a:rPr>
              <a:t> </a:t>
            </a:r>
            <a:r>
              <a:rPr lang="en-US" dirty="0" smtClean="0"/>
              <a:t>keyword</a:t>
            </a:r>
          </a:p>
          <a:p>
            <a:pPr lvl="1"/>
            <a:r>
              <a:rPr lang="en-US" dirty="0" smtClean="0"/>
              <a:t>Anonymous Functions &amp; Lambda Expressions</a:t>
            </a:r>
            <a:br>
              <a:rPr lang="en-US" dirty="0" smtClean="0"/>
            </a:br>
            <a:r>
              <a:rPr lang="en-US" dirty="0" smtClean="0"/>
              <a:t>	</a:t>
            </a:r>
            <a:r>
              <a:rPr lang="en-US" sz="2000" dirty="0" smtClean="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int</a:t>
            </a:r>
            <a:r>
              <a:rPr lang="en-US" sz="2000" dirty="0">
                <a:latin typeface="Consolas" panose="020B0609020204030204" pitchFamily="49" charset="0"/>
                <a:cs typeface="Consolas" panose="020B0609020204030204" pitchFamily="49" charset="0"/>
              </a:rPr>
              <a:t> x, </a:t>
            </a:r>
            <a:r>
              <a:rPr lang="en-US" sz="2000" dirty="0" err="1">
                <a:latin typeface="Consolas" panose="020B0609020204030204" pitchFamily="49" charset="0"/>
                <a:cs typeface="Consolas" panose="020B0609020204030204" pitchFamily="49" charset="0"/>
              </a:rPr>
              <a:t>int</a:t>
            </a:r>
            <a:r>
              <a:rPr lang="en-US" sz="2000" dirty="0">
                <a:latin typeface="Consolas" panose="020B0609020204030204" pitchFamily="49" charset="0"/>
                <a:cs typeface="Consolas" panose="020B0609020204030204" pitchFamily="49" charset="0"/>
              </a:rPr>
              <a:t> y) { return x + y; </a:t>
            </a:r>
            <a:r>
              <a:rPr lang="en-US" sz="2000" dirty="0" smtClean="0">
                <a:latin typeface="Consolas" panose="020B0609020204030204" pitchFamily="49" charset="0"/>
                <a:cs typeface="Consolas" panose="020B0609020204030204" pitchFamily="49" charset="0"/>
              </a:rPr>
              <a:t>}</a:t>
            </a:r>
          </a:p>
          <a:p>
            <a:pPr lvl="1"/>
            <a:r>
              <a:rPr lang="en-US" dirty="0"/>
              <a:t>Strongly typed </a:t>
            </a:r>
            <a:r>
              <a:rPr lang="en-US" dirty="0" smtClean="0"/>
              <a:t>enumerations </a:t>
            </a:r>
            <a:br>
              <a:rPr lang="en-US" dirty="0" smtClean="0"/>
            </a:br>
            <a:r>
              <a:rPr lang="en-US" dirty="0" smtClean="0"/>
              <a:t>	</a:t>
            </a:r>
            <a:r>
              <a:rPr lang="en-US" dirty="0" err="1" smtClean="0">
                <a:latin typeface="Consolas" panose="020B0609020204030204" pitchFamily="49" charset="0"/>
                <a:cs typeface="Consolas" panose="020B0609020204030204" pitchFamily="49" charset="0"/>
              </a:rPr>
              <a:t>enum</a:t>
            </a:r>
            <a:r>
              <a:rPr lang="en-US" dirty="0" smtClean="0">
                <a:latin typeface="Consolas" panose="020B0609020204030204" pitchFamily="49" charset="0"/>
                <a:cs typeface="Consolas" panose="020B0609020204030204" pitchFamily="49" charset="0"/>
              </a:rPr>
              <a:t> Enum1: unsigned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a:t>
            </a:r>
          </a:p>
          <a:p>
            <a:pPr lvl="1"/>
            <a:r>
              <a:rPr lang="en-US" dirty="0"/>
              <a:t>General purpose smart </a:t>
            </a:r>
            <a:r>
              <a:rPr lang="en-US" dirty="0" smtClean="0"/>
              <a:t>pointers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unique_ptr</a:t>
            </a:r>
            <a:endParaRPr lang="en-US" dirty="0" smtClean="0">
              <a:latin typeface="Consolas" panose="020B0609020204030204" pitchFamily="49" charset="0"/>
              <a:cs typeface="Consolas" panose="020B0609020204030204" pitchFamily="49" charset="0"/>
            </a:endParaRPr>
          </a:p>
          <a:p>
            <a:pPr lvl="2"/>
            <a:r>
              <a:rPr lang="en-US" dirty="0" smtClean="0"/>
              <a:t>Pointer moves </a:t>
            </a:r>
            <a:r>
              <a:rPr lang="en-US" dirty="0"/>
              <a:t>around methods and </a:t>
            </a:r>
            <a:r>
              <a:rPr lang="en-US" dirty="0" smtClean="0"/>
              <a:t>won’t leak memory </a:t>
            </a:r>
            <a:r>
              <a:rPr lang="en-US" dirty="0"/>
              <a:t>when no longer in use</a:t>
            </a:r>
          </a:p>
        </p:txBody>
      </p:sp>
    </p:spTree>
    <p:extLst>
      <p:ext uri="{BB962C8B-B14F-4D97-AF65-F5344CB8AC3E}">
        <p14:creationId xmlns:p14="http://schemas.microsoft.com/office/powerpoint/2010/main" val="7337733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Windows Phone blue">
  <a:themeElements>
    <a:clrScheme name="Custom 32">
      <a:dk1>
        <a:srgbClr val="979796"/>
      </a:dk1>
      <a:lt1>
        <a:srgbClr val="FFFFFF"/>
      </a:lt1>
      <a:dk2>
        <a:srgbClr val="505151"/>
      </a:dk2>
      <a:lt2>
        <a:srgbClr val="F3F3F4"/>
      </a:lt2>
      <a:accent1>
        <a:srgbClr val="22BDEF"/>
      </a:accent1>
      <a:accent2>
        <a:srgbClr val="979796"/>
      </a:accent2>
      <a:accent3>
        <a:srgbClr val="D2D2D3"/>
      </a:accent3>
      <a:accent4>
        <a:srgbClr val="22BDEF"/>
      </a:accent4>
      <a:accent5>
        <a:srgbClr val="979796"/>
      </a:accent5>
      <a:accent6>
        <a:srgbClr val="D2D2D3"/>
      </a:accent6>
      <a:hlink>
        <a:srgbClr val="22BDEF"/>
      </a:hlink>
      <a:folHlink>
        <a:srgbClr val="979796"/>
      </a:folHlink>
    </a:clrScheme>
    <a:fontScheme name="Segoe UI">
      <a:majorFont>
        <a:latin typeface="Segoe UI"/>
        <a:ea typeface=""/>
        <a:cs typeface=""/>
      </a:majorFont>
      <a:minorFont>
        <a:latin typeface="Segoe UI"/>
        <a:ea typeface=""/>
        <a:cs typeface=""/>
      </a:minorFont>
    </a:fontScheme>
    <a:fmtScheme name="WindowsPhone">
      <a:fillStyleLst>
        <a:solidFill>
          <a:schemeClr val="phClr"/>
        </a:solidFill>
        <a:solidFill>
          <a:schemeClr val="phClr">
            <a:tint val="0"/>
          </a:schemeClr>
        </a:solidFill>
        <a:solidFill>
          <a:schemeClr val="phClr"/>
        </a:soli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90000"/>
          </a:schemeClr>
        </a:solidFill>
        <a:solidFill>
          <a:schemeClr val="phClr">
            <a:tint val="90000"/>
          </a:schemeClr>
        </a:solidFill>
        <a:solidFill>
          <a:schemeClr val="phClr">
            <a:tint val="90000"/>
          </a:schemeClr>
        </a:solidFill>
      </a:bgFillStyleLst>
    </a:fmtScheme>
  </a:themeElements>
  <a:objectDefaults>
    <a:spDef>
      <a:spPr>
        <a:solidFill>
          <a:schemeClr val="bg2"/>
        </a:solidFill>
        <a:ln>
          <a:noFill/>
        </a:ln>
      </a:spPr>
      <a:bodyPr lIns="137160" tIns="91440" rIns="137160" bIns="91440" rtlCol="0" anchor="t" anchorCtr="0"/>
      <a:lstStyle>
        <a:defPP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err="1" smtClean="0"/>
        </a:defPPr>
      </a:lstStyle>
    </a:txDef>
  </a:objectDefaults>
  <a:extraClrSchemeLst/>
  <a:custClrLst>
    <a:custClr name="Custom Color 1">
      <a:srgbClr val="00188F"/>
    </a:custClr>
    <a:custClr name="Custom Color 2">
      <a:srgbClr val="00BCF2"/>
    </a:custClr>
    <a:custClr name="Custom Color 3">
      <a:srgbClr val="00D8CC"/>
    </a:custClr>
    <a:custClr name="Custom Color 4">
      <a:srgbClr val="7FBA00"/>
    </a:custClr>
    <a:custClr name="Custom Color 5">
      <a:srgbClr val="BAD80A"/>
    </a:custClr>
    <a:custClr name="Custom Color 6">
      <a:srgbClr val="FFB900"/>
    </a:custClr>
    <a:custClr name="Custom Color 7">
      <a:srgbClr val="FF8C00"/>
    </a:custClr>
    <a:custClr name="Custom Color 8">
      <a:srgbClr val="E81123"/>
    </a:custClr>
    <a:custClr name="Custom Color 9">
      <a:srgbClr val="F472D0"/>
    </a:custClr>
    <a:custClr name="Custom Color 10">
      <a:srgbClr val="9B4F96"/>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847</TotalTime>
  <Words>4389</Words>
  <Application>Microsoft Office PowerPoint</Application>
  <PresentationFormat>Custom</PresentationFormat>
  <Paragraphs>324</Paragraphs>
  <Slides>37</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Segoe</vt:lpstr>
      <vt:lpstr>Wingdings</vt:lpstr>
      <vt:lpstr>Arial</vt:lpstr>
      <vt:lpstr>Segoe Light</vt:lpstr>
      <vt:lpstr>Segoe UI Light</vt:lpstr>
      <vt:lpstr>Segoe UI</vt:lpstr>
      <vt:lpstr>Consolas</vt:lpstr>
      <vt:lpstr>TechEd_2013_Template_r09</vt:lpstr>
      <vt:lpstr>Windows Phone blue</vt:lpstr>
      <vt:lpstr>PowerPoint Presentation</vt:lpstr>
      <vt:lpstr>Using C and C++ in your Windows Phone 8 Apps</vt:lpstr>
      <vt:lpstr>Using C and C++ in your Windows Phone 8 App</vt:lpstr>
      <vt:lpstr>Agenda</vt:lpstr>
      <vt:lpstr>Windows Phone The Right Choice for Business</vt:lpstr>
      <vt:lpstr>Introduction</vt:lpstr>
      <vt:lpstr>Introduction</vt:lpstr>
      <vt:lpstr>Demo</vt:lpstr>
      <vt:lpstr>What is C++ in the year 2013?</vt:lpstr>
      <vt:lpstr>Why C++ on Windows Phone 8?</vt:lpstr>
      <vt:lpstr>Where is C++ used on Windows Phone 8?</vt:lpstr>
      <vt:lpstr>How to use C++ on Windows Phone 8?</vt:lpstr>
      <vt:lpstr>Demo</vt:lpstr>
      <vt:lpstr>Windows Phone 8 APIs</vt:lpstr>
      <vt:lpstr>Windows Phone 8 APIs</vt:lpstr>
      <vt:lpstr>Using the ‘right’ APIs</vt:lpstr>
      <vt:lpstr>Using the ‘right’ APIs</vt:lpstr>
      <vt:lpstr>Design Considerations for using C++</vt:lpstr>
      <vt:lpstr>Debug Considerations when using C++</vt:lpstr>
      <vt:lpstr>Demo</vt:lpstr>
      <vt:lpstr>Key takeaways for using C++</vt:lpstr>
      <vt:lpstr>Windows Phone Breakout Sessions</vt:lpstr>
      <vt:lpstr>Windows Phone Breakout Sessions</vt:lpstr>
      <vt:lpstr>Windows Phone Hands On Labs</vt:lpstr>
      <vt:lpstr>Windows Phone Booth</vt:lpstr>
      <vt:lpstr>Windows Phone Promotions</vt:lpstr>
      <vt:lpstr>Track resources</vt:lpstr>
      <vt:lpstr>Windows Phone Breakout Sessions</vt:lpstr>
      <vt:lpstr>Windows Phone Breakout Sessions</vt:lpstr>
      <vt:lpstr>Windows Phone Hands On Labs</vt:lpstr>
      <vt:lpstr>Windows Phone Booth</vt:lpstr>
      <vt:lpstr>Windows Phone Promotions</vt:lpstr>
      <vt:lpstr>Track Resources</vt:lpstr>
      <vt:lpstr>Resources</vt:lpstr>
      <vt:lpstr>Complete an evaluation on CommNet and enter to win!</vt:lpstr>
      <vt:lpstr>Evaluate this session</vt:lpstr>
      <vt:lpstr>PowerPoint Presentation</vt:lpstr>
    </vt:vector>
  </TitlesOfParts>
  <Manager>&lt;Comms manager/speech writer&gt;</Manager>
  <Company>Microsoft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WPH-B308 Using C and C++ in your Windows Phone 8 Apps</dc:title>
  <dc:subject>TechEd 2013</dc:subject>
  <dc:creator>Maarten Struys</dc:creator>
  <cp:keywords>TechEd 2013</cp:keywords>
  <dc:description>Template by: Jordan Cayabyab, Artitudes Design, Inc.
Formatting by: Brett Perry, Silver Fox Productions Inc.
Audience Type: Internal/External</dc:description>
  <cp:lastModifiedBy>Shows</cp:lastModifiedBy>
  <cp:revision>44</cp:revision>
  <dcterms:created xsi:type="dcterms:W3CDTF">2013-04-29T07:28:35Z</dcterms:created>
  <dcterms:modified xsi:type="dcterms:W3CDTF">2013-06-05T18:34:15Z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