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35" r:id="rId6"/>
  </p:sldMasterIdLst>
  <p:notesMasterIdLst>
    <p:notesMasterId r:id="rId17"/>
  </p:notesMasterIdLst>
  <p:handoutMasterIdLst>
    <p:handoutMasterId r:id="rId18"/>
  </p:handoutMasterIdLst>
  <p:sldIdLst>
    <p:sldId id="256" r:id="rId7"/>
    <p:sldId id="257" r:id="rId8"/>
    <p:sldId id="258" r:id="rId9"/>
    <p:sldId id="259" r:id="rId10"/>
    <p:sldId id="260" r:id="rId11"/>
    <p:sldId id="261" r:id="rId12"/>
    <p:sldId id="262" r:id="rId13"/>
    <p:sldId id="263" r:id="rId14"/>
    <p:sldId id="264" r:id="rId15"/>
    <p:sldId id="265" r:id="rId1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6897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5296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5093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6079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1209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655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4696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97328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222882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308725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3338967"/>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8210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209159"/>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279401"/>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329917"/>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7506778"/>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495958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28642953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17676661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15326780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9512803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025068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722724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7364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
        <p:nvSpPr>
          <p:cNvPr id="7" name="Rectangle 6"/>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94466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
        <p:nvSpPr>
          <p:cNvPr id="6" name="Rectangle 5"/>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03962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530488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7072329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399711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359898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261973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875226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564791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55070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483541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030966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035001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2086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119621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42648772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31246865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08793917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5797027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32017833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54697839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19667154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29474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92768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15066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53271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6301235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418403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137948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029345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9068834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57016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66450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991336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21579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0899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7954072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6417375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1334877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493671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275991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217118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769147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39654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788242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3900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71984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6114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3499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5975905"/>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422842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938945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191599847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784368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813175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37321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88276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58545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956264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4919287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3293943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4183902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886931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894817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image" Target="../media/image1.png"/><Relationship Id="rId5" Type="http://schemas.openxmlformats.org/officeDocument/2006/relationships/slideLayout" Target="../slideLayouts/slideLayout36.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image" Target="../media/image2.png"/><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theme" Target="../theme/theme2.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theme" Target="../theme/theme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5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38920152"/>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 id="2147484314" r:id="rId36"/>
    <p:sldLayoutId id="2147484315" r:id="rId37"/>
    <p:sldLayoutId id="2147484316" r:id="rId38"/>
    <p:sldLayoutId id="2147484317" r:id="rId39"/>
    <p:sldLayoutId id="2147484318" r:id="rId40"/>
    <p:sldLayoutId id="2147484319" r:id="rId41"/>
    <p:sldLayoutId id="2147484320" r:id="rId42"/>
    <p:sldLayoutId id="2147484321" r:id="rId43"/>
    <p:sldLayoutId id="2147484322" r:id="rId44"/>
    <p:sldLayoutId id="2147484323" r:id="rId45"/>
    <p:sldLayoutId id="2147484324" r:id="rId46"/>
    <p:sldLayoutId id="2147484325" r:id="rId47"/>
    <p:sldLayoutId id="2147484326" r:id="rId48"/>
    <p:sldLayoutId id="2147484327" r:id="rId49"/>
    <p:sldLayoutId id="2147484328" r:id="rId50"/>
    <p:sldLayoutId id="2147484329" r:id="rId51"/>
    <p:sldLayoutId id="2147484330" r:id="rId52"/>
    <p:sldLayoutId id="2147484331" r:id="rId53"/>
    <p:sldLayoutId id="2147484332" r:id="rId54"/>
    <p:sldLayoutId id="2147484333" r:id="rId55"/>
    <p:sldLayoutId id="2147484334" r:id="rId5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5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guide id="5" orient="horz" pos="187">
          <p15:clr>
            <a:srgbClr val="5ACBF0"/>
          </p15:clr>
        </p15:guide>
        <p15:guide id="6" pos="173">
          <p15:clr>
            <a:srgbClr val="5ACBF0"/>
          </p15:clr>
        </p15:guide>
        <p15:guide id="7" orient="horz" pos="763">
          <p15:clr>
            <a:srgbClr val="A4A3A4"/>
          </p15:clr>
        </p15:guide>
        <p15:guide id="8" orient="horz" pos="1339">
          <p15:clr>
            <a:srgbClr val="A4A3A4"/>
          </p15:clr>
        </p15:guide>
        <p15:guide id="9" orient="horz" pos="1915">
          <p15:clr>
            <a:srgbClr val="A4A3A4"/>
          </p15:clr>
        </p15:guide>
        <p15:guide id="10" orient="horz" pos="2491">
          <p15:clr>
            <a:srgbClr val="A4A3A4"/>
          </p15:clr>
        </p15:guide>
        <p15:guide id="11" orient="horz" pos="3067">
          <p15:clr>
            <a:srgbClr val="A4A3A4"/>
          </p15:clr>
        </p15:guide>
        <p15:guide id="12" orient="horz" pos="3643">
          <p15:clr>
            <a:srgbClr val="A4A3A4"/>
          </p15:clr>
        </p15:guide>
        <p15:guide id="13" orient="horz" pos="4219">
          <p15:clr>
            <a:srgbClr val="5ACBF0"/>
          </p15:clr>
        </p15:guide>
        <p15:guide id="14" pos="749">
          <p15:clr>
            <a:srgbClr val="A4A3A4"/>
          </p15:clr>
        </p15:guide>
        <p15:guide id="15" pos="1325">
          <p15:clr>
            <a:srgbClr val="A4A3A4"/>
          </p15:clr>
        </p15:guide>
        <p15:guide id="16" pos="1901">
          <p15:clr>
            <a:srgbClr val="A4A3A4"/>
          </p15:clr>
        </p15:guide>
        <p15:guide id="17" pos="2477">
          <p15:clr>
            <a:srgbClr val="A4A3A4"/>
          </p15:clr>
        </p15:guide>
        <p15:guide id="18" pos="3053">
          <p15:clr>
            <a:srgbClr val="A4A3A4"/>
          </p15:clr>
        </p15:guide>
        <p15:guide id="19" pos="3629">
          <p15:clr>
            <a:srgbClr val="A4A3A4"/>
          </p15:clr>
        </p15:guide>
        <p15:guide id="20" pos="4205">
          <p15:clr>
            <a:srgbClr val="A4A3A4"/>
          </p15:clr>
        </p15:guide>
        <p15:guide id="21" pos="4781">
          <p15:clr>
            <a:srgbClr val="A4A3A4"/>
          </p15:clr>
        </p15:guide>
        <p15:guide id="22" pos="5357">
          <p15:clr>
            <a:srgbClr val="A4A3A4"/>
          </p15:clr>
        </p15:guide>
        <p15:guide id="23" pos="5933">
          <p15:clr>
            <a:srgbClr val="A4A3A4"/>
          </p15:clr>
        </p15:guide>
        <p15:guide id="24" pos="6509">
          <p15:clr>
            <a:srgbClr val="A4A3A4"/>
          </p15:clr>
        </p15:guide>
        <p15:guide id="25" pos="7085">
          <p15:clr>
            <a:srgbClr val="A4A3A4"/>
          </p15:clr>
        </p15:guide>
        <p15:guide id="26"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7243328"/>
      </p:ext>
    </p:extLst>
  </p:cSld>
  <p:clrMap bg1="dk1" tx1="lt1" bg2="dk2" tx2="lt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 id="2147484357" r:id="rId22"/>
    <p:sldLayoutId id="2147484358" r:id="rId23"/>
    <p:sldLayoutId id="2147484359" r:id="rId24"/>
    <p:sldLayoutId id="2147484360"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hyperlink" Target="http://PowerShell.org" TargetMode="Externa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xml"/><Relationship Id="rId1" Type="http://schemas.openxmlformats.org/officeDocument/2006/relationships/slideLayout" Target="../slideLayouts/slideLayout112.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9798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76604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PowerShell Unplugged </a:t>
            </a:r>
            <a:br>
              <a:rPr lang="en-US" sz="4800" dirty="0"/>
            </a:br>
            <a:r>
              <a:rPr lang="en-US" sz="4800" dirty="0"/>
              <a:t>with Jeffrey </a:t>
            </a:r>
            <a:r>
              <a:rPr lang="en-US" sz="4800" dirty="0" err="1"/>
              <a:t>Snover</a:t>
            </a:r>
            <a:r>
              <a:rPr lang="en-US" sz="4800" dirty="0"/>
              <a:t> &amp; </a:t>
            </a:r>
            <a:br>
              <a:rPr lang="en-US" sz="4800" dirty="0"/>
            </a:br>
            <a:r>
              <a:rPr lang="en-US" sz="4800" dirty="0"/>
              <a:t>Don Jones</a:t>
            </a:r>
          </a:p>
        </p:txBody>
      </p:sp>
      <p:sp>
        <p:nvSpPr>
          <p:cNvPr id="8" name="Text Placeholder 7"/>
          <p:cNvSpPr>
            <a:spLocks noGrp="1"/>
          </p:cNvSpPr>
          <p:nvPr>
            <p:ph type="body" sz="quarter" idx="15"/>
          </p:nvPr>
        </p:nvSpPr>
        <p:spPr/>
        <p:txBody>
          <a:bodyPr/>
          <a:lstStyle/>
          <a:p>
            <a:r>
              <a:rPr lang="en-US" dirty="0" smtClean="0"/>
              <a:t>DCIM-B318</a:t>
            </a:r>
            <a:endParaRPr lang="en-US" dirty="0"/>
          </a:p>
        </p:txBody>
      </p:sp>
    </p:spTree>
    <p:extLst>
      <p:ext uri="{BB962C8B-B14F-4D97-AF65-F5344CB8AC3E}">
        <p14:creationId xmlns:p14="http://schemas.microsoft.com/office/powerpoint/2010/main" val="158639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favorite </a:t>
            </a:r>
            <a:r>
              <a:rPr lang="en-US" dirty="0" err="1" smtClean="0"/>
              <a:t>Cmdlet</a:t>
            </a:r>
            <a:r>
              <a:rPr lang="en-US" dirty="0" smtClean="0"/>
              <a:t>?</a:t>
            </a:r>
            <a:endParaRPr lang="en-US" dirty="0"/>
          </a:p>
        </p:txBody>
      </p:sp>
      <p:sp>
        <p:nvSpPr>
          <p:cNvPr id="6" name="Text Placeholder 5"/>
          <p:cNvSpPr>
            <a:spLocks noGrp="1"/>
          </p:cNvSpPr>
          <p:nvPr>
            <p:ph type="body" sz="quarter" idx="11"/>
          </p:nvPr>
        </p:nvSpPr>
        <p:spPr>
          <a:xfrm>
            <a:off x="274638" y="1212850"/>
            <a:ext cx="11887200" cy="738664"/>
          </a:xfrm>
        </p:spPr>
        <p:txBody>
          <a:bodyPr/>
          <a:lstStyle/>
          <a:p>
            <a:r>
              <a:rPr lang="en-US" dirty="0" smtClean="0"/>
              <a:t>PS&gt; Get-Help</a:t>
            </a:r>
            <a:endParaRPr lang="en-US" dirty="0"/>
          </a:p>
        </p:txBody>
      </p:sp>
    </p:spTree>
    <p:extLst>
      <p:ext uri="{BB962C8B-B14F-4D97-AF65-F5344CB8AC3E}">
        <p14:creationId xmlns:p14="http://schemas.microsoft.com/office/powerpoint/2010/main" val="36487188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Keys to learning PowerShell</a:t>
            </a:r>
            <a:endParaRPr lang="en-US" dirty="0"/>
          </a:p>
        </p:txBody>
      </p:sp>
      <p:sp>
        <p:nvSpPr>
          <p:cNvPr id="4" name="Text Placeholder 3"/>
          <p:cNvSpPr>
            <a:spLocks noGrp="1"/>
          </p:cNvSpPr>
          <p:nvPr>
            <p:ph type="body" sz="quarter" idx="11"/>
          </p:nvPr>
        </p:nvSpPr>
        <p:spPr>
          <a:xfrm>
            <a:off x="274639" y="1212849"/>
            <a:ext cx="11889564" cy="4124206"/>
          </a:xfrm>
        </p:spPr>
        <p:txBody>
          <a:bodyPr/>
          <a:lstStyle/>
          <a:p>
            <a:r>
              <a:rPr lang="en-US" dirty="0" smtClean="0"/>
              <a:t>Learn how to learn</a:t>
            </a:r>
          </a:p>
          <a:p>
            <a:r>
              <a:rPr lang="en-US" dirty="0" smtClean="0"/>
              <a:t>Get-Help &amp; Update-Help</a:t>
            </a:r>
          </a:p>
          <a:p>
            <a:r>
              <a:rPr lang="en-US" dirty="0" smtClean="0"/>
              <a:t>Get-Command &amp; Show-Command</a:t>
            </a:r>
          </a:p>
          <a:p>
            <a:r>
              <a:rPr lang="en-US" dirty="0" smtClean="0"/>
              <a:t>Get-Member &amp; Show-Object</a:t>
            </a:r>
          </a:p>
          <a:p>
            <a:r>
              <a:rPr lang="en-US" dirty="0" smtClean="0"/>
              <a:t>Get-</a:t>
            </a:r>
            <a:r>
              <a:rPr lang="en-US" dirty="0" err="1" smtClean="0"/>
              <a:t>PSDrive</a:t>
            </a:r>
            <a:endParaRPr lang="en-US" dirty="0" smtClean="0"/>
          </a:p>
          <a:p>
            <a:endParaRPr lang="en-US" dirty="0"/>
          </a:p>
        </p:txBody>
      </p:sp>
    </p:spTree>
    <p:extLst>
      <p:ext uri="{BB962C8B-B14F-4D97-AF65-F5344CB8AC3E}">
        <p14:creationId xmlns:p14="http://schemas.microsoft.com/office/powerpoint/2010/main" val="39807961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a:t>
            </a:r>
            <a:endParaRPr lang="en-US" dirty="0"/>
          </a:p>
        </p:txBody>
      </p:sp>
      <p:sp>
        <p:nvSpPr>
          <p:cNvPr id="3" name="Text Placeholder 2"/>
          <p:cNvSpPr>
            <a:spLocks noGrp="1"/>
          </p:cNvSpPr>
          <p:nvPr>
            <p:ph type="body" sz="quarter" idx="11"/>
          </p:nvPr>
        </p:nvSpPr>
        <p:spPr>
          <a:xfrm>
            <a:off x="274639" y="1212849"/>
            <a:ext cx="11889564" cy="3790781"/>
          </a:xfrm>
        </p:spPr>
        <p:txBody>
          <a:bodyPr/>
          <a:lstStyle/>
          <a:p>
            <a:r>
              <a:rPr lang="en-US" dirty="0" smtClean="0">
                <a:hlinkClick r:id="rId2"/>
              </a:rPr>
              <a:t>http://</a:t>
            </a:r>
            <a:r>
              <a:rPr lang="en-US" dirty="0" err="1" smtClean="0">
                <a:hlinkClick r:id="rId2"/>
              </a:rPr>
              <a:t>PowerShell.org</a:t>
            </a:r>
            <a:endParaRPr lang="en-US" dirty="0" smtClean="0"/>
          </a:p>
          <a:p>
            <a:pPr marL="600075" lvl="1" indent="-571500">
              <a:buFont typeface="Arial"/>
              <a:buChar char="•"/>
            </a:pPr>
            <a:r>
              <a:rPr lang="en-US" dirty="0" smtClean="0"/>
              <a:t>The Scripting Games!</a:t>
            </a:r>
          </a:p>
          <a:p>
            <a:pPr marL="600075" lvl="1" indent="-571500">
              <a:buFont typeface="Arial"/>
              <a:buChar char="•"/>
            </a:pPr>
            <a:r>
              <a:rPr lang="en-US" dirty="0" smtClean="0"/>
              <a:t>The PowerShell Summit (Europe and North America)!</a:t>
            </a:r>
          </a:p>
          <a:p>
            <a:pPr marL="600075" lvl="1" indent="-571500">
              <a:buFont typeface="Arial"/>
              <a:buChar char="•"/>
            </a:pPr>
            <a:r>
              <a:rPr lang="en-US" dirty="0" smtClean="0"/>
              <a:t>Free PowerShell-related eBooks!</a:t>
            </a:r>
          </a:p>
          <a:p>
            <a:pPr marL="600075" lvl="1" indent="-571500">
              <a:buFont typeface="Arial"/>
              <a:buChar char="•"/>
            </a:pPr>
            <a:r>
              <a:rPr lang="en-US" dirty="0" smtClean="0"/>
              <a:t>Friendly Q&amp;A Forums!</a:t>
            </a:r>
          </a:p>
          <a:p>
            <a:pPr marL="600075" lvl="1" indent="-571500">
              <a:buFont typeface="Arial"/>
              <a:buChar char="•"/>
            </a:pPr>
            <a:r>
              <a:rPr lang="en-US" dirty="0" err="1" smtClean="0"/>
              <a:t>TechLetter</a:t>
            </a:r>
            <a:r>
              <a:rPr lang="en-US" dirty="0" smtClean="0"/>
              <a:t> monthly newsletter!</a:t>
            </a:r>
          </a:p>
          <a:p>
            <a:pPr marL="600075" lvl="1" indent="-571500">
              <a:buFont typeface="Arial"/>
              <a:buChar char="•"/>
            </a:pPr>
            <a:r>
              <a:rPr lang="en-US" dirty="0" err="1" smtClean="0"/>
              <a:t>TechSession</a:t>
            </a:r>
            <a:r>
              <a:rPr lang="en-US" dirty="0" smtClean="0"/>
              <a:t> monthly webinars!</a:t>
            </a:r>
          </a:p>
          <a:p>
            <a:pPr marL="600075" lvl="1" indent="-571500">
              <a:buFont typeface="Arial"/>
              <a:buChar char="•"/>
            </a:pPr>
            <a:r>
              <a:rPr lang="en-US" dirty="0" smtClean="0"/>
              <a:t>Desired State Configuration (DSC) Hub!</a:t>
            </a:r>
          </a:p>
          <a:p>
            <a:pPr marL="600075" lvl="1" indent="-571500">
              <a:buFont typeface="Arial"/>
              <a:buChar char="•"/>
            </a:pPr>
            <a:r>
              <a:rPr lang="en-US" dirty="0" smtClean="0"/>
              <a:t>Tons More!</a:t>
            </a:r>
          </a:p>
          <a:p>
            <a:pPr marL="600075" lvl="1" indent="-571500">
              <a:buFont typeface="Arial"/>
              <a:buChar char="•"/>
            </a:pPr>
            <a:r>
              <a:rPr lang="en-US" dirty="0" smtClean="0"/>
              <a:t>Everything’s community-produced and community-owned!</a:t>
            </a:r>
            <a:endParaRPr lang="en-US" dirty="0"/>
          </a:p>
        </p:txBody>
      </p:sp>
    </p:spTree>
    <p:extLst>
      <p:ext uri="{BB962C8B-B14F-4D97-AF65-F5344CB8AC3E}">
        <p14:creationId xmlns:p14="http://schemas.microsoft.com/office/powerpoint/2010/main" val="437322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179087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4670782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8225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2959829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id="{38A3E61C-1CD7-48F3-8278-CE600217814B}" vid="{75BF5FEE-3B6E-4A8B-992D-26FBB2CFAAAC}"/>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DCIM-B318</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e36bfbf9-5e42-489c-a259-4c54eb22cb57"/>
    <ds:schemaRef ds:uri="http://purl.org/dc/dcmitype/"/>
    <ds:schemaRef ds:uri="http://purl.org/dc/terms/"/>
    <ds:schemaRef ds:uri="230e9df3-be65-4c73-a93b-d1236ebd677e"/>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4284</TotalTime>
  <Words>1003</Words>
  <Application>Microsoft Office PowerPoint</Application>
  <PresentationFormat>Custom</PresentationFormat>
  <Paragraphs>72</Paragraphs>
  <Slides>10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Consolas</vt:lpstr>
      <vt:lpstr>Segoe UI</vt:lpstr>
      <vt:lpstr>Segoe UI Light</vt:lpstr>
      <vt:lpstr>Wingdings</vt:lpstr>
      <vt:lpstr>TechEd 2014 Dk Blue</vt:lpstr>
      <vt:lpstr>1_TechEd 2014 Dk Blue</vt:lpstr>
      <vt:lpstr>TechEd_2013_Template_16x9</vt:lpstr>
      <vt:lpstr>PowerPoint Presentation</vt:lpstr>
      <vt:lpstr>PowerShell Unplugged  with Jeffrey Snover &amp;  Don Jones</vt:lpstr>
      <vt:lpstr>My favorite Cmdlet?</vt:lpstr>
      <vt:lpstr>Keys to learning PowerShell</vt:lpstr>
      <vt:lpstr>Community 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PowerShell Unplugged with Jeffrey Snover &amp; Don Jones</dc:title>
  <dc:subject>TechEd 2014</dc:subject>
  <dc:creator>&lt;Speaker name goes here&gt;</dc:creator>
  <cp:keywords/>
  <dc:description>Template: Jordan Cayabyab, Artitudes Design
Formatting: 
Audience Type:</dc:description>
  <cp:lastModifiedBy>testadmin</cp:lastModifiedBy>
  <cp:revision>267</cp:revision>
  <dcterms:created xsi:type="dcterms:W3CDTF">2013-10-21T21:40:33Z</dcterms:created>
  <dcterms:modified xsi:type="dcterms:W3CDTF">2014-05-12T20:31:02Z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