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 id="2147484283" r:id="rId6"/>
    <p:sldMasterId id="2147484285" r:id="rId7"/>
    <p:sldMasterId id="2147484290" r:id="rId8"/>
    <p:sldMasterId id="2147484293" r:id="rId9"/>
  </p:sldMasterIdLst>
  <p:notesMasterIdLst>
    <p:notesMasterId r:id="rId36"/>
  </p:notesMasterIdLst>
  <p:handoutMasterIdLst>
    <p:handoutMasterId r:id="rId37"/>
  </p:handoutMasterIdLst>
  <p:sldIdLst>
    <p:sldId id="1479" r:id="rId10"/>
    <p:sldId id="1412" r:id="rId11"/>
    <p:sldId id="1457" r:id="rId12"/>
    <p:sldId id="1453" r:id="rId13"/>
    <p:sldId id="1454" r:id="rId14"/>
    <p:sldId id="1455" r:id="rId15"/>
    <p:sldId id="1456" r:id="rId16"/>
    <p:sldId id="1458" r:id="rId17"/>
    <p:sldId id="1464" r:id="rId18"/>
    <p:sldId id="1470" r:id="rId19"/>
    <p:sldId id="1466" r:id="rId20"/>
    <p:sldId id="1471" r:id="rId21"/>
    <p:sldId id="1467" r:id="rId22"/>
    <p:sldId id="1472" r:id="rId23"/>
    <p:sldId id="1468" r:id="rId24"/>
    <p:sldId id="1477" r:id="rId25"/>
    <p:sldId id="1476" r:id="rId26"/>
    <p:sldId id="1469" r:id="rId27"/>
    <p:sldId id="1474" r:id="rId28"/>
    <p:sldId id="1413" r:id="rId29"/>
    <p:sldId id="1415" r:id="rId30"/>
    <p:sldId id="1478" r:id="rId31"/>
    <p:sldId id="1416" r:id="rId32"/>
    <p:sldId id="1417" r:id="rId33"/>
    <p:sldId id="1414" r:id="rId34"/>
    <p:sldId id="1132" r:id="rId35"/>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78712" autoAdjust="0"/>
  </p:normalViewPr>
  <p:slideViewPr>
    <p:cSldViewPr snapToObjects="1">
      <p:cViewPr varScale="1">
        <p:scale>
          <a:sx n="102" d="100"/>
          <a:sy n="102" d="100"/>
        </p:scale>
        <p:origin x="798" y="10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7187" y="8829967"/>
            <a:ext cx="5584915" cy="466433"/>
          </a:xfrm>
          <a:prstGeom prst="rect">
            <a:avLst/>
          </a:prstGeom>
        </p:spPr>
        <p:txBody>
          <a:bodyPr vert="horz" lIns="93177" tIns="46589" rIns="93177" bIns="46589"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9336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16691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75366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88747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2314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81529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87591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43533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3148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05867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335634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0804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1186">
              <a:spcBef>
                <a:spcPct val="0"/>
              </a:spcBef>
            </a:pPr>
            <a:endParaRPr lang="en-US" dirty="0"/>
          </a:p>
        </p:txBody>
      </p:sp>
      <p:sp>
        <p:nvSpPr>
          <p:cNvPr id="7823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706919">
              <a:defRPr sz="1900">
                <a:solidFill>
                  <a:schemeClr val="tx1"/>
                </a:solidFill>
                <a:latin typeface="Segoe UI" panose="020B0502040204020203" pitchFamily="34" charset="0"/>
              </a:defRPr>
            </a:lvl1pPr>
            <a:lvl2pPr marL="757066" indent="-291179" defTabSz="706919">
              <a:defRPr sz="1900">
                <a:solidFill>
                  <a:schemeClr val="tx1"/>
                </a:solidFill>
                <a:latin typeface="Segoe UI" panose="020B0502040204020203" pitchFamily="34" charset="0"/>
              </a:defRPr>
            </a:lvl2pPr>
            <a:lvl3pPr marL="1164717" indent="-232943" defTabSz="706919">
              <a:defRPr sz="1900">
                <a:solidFill>
                  <a:schemeClr val="tx1"/>
                </a:solidFill>
                <a:latin typeface="Segoe UI" panose="020B0502040204020203" pitchFamily="34" charset="0"/>
              </a:defRPr>
            </a:lvl3pPr>
            <a:lvl4pPr marL="1630604" indent="-232943" defTabSz="706919">
              <a:defRPr sz="1900">
                <a:solidFill>
                  <a:schemeClr val="tx1"/>
                </a:solidFill>
                <a:latin typeface="Segoe UI" panose="020B0502040204020203" pitchFamily="34" charset="0"/>
              </a:defRPr>
            </a:lvl4pPr>
            <a:lvl5pPr marL="2096491" indent="-232943" defTabSz="706919">
              <a:defRPr sz="1900">
                <a:solidFill>
                  <a:schemeClr val="tx1"/>
                </a:solidFill>
                <a:latin typeface="Segoe UI" panose="020B0502040204020203" pitchFamily="34" charset="0"/>
              </a:defRPr>
            </a:lvl5pPr>
            <a:lvl6pPr marL="2562377" indent="-232943" defTabSz="706919" fontAlgn="base">
              <a:spcBef>
                <a:spcPct val="0"/>
              </a:spcBef>
              <a:spcAft>
                <a:spcPct val="0"/>
              </a:spcAft>
              <a:defRPr sz="1900">
                <a:solidFill>
                  <a:schemeClr val="tx1"/>
                </a:solidFill>
                <a:latin typeface="Segoe UI" panose="020B0502040204020203" pitchFamily="34" charset="0"/>
              </a:defRPr>
            </a:lvl6pPr>
            <a:lvl7pPr marL="3028264" indent="-232943" defTabSz="706919" fontAlgn="base">
              <a:spcBef>
                <a:spcPct val="0"/>
              </a:spcBef>
              <a:spcAft>
                <a:spcPct val="0"/>
              </a:spcAft>
              <a:defRPr sz="1900">
                <a:solidFill>
                  <a:schemeClr val="tx1"/>
                </a:solidFill>
                <a:latin typeface="Segoe UI" panose="020B0502040204020203" pitchFamily="34" charset="0"/>
              </a:defRPr>
            </a:lvl7pPr>
            <a:lvl8pPr marL="3494151" indent="-232943" defTabSz="706919" fontAlgn="base">
              <a:spcBef>
                <a:spcPct val="0"/>
              </a:spcBef>
              <a:spcAft>
                <a:spcPct val="0"/>
              </a:spcAft>
              <a:defRPr sz="1900">
                <a:solidFill>
                  <a:schemeClr val="tx1"/>
                </a:solidFill>
                <a:latin typeface="Segoe UI" panose="020B0502040204020203" pitchFamily="34" charset="0"/>
              </a:defRPr>
            </a:lvl8pPr>
            <a:lvl9pPr marL="3960038" indent="-232943" defTabSz="706919" fontAlgn="base">
              <a:spcBef>
                <a:spcPct val="0"/>
              </a:spcBef>
              <a:spcAft>
                <a:spcPct val="0"/>
              </a:spcAft>
              <a:defRPr sz="1900">
                <a:solidFill>
                  <a:schemeClr val="tx1"/>
                </a:solidFill>
                <a:latin typeface="Segoe UI" panose="020B0502040204020203" pitchFamily="34" charset="0"/>
              </a:defRPr>
            </a:lvl9pPr>
          </a:lstStyle>
          <a:p>
            <a:pPr fontAlgn="base">
              <a:spcBef>
                <a:spcPct val="0"/>
              </a:spcBef>
              <a:spcAft>
                <a:spcPct val="0"/>
              </a:spcAft>
            </a:pPr>
            <a:r>
              <a:rPr lang="en-US" sz="1400">
                <a:solidFill>
                  <a:srgbClr val="000000"/>
                </a:solidFill>
                <a:latin typeface="Calibri" panose="020F0502020204030204" pitchFamily="34" charset="0"/>
              </a:rPr>
              <a:t>Build 2012</a:t>
            </a:r>
          </a:p>
        </p:txBody>
      </p:sp>
      <p:sp>
        <p:nvSpPr>
          <p:cNvPr id="5" name="Footer Placeholder 4"/>
          <p:cNvSpPr>
            <a:spLocks noGrp="1"/>
          </p:cNvSpPr>
          <p:nvPr>
            <p:ph type="ftr" sz="quarter" idx="4"/>
          </p:nvPr>
        </p:nvSpPr>
        <p:spPr>
          <a:xfrm>
            <a:off x="1" y="8977136"/>
            <a:ext cx="6449568" cy="472568"/>
          </a:xfrm>
        </p:spPr>
        <p:txBody>
          <a:bodyPr/>
          <a:lstStyle/>
          <a:p>
            <a:pPr defTabSz="936625" eaLnBrk="0" hangingPunct="0">
              <a:defRPr/>
            </a:pPr>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6625" eaLnBrk="0" hangingPunct="0">
              <a:defRPr/>
            </a:pPr>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8234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7EBFCC2E-BA12-4E0A-9C58-E4A1F39A12C9}" type="datetime1">
              <a:rPr lang="en-US" sz="1200">
                <a:solidFill>
                  <a:srgbClr val="000000"/>
                </a:solidFill>
              </a:rPr>
              <a:pPr defTabSz="930156" fontAlgn="base">
                <a:spcBef>
                  <a:spcPct val="0"/>
                </a:spcBef>
                <a:spcAft>
                  <a:spcPct val="0"/>
                </a:spcAft>
              </a:pPr>
              <a:t>5/13/2014</a:t>
            </a:fld>
            <a:endParaRPr lang="en-US" sz="1200">
              <a:solidFill>
                <a:srgbClr val="000000"/>
              </a:solidFill>
            </a:endParaRPr>
          </a:p>
        </p:txBody>
      </p:sp>
      <p:sp>
        <p:nvSpPr>
          <p:cNvPr id="7823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6B12027F-9FD0-4A06-A748-BD26245FE409}" type="slidenum">
              <a:rPr lang="en-US" sz="1200">
                <a:solidFill>
                  <a:srgbClr val="000000"/>
                </a:solidFill>
              </a:rPr>
              <a:pPr defTabSz="930156" fontAlgn="base">
                <a:spcBef>
                  <a:spcPct val="0"/>
                </a:spcBef>
                <a:spcAft>
                  <a:spcPct val="0"/>
                </a:spcAft>
              </a:pPr>
              <a:t>4</a:t>
            </a:fld>
            <a:endParaRPr lang="en-US" sz="1200">
              <a:solidFill>
                <a:srgbClr val="000000"/>
              </a:solidFill>
            </a:endParaRPr>
          </a:p>
        </p:txBody>
      </p:sp>
    </p:spTree>
    <p:extLst>
      <p:ext uri="{BB962C8B-B14F-4D97-AF65-F5344CB8AC3E}">
        <p14:creationId xmlns:p14="http://schemas.microsoft.com/office/powerpoint/2010/main" val="184457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70000"/>
              </a:lnSpc>
              <a:spcBef>
                <a:spcPct val="0"/>
              </a:spcBef>
            </a:pPr>
            <a:endParaRPr lang="en-US" dirty="0"/>
          </a:p>
        </p:txBody>
      </p:sp>
      <p:sp>
        <p:nvSpPr>
          <p:cNvPr id="7843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706919">
              <a:defRPr sz="1900">
                <a:solidFill>
                  <a:schemeClr val="tx1"/>
                </a:solidFill>
                <a:latin typeface="Segoe UI" panose="020B0502040204020203" pitchFamily="34" charset="0"/>
              </a:defRPr>
            </a:lvl1pPr>
            <a:lvl2pPr marL="757066" indent="-291179" defTabSz="706919">
              <a:defRPr sz="1900">
                <a:solidFill>
                  <a:schemeClr val="tx1"/>
                </a:solidFill>
                <a:latin typeface="Segoe UI" panose="020B0502040204020203" pitchFamily="34" charset="0"/>
              </a:defRPr>
            </a:lvl2pPr>
            <a:lvl3pPr marL="1164717" indent="-232943" defTabSz="706919">
              <a:defRPr sz="1900">
                <a:solidFill>
                  <a:schemeClr val="tx1"/>
                </a:solidFill>
                <a:latin typeface="Segoe UI" panose="020B0502040204020203" pitchFamily="34" charset="0"/>
              </a:defRPr>
            </a:lvl3pPr>
            <a:lvl4pPr marL="1630604" indent="-232943" defTabSz="706919">
              <a:defRPr sz="1900">
                <a:solidFill>
                  <a:schemeClr val="tx1"/>
                </a:solidFill>
                <a:latin typeface="Segoe UI" panose="020B0502040204020203" pitchFamily="34" charset="0"/>
              </a:defRPr>
            </a:lvl4pPr>
            <a:lvl5pPr marL="2096491" indent="-232943" defTabSz="706919">
              <a:defRPr sz="1900">
                <a:solidFill>
                  <a:schemeClr val="tx1"/>
                </a:solidFill>
                <a:latin typeface="Segoe UI" panose="020B0502040204020203" pitchFamily="34" charset="0"/>
              </a:defRPr>
            </a:lvl5pPr>
            <a:lvl6pPr marL="2562377" indent="-232943" defTabSz="706919" fontAlgn="base">
              <a:spcBef>
                <a:spcPct val="0"/>
              </a:spcBef>
              <a:spcAft>
                <a:spcPct val="0"/>
              </a:spcAft>
              <a:defRPr sz="1900">
                <a:solidFill>
                  <a:schemeClr val="tx1"/>
                </a:solidFill>
                <a:latin typeface="Segoe UI" panose="020B0502040204020203" pitchFamily="34" charset="0"/>
              </a:defRPr>
            </a:lvl6pPr>
            <a:lvl7pPr marL="3028264" indent="-232943" defTabSz="706919" fontAlgn="base">
              <a:spcBef>
                <a:spcPct val="0"/>
              </a:spcBef>
              <a:spcAft>
                <a:spcPct val="0"/>
              </a:spcAft>
              <a:defRPr sz="1900">
                <a:solidFill>
                  <a:schemeClr val="tx1"/>
                </a:solidFill>
                <a:latin typeface="Segoe UI" panose="020B0502040204020203" pitchFamily="34" charset="0"/>
              </a:defRPr>
            </a:lvl7pPr>
            <a:lvl8pPr marL="3494151" indent="-232943" defTabSz="706919" fontAlgn="base">
              <a:spcBef>
                <a:spcPct val="0"/>
              </a:spcBef>
              <a:spcAft>
                <a:spcPct val="0"/>
              </a:spcAft>
              <a:defRPr sz="1900">
                <a:solidFill>
                  <a:schemeClr val="tx1"/>
                </a:solidFill>
                <a:latin typeface="Segoe UI" panose="020B0502040204020203" pitchFamily="34" charset="0"/>
              </a:defRPr>
            </a:lvl8pPr>
            <a:lvl9pPr marL="3960038" indent="-232943" defTabSz="706919" fontAlgn="base">
              <a:spcBef>
                <a:spcPct val="0"/>
              </a:spcBef>
              <a:spcAft>
                <a:spcPct val="0"/>
              </a:spcAft>
              <a:defRPr sz="1900">
                <a:solidFill>
                  <a:schemeClr val="tx1"/>
                </a:solidFill>
                <a:latin typeface="Segoe UI" panose="020B0502040204020203" pitchFamily="34" charset="0"/>
              </a:defRPr>
            </a:lvl9pPr>
          </a:lstStyle>
          <a:p>
            <a:pPr fontAlgn="base">
              <a:spcBef>
                <a:spcPct val="0"/>
              </a:spcBef>
              <a:spcAft>
                <a:spcPct val="0"/>
              </a:spcAft>
            </a:pPr>
            <a:r>
              <a:rPr lang="en-US" sz="1400">
                <a:solidFill>
                  <a:srgbClr val="000000"/>
                </a:solidFill>
                <a:latin typeface="Calibri" panose="020F0502020204030204" pitchFamily="34" charset="0"/>
              </a:rPr>
              <a:t>Build 2012</a:t>
            </a:r>
          </a:p>
        </p:txBody>
      </p:sp>
      <p:sp>
        <p:nvSpPr>
          <p:cNvPr id="5" name="Footer Placeholder 4"/>
          <p:cNvSpPr>
            <a:spLocks noGrp="1"/>
          </p:cNvSpPr>
          <p:nvPr>
            <p:ph type="ftr" sz="quarter" idx="4"/>
          </p:nvPr>
        </p:nvSpPr>
        <p:spPr>
          <a:xfrm>
            <a:off x="1" y="8977136"/>
            <a:ext cx="6449568" cy="472568"/>
          </a:xfrm>
        </p:spPr>
        <p:txBody>
          <a:bodyPr/>
          <a:lstStyle/>
          <a:p>
            <a:pPr defTabSz="936625" eaLnBrk="0" hangingPunct="0">
              <a:defRPr/>
            </a:pPr>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6625" eaLnBrk="0" hangingPunct="0">
              <a:defRPr/>
            </a:pPr>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8439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06C74258-C340-44CA-A2F6-7E2DD79248F9}" type="datetime1">
              <a:rPr lang="en-US" sz="1200">
                <a:solidFill>
                  <a:srgbClr val="000000"/>
                </a:solidFill>
              </a:rPr>
              <a:pPr defTabSz="930156" fontAlgn="base">
                <a:spcBef>
                  <a:spcPct val="0"/>
                </a:spcBef>
                <a:spcAft>
                  <a:spcPct val="0"/>
                </a:spcAft>
              </a:pPr>
              <a:t>5/13/2014</a:t>
            </a:fld>
            <a:endParaRPr lang="en-US" sz="1200">
              <a:solidFill>
                <a:srgbClr val="000000"/>
              </a:solidFill>
            </a:endParaRPr>
          </a:p>
        </p:txBody>
      </p:sp>
      <p:sp>
        <p:nvSpPr>
          <p:cNvPr id="7843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9941EAA3-85CB-4A07-B2D9-A7E148034F50}" type="slidenum">
              <a:rPr lang="en-US" sz="1200">
                <a:solidFill>
                  <a:srgbClr val="000000"/>
                </a:solidFill>
              </a:rPr>
              <a:pPr defTabSz="930156" fontAlgn="base">
                <a:spcBef>
                  <a:spcPct val="0"/>
                </a:spcBef>
                <a:spcAft>
                  <a:spcPct val="0"/>
                </a:spcAft>
              </a:pPr>
              <a:t>5</a:t>
            </a:fld>
            <a:endParaRPr lang="en-US" sz="1200">
              <a:solidFill>
                <a:srgbClr val="000000"/>
              </a:solidFill>
            </a:endParaRPr>
          </a:p>
        </p:txBody>
      </p:sp>
    </p:spTree>
    <p:extLst>
      <p:ext uri="{BB962C8B-B14F-4D97-AF65-F5344CB8AC3E}">
        <p14:creationId xmlns:p14="http://schemas.microsoft.com/office/powerpoint/2010/main" val="198743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5958" y="3959041"/>
            <a:ext cx="6458656" cy="5146913"/>
          </a:xfrm>
        </p:spPr>
        <p:txBody>
          <a:bodyPr>
            <a:normAutofit/>
          </a:bodyPr>
          <a:lstStyle/>
          <a:p>
            <a:pPr defTabSz="931519">
              <a:spcAft>
                <a:spcPts val="339"/>
              </a:spcAft>
              <a:defRPr/>
            </a:pPr>
            <a:endParaRPr lang="en-US" dirty="0"/>
          </a:p>
        </p:txBody>
      </p:sp>
      <p:sp>
        <p:nvSpPr>
          <p:cNvPr id="78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9B4CD547-A698-4ACA-B51A-3CAABAA61DEC}" type="slidenum">
              <a:rPr lang="en-US" sz="1200">
                <a:solidFill>
                  <a:srgbClr val="000000"/>
                </a:solidFill>
              </a:rPr>
              <a:pPr defTabSz="930156" fontAlgn="base">
                <a:spcBef>
                  <a:spcPct val="0"/>
                </a:spcBef>
                <a:spcAft>
                  <a:spcPct val="0"/>
                </a:spcAft>
              </a:pPr>
              <a:t>6</a:t>
            </a:fld>
            <a:endParaRPr lang="en-US" sz="1200">
              <a:solidFill>
                <a:srgbClr val="000000"/>
              </a:solidFill>
            </a:endParaRPr>
          </a:p>
        </p:txBody>
      </p:sp>
      <p:sp>
        <p:nvSpPr>
          <p:cNvPr id="786436" name="Slide Image Placeholder 6"/>
          <p:cNvSpPr>
            <a:spLocks noGrp="1" noRot="1" noChangeAspect="1" noTextEdit="1"/>
          </p:cNvSpPr>
          <p:nvPr>
            <p:ph type="sldImg"/>
          </p:nvPr>
        </p:nvSpPr>
        <p:spPr bwMode="auto">
          <a:xfrm>
            <a:off x="520700" y="304800"/>
            <a:ext cx="6230938" cy="350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4183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70000"/>
              </a:lnSpc>
              <a:spcBef>
                <a:spcPct val="0"/>
              </a:spcBef>
            </a:pPr>
            <a:endParaRPr lang="en-US" dirty="0"/>
          </a:p>
        </p:txBody>
      </p:sp>
      <p:sp>
        <p:nvSpPr>
          <p:cNvPr id="7905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706919">
              <a:defRPr sz="1900">
                <a:solidFill>
                  <a:schemeClr val="tx1"/>
                </a:solidFill>
                <a:latin typeface="Segoe UI" panose="020B0502040204020203" pitchFamily="34" charset="0"/>
              </a:defRPr>
            </a:lvl1pPr>
            <a:lvl2pPr marL="757066" indent="-291179" defTabSz="706919">
              <a:defRPr sz="1900">
                <a:solidFill>
                  <a:schemeClr val="tx1"/>
                </a:solidFill>
                <a:latin typeface="Segoe UI" panose="020B0502040204020203" pitchFamily="34" charset="0"/>
              </a:defRPr>
            </a:lvl2pPr>
            <a:lvl3pPr marL="1164717" indent="-232943" defTabSz="706919">
              <a:defRPr sz="1900">
                <a:solidFill>
                  <a:schemeClr val="tx1"/>
                </a:solidFill>
                <a:latin typeface="Segoe UI" panose="020B0502040204020203" pitchFamily="34" charset="0"/>
              </a:defRPr>
            </a:lvl3pPr>
            <a:lvl4pPr marL="1630604" indent="-232943" defTabSz="706919">
              <a:defRPr sz="1900">
                <a:solidFill>
                  <a:schemeClr val="tx1"/>
                </a:solidFill>
                <a:latin typeface="Segoe UI" panose="020B0502040204020203" pitchFamily="34" charset="0"/>
              </a:defRPr>
            </a:lvl4pPr>
            <a:lvl5pPr marL="2096491" indent="-232943" defTabSz="706919">
              <a:defRPr sz="1900">
                <a:solidFill>
                  <a:schemeClr val="tx1"/>
                </a:solidFill>
                <a:latin typeface="Segoe UI" panose="020B0502040204020203" pitchFamily="34" charset="0"/>
              </a:defRPr>
            </a:lvl5pPr>
            <a:lvl6pPr marL="2562377" indent="-232943" defTabSz="706919" fontAlgn="base">
              <a:spcBef>
                <a:spcPct val="0"/>
              </a:spcBef>
              <a:spcAft>
                <a:spcPct val="0"/>
              </a:spcAft>
              <a:defRPr sz="1900">
                <a:solidFill>
                  <a:schemeClr val="tx1"/>
                </a:solidFill>
                <a:latin typeface="Segoe UI" panose="020B0502040204020203" pitchFamily="34" charset="0"/>
              </a:defRPr>
            </a:lvl6pPr>
            <a:lvl7pPr marL="3028264" indent="-232943" defTabSz="706919" fontAlgn="base">
              <a:spcBef>
                <a:spcPct val="0"/>
              </a:spcBef>
              <a:spcAft>
                <a:spcPct val="0"/>
              </a:spcAft>
              <a:defRPr sz="1900">
                <a:solidFill>
                  <a:schemeClr val="tx1"/>
                </a:solidFill>
                <a:latin typeface="Segoe UI" panose="020B0502040204020203" pitchFamily="34" charset="0"/>
              </a:defRPr>
            </a:lvl7pPr>
            <a:lvl8pPr marL="3494151" indent="-232943" defTabSz="706919" fontAlgn="base">
              <a:spcBef>
                <a:spcPct val="0"/>
              </a:spcBef>
              <a:spcAft>
                <a:spcPct val="0"/>
              </a:spcAft>
              <a:defRPr sz="1900">
                <a:solidFill>
                  <a:schemeClr val="tx1"/>
                </a:solidFill>
                <a:latin typeface="Segoe UI" panose="020B0502040204020203" pitchFamily="34" charset="0"/>
              </a:defRPr>
            </a:lvl8pPr>
            <a:lvl9pPr marL="3960038" indent="-232943" defTabSz="706919" fontAlgn="base">
              <a:spcBef>
                <a:spcPct val="0"/>
              </a:spcBef>
              <a:spcAft>
                <a:spcPct val="0"/>
              </a:spcAft>
              <a:defRPr sz="1900">
                <a:solidFill>
                  <a:schemeClr val="tx1"/>
                </a:solidFill>
                <a:latin typeface="Segoe UI" panose="020B0502040204020203" pitchFamily="34" charset="0"/>
              </a:defRPr>
            </a:lvl9pPr>
          </a:lstStyle>
          <a:p>
            <a:pPr fontAlgn="base">
              <a:spcBef>
                <a:spcPct val="0"/>
              </a:spcBef>
              <a:spcAft>
                <a:spcPct val="0"/>
              </a:spcAft>
            </a:pPr>
            <a:r>
              <a:rPr lang="en-US" sz="1400">
                <a:solidFill>
                  <a:srgbClr val="000000"/>
                </a:solidFill>
                <a:latin typeface="Calibri" panose="020F0502020204030204" pitchFamily="34" charset="0"/>
              </a:rPr>
              <a:t>Build 2012</a:t>
            </a:r>
          </a:p>
        </p:txBody>
      </p:sp>
      <p:sp>
        <p:nvSpPr>
          <p:cNvPr id="5" name="Footer Placeholder 4"/>
          <p:cNvSpPr>
            <a:spLocks noGrp="1"/>
          </p:cNvSpPr>
          <p:nvPr>
            <p:ph type="ftr" sz="quarter" idx="4"/>
          </p:nvPr>
        </p:nvSpPr>
        <p:spPr>
          <a:xfrm>
            <a:off x="1" y="8977136"/>
            <a:ext cx="6449568" cy="472568"/>
          </a:xfrm>
        </p:spPr>
        <p:txBody>
          <a:bodyPr/>
          <a:lstStyle/>
          <a:p>
            <a:pPr defTabSz="937090" eaLnBrk="0" hangingPunct="0">
              <a:defRPr/>
            </a:pPr>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7090" eaLnBrk="0" hangingPunct="0">
              <a:defRPr/>
            </a:pPr>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90534"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13640183-02AB-4EB3-A736-F5D8EF408347}" type="datetime1">
              <a:rPr lang="en-US" sz="1200">
                <a:solidFill>
                  <a:srgbClr val="000000"/>
                </a:solidFill>
              </a:rPr>
              <a:pPr defTabSz="930156" fontAlgn="base">
                <a:spcBef>
                  <a:spcPct val="0"/>
                </a:spcBef>
                <a:spcAft>
                  <a:spcPct val="0"/>
                </a:spcAft>
              </a:pPr>
              <a:t>5/13/2014</a:t>
            </a:fld>
            <a:endParaRPr lang="en-US" sz="1200">
              <a:solidFill>
                <a:srgbClr val="000000"/>
              </a:solidFill>
            </a:endParaRPr>
          </a:p>
        </p:txBody>
      </p:sp>
      <p:sp>
        <p:nvSpPr>
          <p:cNvPr id="790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Segoe UI" panose="020B0502040204020203" pitchFamily="34" charset="0"/>
              </a:defRPr>
            </a:lvl1pPr>
            <a:lvl2pPr marL="757066" indent="-291179">
              <a:defRPr sz="1900">
                <a:solidFill>
                  <a:schemeClr val="tx1"/>
                </a:solidFill>
                <a:latin typeface="Segoe UI" panose="020B0502040204020203" pitchFamily="34" charset="0"/>
              </a:defRPr>
            </a:lvl2pPr>
            <a:lvl3pPr marL="1164717" indent="-232943">
              <a:defRPr sz="1900">
                <a:solidFill>
                  <a:schemeClr val="tx1"/>
                </a:solidFill>
                <a:latin typeface="Segoe UI" panose="020B0502040204020203" pitchFamily="34" charset="0"/>
              </a:defRPr>
            </a:lvl3pPr>
            <a:lvl4pPr marL="1630604" indent="-232943">
              <a:defRPr sz="1900">
                <a:solidFill>
                  <a:schemeClr val="tx1"/>
                </a:solidFill>
                <a:latin typeface="Segoe UI" panose="020B0502040204020203" pitchFamily="34" charset="0"/>
              </a:defRPr>
            </a:lvl4pPr>
            <a:lvl5pPr marL="2096491" indent="-232943">
              <a:defRPr sz="1900">
                <a:solidFill>
                  <a:schemeClr val="tx1"/>
                </a:solidFill>
                <a:latin typeface="Segoe UI" panose="020B0502040204020203" pitchFamily="34" charset="0"/>
              </a:defRPr>
            </a:lvl5pPr>
            <a:lvl6pPr marL="2562377" indent="-232943" defTabSz="930156" fontAlgn="base">
              <a:spcBef>
                <a:spcPct val="0"/>
              </a:spcBef>
              <a:spcAft>
                <a:spcPct val="0"/>
              </a:spcAft>
              <a:defRPr sz="1900">
                <a:solidFill>
                  <a:schemeClr val="tx1"/>
                </a:solidFill>
                <a:latin typeface="Segoe UI" panose="020B0502040204020203" pitchFamily="34" charset="0"/>
              </a:defRPr>
            </a:lvl6pPr>
            <a:lvl7pPr marL="3028264" indent="-232943" defTabSz="930156" fontAlgn="base">
              <a:spcBef>
                <a:spcPct val="0"/>
              </a:spcBef>
              <a:spcAft>
                <a:spcPct val="0"/>
              </a:spcAft>
              <a:defRPr sz="1900">
                <a:solidFill>
                  <a:schemeClr val="tx1"/>
                </a:solidFill>
                <a:latin typeface="Segoe UI" panose="020B0502040204020203" pitchFamily="34" charset="0"/>
              </a:defRPr>
            </a:lvl7pPr>
            <a:lvl8pPr marL="3494151" indent="-232943" defTabSz="930156" fontAlgn="base">
              <a:spcBef>
                <a:spcPct val="0"/>
              </a:spcBef>
              <a:spcAft>
                <a:spcPct val="0"/>
              </a:spcAft>
              <a:defRPr sz="1900">
                <a:solidFill>
                  <a:schemeClr val="tx1"/>
                </a:solidFill>
                <a:latin typeface="Segoe UI" panose="020B0502040204020203" pitchFamily="34" charset="0"/>
              </a:defRPr>
            </a:lvl8pPr>
            <a:lvl9pPr marL="3960038" indent="-232943" defTabSz="930156" fontAlgn="base">
              <a:spcBef>
                <a:spcPct val="0"/>
              </a:spcBef>
              <a:spcAft>
                <a:spcPct val="0"/>
              </a:spcAft>
              <a:defRPr sz="1900">
                <a:solidFill>
                  <a:schemeClr val="tx1"/>
                </a:solidFill>
                <a:latin typeface="Segoe UI" panose="020B0502040204020203" pitchFamily="34" charset="0"/>
              </a:defRPr>
            </a:lvl9pPr>
          </a:lstStyle>
          <a:p>
            <a:pPr defTabSz="930156" fontAlgn="base">
              <a:spcBef>
                <a:spcPct val="0"/>
              </a:spcBef>
              <a:spcAft>
                <a:spcPct val="0"/>
              </a:spcAft>
            </a:pPr>
            <a:fld id="{DE71F922-7D11-4A12-AC43-9697D61A5F86}" type="slidenum">
              <a:rPr lang="en-US" sz="1200">
                <a:solidFill>
                  <a:srgbClr val="000000"/>
                </a:solidFill>
              </a:rPr>
              <a:pPr defTabSz="930156" fontAlgn="base">
                <a:spcBef>
                  <a:spcPct val="0"/>
                </a:spcBef>
                <a:spcAft>
                  <a:spcPct val="0"/>
                </a:spcAft>
              </a:pPr>
              <a:t>7</a:t>
            </a:fld>
            <a:endParaRPr lang="en-US" sz="1200">
              <a:solidFill>
                <a:srgbClr val="000000"/>
              </a:solidFill>
            </a:endParaRPr>
          </a:p>
        </p:txBody>
      </p:sp>
    </p:spTree>
    <p:extLst>
      <p:ext uri="{BB962C8B-B14F-4D97-AF65-F5344CB8AC3E}">
        <p14:creationId xmlns:p14="http://schemas.microsoft.com/office/powerpoint/2010/main" val="145004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64779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91052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915669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1211264"/>
            <a:ext cx="11375536" cy="2024373"/>
          </a:xfrm>
          <a:prstGeom prst="rect">
            <a:avLst/>
          </a:prstGeom>
        </p:spPr>
        <p:txBody>
          <a:bodyPr/>
          <a:lstStyle>
            <a:lvl1pPr marL="0" indent="0">
              <a:spcBef>
                <a:spcPts val="2447"/>
              </a:spcBef>
              <a:buNone/>
              <a:defRPr sz="3998">
                <a:gradFill>
                  <a:gsLst>
                    <a:gs pos="100000">
                      <a:schemeClr val="tx2"/>
                    </a:gs>
                    <a:gs pos="0">
                      <a:schemeClr val="tx2"/>
                    </a:gs>
                  </a:gsLst>
                  <a:lin ang="5400000" scaled="0"/>
                </a:gradFill>
                <a:latin typeface="+mj-lt"/>
              </a:defRPr>
            </a:lvl1pPr>
            <a:lvl2pPr marL="0" indent="0">
              <a:buNone/>
              <a:defRPr sz="1999" spc="-51" baseline="0">
                <a:gradFill>
                  <a:gsLst>
                    <a:gs pos="100000">
                      <a:schemeClr val="tx1"/>
                    </a:gs>
                    <a:gs pos="6000">
                      <a:schemeClr val="tx1"/>
                    </a:gs>
                  </a:gsLst>
                  <a:lin ang="5400000" scaled="0"/>
                </a:gradFill>
              </a:defRPr>
            </a:lvl2pPr>
            <a:lvl3pPr marL="236340" indent="0">
              <a:buNone/>
              <a:defRPr sz="1999" spc="-51" baseline="0">
                <a:gradFill>
                  <a:gsLst>
                    <a:gs pos="100000">
                      <a:schemeClr val="tx1"/>
                    </a:gs>
                    <a:gs pos="6000">
                      <a:schemeClr val="tx1"/>
                    </a:gs>
                  </a:gsLst>
                  <a:lin ang="5400000" scaled="0"/>
                </a:gradFill>
              </a:defRPr>
            </a:lvl3pPr>
            <a:lvl4pPr marL="466205" indent="0">
              <a:buNone/>
              <a:defRPr sz="1799" spc="-51" baseline="0">
                <a:gradFill>
                  <a:gsLst>
                    <a:gs pos="100000">
                      <a:schemeClr val="tx1"/>
                    </a:gs>
                    <a:gs pos="6000">
                      <a:schemeClr val="tx1"/>
                    </a:gs>
                  </a:gsLst>
                  <a:lin ang="5400000" scaled="0"/>
                </a:gradFill>
              </a:defRPr>
            </a:lvl4pPr>
            <a:lvl5pPr marL="707402" indent="0">
              <a:buNone/>
              <a:defRPr sz="1799" spc="-51" baseline="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274639" y="292082"/>
            <a:ext cx="11375536" cy="946413"/>
          </a:xfrm>
        </p:spPr>
        <p:txBody>
          <a:bodyPr>
            <a:spAutoFit/>
          </a:bodyPr>
          <a:lstStyle/>
          <a:p>
            <a:r>
              <a:rPr lang="en-US" smtClean="0"/>
              <a:t>Click to edit Master title style</a:t>
            </a:r>
            <a:endParaRPr lang="en-US" dirty="0"/>
          </a:p>
        </p:txBody>
      </p:sp>
      <p:sp>
        <p:nvSpPr>
          <p:cNvPr id="4" name="Slide Number Placeholder 3"/>
          <p:cNvSpPr>
            <a:spLocks noGrp="1"/>
          </p:cNvSpPr>
          <p:nvPr>
            <p:ph type="sldNum" sz="quarter" idx="11"/>
          </p:nvPr>
        </p:nvSpPr>
        <p:spPr>
          <a:xfrm>
            <a:off x="11650895" y="6573558"/>
            <a:ext cx="510222" cy="124671"/>
          </a:xfrm>
          <a:prstGeom prst="rect">
            <a:avLst/>
          </a:prstGeom>
        </p:spPr>
        <p:txBody>
          <a:bodyPr/>
          <a:lstStyle>
            <a:lvl1pPr defTabSz="932342" eaLnBrk="1" fontAlgn="auto" hangingPunct="1">
              <a:lnSpc>
                <a:spcPct val="90000"/>
              </a:lnSpc>
              <a:spcBef>
                <a:spcPts val="0"/>
              </a:spcBef>
              <a:spcAft>
                <a:spcPts val="0"/>
              </a:spcAft>
              <a:defRPr>
                <a:gradFill>
                  <a:gsLst>
                    <a:gs pos="0">
                      <a:srgbClr val="505050"/>
                    </a:gs>
                    <a:gs pos="100000">
                      <a:srgbClr val="505050"/>
                    </a:gs>
                  </a:gsLst>
                  <a:lin ang="5400000" scaled="0"/>
                </a:gradFill>
                <a:latin typeface="+mn-lt"/>
              </a:defRPr>
            </a:lvl1pPr>
          </a:lstStyle>
          <a:p>
            <a:pPr>
              <a:defRPr/>
            </a:pPr>
            <a:fld id="{4EBC8304-77FF-415F-8AF8-15941762A77E}" type="slidenum">
              <a:rPr lang="en-US" sz="1938" smtClean="0"/>
              <a:pPr>
                <a:defRPr/>
              </a:pPr>
              <a:t>‹#›</a:t>
            </a:fld>
            <a:endParaRPr lang="en-US" sz="1938" dirty="0"/>
          </a:p>
        </p:txBody>
      </p:sp>
    </p:spTree>
    <p:extLst>
      <p:ext uri="{BB962C8B-B14F-4D97-AF65-F5344CB8AC3E}">
        <p14:creationId xmlns:p14="http://schemas.microsoft.com/office/powerpoint/2010/main" val="40700096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defTabSz="932342">
              <a:defRPr/>
            </a:lvl1pPr>
          </a:lstStyle>
          <a:p>
            <a:pPr>
              <a:defRPr/>
            </a:pPr>
            <a:fld id="{29CD610F-687A-4B50-BF01-94947C4B417E}" type="slidenum">
              <a:rPr/>
              <a:pPr>
                <a:defRPr/>
              </a:pPr>
              <a:t>‹#›</a:t>
            </a:fld>
            <a:endParaRPr dirty="0"/>
          </a:p>
        </p:txBody>
      </p:sp>
    </p:spTree>
    <p:extLst>
      <p:ext uri="{BB962C8B-B14F-4D97-AF65-F5344CB8AC3E}">
        <p14:creationId xmlns:p14="http://schemas.microsoft.com/office/powerpoint/2010/main" val="23501073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89259146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393478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21810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503121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3290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46017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8449999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3609813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0382749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82774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57608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485959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7659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733087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326471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166372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93786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39697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66089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45526707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248248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6642395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61410884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3188302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3308729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59967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69026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09025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25419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273735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506851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9738581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78364294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defTabSz="932342">
              <a:defRPr/>
            </a:lvl1pPr>
          </a:lstStyle>
          <a:p>
            <a:pPr>
              <a:defRPr/>
            </a:pPr>
            <a:fld id="{6469EC8A-DD76-4CB7-A2F3-AE6821947092}" type="slidenum">
              <a:rPr/>
              <a:pPr>
                <a:defRPr/>
              </a:pPr>
              <a:t>‹#›</a:t>
            </a:fld>
            <a:endParaRPr dirty="0"/>
          </a:p>
        </p:txBody>
      </p:sp>
    </p:spTree>
    <p:extLst>
      <p:ext uri="{BB962C8B-B14F-4D97-AF65-F5344CB8AC3E}">
        <p14:creationId xmlns:p14="http://schemas.microsoft.com/office/powerpoint/2010/main" val="24551187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defTabSz="932342">
              <a:defRPr/>
            </a:lvl1pPr>
          </a:lstStyle>
          <a:p>
            <a:pPr>
              <a:defRPr/>
            </a:pPr>
            <a:fld id="{49B1DF32-C132-495D-A2F5-837C1F13EEC7}" type="slidenum">
              <a:rPr/>
              <a:pPr>
                <a:defRPr/>
              </a:pPr>
              <a:t>‹#›</a:t>
            </a:fld>
            <a:endParaRPr dirty="0"/>
          </a:p>
        </p:txBody>
      </p:sp>
    </p:spTree>
    <p:extLst>
      <p:ext uri="{BB962C8B-B14F-4D97-AF65-F5344CB8AC3E}">
        <p14:creationId xmlns:p14="http://schemas.microsoft.com/office/powerpoint/2010/main" val="17588998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2.png"/><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277" r:id="rId3"/>
    <p:sldLayoutId id="2147484211" r:id="rId4"/>
    <p:sldLayoutId id="2147484092" r:id="rId5"/>
    <p:sldLayoutId id="2147484093" r:id="rId6"/>
    <p:sldLayoutId id="2147484292" r:id="rId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359" y="291438"/>
            <a:ext cx="11375536" cy="947176"/>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2119" y="1211089"/>
            <a:ext cx="11378776" cy="2609994"/>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895" y="6573558"/>
            <a:ext cx="510222" cy="124671"/>
          </a:xfrm>
          <a:prstGeom prst="rect">
            <a:avLst/>
          </a:prstGeom>
          <a:noFill/>
        </p:spPr>
        <p:txBody>
          <a:bodyPr wrap="square" lIns="0" tIns="0" rIns="182880" bIns="0" rtlCol="0" anchor="b" anchorCtr="0">
            <a:spAutoFit/>
          </a:bodyPr>
          <a:lstStyle>
            <a:lvl1pPr algn="r" defTabSz="932134" eaLnBrk="1" fontAlgn="auto" hangingPunct="1">
              <a:lnSpc>
                <a:spcPct val="90000"/>
              </a:lnSpc>
              <a:spcBef>
                <a:spcPts val="0"/>
              </a:spcBef>
              <a:spcAft>
                <a:spcPts val="0"/>
              </a:spcAft>
              <a:defRPr lang="en-US" sz="900" spc="-20" baseline="0" smtClean="0">
                <a:gradFill>
                  <a:gsLst>
                    <a:gs pos="0">
                      <a:srgbClr val="505050"/>
                    </a:gs>
                    <a:gs pos="100000">
                      <a:srgbClr val="505050"/>
                    </a:gs>
                  </a:gsLst>
                  <a:lin ang="5400000" scaled="0"/>
                </a:gradFill>
                <a:latin typeface="+mn-lt"/>
              </a:defRPr>
            </a:lvl1pPr>
          </a:lstStyle>
          <a:p>
            <a:pPr>
              <a:defRPr/>
            </a:pPr>
            <a:fld id="{40EA0C26-7B2F-4740-9FCB-6F989552D73A}" type="slidenum">
              <a:rPr/>
              <a:pPr>
                <a:defRPr/>
              </a:pPr>
              <a:t>‹#›</a:t>
            </a:fld>
            <a:endParaRPr dirty="0"/>
          </a:p>
        </p:txBody>
      </p:sp>
    </p:spTree>
    <p:extLst>
      <p:ext uri="{BB962C8B-B14F-4D97-AF65-F5344CB8AC3E}">
        <p14:creationId xmlns:p14="http://schemas.microsoft.com/office/powerpoint/2010/main" val="2330670255"/>
      </p:ext>
    </p:extLst>
  </p:cSld>
  <p:clrMap bg1="lt1" tx1="dk1" bg2="lt2" tx2="dk2" accent1="accent1" accent2="accent2" accent3="accent3" accent4="accent4" accent5="accent5" accent6="accent6" hlink="hlink" folHlink="folHlink"/>
  <p:sldLayoutIdLst>
    <p:sldLayoutId id="2147484282" r:id="rId1"/>
  </p:sldLayoutIdLst>
  <p:transition>
    <p:fade/>
  </p:transition>
  <p:timing>
    <p:tnLst>
      <p:par>
        <p:cTn id="1" dur="indefinite" restart="never" nodeType="tmRoot"/>
      </p:par>
    </p:tnLst>
  </p:timing>
  <p:hf hdr="0" dt="0"/>
  <p:txStyles>
    <p:titleStyle>
      <a:lvl1pPr algn="l" defTabSz="930978" rtl="0" fontAlgn="base">
        <a:lnSpc>
          <a:spcPct val="90000"/>
        </a:lnSpc>
        <a:spcBef>
          <a:spcPct val="0"/>
        </a:spcBef>
        <a:spcAft>
          <a:spcPct val="0"/>
        </a:spcAft>
        <a:defRPr lang="en-US" sz="5303" kern="1200" spc="-102" dirty="0">
          <a:ln w="3175">
            <a:noFill/>
          </a:ln>
          <a:gradFill>
            <a:gsLst>
              <a:gs pos="1250">
                <a:schemeClr val="tx2"/>
              </a:gs>
              <a:gs pos="100000">
                <a:schemeClr val="tx2"/>
              </a:gs>
            </a:gsLst>
            <a:lin ang="5400000" scaled="0"/>
          </a:gradFill>
          <a:latin typeface="+mj-lt"/>
          <a:ea typeface="+mn-ea"/>
          <a:cs typeface="Arial" charset="0"/>
        </a:defRPr>
      </a:lvl1pPr>
      <a:lvl2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2pPr>
      <a:lvl3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3pPr>
      <a:lvl4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4pPr>
      <a:lvl5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5pPr>
      <a:lvl6pPr marL="466298"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6pPr>
      <a:lvl7pPr marL="932597"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7pPr>
      <a:lvl8pPr marL="1398895"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8pPr>
      <a:lvl9pPr marL="1865193"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9pPr>
    </p:titleStyle>
    <p:bodyStyle>
      <a:lvl1pPr marL="344867" indent="-344867" algn="l" defTabSz="930978" rtl="0" fontAlgn="base">
        <a:lnSpc>
          <a:spcPct val="90000"/>
        </a:lnSpc>
        <a:spcBef>
          <a:spcPct val="20000"/>
        </a:spcBef>
        <a:spcAft>
          <a:spcPct val="0"/>
        </a:spcAft>
        <a:buSzPct val="90000"/>
        <a:buFont typeface="Arial" panose="020B0604020202020204" pitchFamily="34" charset="0"/>
        <a:buChar char="•"/>
        <a:defRPr sz="3978" kern="1200" spc="-71">
          <a:gradFill>
            <a:gsLst>
              <a:gs pos="1250">
                <a:schemeClr val="tx1"/>
              </a:gs>
              <a:gs pos="100000">
                <a:schemeClr val="tx1"/>
              </a:gs>
            </a:gsLst>
            <a:lin ang="5400000" scaled="0"/>
          </a:gradFill>
          <a:latin typeface="+mj-lt"/>
          <a:ea typeface="+mn-ea"/>
          <a:cs typeface="+mn-cs"/>
        </a:defRPr>
      </a:lvl1pPr>
      <a:lvl2pPr marL="582873" indent="-236387" algn="l" defTabSz="930978" rtl="0" fontAlgn="base">
        <a:lnSpc>
          <a:spcPct val="90000"/>
        </a:lnSpc>
        <a:spcBef>
          <a:spcPct val="20000"/>
        </a:spcBef>
        <a:spcAft>
          <a:spcPct val="0"/>
        </a:spcAft>
        <a:buSzPct val="90000"/>
        <a:buFont typeface="Wingdings" panose="05000000000000000000" pitchFamily="2" charset="2"/>
        <a:buChar char=""/>
        <a:defRPr sz="2754" kern="1200">
          <a:gradFill>
            <a:gsLst>
              <a:gs pos="1250">
                <a:schemeClr val="tx1"/>
              </a:gs>
              <a:gs pos="100000">
                <a:schemeClr val="tx1"/>
              </a:gs>
            </a:gsLst>
            <a:lin ang="5400000" scaled="0"/>
          </a:gradFill>
          <a:latin typeface="+mn-lt"/>
          <a:ea typeface="+mn-ea"/>
          <a:cs typeface="+mn-cs"/>
        </a:defRPr>
      </a:lvl2pPr>
      <a:lvl3pPr marL="812784" indent="-228292" algn="l" defTabSz="930978" rtl="0" fontAlgn="base">
        <a:lnSpc>
          <a:spcPct val="90000"/>
        </a:lnSpc>
        <a:spcBef>
          <a:spcPct val="20000"/>
        </a:spcBef>
        <a:spcAft>
          <a:spcPct val="0"/>
        </a:spcAft>
        <a:buSzPct val="90000"/>
        <a:buFont typeface="Wingdings" panose="05000000000000000000" pitchFamily="2" charset="2"/>
        <a:buChar char=""/>
        <a:tabLst>
          <a:tab pos="812784" algn="l"/>
        </a:tabLst>
        <a:defRPr sz="2754" kern="1200">
          <a:gradFill>
            <a:gsLst>
              <a:gs pos="1250">
                <a:schemeClr val="tx1"/>
              </a:gs>
              <a:gs pos="100000">
                <a:schemeClr val="tx1"/>
              </a:gs>
            </a:gsLst>
            <a:lin ang="5400000" scaled="0"/>
          </a:gradFill>
          <a:latin typeface="+mn-lt"/>
          <a:ea typeface="+mn-ea"/>
          <a:cs typeface="+mn-cs"/>
        </a:defRPr>
      </a:lvl3pPr>
      <a:lvl4pPr marL="1049171" indent="-234769" algn="l" defTabSz="930978" rtl="0" fontAlgn="base">
        <a:lnSpc>
          <a:spcPct val="90000"/>
        </a:lnSpc>
        <a:spcBef>
          <a:spcPct val="20000"/>
        </a:spcBef>
        <a:spcAft>
          <a:spcPct val="0"/>
        </a:spcAft>
        <a:buSzPct val="90000"/>
        <a:buFont typeface="Wingdings" panose="05000000000000000000" pitchFamily="2" charset="2"/>
        <a:buChar char=""/>
        <a:defRPr sz="2346" kern="1200">
          <a:gradFill>
            <a:gsLst>
              <a:gs pos="1250">
                <a:schemeClr val="tx1"/>
              </a:gs>
              <a:gs pos="100000">
                <a:schemeClr val="tx1"/>
              </a:gs>
            </a:gsLst>
            <a:lin ang="5400000" scaled="0"/>
          </a:gradFill>
          <a:latin typeface="+mn-lt"/>
          <a:ea typeface="+mn-ea"/>
          <a:cs typeface="+mn-cs"/>
        </a:defRPr>
      </a:lvl4pPr>
      <a:lvl5pPr marL="1279082" indent="-228292" algn="l" defTabSz="930978" rtl="0" fontAlgn="base">
        <a:lnSpc>
          <a:spcPct val="90000"/>
        </a:lnSpc>
        <a:spcBef>
          <a:spcPct val="20000"/>
        </a:spcBef>
        <a:spcAft>
          <a:spcPct val="0"/>
        </a:spcAft>
        <a:buSzPct val="90000"/>
        <a:buFont typeface="Wingdings" panose="05000000000000000000" pitchFamily="2" charset="2"/>
        <a:buChar char=""/>
        <a:tabLst>
          <a:tab pos="1279082" algn="l"/>
        </a:tabLst>
        <a:defRPr sz="2346" kern="120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359" y="291438"/>
            <a:ext cx="11375536" cy="947176"/>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2119" y="1211089"/>
            <a:ext cx="11378776" cy="2609994"/>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895" y="6573558"/>
            <a:ext cx="510222" cy="124671"/>
          </a:xfrm>
          <a:prstGeom prst="rect">
            <a:avLst/>
          </a:prstGeom>
          <a:noFill/>
        </p:spPr>
        <p:txBody>
          <a:bodyPr wrap="square" lIns="0" tIns="0" rIns="182880" bIns="0" rtlCol="0" anchor="b" anchorCtr="0">
            <a:spAutoFit/>
          </a:bodyPr>
          <a:lstStyle>
            <a:lvl1pPr algn="r" defTabSz="932134" eaLnBrk="1" fontAlgn="auto" hangingPunct="1">
              <a:lnSpc>
                <a:spcPct val="90000"/>
              </a:lnSpc>
              <a:spcBef>
                <a:spcPts val="0"/>
              </a:spcBef>
              <a:spcAft>
                <a:spcPts val="0"/>
              </a:spcAft>
              <a:defRPr lang="en-US" sz="900" spc="-20" baseline="0" smtClean="0">
                <a:gradFill>
                  <a:gsLst>
                    <a:gs pos="0">
                      <a:srgbClr val="505050"/>
                    </a:gs>
                    <a:gs pos="100000">
                      <a:srgbClr val="505050"/>
                    </a:gs>
                  </a:gsLst>
                  <a:lin ang="5400000" scaled="0"/>
                </a:gradFill>
                <a:latin typeface="+mn-lt"/>
              </a:defRPr>
            </a:lvl1pPr>
          </a:lstStyle>
          <a:p>
            <a:pPr>
              <a:defRPr/>
            </a:pPr>
            <a:fld id="{94910339-53A1-4E27-8647-3FF16F6C5FC3}" type="slidenum">
              <a:rPr/>
              <a:pPr>
                <a:defRPr/>
              </a:pPr>
              <a:t>‹#›</a:t>
            </a:fld>
            <a:endParaRPr dirty="0"/>
          </a:p>
        </p:txBody>
      </p:sp>
    </p:spTree>
    <p:extLst>
      <p:ext uri="{BB962C8B-B14F-4D97-AF65-F5344CB8AC3E}">
        <p14:creationId xmlns:p14="http://schemas.microsoft.com/office/powerpoint/2010/main" val="2705355674"/>
      </p:ext>
    </p:extLst>
  </p:cSld>
  <p:clrMap bg1="lt1" tx1="dk1" bg2="lt2" tx2="dk2" accent1="accent1" accent2="accent2" accent3="accent3" accent4="accent4" accent5="accent5" accent6="accent6" hlink="hlink" folHlink="folHlink"/>
  <p:sldLayoutIdLst>
    <p:sldLayoutId id="2147484284" r:id="rId1"/>
  </p:sldLayoutIdLst>
  <p:transition>
    <p:fade/>
  </p:transition>
  <p:timing>
    <p:tnLst>
      <p:par>
        <p:cTn id="1" dur="indefinite" restart="never" nodeType="tmRoot"/>
      </p:par>
    </p:tnLst>
  </p:timing>
  <p:hf hdr="0" dt="0"/>
  <p:txStyles>
    <p:titleStyle>
      <a:lvl1pPr algn="l" defTabSz="930978" rtl="0" fontAlgn="base">
        <a:lnSpc>
          <a:spcPct val="90000"/>
        </a:lnSpc>
        <a:spcBef>
          <a:spcPct val="0"/>
        </a:spcBef>
        <a:spcAft>
          <a:spcPct val="0"/>
        </a:spcAft>
        <a:defRPr lang="en-US" sz="5303" kern="1200" spc="-102" dirty="0">
          <a:ln w="3175">
            <a:noFill/>
          </a:ln>
          <a:gradFill>
            <a:gsLst>
              <a:gs pos="1250">
                <a:schemeClr val="tx2"/>
              </a:gs>
              <a:gs pos="100000">
                <a:schemeClr val="tx2"/>
              </a:gs>
            </a:gsLst>
            <a:lin ang="5400000" scaled="0"/>
          </a:gradFill>
          <a:latin typeface="+mj-lt"/>
          <a:ea typeface="+mn-ea"/>
          <a:cs typeface="Arial" charset="0"/>
        </a:defRPr>
      </a:lvl1pPr>
      <a:lvl2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2pPr>
      <a:lvl3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3pPr>
      <a:lvl4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4pPr>
      <a:lvl5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5pPr>
      <a:lvl6pPr marL="466298"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6pPr>
      <a:lvl7pPr marL="932597"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7pPr>
      <a:lvl8pPr marL="1398895"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8pPr>
      <a:lvl9pPr marL="1865193"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9pPr>
    </p:titleStyle>
    <p:bodyStyle>
      <a:lvl1pPr marL="344867" indent="-344867" algn="l" defTabSz="930978" rtl="0" fontAlgn="base">
        <a:lnSpc>
          <a:spcPct val="90000"/>
        </a:lnSpc>
        <a:spcBef>
          <a:spcPct val="20000"/>
        </a:spcBef>
        <a:spcAft>
          <a:spcPct val="0"/>
        </a:spcAft>
        <a:buSzPct val="90000"/>
        <a:buFont typeface="Arial" panose="020B0604020202020204" pitchFamily="34" charset="0"/>
        <a:buChar char="•"/>
        <a:defRPr sz="3978" kern="1200" spc="-71">
          <a:gradFill>
            <a:gsLst>
              <a:gs pos="1250">
                <a:schemeClr val="tx1"/>
              </a:gs>
              <a:gs pos="100000">
                <a:schemeClr val="tx1"/>
              </a:gs>
            </a:gsLst>
            <a:lin ang="5400000" scaled="0"/>
          </a:gradFill>
          <a:latin typeface="+mj-lt"/>
          <a:ea typeface="+mn-ea"/>
          <a:cs typeface="+mn-cs"/>
        </a:defRPr>
      </a:lvl1pPr>
      <a:lvl2pPr marL="582873" indent="-236387" algn="l" defTabSz="930978" rtl="0" fontAlgn="base">
        <a:lnSpc>
          <a:spcPct val="90000"/>
        </a:lnSpc>
        <a:spcBef>
          <a:spcPct val="20000"/>
        </a:spcBef>
        <a:spcAft>
          <a:spcPct val="0"/>
        </a:spcAft>
        <a:buSzPct val="90000"/>
        <a:buFont typeface="Wingdings" panose="05000000000000000000" pitchFamily="2" charset="2"/>
        <a:buChar char=""/>
        <a:defRPr sz="2754" kern="1200">
          <a:gradFill>
            <a:gsLst>
              <a:gs pos="1250">
                <a:schemeClr val="tx1"/>
              </a:gs>
              <a:gs pos="100000">
                <a:schemeClr val="tx1"/>
              </a:gs>
            </a:gsLst>
            <a:lin ang="5400000" scaled="0"/>
          </a:gradFill>
          <a:latin typeface="+mn-lt"/>
          <a:ea typeface="+mn-ea"/>
          <a:cs typeface="+mn-cs"/>
        </a:defRPr>
      </a:lvl2pPr>
      <a:lvl3pPr marL="812784" indent="-228292" algn="l" defTabSz="930978" rtl="0" fontAlgn="base">
        <a:lnSpc>
          <a:spcPct val="90000"/>
        </a:lnSpc>
        <a:spcBef>
          <a:spcPct val="20000"/>
        </a:spcBef>
        <a:spcAft>
          <a:spcPct val="0"/>
        </a:spcAft>
        <a:buSzPct val="90000"/>
        <a:buFont typeface="Wingdings" panose="05000000000000000000" pitchFamily="2" charset="2"/>
        <a:buChar char=""/>
        <a:tabLst>
          <a:tab pos="812784" algn="l"/>
        </a:tabLst>
        <a:defRPr sz="2754" kern="1200">
          <a:gradFill>
            <a:gsLst>
              <a:gs pos="1250">
                <a:schemeClr val="tx1"/>
              </a:gs>
              <a:gs pos="100000">
                <a:schemeClr val="tx1"/>
              </a:gs>
            </a:gsLst>
            <a:lin ang="5400000" scaled="0"/>
          </a:gradFill>
          <a:latin typeface="+mn-lt"/>
          <a:ea typeface="+mn-ea"/>
          <a:cs typeface="+mn-cs"/>
        </a:defRPr>
      </a:lvl3pPr>
      <a:lvl4pPr marL="1049171" indent="-234769" algn="l" defTabSz="930978" rtl="0" fontAlgn="base">
        <a:lnSpc>
          <a:spcPct val="90000"/>
        </a:lnSpc>
        <a:spcBef>
          <a:spcPct val="20000"/>
        </a:spcBef>
        <a:spcAft>
          <a:spcPct val="0"/>
        </a:spcAft>
        <a:buSzPct val="90000"/>
        <a:buFont typeface="Wingdings" panose="05000000000000000000" pitchFamily="2" charset="2"/>
        <a:buChar char=""/>
        <a:defRPr sz="2346" kern="1200">
          <a:gradFill>
            <a:gsLst>
              <a:gs pos="1250">
                <a:schemeClr val="tx1"/>
              </a:gs>
              <a:gs pos="100000">
                <a:schemeClr val="tx1"/>
              </a:gs>
            </a:gsLst>
            <a:lin ang="5400000" scaled="0"/>
          </a:gradFill>
          <a:latin typeface="+mn-lt"/>
          <a:ea typeface="+mn-ea"/>
          <a:cs typeface="+mn-cs"/>
        </a:defRPr>
      </a:lvl4pPr>
      <a:lvl5pPr marL="1279082" indent="-228292" algn="l" defTabSz="930978" rtl="0" fontAlgn="base">
        <a:lnSpc>
          <a:spcPct val="90000"/>
        </a:lnSpc>
        <a:spcBef>
          <a:spcPct val="20000"/>
        </a:spcBef>
        <a:spcAft>
          <a:spcPct val="0"/>
        </a:spcAft>
        <a:buSzPct val="90000"/>
        <a:buFont typeface="Wingdings" panose="05000000000000000000" pitchFamily="2" charset="2"/>
        <a:buChar char=""/>
        <a:tabLst>
          <a:tab pos="1279082" algn="l"/>
        </a:tabLst>
        <a:defRPr sz="2346" kern="120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358" y="294677"/>
            <a:ext cx="11888998" cy="918032"/>
          </a:xfrm>
          <a:prstGeom prst="rect">
            <a:avLst/>
          </a:prstGeom>
        </p:spPr>
        <p:txBody>
          <a:bodyPr vert="horz" wrap="square" lIns="143374" tIns="89609" rIns="143374" bIns="89609"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5359" y="1212709"/>
            <a:ext cx="11885758" cy="2151787"/>
          </a:xfrm>
          <a:prstGeom prst="rect">
            <a:avLst/>
          </a:prstGeom>
        </p:spPr>
        <p:txBody>
          <a:bodyPr vert="horz" wrap="square" lIns="143374" tIns="89609" rIns="143374" bIns="89609"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133329"/>
      </p:ext>
    </p:extLst>
  </p:cSld>
  <p:clrMap bg1="lt1" tx1="dk1" bg2="lt2" tx2="dk2" accent1="accent1" accent2="accent2" accent3="accent3" accent4="accent4" accent5="accent5" accent6="accent6" hlink="hlink" folHlink="folHlink"/>
  <p:sldLayoutIdLst>
    <p:sldLayoutId id="2147484289" r:id="rId1"/>
  </p:sldLayoutIdLst>
  <p:transition>
    <p:fade/>
  </p:transition>
  <p:timing>
    <p:tnLst>
      <p:par>
        <p:cTn id="1" dur="indefinite" restart="never" nodeType="tmRoot"/>
      </p:par>
    </p:tnLst>
  </p:timing>
  <p:txStyles>
    <p:titleStyle>
      <a:lvl1pPr algn="l" defTabSz="930978" rtl="0" fontAlgn="base">
        <a:lnSpc>
          <a:spcPct val="90000"/>
        </a:lnSpc>
        <a:spcBef>
          <a:spcPct val="0"/>
        </a:spcBef>
        <a:spcAft>
          <a:spcPct val="0"/>
        </a:spcAft>
        <a:defRPr lang="en-US" sz="5405" kern="1200" spc="-102" dirty="0">
          <a:ln w="3175">
            <a:noFill/>
          </a:ln>
          <a:gradFill>
            <a:gsLst>
              <a:gs pos="1250">
                <a:schemeClr val="tx1"/>
              </a:gs>
              <a:gs pos="100000">
                <a:schemeClr val="tx1"/>
              </a:gs>
            </a:gsLst>
            <a:lin ang="5400000" scaled="0"/>
          </a:gradFill>
          <a:latin typeface="+mj-lt"/>
          <a:ea typeface="+mn-ea"/>
          <a:cs typeface="Segoe UI" pitchFamily="34" charset="0"/>
        </a:defRPr>
      </a:lvl1pPr>
      <a:lvl2pPr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2pPr>
      <a:lvl3pPr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3pPr>
      <a:lvl4pPr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4pPr>
      <a:lvl5pPr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5pPr>
      <a:lvl6pPr marL="466298"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6pPr>
      <a:lvl7pPr marL="932597"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7pPr>
      <a:lvl8pPr marL="1398895"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8pPr>
      <a:lvl9pPr marL="1865193" algn="l" defTabSz="930978" rtl="0" fontAlgn="base">
        <a:lnSpc>
          <a:spcPct val="90000"/>
        </a:lnSpc>
        <a:spcBef>
          <a:spcPct val="0"/>
        </a:spcBef>
        <a:spcAft>
          <a:spcPct val="0"/>
        </a:spcAft>
        <a:defRPr sz="5405">
          <a:solidFill>
            <a:schemeClr val="tx1"/>
          </a:solidFill>
          <a:latin typeface="Segoe UI Light" panose="020B0502040204020203" pitchFamily="34" charset="0"/>
          <a:cs typeface="Segoe UI" panose="020B0502040204020203" pitchFamily="34" charset="0"/>
        </a:defRPr>
      </a:lvl9pPr>
    </p:titleStyle>
    <p:bodyStyle>
      <a:lvl1pPr marL="341629" indent="-341629" algn="l" defTabSz="930978" rtl="0" fontAlgn="base">
        <a:lnSpc>
          <a:spcPct val="90000"/>
        </a:lnSpc>
        <a:spcBef>
          <a:spcPct val="20000"/>
        </a:spcBef>
        <a:spcAft>
          <a:spcPct val="0"/>
        </a:spcAft>
        <a:buSzPct val="90000"/>
        <a:buFont typeface="Arial" panose="020B0604020202020204" pitchFamily="34" charset="0"/>
        <a:buChar char="•"/>
        <a:defRPr sz="3978" kern="1200">
          <a:gradFill>
            <a:gsLst>
              <a:gs pos="1250">
                <a:schemeClr val="tx1"/>
              </a:gs>
              <a:gs pos="100000">
                <a:schemeClr val="tx1"/>
              </a:gs>
            </a:gsLst>
            <a:lin ang="5400000" scaled="0"/>
          </a:gradFill>
          <a:latin typeface="+mj-lt"/>
          <a:ea typeface="+mn-ea"/>
          <a:cs typeface="+mn-cs"/>
        </a:defRPr>
      </a:lvl1pPr>
      <a:lvl2pPr marL="582873" indent="-239626" algn="l" defTabSz="930978" rtl="0" fontAlgn="base">
        <a:lnSpc>
          <a:spcPct val="90000"/>
        </a:lnSpc>
        <a:spcBef>
          <a:spcPct val="20000"/>
        </a:spcBef>
        <a:spcAft>
          <a:spcPct val="0"/>
        </a:spcAft>
        <a:buSzPct val="90000"/>
        <a:buFont typeface="Arial" panose="020B0604020202020204" pitchFamily="34" charset="0"/>
        <a:buChar char="•"/>
        <a:defRPr sz="2448" kern="1200">
          <a:gradFill>
            <a:gsLst>
              <a:gs pos="1250">
                <a:schemeClr val="tx1"/>
              </a:gs>
              <a:gs pos="100000">
                <a:schemeClr val="tx1"/>
              </a:gs>
            </a:gsLst>
            <a:lin ang="5400000" scaled="0"/>
          </a:gradFill>
          <a:latin typeface="+mn-lt"/>
          <a:ea typeface="+mn-ea"/>
          <a:cs typeface="+mn-cs"/>
        </a:defRPr>
      </a:lvl2pPr>
      <a:lvl3pPr marL="798212" indent="-228292" algn="l" defTabSz="930978" rtl="0" fontAlgn="base">
        <a:lnSpc>
          <a:spcPct val="90000"/>
        </a:lnSpc>
        <a:spcBef>
          <a:spcPct val="20000"/>
        </a:spcBef>
        <a:spcAft>
          <a:spcPct val="0"/>
        </a:spcAft>
        <a:buSzPct val="90000"/>
        <a:buFont typeface="Arial" panose="020B0604020202020204" pitchFamily="34" charset="0"/>
        <a:buChar char="•"/>
        <a:defRPr sz="2040" kern="1200">
          <a:gradFill>
            <a:gsLst>
              <a:gs pos="1250">
                <a:schemeClr val="tx1"/>
              </a:gs>
              <a:gs pos="100000">
                <a:schemeClr val="tx1"/>
              </a:gs>
            </a:gsLst>
            <a:lin ang="5400000" scaled="0"/>
          </a:gradFill>
          <a:latin typeface="+mn-lt"/>
          <a:ea typeface="+mn-ea"/>
          <a:cs typeface="+mn-cs"/>
        </a:defRPr>
      </a:lvl3pPr>
      <a:lvl4pPr marL="1028123" indent="-228292" algn="l" defTabSz="930978" rtl="0" fontAlgn="base">
        <a:lnSpc>
          <a:spcPct val="90000"/>
        </a:lnSpc>
        <a:spcBef>
          <a:spcPct val="20000"/>
        </a:spcBef>
        <a:spcAft>
          <a:spcPct val="0"/>
        </a:spcAft>
        <a:buSzPct val="90000"/>
        <a:buFont typeface="Arial" panose="020B0604020202020204" pitchFamily="34" charset="0"/>
        <a:buChar char="•"/>
        <a:defRPr sz="1938" kern="1200">
          <a:gradFill>
            <a:gsLst>
              <a:gs pos="1250">
                <a:schemeClr val="tx1"/>
              </a:gs>
              <a:gs pos="100000">
                <a:schemeClr val="tx1"/>
              </a:gs>
            </a:gsLst>
            <a:lin ang="5400000" scaled="0"/>
          </a:gradFill>
          <a:latin typeface="+mn-lt"/>
          <a:ea typeface="+mn-ea"/>
          <a:cs typeface="+mn-cs"/>
        </a:defRPr>
      </a:lvl4pPr>
      <a:lvl5pPr marL="1256415" indent="-228292" algn="l" defTabSz="930978" rtl="0" fontAlgn="base">
        <a:lnSpc>
          <a:spcPct val="90000"/>
        </a:lnSpc>
        <a:spcBef>
          <a:spcPct val="20000"/>
        </a:spcBef>
        <a:spcAft>
          <a:spcPct val="0"/>
        </a:spcAft>
        <a:buSzPct val="90000"/>
        <a:buFont typeface="Arial" panose="020B0604020202020204" pitchFamily="34" charset="0"/>
        <a:buChar char="•"/>
        <a:defRPr sz="1938" kern="1200">
          <a:gradFill>
            <a:gsLst>
              <a:gs pos="1250">
                <a:schemeClr val="tx1"/>
              </a:gs>
              <a:gs pos="100000">
                <a:schemeClr val="tx1"/>
              </a:gs>
            </a:gsLst>
            <a:lin ang="5400000" scaled="0"/>
          </a:gradFill>
          <a:latin typeface="+mn-lt"/>
          <a:ea typeface="+mn-ea"/>
          <a:cs typeface="+mn-cs"/>
        </a:defRPr>
      </a:lvl5pPr>
      <a:lvl6pPr marL="2563687" indent="-233063" algn="l" defTabSz="93225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813" indent="-233063" algn="l" defTabSz="93225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938" indent="-233063" algn="l" defTabSz="93225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064" indent="-233063" algn="l" defTabSz="93225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250" rtl="0" eaLnBrk="1" latinLnBrk="0" hangingPunct="1">
        <a:defRPr sz="1938" kern="1200">
          <a:solidFill>
            <a:schemeClr val="tx1"/>
          </a:solidFill>
          <a:latin typeface="+mn-lt"/>
          <a:ea typeface="+mn-ea"/>
          <a:cs typeface="+mn-cs"/>
        </a:defRPr>
      </a:lvl1pPr>
      <a:lvl2pPr marL="466124" algn="l" defTabSz="932250" rtl="0" eaLnBrk="1" latinLnBrk="0" hangingPunct="1">
        <a:defRPr sz="1938" kern="1200">
          <a:solidFill>
            <a:schemeClr val="tx1"/>
          </a:solidFill>
          <a:latin typeface="+mn-lt"/>
          <a:ea typeface="+mn-ea"/>
          <a:cs typeface="+mn-cs"/>
        </a:defRPr>
      </a:lvl2pPr>
      <a:lvl3pPr marL="932250" algn="l" defTabSz="932250" rtl="0" eaLnBrk="1" latinLnBrk="0" hangingPunct="1">
        <a:defRPr sz="1938" kern="1200">
          <a:solidFill>
            <a:schemeClr val="tx1"/>
          </a:solidFill>
          <a:latin typeface="+mn-lt"/>
          <a:ea typeface="+mn-ea"/>
          <a:cs typeface="+mn-cs"/>
        </a:defRPr>
      </a:lvl3pPr>
      <a:lvl4pPr marL="1398375" algn="l" defTabSz="932250" rtl="0" eaLnBrk="1" latinLnBrk="0" hangingPunct="1">
        <a:defRPr sz="1938" kern="1200">
          <a:solidFill>
            <a:schemeClr val="tx1"/>
          </a:solidFill>
          <a:latin typeface="+mn-lt"/>
          <a:ea typeface="+mn-ea"/>
          <a:cs typeface="+mn-cs"/>
        </a:defRPr>
      </a:lvl4pPr>
      <a:lvl5pPr marL="1864500" algn="l" defTabSz="932250" rtl="0" eaLnBrk="1" latinLnBrk="0" hangingPunct="1">
        <a:defRPr sz="1938" kern="1200">
          <a:solidFill>
            <a:schemeClr val="tx1"/>
          </a:solidFill>
          <a:latin typeface="+mn-lt"/>
          <a:ea typeface="+mn-ea"/>
          <a:cs typeface="+mn-cs"/>
        </a:defRPr>
      </a:lvl5pPr>
      <a:lvl6pPr marL="2330624" algn="l" defTabSz="932250" rtl="0" eaLnBrk="1" latinLnBrk="0" hangingPunct="1">
        <a:defRPr sz="1938" kern="1200">
          <a:solidFill>
            <a:schemeClr val="tx1"/>
          </a:solidFill>
          <a:latin typeface="+mn-lt"/>
          <a:ea typeface="+mn-ea"/>
          <a:cs typeface="+mn-cs"/>
        </a:defRPr>
      </a:lvl6pPr>
      <a:lvl7pPr marL="2796749" algn="l" defTabSz="932250" rtl="0" eaLnBrk="1" latinLnBrk="0" hangingPunct="1">
        <a:defRPr sz="1938" kern="1200">
          <a:solidFill>
            <a:schemeClr val="tx1"/>
          </a:solidFill>
          <a:latin typeface="+mn-lt"/>
          <a:ea typeface="+mn-ea"/>
          <a:cs typeface="+mn-cs"/>
        </a:defRPr>
      </a:lvl7pPr>
      <a:lvl8pPr marL="3262873" algn="l" defTabSz="932250" rtl="0" eaLnBrk="1" latinLnBrk="0" hangingPunct="1">
        <a:defRPr sz="1938" kern="1200">
          <a:solidFill>
            <a:schemeClr val="tx1"/>
          </a:solidFill>
          <a:latin typeface="+mn-lt"/>
          <a:ea typeface="+mn-ea"/>
          <a:cs typeface="+mn-cs"/>
        </a:defRPr>
      </a:lvl8pPr>
      <a:lvl9pPr marL="3729001" algn="l" defTabSz="932250" rtl="0" eaLnBrk="1" latinLnBrk="0" hangingPunct="1">
        <a:defRPr sz="193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359" y="291438"/>
            <a:ext cx="11375536" cy="947176"/>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2119" y="1211089"/>
            <a:ext cx="11378776" cy="2609994"/>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895" y="6573558"/>
            <a:ext cx="510222" cy="124671"/>
          </a:xfrm>
          <a:prstGeom prst="rect">
            <a:avLst/>
          </a:prstGeom>
          <a:noFill/>
        </p:spPr>
        <p:txBody>
          <a:bodyPr wrap="square" lIns="0" tIns="0" rIns="182880" bIns="0" rtlCol="0" anchor="b" anchorCtr="0">
            <a:spAutoFit/>
          </a:bodyPr>
          <a:lstStyle>
            <a:lvl1pPr algn="r" defTabSz="932134" eaLnBrk="1" fontAlgn="auto" hangingPunct="1">
              <a:lnSpc>
                <a:spcPct val="90000"/>
              </a:lnSpc>
              <a:spcBef>
                <a:spcPts val="0"/>
              </a:spcBef>
              <a:spcAft>
                <a:spcPts val="0"/>
              </a:spcAft>
              <a:defRPr lang="en-US" sz="900" spc="-20" baseline="0" smtClean="0">
                <a:gradFill>
                  <a:gsLst>
                    <a:gs pos="0">
                      <a:srgbClr val="505050"/>
                    </a:gs>
                    <a:gs pos="100000">
                      <a:srgbClr val="505050"/>
                    </a:gs>
                  </a:gsLst>
                  <a:lin ang="5400000" scaled="0"/>
                </a:gradFill>
                <a:latin typeface="+mn-lt"/>
              </a:defRPr>
            </a:lvl1pPr>
          </a:lstStyle>
          <a:p>
            <a:pPr>
              <a:defRPr/>
            </a:pPr>
            <a:fld id="{55CDA671-F70E-4BC3-89A9-0E9D605C4AD9}" type="slidenum">
              <a:rPr/>
              <a:pPr>
                <a:defRPr/>
              </a:pPr>
              <a:t>‹#›</a:t>
            </a:fld>
            <a:endParaRPr dirty="0"/>
          </a:p>
        </p:txBody>
      </p:sp>
    </p:spTree>
    <p:extLst>
      <p:ext uri="{BB962C8B-B14F-4D97-AF65-F5344CB8AC3E}">
        <p14:creationId xmlns:p14="http://schemas.microsoft.com/office/powerpoint/2010/main" val="1375342157"/>
      </p:ext>
    </p:extLst>
  </p:cSld>
  <p:clrMap bg1="lt1" tx1="dk1" bg2="lt2" tx2="dk2" accent1="accent1" accent2="accent2" accent3="accent3" accent4="accent4" accent5="accent5" accent6="accent6" hlink="hlink" folHlink="folHlink"/>
  <p:sldLayoutIdLst>
    <p:sldLayoutId id="2147484291" r:id="rId1"/>
  </p:sldLayoutIdLst>
  <p:transition>
    <p:fade/>
  </p:transition>
  <p:timing>
    <p:tnLst>
      <p:par>
        <p:cTn id="1" dur="indefinite" restart="never" nodeType="tmRoot"/>
      </p:par>
    </p:tnLst>
  </p:timing>
  <p:hf hdr="0" dt="0"/>
  <p:txStyles>
    <p:titleStyle>
      <a:lvl1pPr algn="l" defTabSz="930978" rtl="0" fontAlgn="base">
        <a:lnSpc>
          <a:spcPct val="90000"/>
        </a:lnSpc>
        <a:spcBef>
          <a:spcPct val="0"/>
        </a:spcBef>
        <a:spcAft>
          <a:spcPct val="0"/>
        </a:spcAft>
        <a:defRPr lang="en-US" sz="5303" kern="1200" spc="-102" dirty="0">
          <a:ln w="3175">
            <a:noFill/>
          </a:ln>
          <a:gradFill>
            <a:gsLst>
              <a:gs pos="1250">
                <a:schemeClr val="tx2"/>
              </a:gs>
              <a:gs pos="100000">
                <a:schemeClr val="tx2"/>
              </a:gs>
            </a:gsLst>
            <a:lin ang="5400000" scaled="0"/>
          </a:gradFill>
          <a:latin typeface="+mj-lt"/>
          <a:ea typeface="+mn-ea"/>
          <a:cs typeface="Arial" charset="0"/>
        </a:defRPr>
      </a:lvl1pPr>
      <a:lvl2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2pPr>
      <a:lvl3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3pPr>
      <a:lvl4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4pPr>
      <a:lvl5pPr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5pPr>
      <a:lvl6pPr marL="466298"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6pPr>
      <a:lvl7pPr marL="932597"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7pPr>
      <a:lvl8pPr marL="1398895"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8pPr>
      <a:lvl9pPr marL="1865193" algn="l" defTabSz="930978" rtl="0" fontAlgn="base">
        <a:lnSpc>
          <a:spcPct val="90000"/>
        </a:lnSpc>
        <a:spcBef>
          <a:spcPct val="0"/>
        </a:spcBef>
        <a:spcAft>
          <a:spcPct val="0"/>
        </a:spcAft>
        <a:defRPr sz="5303">
          <a:solidFill>
            <a:schemeClr val="tx1"/>
          </a:solidFill>
          <a:latin typeface="Segoe UI Light" panose="020B0502040204020203" pitchFamily="34" charset="0"/>
          <a:cs typeface="Arial" panose="020B0604020202020204" pitchFamily="34" charset="0"/>
        </a:defRPr>
      </a:lvl9pPr>
    </p:titleStyle>
    <p:bodyStyle>
      <a:lvl1pPr marL="344867" indent="-344867" algn="l" defTabSz="930978" rtl="0" fontAlgn="base">
        <a:lnSpc>
          <a:spcPct val="90000"/>
        </a:lnSpc>
        <a:spcBef>
          <a:spcPct val="20000"/>
        </a:spcBef>
        <a:spcAft>
          <a:spcPct val="0"/>
        </a:spcAft>
        <a:buSzPct val="90000"/>
        <a:buFont typeface="Arial" panose="020B0604020202020204" pitchFamily="34" charset="0"/>
        <a:buChar char="•"/>
        <a:defRPr sz="3978" kern="1200" spc="-71">
          <a:gradFill>
            <a:gsLst>
              <a:gs pos="1250">
                <a:schemeClr val="tx1"/>
              </a:gs>
              <a:gs pos="100000">
                <a:schemeClr val="tx1"/>
              </a:gs>
            </a:gsLst>
            <a:lin ang="5400000" scaled="0"/>
          </a:gradFill>
          <a:latin typeface="+mj-lt"/>
          <a:ea typeface="+mn-ea"/>
          <a:cs typeface="+mn-cs"/>
        </a:defRPr>
      </a:lvl1pPr>
      <a:lvl2pPr marL="582873" indent="-236387" algn="l" defTabSz="930978" rtl="0" fontAlgn="base">
        <a:lnSpc>
          <a:spcPct val="90000"/>
        </a:lnSpc>
        <a:spcBef>
          <a:spcPct val="20000"/>
        </a:spcBef>
        <a:spcAft>
          <a:spcPct val="0"/>
        </a:spcAft>
        <a:buSzPct val="90000"/>
        <a:buFont typeface="Wingdings" panose="05000000000000000000" pitchFamily="2" charset="2"/>
        <a:buChar char=""/>
        <a:defRPr sz="2754" kern="1200">
          <a:gradFill>
            <a:gsLst>
              <a:gs pos="1250">
                <a:schemeClr val="tx1"/>
              </a:gs>
              <a:gs pos="100000">
                <a:schemeClr val="tx1"/>
              </a:gs>
            </a:gsLst>
            <a:lin ang="5400000" scaled="0"/>
          </a:gradFill>
          <a:latin typeface="+mn-lt"/>
          <a:ea typeface="+mn-ea"/>
          <a:cs typeface="+mn-cs"/>
        </a:defRPr>
      </a:lvl2pPr>
      <a:lvl3pPr marL="812784" indent="-228292" algn="l" defTabSz="930978" rtl="0" fontAlgn="base">
        <a:lnSpc>
          <a:spcPct val="90000"/>
        </a:lnSpc>
        <a:spcBef>
          <a:spcPct val="20000"/>
        </a:spcBef>
        <a:spcAft>
          <a:spcPct val="0"/>
        </a:spcAft>
        <a:buSzPct val="90000"/>
        <a:buFont typeface="Wingdings" panose="05000000000000000000" pitchFamily="2" charset="2"/>
        <a:buChar char=""/>
        <a:tabLst>
          <a:tab pos="812784" algn="l"/>
        </a:tabLst>
        <a:defRPr sz="2754" kern="1200">
          <a:gradFill>
            <a:gsLst>
              <a:gs pos="1250">
                <a:schemeClr val="tx1"/>
              </a:gs>
              <a:gs pos="100000">
                <a:schemeClr val="tx1"/>
              </a:gs>
            </a:gsLst>
            <a:lin ang="5400000" scaled="0"/>
          </a:gradFill>
          <a:latin typeface="+mn-lt"/>
          <a:ea typeface="+mn-ea"/>
          <a:cs typeface="+mn-cs"/>
        </a:defRPr>
      </a:lvl3pPr>
      <a:lvl4pPr marL="1049171" indent="-234769" algn="l" defTabSz="930978" rtl="0" fontAlgn="base">
        <a:lnSpc>
          <a:spcPct val="90000"/>
        </a:lnSpc>
        <a:spcBef>
          <a:spcPct val="20000"/>
        </a:spcBef>
        <a:spcAft>
          <a:spcPct val="0"/>
        </a:spcAft>
        <a:buSzPct val="90000"/>
        <a:buFont typeface="Wingdings" panose="05000000000000000000" pitchFamily="2" charset="2"/>
        <a:buChar char=""/>
        <a:defRPr sz="2346" kern="1200">
          <a:gradFill>
            <a:gsLst>
              <a:gs pos="1250">
                <a:schemeClr val="tx1"/>
              </a:gs>
              <a:gs pos="100000">
                <a:schemeClr val="tx1"/>
              </a:gs>
            </a:gsLst>
            <a:lin ang="5400000" scaled="0"/>
          </a:gradFill>
          <a:latin typeface="+mn-lt"/>
          <a:ea typeface="+mn-ea"/>
          <a:cs typeface="+mn-cs"/>
        </a:defRPr>
      </a:lvl4pPr>
      <a:lvl5pPr marL="1279082" indent="-228292" algn="l" defTabSz="930978" rtl="0" fontAlgn="base">
        <a:lnSpc>
          <a:spcPct val="90000"/>
        </a:lnSpc>
        <a:spcBef>
          <a:spcPct val="20000"/>
        </a:spcBef>
        <a:spcAft>
          <a:spcPct val="0"/>
        </a:spcAft>
        <a:buSzPct val="90000"/>
        <a:buFont typeface="Wingdings" panose="05000000000000000000" pitchFamily="2" charset="2"/>
        <a:buChar char=""/>
        <a:tabLst>
          <a:tab pos="1279082" algn="l"/>
        </a:tabLst>
        <a:defRPr sz="2346" kern="120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049222257"/>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 id="2147484310" r:id="rId17"/>
    <p:sldLayoutId id="2147484311" r:id="rId18"/>
    <p:sldLayoutId id="2147484312" r:id="rId19"/>
    <p:sldLayoutId id="2147484313" r:id="rId20"/>
    <p:sldLayoutId id="2147484314" r:id="rId21"/>
    <p:sldLayoutId id="2147484315" r:id="rId22"/>
    <p:sldLayoutId id="2147484316" r:id="rId23"/>
    <p:sldLayoutId id="2147484317" r:id="rId24"/>
    <p:sldLayoutId id="2147484318" r:id="rId25"/>
    <p:sldLayoutId id="2147484319" r:id="rId26"/>
    <p:sldLayoutId id="2147484320" r:id="rId27"/>
    <p:sldLayoutId id="2147484321" r:id="rId28"/>
    <p:sldLayoutId id="2147484322" r:id="rId29"/>
    <p:sldLayoutId id="2147484323" r:id="rId30"/>
    <p:sldLayoutId id="2147484324" r:id="rId31"/>
    <p:sldLayoutId id="2147484325"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6.xml"/><Relationship Id="rId16"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www.cco.co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5116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104" y="3081601"/>
            <a:ext cx="4023379" cy="2468869"/>
          </a:xfrm>
        </p:spPr>
        <p:txBody>
          <a:bodyPr/>
          <a:lstStyle/>
          <a:p>
            <a:r>
              <a:rPr lang="en-US" sz="6600" dirty="0" smtClean="0"/>
              <a:t>Demo</a:t>
            </a:r>
            <a:endParaRPr lang="en-US" sz="6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945" y="114019"/>
            <a:ext cx="7611837" cy="475156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6369" y="2587532"/>
            <a:ext cx="5838281" cy="4384412"/>
          </a:xfrm>
          <a:prstGeom prst="rect">
            <a:avLst/>
          </a:prstGeom>
        </p:spPr>
      </p:pic>
      <p:sp>
        <p:nvSpPr>
          <p:cNvPr id="5" name="Title 2"/>
          <p:cNvSpPr txBox="1">
            <a:spLocks/>
          </p:cNvSpPr>
          <p:nvPr/>
        </p:nvSpPr>
        <p:spPr bwMode="invGray">
          <a:xfrm>
            <a:off x="1280531" y="4137335"/>
            <a:ext cx="4596278" cy="1185486"/>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6000" b="0" kern="1200" cap="none" spc="-100" baseline="0" dirty="0">
                <a:ln w="3175">
                  <a:noFill/>
                </a:ln>
                <a:gradFill>
                  <a:gsLst>
                    <a:gs pos="5833">
                      <a:srgbClr val="FFFFFF"/>
                    </a:gs>
                    <a:gs pos="18000">
                      <a:srgbClr val="FFFFFF"/>
                    </a:gs>
                  </a:gsLst>
                  <a:lin ang="5400000" scaled="0"/>
                </a:gradFill>
                <a:effectLst/>
                <a:latin typeface="+mj-lt"/>
                <a:ea typeface="+mn-ea"/>
                <a:cs typeface="Segoe UI" pitchFamily="34" charset="0"/>
              </a:defRPr>
            </a:lvl1pPr>
          </a:lstStyle>
          <a:p>
            <a:r>
              <a:rPr lang="en-US" sz="4800" dirty="0" smtClean="0"/>
              <a:t> </a:t>
            </a:r>
          </a:p>
          <a:p>
            <a:r>
              <a:rPr lang="en-US" sz="4800" dirty="0" smtClean="0"/>
              <a:t>App Controller</a:t>
            </a:r>
          </a:p>
          <a:p>
            <a:r>
              <a:rPr lang="en-US" sz="4800" dirty="0" smtClean="0"/>
              <a:t>Microsoft Azure</a:t>
            </a:r>
            <a:endParaRPr lang="en-US" sz="4800" dirty="0"/>
          </a:p>
        </p:txBody>
      </p:sp>
    </p:spTree>
    <p:extLst>
      <p:ext uri="{BB962C8B-B14F-4D97-AF65-F5344CB8AC3E}">
        <p14:creationId xmlns:p14="http://schemas.microsoft.com/office/powerpoint/2010/main" val="180436640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716730"/>
            <a:ext cx="11887200" cy="3397853"/>
          </a:xfrm>
        </p:spPr>
        <p:txBody>
          <a:bodyPr/>
          <a:lstStyle/>
          <a:p>
            <a:r>
              <a:rPr lang="en-US" sz="3600" dirty="0" smtClean="0">
                <a:solidFill>
                  <a:schemeClr val="tx1"/>
                </a:solidFill>
              </a:rPr>
              <a:t>Creating a Site to Site VPN between your enterprise datacenter and Microsoft Azure</a:t>
            </a:r>
          </a:p>
          <a:p>
            <a:r>
              <a:rPr lang="en-US" sz="3600" dirty="0" smtClean="0">
                <a:solidFill>
                  <a:schemeClr val="tx1"/>
                </a:solidFill>
              </a:rPr>
              <a:t>Access Azure VMs just as if they were on your enterprise backbone (for management, maintenance, support)</a:t>
            </a:r>
          </a:p>
          <a:p>
            <a:r>
              <a:rPr lang="en-US" sz="3600" dirty="0" smtClean="0">
                <a:solidFill>
                  <a:schemeClr val="tx1"/>
                </a:solidFill>
              </a:rPr>
              <a:t>Can use industry standard S2S appliances (</a:t>
            </a:r>
            <a:r>
              <a:rPr lang="en-US" sz="3600" dirty="0" err="1" smtClean="0">
                <a:solidFill>
                  <a:schemeClr val="tx1"/>
                </a:solidFill>
              </a:rPr>
              <a:t>ie</a:t>
            </a:r>
            <a:r>
              <a:rPr lang="en-US" sz="3600" dirty="0" smtClean="0">
                <a:solidFill>
                  <a:schemeClr val="tx1"/>
                </a:solidFill>
              </a:rPr>
              <a:t>: Cisco, </a:t>
            </a:r>
            <a:r>
              <a:rPr lang="en-US" sz="3600" dirty="0" err="1" smtClean="0">
                <a:solidFill>
                  <a:schemeClr val="tx1"/>
                </a:solidFill>
              </a:rPr>
              <a:t>etc</a:t>
            </a:r>
            <a:r>
              <a:rPr lang="en-US" sz="3600" dirty="0" smtClean="0">
                <a:solidFill>
                  <a:schemeClr val="tx1"/>
                </a:solidFill>
              </a:rPr>
              <a:t>) or Microsoft Routing and Remote Access (RRAS)</a:t>
            </a:r>
          </a:p>
        </p:txBody>
      </p:sp>
      <p:sp>
        <p:nvSpPr>
          <p:cNvPr id="3" name="Title 2"/>
          <p:cNvSpPr>
            <a:spLocks noGrp="1"/>
          </p:cNvSpPr>
          <p:nvPr>
            <p:ph type="title"/>
          </p:nvPr>
        </p:nvSpPr>
        <p:spPr>
          <a:xfrm>
            <a:off x="91824" y="202273"/>
            <a:ext cx="11889564" cy="917575"/>
          </a:xfrm>
        </p:spPr>
        <p:txBody>
          <a:bodyPr/>
          <a:lstStyle/>
          <a:p>
            <a:r>
              <a:rPr lang="en-US" sz="4400" dirty="0" smtClean="0"/>
              <a:t>2) </a:t>
            </a:r>
            <a:r>
              <a:rPr lang="en-US" sz="4400" dirty="0">
                <a:solidFill>
                  <a:schemeClr val="tx1"/>
                </a:solidFill>
              </a:rPr>
              <a:t>Stretching the </a:t>
            </a:r>
            <a:r>
              <a:rPr lang="en-US" sz="4400" dirty="0" err="1">
                <a:solidFill>
                  <a:schemeClr val="tx1"/>
                </a:solidFill>
              </a:rPr>
              <a:t>on-premise</a:t>
            </a:r>
            <a:r>
              <a:rPr lang="en-US" sz="4400" dirty="0">
                <a:solidFill>
                  <a:schemeClr val="tx1"/>
                </a:solidFill>
              </a:rPr>
              <a:t> environment to </a:t>
            </a:r>
            <a:r>
              <a:rPr lang="en-US" sz="4400" dirty="0" smtClean="0">
                <a:solidFill>
                  <a:schemeClr val="tx1"/>
                </a:solidFill>
              </a:rPr>
              <a:t>Microsoft Azure </a:t>
            </a:r>
            <a:r>
              <a:rPr lang="en-US" sz="4400" dirty="0">
                <a:solidFill>
                  <a:schemeClr val="tx1"/>
                </a:solidFill>
              </a:rPr>
              <a:t>(NVGRE)</a:t>
            </a:r>
            <a:endParaRPr lang="en-US" sz="4400" dirty="0"/>
          </a:p>
        </p:txBody>
      </p:sp>
    </p:spTree>
    <p:extLst>
      <p:ext uri="{BB962C8B-B14F-4D97-AF65-F5344CB8AC3E}">
        <p14:creationId xmlns:p14="http://schemas.microsoft.com/office/powerpoint/2010/main" val="25908380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535" y="2034222"/>
            <a:ext cx="4023379" cy="2468869"/>
          </a:xfrm>
        </p:spPr>
        <p:txBody>
          <a:bodyPr/>
          <a:lstStyle/>
          <a:p>
            <a:r>
              <a:rPr lang="en-US" sz="6600" dirty="0" smtClean="0"/>
              <a:t>Demo</a:t>
            </a:r>
            <a:endParaRPr lang="en-US" sz="6600" dirty="0"/>
          </a:p>
        </p:txBody>
      </p:sp>
      <p:pic>
        <p:nvPicPr>
          <p:cNvPr id="10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7625" y="662653"/>
            <a:ext cx="8647768" cy="57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p:cNvSpPr txBox="1">
            <a:spLocks/>
          </p:cNvSpPr>
          <p:nvPr/>
        </p:nvSpPr>
        <p:spPr bwMode="invGray">
          <a:xfrm>
            <a:off x="457580" y="3247163"/>
            <a:ext cx="4023379" cy="1185486"/>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6000" b="0" kern="1200" cap="none" spc="-100" baseline="0" dirty="0">
                <a:ln w="3175">
                  <a:noFill/>
                </a:ln>
                <a:gradFill>
                  <a:gsLst>
                    <a:gs pos="5833">
                      <a:srgbClr val="FFFFFF"/>
                    </a:gs>
                    <a:gs pos="18000">
                      <a:srgbClr val="FFFFFF"/>
                    </a:gs>
                  </a:gsLst>
                  <a:lin ang="5400000" scaled="0"/>
                </a:gradFill>
                <a:effectLst/>
                <a:latin typeface="+mj-lt"/>
                <a:ea typeface="+mn-ea"/>
                <a:cs typeface="Segoe UI" pitchFamily="34" charset="0"/>
              </a:defRPr>
            </a:lvl1pPr>
          </a:lstStyle>
          <a:p>
            <a:r>
              <a:rPr lang="en-US" sz="4800" dirty="0" smtClean="0"/>
              <a:t>Network</a:t>
            </a:r>
          </a:p>
          <a:p>
            <a:r>
              <a:rPr lang="en-US" sz="4800" dirty="0" smtClean="0"/>
              <a:t>Virtualization</a:t>
            </a:r>
          </a:p>
          <a:p>
            <a:r>
              <a:rPr lang="en-US" sz="4800" dirty="0" smtClean="0"/>
              <a:t>On-</a:t>
            </a:r>
            <a:r>
              <a:rPr lang="en-US" sz="4800" dirty="0" err="1" smtClean="0"/>
              <a:t>prem</a:t>
            </a:r>
            <a:r>
              <a:rPr lang="en-US" sz="4800" dirty="0" smtClean="0"/>
              <a:t> to</a:t>
            </a:r>
          </a:p>
          <a:p>
            <a:r>
              <a:rPr lang="en-US" sz="4800" dirty="0" smtClean="0"/>
              <a:t>Azure</a:t>
            </a:r>
            <a:endParaRPr lang="en-US" sz="4800" dirty="0"/>
          </a:p>
        </p:txBody>
      </p:sp>
    </p:spTree>
    <p:extLst>
      <p:ext uri="{BB962C8B-B14F-4D97-AF65-F5344CB8AC3E}">
        <p14:creationId xmlns:p14="http://schemas.microsoft.com/office/powerpoint/2010/main" val="29186446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851360"/>
            <a:ext cx="11887200" cy="3397853"/>
          </a:xfrm>
        </p:spPr>
        <p:txBody>
          <a:bodyPr/>
          <a:lstStyle/>
          <a:p>
            <a:r>
              <a:rPr lang="en-US" sz="3600" dirty="0" smtClean="0">
                <a:solidFill>
                  <a:schemeClr val="tx1"/>
                </a:solidFill>
              </a:rPr>
              <a:t>Adding System Center Operations Manager (SCOM) agents to the guest sessions </a:t>
            </a:r>
            <a:r>
              <a:rPr lang="en-US" sz="3600" dirty="0" err="1" smtClean="0">
                <a:solidFill>
                  <a:schemeClr val="tx1"/>
                </a:solidFill>
              </a:rPr>
              <a:t>on-premise</a:t>
            </a:r>
            <a:r>
              <a:rPr lang="en-US" sz="3600" dirty="0" smtClean="0">
                <a:solidFill>
                  <a:schemeClr val="tx1"/>
                </a:solidFill>
              </a:rPr>
              <a:t> and in Azure</a:t>
            </a:r>
          </a:p>
          <a:p>
            <a:r>
              <a:rPr lang="en-US" sz="3600" dirty="0" smtClean="0">
                <a:solidFill>
                  <a:schemeClr val="tx1"/>
                </a:solidFill>
              </a:rPr>
              <a:t>Utilizing Management Packs (Windows Server, Hyper-V, Microsoft Azure) to monitor guest sessions</a:t>
            </a:r>
          </a:p>
          <a:p>
            <a:r>
              <a:rPr lang="en-US" sz="3600" dirty="0" smtClean="0">
                <a:solidFill>
                  <a:schemeClr val="tx1"/>
                </a:solidFill>
              </a:rPr>
              <a:t>Managing Alerts and Reports on the unified hybrid environment</a:t>
            </a:r>
          </a:p>
        </p:txBody>
      </p:sp>
      <p:sp>
        <p:nvSpPr>
          <p:cNvPr id="3" name="Title 2"/>
          <p:cNvSpPr>
            <a:spLocks noGrp="1"/>
          </p:cNvSpPr>
          <p:nvPr>
            <p:ph type="title"/>
          </p:nvPr>
        </p:nvSpPr>
        <p:spPr>
          <a:xfrm>
            <a:off x="91824" y="202273"/>
            <a:ext cx="11889564" cy="917575"/>
          </a:xfrm>
        </p:spPr>
        <p:txBody>
          <a:bodyPr/>
          <a:lstStyle/>
          <a:p>
            <a:r>
              <a:rPr lang="en-US" sz="4400" dirty="0"/>
              <a:t>3</a:t>
            </a:r>
            <a:r>
              <a:rPr lang="en-US" sz="4400" dirty="0" smtClean="0"/>
              <a:t>) </a:t>
            </a:r>
            <a:r>
              <a:rPr lang="en-US" sz="4400" dirty="0">
                <a:solidFill>
                  <a:schemeClr val="tx1"/>
                </a:solidFill>
              </a:rPr>
              <a:t>Monitoring, Alerting, Reporting, and Tasks </a:t>
            </a:r>
            <a:r>
              <a:rPr lang="en-US" sz="4400" dirty="0" smtClean="0">
                <a:solidFill>
                  <a:schemeClr val="tx1"/>
                </a:solidFill>
              </a:rPr>
              <a:t>–</a:t>
            </a:r>
            <a:br>
              <a:rPr lang="en-US" sz="4400" dirty="0" smtClean="0">
                <a:solidFill>
                  <a:schemeClr val="tx1"/>
                </a:solidFill>
              </a:rPr>
            </a:br>
            <a:r>
              <a:rPr lang="en-US" sz="4400" dirty="0">
                <a:solidFill>
                  <a:schemeClr val="tx1"/>
                </a:solidFill>
              </a:rPr>
              <a:t> </a:t>
            </a:r>
            <a:r>
              <a:rPr lang="en-US" sz="4400" dirty="0" smtClean="0">
                <a:solidFill>
                  <a:schemeClr val="tx1"/>
                </a:solidFill>
              </a:rPr>
              <a:t>     On-premise </a:t>
            </a:r>
            <a:r>
              <a:rPr lang="en-US" sz="4400" dirty="0">
                <a:solidFill>
                  <a:schemeClr val="tx1"/>
                </a:solidFill>
              </a:rPr>
              <a:t>and Azure-based systems (SCOM)</a:t>
            </a:r>
            <a:endParaRPr lang="en-US" sz="4400" dirty="0"/>
          </a:p>
        </p:txBody>
      </p:sp>
    </p:spTree>
    <p:extLst>
      <p:ext uri="{BB962C8B-B14F-4D97-AF65-F5344CB8AC3E}">
        <p14:creationId xmlns:p14="http://schemas.microsoft.com/office/powerpoint/2010/main" val="12407382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019" y="2308555"/>
            <a:ext cx="4023379" cy="2468869"/>
          </a:xfrm>
        </p:spPr>
        <p:txBody>
          <a:bodyPr/>
          <a:lstStyle/>
          <a:p>
            <a:r>
              <a:rPr lang="en-US" sz="6600" dirty="0" smtClean="0"/>
              <a:t>Demo</a:t>
            </a:r>
            <a:endParaRPr lang="en-US" sz="66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9384" y="296897"/>
            <a:ext cx="8442496" cy="6331872"/>
          </a:xfrm>
          <a:prstGeom prst="rect">
            <a:avLst/>
          </a:prstGeom>
        </p:spPr>
      </p:pic>
      <p:sp>
        <p:nvSpPr>
          <p:cNvPr id="4" name="Title 2"/>
          <p:cNvSpPr txBox="1">
            <a:spLocks/>
          </p:cNvSpPr>
          <p:nvPr/>
        </p:nvSpPr>
        <p:spPr bwMode="invGray">
          <a:xfrm>
            <a:off x="823336" y="3648521"/>
            <a:ext cx="4023379" cy="1185486"/>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6000" b="0" kern="1200" cap="none" spc="-100" baseline="0" dirty="0">
                <a:ln w="3175">
                  <a:noFill/>
                </a:ln>
                <a:gradFill>
                  <a:gsLst>
                    <a:gs pos="5833">
                      <a:srgbClr val="FFFFFF"/>
                    </a:gs>
                    <a:gs pos="18000">
                      <a:srgbClr val="FFFFFF"/>
                    </a:gs>
                  </a:gsLst>
                  <a:lin ang="5400000" scaled="0"/>
                </a:gradFill>
                <a:effectLst/>
                <a:latin typeface="+mj-lt"/>
                <a:ea typeface="+mn-ea"/>
                <a:cs typeface="Segoe UI" pitchFamily="34" charset="0"/>
              </a:defRPr>
            </a:lvl1pPr>
          </a:lstStyle>
          <a:p>
            <a:r>
              <a:rPr lang="en-US" sz="4800" dirty="0" smtClean="0"/>
              <a:t>SCOM</a:t>
            </a:r>
          </a:p>
          <a:p>
            <a:r>
              <a:rPr lang="en-US" sz="4800" dirty="0"/>
              <a:t> </a:t>
            </a:r>
            <a:r>
              <a:rPr lang="en-US" sz="4800" dirty="0" smtClean="0"/>
              <a:t> </a:t>
            </a:r>
            <a:r>
              <a:rPr lang="en-US" sz="4800" dirty="0" err="1" smtClean="0"/>
              <a:t>OnPrem</a:t>
            </a:r>
            <a:endParaRPr lang="en-US" sz="4800" dirty="0" smtClean="0"/>
          </a:p>
          <a:p>
            <a:r>
              <a:rPr lang="en-US" sz="4800" dirty="0"/>
              <a:t> </a:t>
            </a:r>
            <a:r>
              <a:rPr lang="en-US" sz="4800" dirty="0" smtClean="0"/>
              <a:t> Azure</a:t>
            </a:r>
            <a:endParaRPr lang="en-US" sz="4800" dirty="0"/>
          </a:p>
        </p:txBody>
      </p:sp>
    </p:spTree>
    <p:extLst>
      <p:ext uri="{BB962C8B-B14F-4D97-AF65-F5344CB8AC3E}">
        <p14:creationId xmlns:p14="http://schemas.microsoft.com/office/powerpoint/2010/main" val="16360741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738951"/>
            <a:ext cx="11887200" cy="4007251"/>
          </a:xfrm>
        </p:spPr>
        <p:txBody>
          <a:bodyPr/>
          <a:lstStyle/>
          <a:p>
            <a:r>
              <a:rPr lang="en-US" sz="3600" dirty="0" smtClean="0">
                <a:solidFill>
                  <a:schemeClr val="tx1"/>
                </a:solidFill>
              </a:rPr>
              <a:t>Manage Azure-based VMs just like On-premise VMs</a:t>
            </a:r>
          </a:p>
          <a:p>
            <a:r>
              <a:rPr lang="en-US" sz="3600" dirty="0" smtClean="0">
                <a:solidFill>
                  <a:schemeClr val="tx1"/>
                </a:solidFill>
              </a:rPr>
              <a:t>Deploy Applications </a:t>
            </a:r>
            <a:r>
              <a:rPr lang="en-US" sz="3600" dirty="0">
                <a:solidFill>
                  <a:schemeClr val="tx1"/>
                </a:solidFill>
              </a:rPr>
              <a:t>through System Center Configuration Manager</a:t>
            </a:r>
            <a:endParaRPr lang="en-US" sz="3600" dirty="0" smtClean="0">
              <a:solidFill>
                <a:schemeClr val="tx1"/>
              </a:solidFill>
            </a:endParaRPr>
          </a:p>
          <a:p>
            <a:r>
              <a:rPr lang="en-US" sz="3600" dirty="0" smtClean="0">
                <a:solidFill>
                  <a:schemeClr val="tx1"/>
                </a:solidFill>
              </a:rPr>
              <a:t>Patch / Update through SCCM as well</a:t>
            </a:r>
          </a:p>
          <a:p>
            <a:r>
              <a:rPr lang="en-US" sz="3600" dirty="0" smtClean="0">
                <a:solidFill>
                  <a:schemeClr val="tx1"/>
                </a:solidFill>
              </a:rPr>
              <a:t>Maintain Standard Configurations both On-premise and in Microsoft Azure using Compliance Settings (formerly known as Desired Configuration Manager (DCM)) in SCCM</a:t>
            </a:r>
          </a:p>
        </p:txBody>
      </p:sp>
      <p:sp>
        <p:nvSpPr>
          <p:cNvPr id="3" name="Title 2"/>
          <p:cNvSpPr>
            <a:spLocks noGrp="1"/>
          </p:cNvSpPr>
          <p:nvPr>
            <p:ph type="title"/>
          </p:nvPr>
        </p:nvSpPr>
        <p:spPr>
          <a:xfrm>
            <a:off x="91824" y="202273"/>
            <a:ext cx="11889564" cy="917575"/>
          </a:xfrm>
        </p:spPr>
        <p:txBody>
          <a:bodyPr/>
          <a:lstStyle/>
          <a:p>
            <a:r>
              <a:rPr lang="en-US" sz="4400" dirty="0"/>
              <a:t>4</a:t>
            </a:r>
            <a:r>
              <a:rPr lang="en-US" sz="4400" dirty="0" smtClean="0"/>
              <a:t>) </a:t>
            </a:r>
            <a:r>
              <a:rPr lang="en-US" sz="4400" dirty="0">
                <a:solidFill>
                  <a:schemeClr val="tx1"/>
                </a:solidFill>
              </a:rPr>
              <a:t>Managing On-premise and Azure-based systems (SCCM)</a:t>
            </a:r>
            <a:endParaRPr lang="en-US" sz="4400" dirty="0"/>
          </a:p>
        </p:txBody>
      </p:sp>
    </p:spTree>
    <p:extLst>
      <p:ext uri="{BB962C8B-B14F-4D97-AF65-F5344CB8AC3E}">
        <p14:creationId xmlns:p14="http://schemas.microsoft.com/office/powerpoint/2010/main" val="11780164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936970"/>
            <a:ext cx="5394965" cy="5852096"/>
          </a:xfrm>
        </p:spPr>
        <p:txBody>
          <a:bodyPr/>
          <a:lstStyle/>
          <a:p>
            <a:r>
              <a:rPr lang="en-US" sz="2800" dirty="0" smtClean="0">
                <a:solidFill>
                  <a:schemeClr val="tx1"/>
                </a:solidFill>
              </a:rPr>
              <a:t>Live </a:t>
            </a:r>
            <a:r>
              <a:rPr lang="en-US" sz="2800" dirty="0">
                <a:solidFill>
                  <a:schemeClr val="tx1"/>
                </a:solidFill>
              </a:rPr>
              <a:t>status of available / deployed updates</a:t>
            </a:r>
          </a:p>
          <a:p>
            <a:r>
              <a:rPr lang="en-US" sz="2800" dirty="0">
                <a:solidFill>
                  <a:schemeClr val="tx1"/>
                </a:solidFill>
              </a:rPr>
              <a:t>Baseline Monitoring </a:t>
            </a:r>
          </a:p>
          <a:p>
            <a:r>
              <a:rPr lang="en-US" sz="2800" dirty="0">
                <a:solidFill>
                  <a:schemeClr val="tx1"/>
                </a:solidFill>
              </a:rPr>
              <a:t>Application revision usage</a:t>
            </a:r>
          </a:p>
          <a:p>
            <a:r>
              <a:rPr lang="en-US" sz="2800" dirty="0">
                <a:solidFill>
                  <a:schemeClr val="tx1"/>
                </a:solidFill>
              </a:rPr>
              <a:t>Tracking of Change Management</a:t>
            </a:r>
          </a:p>
          <a:p>
            <a:r>
              <a:rPr lang="en-US" sz="2800" dirty="0">
                <a:solidFill>
                  <a:schemeClr val="tx1"/>
                </a:solidFill>
              </a:rPr>
              <a:t>“Compliance Settings” (formerly DCM)</a:t>
            </a:r>
          </a:p>
          <a:p>
            <a:pPr lvl="1"/>
            <a:r>
              <a:rPr lang="en-US" sz="2000" dirty="0">
                <a:solidFill>
                  <a:schemeClr val="tx1"/>
                </a:solidFill>
              </a:rPr>
              <a:t>Identifies base configuration</a:t>
            </a:r>
          </a:p>
          <a:p>
            <a:pPr lvl="1"/>
            <a:r>
              <a:rPr lang="en-US" sz="2000" dirty="0">
                <a:solidFill>
                  <a:schemeClr val="tx1"/>
                </a:solidFill>
              </a:rPr>
              <a:t>Maintains (or notifies) when base configuration changes</a:t>
            </a:r>
          </a:p>
          <a:p>
            <a:pPr lvl="1"/>
            <a:r>
              <a:rPr lang="en-US" sz="2000" dirty="0">
                <a:solidFill>
                  <a:schemeClr val="tx1"/>
                </a:solidFill>
              </a:rPr>
              <a:t>Keeps guest session configurations identical</a:t>
            </a:r>
          </a:p>
          <a:p>
            <a:r>
              <a:rPr lang="en-US" sz="2800" dirty="0">
                <a:solidFill>
                  <a:schemeClr val="tx1"/>
                </a:solidFill>
              </a:rPr>
              <a:t>Keeps systems patched and updated in lock step</a:t>
            </a:r>
          </a:p>
          <a:p>
            <a:endParaRPr lang="en-US" sz="2800" dirty="0">
              <a:solidFill>
                <a:schemeClr val="tx1"/>
              </a:solidFill>
            </a:endParaRPr>
          </a:p>
        </p:txBody>
      </p:sp>
      <p:sp>
        <p:nvSpPr>
          <p:cNvPr id="5" name="Title 4"/>
          <p:cNvSpPr>
            <a:spLocks noGrp="1"/>
          </p:cNvSpPr>
          <p:nvPr>
            <p:ph type="title"/>
          </p:nvPr>
        </p:nvSpPr>
        <p:spPr>
          <a:xfrm>
            <a:off x="183263" y="114019"/>
            <a:ext cx="11889564" cy="917575"/>
          </a:xfrm>
        </p:spPr>
        <p:txBody>
          <a:bodyPr/>
          <a:lstStyle/>
          <a:p>
            <a:r>
              <a:rPr lang="en-US" dirty="0" smtClean="0"/>
              <a:t>Standard Patching / Updating - SCCM</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3674" y="1211287"/>
            <a:ext cx="6827445" cy="5120584"/>
          </a:xfrm>
          <a:prstGeom prst="rect">
            <a:avLst/>
          </a:prstGeom>
        </p:spPr>
      </p:pic>
    </p:spTree>
    <p:extLst>
      <p:ext uri="{BB962C8B-B14F-4D97-AF65-F5344CB8AC3E}">
        <p14:creationId xmlns:p14="http://schemas.microsoft.com/office/powerpoint/2010/main" val="42414189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2"/>
          <p:cNvSpPr/>
          <p:nvPr/>
        </p:nvSpPr>
        <p:spPr>
          <a:xfrm>
            <a:off x="580521" y="1470145"/>
            <a:ext cx="6435934" cy="5108271"/>
          </a:xfrm>
          <a:prstGeom prst="flowChartProcess">
            <a:avLst/>
          </a:prstGeom>
          <a:solidFill>
            <a:schemeClr val="tx2">
              <a:lumMod val="75000"/>
              <a:alpha val="37000"/>
            </a:schemeClr>
          </a:solidFill>
          <a:ln w="571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93240" tIns="46621" rIns="93240" bIns="46621" anchor="ctr"/>
          <a:lstStyle/>
          <a:p>
            <a:pPr algn="ctr" defTabSz="932339">
              <a:defRPr/>
            </a:pPr>
            <a:endParaRPr lang="en-US" sz="1938"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8354" y="2030355"/>
            <a:ext cx="4779592" cy="391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64795" y="269191"/>
            <a:ext cx="11988415" cy="576340"/>
          </a:xfrm>
        </p:spPr>
        <p:txBody>
          <a:bodyPr/>
          <a:lstStyle/>
          <a:p>
            <a:pPr defTabSz="932326" fontAlgn="auto">
              <a:spcAft>
                <a:spcPts val="0"/>
              </a:spcAft>
              <a:defRPr/>
            </a:pPr>
            <a:r>
              <a:rPr sz="4800" dirty="0" smtClean="0">
                <a:solidFill>
                  <a:schemeClr val="tx1"/>
                </a:solidFill>
              </a:rPr>
              <a:t>Managing </a:t>
            </a:r>
            <a:r>
              <a:rPr sz="4800" dirty="0">
                <a:solidFill>
                  <a:schemeClr val="tx1"/>
                </a:solidFill>
              </a:rPr>
              <a:t>Applications with a Cloud Approach</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12415" y="3518311"/>
            <a:ext cx="650879" cy="5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3287" y="2193885"/>
            <a:ext cx="1178707" cy="37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a:grpSpLocks/>
          </p:cNvGrpSpPr>
          <p:nvPr/>
        </p:nvGrpSpPr>
        <p:grpSpPr bwMode="auto">
          <a:xfrm>
            <a:off x="7406660" y="1462050"/>
            <a:ext cx="4750448" cy="5155224"/>
            <a:chOff x="7188828" y="1077310"/>
            <a:chExt cx="4656505" cy="5054367"/>
          </a:xfrm>
        </p:grpSpPr>
        <p:grpSp>
          <p:nvGrpSpPr>
            <p:cNvPr id="12" name="Group 107"/>
            <p:cNvGrpSpPr/>
            <p:nvPr/>
          </p:nvGrpSpPr>
          <p:grpSpPr>
            <a:xfrm>
              <a:off x="7881673" y="1098332"/>
              <a:ext cx="3963368" cy="5008880"/>
              <a:chOff x="7841937" y="894080"/>
              <a:chExt cx="3963368" cy="5008880"/>
            </a:xfrm>
            <a:solidFill>
              <a:srgbClr val="FFFFFF">
                <a:alpha val="10196"/>
              </a:srgbClr>
            </a:solidFill>
          </p:grpSpPr>
          <p:sp>
            <p:nvSpPr>
              <p:cNvPr id="25" name="Flowchart: Process 57"/>
              <p:cNvSpPr/>
              <p:nvPr/>
            </p:nvSpPr>
            <p:spPr>
              <a:xfrm>
                <a:off x="7841937" y="894080"/>
                <a:ext cx="3963368" cy="5008880"/>
              </a:xfrm>
              <a:prstGeom prst="flowChartProcess">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339">
                  <a:defRPr/>
                </a:pPr>
                <a:endParaRPr lang="en-US" sz="1938" dirty="0">
                  <a:solidFill>
                    <a:prstClr val="white"/>
                  </a:solidFill>
                </a:endParaRPr>
              </a:p>
            </p:txBody>
          </p:sp>
          <p:cxnSp>
            <p:nvCxnSpPr>
              <p:cNvPr id="26" name="Straight Connector 25"/>
              <p:cNvCxnSpPr/>
              <p:nvPr/>
            </p:nvCxnSpPr>
            <p:spPr>
              <a:xfrm>
                <a:off x="8229171" y="3586480"/>
                <a:ext cx="3444061" cy="1588"/>
              </a:xfrm>
              <a:prstGeom prst="line">
                <a:avLst/>
              </a:prstGeom>
              <a:grpFill/>
              <a:ln w="190500">
                <a:solidFill>
                  <a:srgbClr val="0F2D49"/>
                </a:solidFill>
                <a:prstDash val="sysDash"/>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8249490" y="3440200"/>
                <a:ext cx="3383104" cy="296349"/>
              </a:xfrm>
              <a:prstGeom prst="rect">
                <a:avLst/>
              </a:prstGeom>
              <a:noFill/>
              <a:effectLst>
                <a:outerShdw blurRad="50800" dist="38100" dir="2700000" sx="137000" sy="137000" algn="tl" rotWithShape="0">
                  <a:schemeClr val="bg1">
                    <a:alpha val="77000"/>
                  </a:schemeClr>
                </a:outerShdw>
              </a:effectLst>
            </p:spPr>
            <p:txBody>
              <a:bodyPr>
                <a:spAutoFit/>
              </a:bodyPr>
              <a:lstStyle/>
              <a:p>
                <a:pPr algn="ctr" defTabSz="932339">
                  <a:defRPr/>
                </a:pPr>
                <a:r>
                  <a:rPr lang="en-US" sz="1326" b="1" dirty="0">
                    <a:solidFill>
                      <a:srgbClr val="FFFFFF"/>
                    </a:solidFill>
                    <a:cs typeface="Arial"/>
                  </a:rPr>
                  <a:t>Server Application Virtualization </a:t>
                </a:r>
              </a:p>
            </p:txBody>
          </p:sp>
          <p:sp>
            <p:nvSpPr>
              <p:cNvPr id="28" name="Left Arrow 27"/>
              <p:cNvSpPr/>
              <p:nvPr/>
            </p:nvSpPr>
            <p:spPr>
              <a:xfrm>
                <a:off x="9440716" y="2624251"/>
                <a:ext cx="609693" cy="406210"/>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632" dirty="0">
                  <a:solidFill>
                    <a:prstClr val="white"/>
                  </a:solidFill>
                </a:endParaRPr>
              </a:p>
            </p:txBody>
          </p:sp>
        </p:grpSp>
        <p:sp>
          <p:nvSpPr>
            <p:cNvPr id="13" name="Rounded Rectangle 12"/>
            <p:cNvSpPr/>
            <p:nvPr/>
          </p:nvSpPr>
          <p:spPr>
            <a:xfrm>
              <a:off x="8572765" y="4407731"/>
              <a:ext cx="907812" cy="582585"/>
            </a:xfrm>
            <a:prstGeom prst="roundRect">
              <a:avLst>
                <a:gd name="adj" fmla="val 10473"/>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r>
                <a:rPr lang="en-US" sz="2040" dirty="0">
                  <a:solidFill>
                    <a:srgbClr val="000000"/>
                  </a:solidFill>
                </a:rPr>
                <a:t>OS</a:t>
              </a:r>
            </a:p>
          </p:txBody>
        </p:sp>
        <p:pic>
          <p:nvPicPr>
            <p:cNvPr id="14" name="Picture 12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76645" y="2395320"/>
              <a:ext cx="115252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7188828" y="1077310"/>
              <a:ext cx="704665" cy="5054367"/>
            </a:xfrm>
            <a:custGeom>
              <a:avLst/>
              <a:gdLst>
                <a:gd name="connsiteX0" fmla="*/ 0 w 1645834"/>
                <a:gd name="connsiteY0" fmla="*/ 1920240 h 4998720"/>
                <a:gd name="connsiteX1" fmla="*/ 1625515 w 1645834"/>
                <a:gd name="connsiteY1" fmla="*/ 0 h 4998720"/>
                <a:gd name="connsiteX2" fmla="*/ 1645834 w 1645834"/>
                <a:gd name="connsiteY2" fmla="*/ 4998720 h 4998720"/>
                <a:gd name="connsiteX3" fmla="*/ 10160 w 1645834"/>
                <a:gd name="connsiteY3" fmla="*/ 2814320 h 4998720"/>
                <a:gd name="connsiteX4" fmla="*/ 0 w 1645834"/>
                <a:gd name="connsiteY4" fmla="*/ 1920240 h 49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834" h="4998720">
                  <a:moveTo>
                    <a:pt x="0" y="1920240"/>
                  </a:moveTo>
                  <a:lnTo>
                    <a:pt x="1625515" y="0"/>
                  </a:lnTo>
                  <a:lnTo>
                    <a:pt x="1645834" y="4998720"/>
                  </a:lnTo>
                  <a:lnTo>
                    <a:pt x="10160" y="2814320"/>
                  </a:lnTo>
                  <a:lnTo>
                    <a:pt x="0" y="1920240"/>
                  </a:lnTo>
                  <a:close/>
                </a:path>
              </a:pathLst>
            </a:cu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938" dirty="0">
                <a:solidFill>
                  <a:prstClr val="white"/>
                </a:solidFill>
              </a:endParaRPr>
            </a:p>
          </p:txBody>
        </p:sp>
        <p:sp>
          <p:nvSpPr>
            <p:cNvPr id="16" name="Rectangle 24"/>
            <p:cNvSpPr>
              <a:spLocks noChangeArrowheads="1"/>
            </p:cNvSpPr>
            <p:nvPr/>
          </p:nvSpPr>
          <p:spPr bwMode="auto">
            <a:xfrm>
              <a:off x="7881345" y="1326932"/>
              <a:ext cx="3963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938">
                  <a:solidFill>
                    <a:srgbClr val="FFFFFF"/>
                  </a:solidFill>
                  <a:cs typeface="Arial" panose="020B0604020202020204" pitchFamily="34" charset="0"/>
                </a:rPr>
                <a:t>Easily Upgrade Applications</a:t>
              </a:r>
            </a:p>
          </p:txBody>
        </p:sp>
        <p:sp>
          <p:nvSpPr>
            <p:cNvPr id="17" name="TextBox 24"/>
            <p:cNvSpPr txBox="1">
              <a:spLocks noChangeArrowheads="1"/>
            </p:cNvSpPr>
            <p:nvPr/>
          </p:nvSpPr>
          <p:spPr bwMode="auto">
            <a:xfrm>
              <a:off x="10441982" y="4292382"/>
              <a:ext cx="680329" cy="3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defTabSz="930978" fontAlgn="base">
                <a:spcBef>
                  <a:spcPct val="0"/>
                </a:spcBef>
                <a:spcAft>
                  <a:spcPct val="0"/>
                </a:spcAft>
              </a:pPr>
              <a:r>
                <a:rPr lang="en-US" sz="1938">
                  <a:solidFill>
                    <a:srgbClr val="FFFFFF"/>
                  </a:solidFill>
                  <a:cs typeface="Arial" panose="020B0604020202020204" pitchFamily="34" charset="0"/>
                </a:rPr>
                <a:t>.NET</a:t>
              </a:r>
            </a:p>
          </p:txBody>
        </p:sp>
        <p:sp>
          <p:nvSpPr>
            <p:cNvPr id="18" name="TextBox 26"/>
            <p:cNvSpPr txBox="1">
              <a:spLocks noChangeArrowheads="1"/>
            </p:cNvSpPr>
            <p:nvPr/>
          </p:nvSpPr>
          <p:spPr bwMode="auto">
            <a:xfrm>
              <a:off x="10441982" y="4843245"/>
              <a:ext cx="636802" cy="3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defTabSz="930978" fontAlgn="base">
                <a:spcBef>
                  <a:spcPct val="0"/>
                </a:spcBef>
                <a:spcAft>
                  <a:spcPct val="0"/>
                </a:spcAft>
              </a:pPr>
              <a:r>
                <a:rPr lang="en-US" sz="1938">
                  <a:solidFill>
                    <a:srgbClr val="FFFFFF"/>
                  </a:solidFill>
                  <a:cs typeface="Arial" panose="020B0604020202020204" pitchFamily="34" charset="0"/>
                </a:rPr>
                <a:t>Java</a:t>
              </a:r>
            </a:p>
          </p:txBody>
        </p:sp>
        <p:pic>
          <p:nvPicPr>
            <p:cNvPr id="19" name="Picture 2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032408" y="4301020"/>
              <a:ext cx="465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032408" y="4857407"/>
              <a:ext cx="46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24951" y="2839123"/>
              <a:ext cx="992945" cy="3191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33"/>
            <p:cNvGrpSpPr>
              <a:grpSpLocks noChangeAspect="1"/>
            </p:cNvGrpSpPr>
            <p:nvPr/>
          </p:nvGrpSpPr>
          <p:grpSpPr bwMode="auto">
            <a:xfrm>
              <a:off x="10981732" y="1936532"/>
              <a:ext cx="700828" cy="1665216"/>
              <a:chOff x="5491163" y="2308224"/>
              <a:chExt cx="1485900" cy="3530601"/>
            </a:xfrm>
          </p:grpSpPr>
          <p:pic>
            <p:nvPicPr>
              <p:cNvPr id="23" name="Picture 6" descr="\\192.168.10.9\Shared\Design\Microsoft Events Presentation Resource DVD\DVD_ART36\Artwork_Imagery\Icons - Illustrations\People\White silhouettes\woman person 3.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91163" y="2308224"/>
                <a:ext cx="1485900" cy="345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8"/>
              <p:cNvSpPr>
                <a:spLocks noChangeArrowheads="1"/>
              </p:cNvSpPr>
              <p:nvPr/>
            </p:nvSpPr>
            <p:spPr bwMode="auto">
              <a:xfrm>
                <a:off x="5705836" y="4713167"/>
                <a:ext cx="1125511" cy="1125658"/>
              </a:xfrm>
              <a:prstGeom prst="ellipse">
                <a:avLst/>
              </a:prstGeom>
              <a:solidFill>
                <a:srgbClr val="FFFF00">
                  <a:alpha val="96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224" dirty="0">
                    <a:solidFill>
                      <a:srgbClr val="000000"/>
                    </a:solidFill>
                    <a:cs typeface="Arial" panose="020B0604020202020204" pitchFamily="34" charset="0"/>
                  </a:rPr>
                  <a:t>App</a:t>
                </a:r>
              </a:p>
              <a:p>
                <a:pPr algn="ctr" defTabSz="930978" fontAlgn="base">
                  <a:spcBef>
                    <a:spcPct val="0"/>
                  </a:spcBef>
                  <a:spcAft>
                    <a:spcPct val="0"/>
                  </a:spcAft>
                </a:pPr>
                <a:r>
                  <a:rPr lang="en-US" sz="1224" dirty="0">
                    <a:solidFill>
                      <a:srgbClr val="000000"/>
                    </a:solidFill>
                    <a:cs typeface="Arial" panose="020B0604020202020204" pitchFamily="34" charset="0"/>
                  </a:rPr>
                  <a:t>Ops</a:t>
                </a:r>
              </a:p>
            </p:txBody>
          </p:sp>
        </p:grpSp>
      </p:grpSp>
      <p:sp>
        <p:nvSpPr>
          <p:cNvPr id="29" name="Rectangle 24"/>
          <p:cNvSpPr>
            <a:spLocks noChangeArrowheads="1"/>
          </p:cNvSpPr>
          <p:nvPr/>
        </p:nvSpPr>
        <p:spPr bwMode="auto">
          <a:xfrm>
            <a:off x="1446741" y="1577043"/>
            <a:ext cx="4431485" cy="307630"/>
          </a:xfrm>
          <a:prstGeom prst="rect">
            <a:avLst/>
          </a:prstGeom>
          <a:noFill/>
          <a:ln w="9525">
            <a:noFill/>
            <a:miter lim="800000"/>
            <a:headEnd/>
            <a:tailEnd/>
          </a:ln>
        </p:spPr>
        <p:txBody>
          <a:bodyPr wrap="none" lIns="93240" tIns="46621" rIns="93240" bIns="46621" anchor="ctr"/>
          <a:lstStyle/>
          <a:p>
            <a:pPr algn="ctr" defTabSz="932326">
              <a:defRPr/>
            </a:pPr>
            <a:r>
              <a:rPr lang="en-US" sz="2040" spc="-102" dirty="0">
                <a:ln w="3175">
                  <a:noFill/>
                </a:ln>
                <a:solidFill>
                  <a:srgbClr val="FFFFFF"/>
                </a:solidFill>
                <a:ea typeface="Segoe UI" pitchFamily="34" charset="0"/>
                <a:cs typeface="Segoe UI" pitchFamily="34" charset="0"/>
              </a:rPr>
              <a:t>Standardized Application Provisioning</a:t>
            </a:r>
          </a:p>
        </p:txBody>
      </p:sp>
      <p:grpSp>
        <p:nvGrpSpPr>
          <p:cNvPr id="30" name="Group 84"/>
          <p:cNvGrpSpPr>
            <a:grpSpLocks noChangeAspect="1"/>
          </p:cNvGrpSpPr>
          <p:nvPr/>
        </p:nvGrpSpPr>
        <p:grpSpPr bwMode="auto">
          <a:xfrm>
            <a:off x="5918703" y="5300943"/>
            <a:ext cx="616879" cy="1554339"/>
            <a:chOff x="9612313" y="2480546"/>
            <a:chExt cx="1346200" cy="3386854"/>
          </a:xfrm>
        </p:grpSpPr>
        <p:pic>
          <p:nvPicPr>
            <p:cNvPr id="31" name="Picture 5" descr="\\192.168.10.9\Shared\Design\Microsoft Events Presentation Resource DVD\DVD_ART36\Artwork_Imagery\Icons - Illustrations\People\White silhouettes\man pers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12313" y="2480546"/>
              <a:ext cx="1346200" cy="314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5"/>
            <p:cNvSpPr>
              <a:spLocks noChangeArrowheads="1"/>
            </p:cNvSpPr>
            <p:nvPr/>
          </p:nvSpPr>
          <p:spPr bwMode="auto">
            <a:xfrm>
              <a:off x="9677922" y="4741271"/>
              <a:ext cx="1127902" cy="1126129"/>
            </a:xfrm>
            <a:prstGeom prst="ellipse">
              <a:avLst/>
            </a:prstGeom>
            <a:solidFill>
              <a:srgbClr val="FFC000">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224" dirty="0">
                  <a:solidFill>
                    <a:srgbClr val="000000"/>
                  </a:solidFill>
                  <a:cs typeface="Arial" panose="020B0604020202020204" pitchFamily="34" charset="0"/>
                </a:rPr>
                <a:t>DC</a:t>
              </a:r>
            </a:p>
            <a:p>
              <a:pPr algn="ctr" defTabSz="930978" fontAlgn="base">
                <a:spcBef>
                  <a:spcPct val="0"/>
                </a:spcBef>
                <a:spcAft>
                  <a:spcPct val="0"/>
                </a:spcAft>
              </a:pPr>
              <a:r>
                <a:rPr lang="en-US" sz="1224" dirty="0">
                  <a:solidFill>
                    <a:srgbClr val="000000"/>
                  </a:solidFill>
                  <a:cs typeface="Arial" panose="020B0604020202020204" pitchFamily="34" charset="0"/>
                </a:rPr>
                <a:t>Admin</a:t>
              </a:r>
            </a:p>
          </p:txBody>
        </p:sp>
      </p:grpSp>
      <p:grpSp>
        <p:nvGrpSpPr>
          <p:cNvPr id="33" name="Group 87"/>
          <p:cNvGrpSpPr>
            <a:grpSpLocks noChangeAspect="1"/>
          </p:cNvGrpSpPr>
          <p:nvPr/>
        </p:nvGrpSpPr>
        <p:grpSpPr bwMode="auto">
          <a:xfrm>
            <a:off x="5947848" y="1470145"/>
            <a:ext cx="683261" cy="1620723"/>
            <a:chOff x="5491163" y="2308224"/>
            <a:chExt cx="1485900" cy="3530601"/>
          </a:xfrm>
        </p:grpSpPr>
        <p:pic>
          <p:nvPicPr>
            <p:cNvPr id="34" name="Picture 6" descr="\\192.168.10.9\Shared\Design\Microsoft Events Presentation Resource DVD\DVD_ART36\Artwork_Imagery\Icons - Illustrations\People\White silhouettes\woman person 3.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91163" y="2308224"/>
              <a:ext cx="1485900" cy="345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8"/>
            <p:cNvSpPr>
              <a:spLocks noChangeArrowheads="1"/>
            </p:cNvSpPr>
            <p:nvPr/>
          </p:nvSpPr>
          <p:spPr bwMode="auto">
            <a:xfrm>
              <a:off x="5606819" y="4713168"/>
              <a:ext cx="1125511" cy="1125657"/>
            </a:xfrm>
            <a:prstGeom prst="ellipse">
              <a:avLst/>
            </a:prstGeom>
            <a:solidFill>
              <a:schemeClr val="accent4">
                <a:lumMod val="20000"/>
                <a:lumOff val="80000"/>
                <a:alpha val="9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224">
                  <a:solidFill>
                    <a:srgbClr val="000000"/>
                  </a:solidFill>
                  <a:cs typeface="Arial" panose="020B0604020202020204" pitchFamily="34" charset="0"/>
                </a:rPr>
                <a:t>App</a:t>
              </a:r>
            </a:p>
            <a:p>
              <a:pPr algn="ctr" defTabSz="930978" fontAlgn="base">
                <a:spcBef>
                  <a:spcPct val="0"/>
                </a:spcBef>
                <a:spcAft>
                  <a:spcPct val="0"/>
                </a:spcAft>
              </a:pPr>
              <a:r>
                <a:rPr lang="en-US" sz="1224">
                  <a:solidFill>
                    <a:srgbClr val="000000"/>
                  </a:solidFill>
                  <a:cs typeface="Arial" panose="020B0604020202020204" pitchFamily="34" charset="0"/>
                </a:rPr>
                <a:t>Ops</a:t>
              </a:r>
            </a:p>
          </p:txBody>
        </p:sp>
      </p:grpSp>
      <p:grpSp>
        <p:nvGrpSpPr>
          <p:cNvPr id="36" name="Group 1"/>
          <p:cNvGrpSpPr>
            <a:grpSpLocks/>
          </p:cNvGrpSpPr>
          <p:nvPr/>
        </p:nvGrpSpPr>
        <p:grpSpPr bwMode="auto">
          <a:xfrm>
            <a:off x="264796" y="2658567"/>
            <a:ext cx="7433302" cy="2575993"/>
            <a:chOff x="782277" y="2133600"/>
            <a:chExt cx="10646135" cy="3363685"/>
          </a:xfrm>
        </p:grpSpPr>
        <p:grpSp>
          <p:nvGrpSpPr>
            <p:cNvPr id="37" name="Group 79"/>
            <p:cNvGrpSpPr>
              <a:grpSpLocks/>
            </p:cNvGrpSpPr>
            <p:nvPr/>
          </p:nvGrpSpPr>
          <p:grpSpPr bwMode="auto">
            <a:xfrm>
              <a:off x="782277" y="2133600"/>
              <a:ext cx="10646135" cy="3363685"/>
              <a:chOff x="873713" y="1290320"/>
              <a:chExt cx="10646135" cy="3363685"/>
            </a:xfrm>
          </p:grpSpPr>
          <p:sp>
            <p:nvSpPr>
              <p:cNvPr id="41" name="Rectangle 40"/>
              <p:cNvSpPr/>
              <p:nvPr/>
            </p:nvSpPr>
            <p:spPr>
              <a:xfrm>
                <a:off x="873713" y="1290320"/>
                <a:ext cx="10646135" cy="3363685"/>
              </a:xfrm>
              <a:prstGeom prst="rect">
                <a:avLst/>
              </a:prstGeom>
              <a:solidFill>
                <a:schemeClr val="bg2">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sp>
            <p:nvSpPr>
              <p:cNvPr id="42" name="Rectangle 41"/>
              <p:cNvSpPr/>
              <p:nvPr/>
            </p:nvSpPr>
            <p:spPr>
              <a:xfrm>
                <a:off x="1279524" y="1778700"/>
                <a:ext cx="3251117" cy="237635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sp>
            <p:nvSpPr>
              <p:cNvPr id="43" name="Rectangle 42"/>
              <p:cNvSpPr/>
              <p:nvPr/>
            </p:nvSpPr>
            <p:spPr>
              <a:xfrm>
                <a:off x="4641949" y="1778700"/>
                <a:ext cx="3251117" cy="237635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sp>
            <p:nvSpPr>
              <p:cNvPr id="44" name="Rectangle 43"/>
              <p:cNvSpPr/>
              <p:nvPr/>
            </p:nvSpPr>
            <p:spPr>
              <a:xfrm>
                <a:off x="8015968" y="1778700"/>
                <a:ext cx="3251117" cy="237635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sp>
            <p:nvSpPr>
              <p:cNvPr id="45" name="Rectangle 44"/>
              <p:cNvSpPr/>
              <p:nvPr/>
            </p:nvSpPr>
            <p:spPr>
              <a:xfrm>
                <a:off x="1402425" y="2184625"/>
                <a:ext cx="3037777" cy="4164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r>
                  <a:rPr lang="en-US" sz="1122" b="1" dirty="0">
                    <a:solidFill>
                      <a:srgbClr val="FFFFFF"/>
                    </a:solidFill>
                    <a:cs typeface="Arial"/>
                  </a:rPr>
                  <a:t>Scale out &amp; health policy</a:t>
                </a:r>
              </a:p>
            </p:txBody>
          </p:sp>
          <p:sp>
            <p:nvSpPr>
              <p:cNvPr id="46" name="Rectangle 45"/>
              <p:cNvSpPr/>
              <p:nvPr/>
            </p:nvSpPr>
            <p:spPr>
              <a:xfrm>
                <a:off x="4755575" y="2184625"/>
                <a:ext cx="3037777" cy="4164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r>
                  <a:rPr lang="en-US" sz="1122" b="1" dirty="0">
                    <a:solidFill>
                      <a:prstClr val="white"/>
                    </a:solidFill>
                    <a:cs typeface="Arial"/>
                  </a:rPr>
                  <a:t>         </a:t>
                </a:r>
                <a:br>
                  <a:rPr lang="en-US" sz="1122" b="1" dirty="0">
                    <a:solidFill>
                      <a:prstClr val="white"/>
                    </a:solidFill>
                    <a:cs typeface="Arial"/>
                  </a:rPr>
                </a:br>
                <a:r>
                  <a:rPr lang="en-US" sz="1122" b="1" dirty="0">
                    <a:solidFill>
                      <a:prstClr val="white"/>
                    </a:solidFill>
                    <a:cs typeface="Arial"/>
                  </a:rPr>
                  <a:t> </a:t>
                </a:r>
                <a:r>
                  <a:rPr lang="en-US" sz="1122" b="1" dirty="0">
                    <a:solidFill>
                      <a:srgbClr val="FFFFFF"/>
                    </a:solidFill>
                    <a:cs typeface="Arial"/>
                  </a:rPr>
                  <a:t>Scale out &amp; health policy</a:t>
                </a:r>
              </a:p>
              <a:p>
                <a:pPr algn="ctr" defTabSz="932326">
                  <a:defRPr/>
                </a:pPr>
                <a:endParaRPr lang="en-US" sz="1122" b="1" dirty="0">
                  <a:solidFill>
                    <a:prstClr val="white"/>
                  </a:solidFill>
                  <a:cs typeface="Arial"/>
                </a:endParaRPr>
              </a:p>
            </p:txBody>
          </p:sp>
          <p:sp>
            <p:nvSpPr>
              <p:cNvPr id="47" name="Rectangle 46"/>
              <p:cNvSpPr/>
              <p:nvPr/>
            </p:nvSpPr>
            <p:spPr>
              <a:xfrm>
                <a:off x="8118000" y="2184625"/>
                <a:ext cx="3037777" cy="4164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r>
                  <a:rPr lang="en-US" sz="1122" b="1" dirty="0">
                    <a:solidFill>
                      <a:prstClr val="white"/>
                    </a:solidFill>
                    <a:cs typeface="Arial"/>
                  </a:rPr>
                  <a:t>      </a:t>
                </a:r>
                <a:br>
                  <a:rPr lang="en-US" sz="1122" b="1" dirty="0">
                    <a:solidFill>
                      <a:prstClr val="white"/>
                    </a:solidFill>
                    <a:cs typeface="Arial"/>
                  </a:rPr>
                </a:br>
                <a:r>
                  <a:rPr lang="en-US" sz="1122" b="1" dirty="0">
                    <a:solidFill>
                      <a:srgbClr val="FFFFFF"/>
                    </a:solidFill>
                    <a:cs typeface="Arial"/>
                  </a:rPr>
                  <a:t>Scale out &amp; health policy</a:t>
                </a:r>
              </a:p>
              <a:p>
                <a:pPr algn="ctr" defTabSz="932326">
                  <a:defRPr/>
                </a:pPr>
                <a:endParaRPr lang="en-US" sz="1122" b="1" dirty="0">
                  <a:solidFill>
                    <a:prstClr val="white"/>
                  </a:solidFill>
                  <a:cs typeface="Arial"/>
                </a:endParaRPr>
              </a:p>
            </p:txBody>
          </p:sp>
          <p:sp>
            <p:nvSpPr>
              <p:cNvPr id="48" name="TextBox 50"/>
              <p:cNvSpPr txBox="1">
                <a:spLocks noChangeArrowheads="1"/>
              </p:cNvSpPr>
              <p:nvPr/>
            </p:nvSpPr>
            <p:spPr bwMode="auto">
              <a:xfrm>
                <a:off x="1238850" y="1382388"/>
                <a:ext cx="6980475" cy="37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defTabSz="930978" fontAlgn="base">
                  <a:spcBef>
                    <a:spcPct val="0"/>
                  </a:spcBef>
                  <a:spcAft>
                    <a:spcPct val="0"/>
                  </a:spcAft>
                </a:pPr>
                <a:r>
                  <a:rPr lang="en-US" sz="1224" b="1">
                    <a:solidFill>
                      <a:srgbClr val="FFFFFF"/>
                    </a:solidFill>
                    <a:cs typeface="Arial" panose="020B0604020202020204" pitchFamily="34" charset="0"/>
                  </a:rPr>
                  <a:t>Service template (Multi-tier .NET applications)</a:t>
                </a:r>
              </a:p>
            </p:txBody>
          </p:sp>
          <p:sp>
            <p:nvSpPr>
              <p:cNvPr id="49" name="Rectangle 48"/>
              <p:cNvSpPr/>
              <p:nvPr/>
            </p:nvSpPr>
            <p:spPr>
              <a:xfrm>
                <a:off x="1390832" y="2651862"/>
                <a:ext cx="3028502" cy="14122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pic>
            <p:nvPicPr>
              <p:cNvPr id="50" name="Picture 89" descr="app.ai"/>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08073" y="2889250"/>
                <a:ext cx="935989" cy="9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49"/>
              <p:cNvGrpSpPr>
                <a:grpSpLocks/>
              </p:cNvGrpSpPr>
              <p:nvPr/>
            </p:nvGrpSpPr>
            <p:grpSpPr bwMode="auto">
              <a:xfrm>
                <a:off x="1525154" y="2936240"/>
                <a:ext cx="845820" cy="845820"/>
                <a:chOff x="1789294" y="3434080"/>
                <a:chExt cx="845820" cy="845820"/>
              </a:xfrm>
            </p:grpSpPr>
            <p:pic>
              <p:nvPicPr>
                <p:cNvPr id="80" name="Picture 119" descr="page.ai"/>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89294" y="3434080"/>
                  <a:ext cx="845820" cy="8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descr="jobs.ai"/>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56431" y="3629625"/>
                  <a:ext cx="510161" cy="507407"/>
                </a:xfrm>
                <a:prstGeom prst="rect">
                  <a:avLst/>
                </a:prstGeom>
                <a:ln>
                  <a:noFill/>
                </a:ln>
                <a:effectLst>
                  <a:outerShdw blurRad="190500" dist="25400" dir="2700000">
                    <a:srgbClr val="000000">
                      <a:alpha val="81000"/>
                    </a:srgbClr>
                  </a:outerShdw>
                </a:effectLst>
              </p:spPr>
            </p:pic>
          </p:grpSp>
          <p:sp>
            <p:nvSpPr>
              <p:cNvPr id="52" name="TextBox 54"/>
              <p:cNvSpPr txBox="1">
                <a:spLocks noChangeArrowheads="1"/>
              </p:cNvSpPr>
              <p:nvPr/>
            </p:nvSpPr>
            <p:spPr bwMode="auto">
              <a:xfrm>
                <a:off x="1950075" y="2671351"/>
                <a:ext cx="1971739" cy="3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122">
                    <a:solidFill>
                      <a:srgbClr val="FFFFFF"/>
                    </a:solidFill>
                    <a:cs typeface="Arial" panose="020B0604020202020204" pitchFamily="34" charset="0"/>
                  </a:rPr>
                  <a:t>IIS</a:t>
                </a:r>
              </a:p>
            </p:txBody>
          </p:sp>
          <p:sp>
            <p:nvSpPr>
              <p:cNvPr id="53" name="TextBox 55"/>
              <p:cNvSpPr txBox="1">
                <a:spLocks noChangeArrowheads="1"/>
              </p:cNvSpPr>
              <p:nvPr/>
            </p:nvSpPr>
            <p:spPr bwMode="auto">
              <a:xfrm>
                <a:off x="1381730" y="3728556"/>
                <a:ext cx="1087474" cy="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HW profile</a:t>
                </a:r>
              </a:p>
            </p:txBody>
          </p:sp>
          <p:sp>
            <p:nvSpPr>
              <p:cNvPr id="54" name="TextBox 56"/>
              <p:cNvSpPr txBox="1">
                <a:spLocks noChangeArrowheads="1"/>
              </p:cNvSpPr>
              <p:nvPr/>
            </p:nvSpPr>
            <p:spPr bwMode="auto">
              <a:xfrm>
                <a:off x="2388236" y="3728556"/>
                <a:ext cx="1085887" cy="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OS profile</a:t>
                </a:r>
              </a:p>
            </p:txBody>
          </p:sp>
          <p:sp>
            <p:nvSpPr>
              <p:cNvPr id="55" name="TextBox 57"/>
              <p:cNvSpPr txBox="1">
                <a:spLocks noChangeArrowheads="1"/>
              </p:cNvSpPr>
              <p:nvPr/>
            </p:nvSpPr>
            <p:spPr bwMode="auto">
              <a:xfrm>
                <a:off x="3351887" y="3728556"/>
                <a:ext cx="1087479" cy="3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App profile</a:t>
                </a:r>
              </a:p>
            </p:txBody>
          </p:sp>
          <p:sp>
            <p:nvSpPr>
              <p:cNvPr id="56" name="Rectangle 55"/>
              <p:cNvSpPr/>
              <p:nvPr/>
            </p:nvSpPr>
            <p:spPr>
              <a:xfrm>
                <a:off x="4764851" y="2651862"/>
                <a:ext cx="3028502" cy="14122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pic>
            <p:nvPicPr>
              <p:cNvPr id="57" name="Picture 96" descr="app.ai"/>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81017" y="2889250"/>
                <a:ext cx="935989" cy="9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a:grpSpLocks/>
              </p:cNvGrpSpPr>
              <p:nvPr/>
            </p:nvGrpSpPr>
            <p:grpSpPr bwMode="auto">
              <a:xfrm>
                <a:off x="4898098" y="2936240"/>
                <a:ext cx="845820" cy="845820"/>
                <a:chOff x="1789294" y="3434080"/>
                <a:chExt cx="845820" cy="845820"/>
              </a:xfrm>
            </p:grpSpPr>
            <p:pic>
              <p:nvPicPr>
                <p:cNvPr id="78" name="Picture 117" descr="page.ai"/>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89294" y="3434080"/>
                  <a:ext cx="845820" cy="8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descr="jobs.ai"/>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55188" y="3629625"/>
                  <a:ext cx="510161" cy="507407"/>
                </a:xfrm>
                <a:prstGeom prst="rect">
                  <a:avLst/>
                </a:prstGeom>
                <a:ln>
                  <a:noFill/>
                </a:ln>
                <a:effectLst>
                  <a:outerShdw blurRad="190500" dist="25400" dir="2700000">
                    <a:srgbClr val="000000">
                      <a:alpha val="81000"/>
                    </a:srgbClr>
                  </a:outerShdw>
                </a:effectLst>
              </p:spPr>
            </p:pic>
          </p:grpSp>
          <p:sp>
            <p:nvSpPr>
              <p:cNvPr id="59" name="TextBox 61"/>
              <p:cNvSpPr txBox="1">
                <a:spLocks noChangeArrowheads="1"/>
              </p:cNvSpPr>
              <p:nvPr/>
            </p:nvSpPr>
            <p:spPr bwMode="auto">
              <a:xfrm>
                <a:off x="4875932" y="2671351"/>
                <a:ext cx="2814732" cy="3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122">
                    <a:solidFill>
                      <a:srgbClr val="FFFFFF"/>
                    </a:solidFill>
                    <a:cs typeface="Arial" panose="020B0604020202020204" pitchFamily="34" charset="0"/>
                  </a:rPr>
                  <a:t>Application server</a:t>
                </a:r>
              </a:p>
            </p:txBody>
          </p:sp>
          <p:sp>
            <p:nvSpPr>
              <p:cNvPr id="60" name="TextBox 62"/>
              <p:cNvSpPr txBox="1">
                <a:spLocks noChangeArrowheads="1"/>
              </p:cNvSpPr>
              <p:nvPr/>
            </p:nvSpPr>
            <p:spPr bwMode="auto">
              <a:xfrm>
                <a:off x="4755281" y="3728556"/>
                <a:ext cx="1085887" cy="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HW profile</a:t>
                </a:r>
              </a:p>
            </p:txBody>
          </p:sp>
          <p:sp>
            <p:nvSpPr>
              <p:cNvPr id="61" name="TextBox 63"/>
              <p:cNvSpPr txBox="1">
                <a:spLocks noChangeArrowheads="1"/>
              </p:cNvSpPr>
              <p:nvPr/>
            </p:nvSpPr>
            <p:spPr bwMode="auto">
              <a:xfrm>
                <a:off x="5760205" y="3728556"/>
                <a:ext cx="1087474" cy="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OS profile</a:t>
                </a:r>
              </a:p>
            </p:txBody>
          </p:sp>
          <p:sp>
            <p:nvSpPr>
              <p:cNvPr id="62" name="TextBox 64"/>
              <p:cNvSpPr txBox="1">
                <a:spLocks noChangeArrowheads="1"/>
              </p:cNvSpPr>
              <p:nvPr/>
            </p:nvSpPr>
            <p:spPr bwMode="auto">
              <a:xfrm>
                <a:off x="6725434" y="3728556"/>
                <a:ext cx="1087474" cy="3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App profile</a:t>
                </a:r>
              </a:p>
            </p:txBody>
          </p:sp>
          <p:sp>
            <p:nvSpPr>
              <p:cNvPr id="63" name="Rectangle 62"/>
              <p:cNvSpPr/>
              <p:nvPr/>
            </p:nvSpPr>
            <p:spPr>
              <a:xfrm>
                <a:off x="8127276" y="2651862"/>
                <a:ext cx="3028502" cy="141228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32326">
                  <a:defRPr/>
                </a:pPr>
                <a:endParaRPr lang="en-US" sz="1224" dirty="0">
                  <a:solidFill>
                    <a:prstClr val="white"/>
                  </a:solidFill>
                </a:endParaRPr>
              </a:p>
            </p:txBody>
          </p:sp>
          <p:pic>
            <p:nvPicPr>
              <p:cNvPr id="64" name="Picture 103" descr="app.ai"/>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243802" y="2889250"/>
                <a:ext cx="935989" cy="9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Group 67"/>
              <p:cNvGrpSpPr>
                <a:grpSpLocks/>
              </p:cNvGrpSpPr>
              <p:nvPr/>
            </p:nvGrpSpPr>
            <p:grpSpPr bwMode="auto">
              <a:xfrm>
                <a:off x="8260883" y="2936240"/>
                <a:ext cx="845820" cy="845820"/>
                <a:chOff x="1789294" y="3434080"/>
                <a:chExt cx="845820" cy="845820"/>
              </a:xfrm>
            </p:grpSpPr>
            <p:pic>
              <p:nvPicPr>
                <p:cNvPr id="76" name="Picture 115" descr="page.ai"/>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89294" y="3434080"/>
                  <a:ext cx="845820" cy="8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descr="jobs.ai"/>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57145" y="3629625"/>
                  <a:ext cx="507843" cy="507407"/>
                </a:xfrm>
                <a:prstGeom prst="rect">
                  <a:avLst/>
                </a:prstGeom>
                <a:ln>
                  <a:noFill/>
                </a:ln>
                <a:effectLst>
                  <a:outerShdw blurRad="190500" dist="25400" dir="2700000">
                    <a:srgbClr val="000000">
                      <a:alpha val="81000"/>
                    </a:srgbClr>
                  </a:outerShdw>
                </a:effectLst>
              </p:spPr>
            </p:pic>
          </p:grpSp>
          <p:sp>
            <p:nvSpPr>
              <p:cNvPr id="66" name="TextBox 68"/>
              <p:cNvSpPr txBox="1">
                <a:spLocks noChangeArrowheads="1"/>
              </p:cNvSpPr>
              <p:nvPr/>
            </p:nvSpPr>
            <p:spPr bwMode="auto">
              <a:xfrm>
                <a:off x="8333627" y="2661827"/>
                <a:ext cx="2648041" cy="3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122">
                    <a:solidFill>
                      <a:srgbClr val="FFFFFF"/>
                    </a:solidFill>
                    <a:cs typeface="Arial" panose="020B0604020202020204" pitchFamily="34" charset="0"/>
                  </a:rPr>
                  <a:t>SQL</a:t>
                </a:r>
              </a:p>
            </p:txBody>
          </p:sp>
          <p:sp>
            <p:nvSpPr>
              <p:cNvPr id="67" name="TextBox 69"/>
              <p:cNvSpPr txBox="1">
                <a:spLocks noChangeArrowheads="1"/>
              </p:cNvSpPr>
              <p:nvPr/>
            </p:nvSpPr>
            <p:spPr bwMode="auto">
              <a:xfrm>
                <a:off x="8117720" y="3728556"/>
                <a:ext cx="1087478" cy="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HW profile</a:t>
                </a:r>
              </a:p>
            </p:txBody>
          </p:sp>
          <p:sp>
            <p:nvSpPr>
              <p:cNvPr id="68" name="TextBox 70"/>
              <p:cNvSpPr txBox="1">
                <a:spLocks noChangeArrowheads="1"/>
              </p:cNvSpPr>
              <p:nvPr/>
            </p:nvSpPr>
            <p:spPr bwMode="auto">
              <a:xfrm>
                <a:off x="9122642" y="3728556"/>
                <a:ext cx="1087474" cy="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OS profile</a:t>
                </a:r>
              </a:p>
            </p:txBody>
          </p:sp>
          <p:sp>
            <p:nvSpPr>
              <p:cNvPr id="69" name="TextBox 71"/>
              <p:cNvSpPr txBox="1">
                <a:spLocks noChangeArrowheads="1"/>
              </p:cNvSpPr>
              <p:nvPr/>
            </p:nvSpPr>
            <p:spPr bwMode="auto">
              <a:xfrm>
                <a:off x="10087877" y="3728556"/>
                <a:ext cx="1087474" cy="3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918">
                    <a:solidFill>
                      <a:srgbClr val="000000"/>
                    </a:solidFill>
                    <a:cs typeface="Arial" panose="020B0604020202020204" pitchFamily="34" charset="0"/>
                  </a:rPr>
                  <a:t>App profile</a:t>
                </a:r>
              </a:p>
            </p:txBody>
          </p:sp>
          <p:sp>
            <p:nvSpPr>
              <p:cNvPr id="70" name="TextBox 72"/>
              <p:cNvSpPr txBox="1">
                <a:spLocks noChangeArrowheads="1"/>
              </p:cNvSpPr>
              <p:nvPr/>
            </p:nvSpPr>
            <p:spPr bwMode="auto">
              <a:xfrm>
                <a:off x="1402368" y="1798286"/>
                <a:ext cx="3027465" cy="3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122" b="1">
                    <a:solidFill>
                      <a:srgbClr val="000000"/>
                    </a:solidFill>
                    <a:cs typeface="Arial" panose="020B0604020202020204" pitchFamily="34" charset="0"/>
                  </a:rPr>
                  <a:t>Web tier</a:t>
                </a:r>
              </a:p>
            </p:txBody>
          </p:sp>
          <p:pic>
            <p:nvPicPr>
              <p:cNvPr id="71" name="Picture 110" descr="app.ai"/>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rot="1078840">
                <a:off x="4602952" y="2082802"/>
                <a:ext cx="719653" cy="7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11" descr="app.ai"/>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rot="1078840">
                <a:off x="7879552" y="2082802"/>
                <a:ext cx="719653" cy="7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12" descr="app.ai"/>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rot="1078840">
                <a:off x="1097752" y="1993424"/>
                <a:ext cx="719653" cy="7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6"/>
              <p:cNvSpPr txBox="1">
                <a:spLocks noChangeArrowheads="1"/>
              </p:cNvSpPr>
              <p:nvPr/>
            </p:nvSpPr>
            <p:spPr bwMode="auto">
              <a:xfrm>
                <a:off x="4658442" y="1798286"/>
                <a:ext cx="3198918" cy="3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122" b="1">
                    <a:solidFill>
                      <a:srgbClr val="000000"/>
                    </a:solidFill>
                    <a:cs typeface="Arial" panose="020B0604020202020204" pitchFamily="34" charset="0"/>
                  </a:rPr>
                  <a:t>Application tier</a:t>
                </a:r>
              </a:p>
            </p:txBody>
          </p:sp>
          <p:sp>
            <p:nvSpPr>
              <p:cNvPr id="75" name="TextBox 77"/>
              <p:cNvSpPr txBox="1">
                <a:spLocks noChangeArrowheads="1"/>
              </p:cNvSpPr>
              <p:nvPr/>
            </p:nvSpPr>
            <p:spPr bwMode="auto">
              <a:xfrm>
                <a:off x="8127245" y="1798286"/>
                <a:ext cx="3027465" cy="3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742950" indent="-285750">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algn="ctr" defTabSz="930978" fontAlgn="base">
                  <a:spcBef>
                    <a:spcPct val="0"/>
                  </a:spcBef>
                  <a:spcAft>
                    <a:spcPct val="0"/>
                  </a:spcAft>
                </a:pPr>
                <a:r>
                  <a:rPr lang="en-US" sz="1122" b="1">
                    <a:solidFill>
                      <a:srgbClr val="000000"/>
                    </a:solidFill>
                    <a:cs typeface="Arial" panose="020B0604020202020204" pitchFamily="34" charset="0"/>
                  </a:rPr>
                  <a:t>Data tier</a:t>
                </a:r>
              </a:p>
            </p:txBody>
          </p:sp>
        </p:grpSp>
        <p:pic>
          <p:nvPicPr>
            <p:cNvPr id="38" name="Picture 122"/>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419255" y="3850640"/>
              <a:ext cx="670243" cy="72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3"/>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95769" y="3850640"/>
              <a:ext cx="670243" cy="72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4"/>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148569" y="3850640"/>
              <a:ext cx="670243" cy="72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51600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302726"/>
            <a:ext cx="11887200" cy="3397853"/>
          </a:xfrm>
        </p:spPr>
        <p:txBody>
          <a:bodyPr/>
          <a:lstStyle/>
          <a:p>
            <a:r>
              <a:rPr lang="en-US" sz="3600" dirty="0" smtClean="0">
                <a:solidFill>
                  <a:schemeClr val="tx1"/>
                </a:solidFill>
              </a:rPr>
              <a:t>Creating and Leveraging Standard Processes in System Center Orchestrator</a:t>
            </a:r>
          </a:p>
          <a:p>
            <a:r>
              <a:rPr lang="en-US" sz="3600" dirty="0" smtClean="0">
                <a:solidFill>
                  <a:schemeClr val="tx1"/>
                </a:solidFill>
              </a:rPr>
              <a:t>Utilizing PowerShell / Microsoft Azure PowerShell for Scripting Processes</a:t>
            </a:r>
          </a:p>
          <a:p>
            <a:r>
              <a:rPr lang="en-US" sz="3600" dirty="0" smtClean="0">
                <a:solidFill>
                  <a:schemeClr val="tx1"/>
                </a:solidFill>
              </a:rPr>
              <a:t>Alert Driven Remediation – Spin up Guest Sessions to Add Capacity (true agility and scalability in the cloud)</a:t>
            </a:r>
          </a:p>
        </p:txBody>
      </p:sp>
      <p:sp>
        <p:nvSpPr>
          <p:cNvPr id="3" name="Title 2"/>
          <p:cNvSpPr>
            <a:spLocks noGrp="1"/>
          </p:cNvSpPr>
          <p:nvPr>
            <p:ph type="title"/>
          </p:nvPr>
        </p:nvSpPr>
        <p:spPr>
          <a:xfrm>
            <a:off x="91824" y="202273"/>
            <a:ext cx="11889564" cy="917575"/>
          </a:xfrm>
        </p:spPr>
        <p:txBody>
          <a:bodyPr/>
          <a:lstStyle/>
          <a:p>
            <a:r>
              <a:rPr lang="en-US" sz="4400" dirty="0"/>
              <a:t>5</a:t>
            </a:r>
            <a:r>
              <a:rPr lang="en-US" sz="4400" dirty="0" smtClean="0"/>
              <a:t>) </a:t>
            </a:r>
            <a:r>
              <a:rPr lang="en-US" sz="4400" dirty="0">
                <a:solidFill>
                  <a:schemeClr val="tx1"/>
                </a:solidFill>
              </a:rPr>
              <a:t>Automating Common Hybrid Tasks (Orchestrator)</a:t>
            </a:r>
            <a:endParaRPr lang="en-US" sz="4400" dirty="0"/>
          </a:p>
        </p:txBody>
      </p:sp>
    </p:spTree>
    <p:extLst>
      <p:ext uri="{BB962C8B-B14F-4D97-AF65-F5344CB8AC3E}">
        <p14:creationId xmlns:p14="http://schemas.microsoft.com/office/powerpoint/2010/main" val="35851362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644" y="2706386"/>
            <a:ext cx="4023379" cy="2468869"/>
          </a:xfrm>
        </p:spPr>
        <p:txBody>
          <a:bodyPr/>
          <a:lstStyle/>
          <a:p>
            <a:r>
              <a:rPr lang="en-US" sz="6600" dirty="0" smtClean="0"/>
              <a:t>Demo</a:t>
            </a:r>
            <a:endParaRPr lang="en-US" sz="66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0823" y="388336"/>
            <a:ext cx="7688377" cy="5760657"/>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8237" y="4320213"/>
            <a:ext cx="5993621" cy="2350173"/>
          </a:xfrm>
          <a:prstGeom prst="rect">
            <a:avLst/>
          </a:prstGeom>
        </p:spPr>
      </p:pic>
      <p:sp>
        <p:nvSpPr>
          <p:cNvPr id="6" name="Title 2"/>
          <p:cNvSpPr txBox="1">
            <a:spLocks/>
          </p:cNvSpPr>
          <p:nvPr/>
        </p:nvSpPr>
        <p:spPr bwMode="invGray">
          <a:xfrm>
            <a:off x="347844" y="4322543"/>
            <a:ext cx="4023379" cy="1185486"/>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6000" b="0" kern="1200" cap="none" spc="-100" baseline="0" dirty="0">
                <a:ln w="3175">
                  <a:noFill/>
                </a:ln>
                <a:gradFill>
                  <a:gsLst>
                    <a:gs pos="5833">
                      <a:srgbClr val="FFFFFF"/>
                    </a:gs>
                    <a:gs pos="18000">
                      <a:srgbClr val="FFFFFF"/>
                    </a:gs>
                  </a:gsLst>
                  <a:lin ang="5400000" scaled="0"/>
                </a:gradFill>
                <a:effectLst/>
                <a:latin typeface="+mj-lt"/>
                <a:ea typeface="+mn-ea"/>
                <a:cs typeface="Segoe UI" pitchFamily="34" charset="0"/>
              </a:defRPr>
            </a:lvl1pPr>
          </a:lstStyle>
          <a:p>
            <a:r>
              <a:rPr lang="en-US" sz="4800" dirty="0" smtClean="0"/>
              <a:t>Orchestrator</a:t>
            </a:r>
            <a:endParaRPr lang="en-US" sz="4800" dirty="0"/>
          </a:p>
        </p:txBody>
      </p:sp>
    </p:spTree>
    <p:extLst>
      <p:ext uri="{BB962C8B-B14F-4D97-AF65-F5344CB8AC3E}">
        <p14:creationId xmlns:p14="http://schemas.microsoft.com/office/powerpoint/2010/main" val="14065123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217116"/>
            <a:ext cx="6402388" cy="2103119"/>
          </a:xfrm>
        </p:spPr>
        <p:txBody>
          <a:bodyPr/>
          <a:lstStyle/>
          <a:p>
            <a:r>
              <a:rPr lang="en-US" sz="4400" dirty="0"/>
              <a:t>Best Practices Integrating On-Premise Datacenters with Azure </a:t>
            </a:r>
            <a:r>
              <a:rPr lang="en-US" sz="4400" dirty="0" err="1" smtClean="0"/>
              <a:t>IaaS</a:t>
            </a:r>
            <a:endParaRPr lang="en-US" sz="4400" dirty="0"/>
          </a:p>
        </p:txBody>
      </p:sp>
      <p:sp>
        <p:nvSpPr>
          <p:cNvPr id="3" name="Text Placeholder 2"/>
          <p:cNvSpPr>
            <a:spLocks noGrp="1"/>
          </p:cNvSpPr>
          <p:nvPr>
            <p:ph type="body" sz="quarter" idx="14"/>
          </p:nvPr>
        </p:nvSpPr>
        <p:spPr>
          <a:xfrm>
            <a:off x="274993" y="4385438"/>
            <a:ext cx="6400800" cy="1005853"/>
          </a:xfrm>
        </p:spPr>
        <p:txBody>
          <a:bodyPr/>
          <a:lstStyle/>
          <a:p>
            <a:r>
              <a:rPr lang="en-US" dirty="0" smtClean="0"/>
              <a:t>Rand Morimoto, Ph.D., MVP</a:t>
            </a:r>
          </a:p>
          <a:p>
            <a:r>
              <a:rPr lang="en-US" dirty="0" smtClean="0"/>
              <a:t>Chris Amaris, MCITP, CISSP</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DCIM-B330</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1824" y="1212850"/>
            <a:ext cx="12245216" cy="4045723"/>
          </a:xfrm>
        </p:spPr>
        <p:txBody>
          <a:bodyPr/>
          <a:lstStyle/>
          <a:p>
            <a:pPr lvl="0">
              <a:lnSpc>
                <a:spcPct val="150000"/>
              </a:lnSpc>
              <a:spcBef>
                <a:spcPts val="0"/>
              </a:spcBef>
            </a:pPr>
            <a:r>
              <a:rPr lang="en-US" sz="3800" dirty="0">
                <a:gradFill>
                  <a:gsLst>
                    <a:gs pos="1250">
                      <a:schemeClr val="tx1"/>
                    </a:gs>
                    <a:gs pos="100000">
                      <a:schemeClr val="tx1"/>
                    </a:gs>
                  </a:gsLst>
                  <a:lin ang="5400000" scaled="0"/>
                </a:gradFill>
              </a:rPr>
              <a:t>Breakout Sessions (session codes and titles</a:t>
            </a:r>
            <a:r>
              <a:rPr lang="en-US" sz="3800" dirty="0" smtClean="0">
                <a:gradFill>
                  <a:gsLst>
                    <a:gs pos="1250">
                      <a:schemeClr val="tx1"/>
                    </a:gs>
                    <a:gs pos="100000">
                      <a:schemeClr val="tx1"/>
                    </a:gs>
                  </a:gsLst>
                  <a:lin ang="5400000" scaled="0"/>
                </a:gradFill>
              </a:rPr>
              <a:t>)</a:t>
            </a:r>
          </a:p>
          <a:p>
            <a:pPr lvl="1">
              <a:lnSpc>
                <a:spcPct val="150000"/>
              </a:lnSpc>
              <a:spcBef>
                <a:spcPts val="0"/>
              </a:spcBef>
            </a:pPr>
            <a:r>
              <a:rPr lang="en-US" sz="2200" dirty="0" smtClean="0">
                <a:gradFill>
                  <a:gsLst>
                    <a:gs pos="1250">
                      <a:schemeClr val="tx1"/>
                    </a:gs>
                    <a:gs pos="100000">
                      <a:schemeClr val="tx1"/>
                    </a:gs>
                  </a:gsLst>
                  <a:lin ang="5400000" scaled="0"/>
                </a:gradFill>
              </a:rPr>
              <a:t>Tues, 5/13, 1:30pm, “How to Develop a Successful Hybrid Cloud Strategy” – DCIM-B210</a:t>
            </a:r>
          </a:p>
          <a:p>
            <a:pPr lvl="1">
              <a:lnSpc>
                <a:spcPct val="150000"/>
              </a:lnSpc>
              <a:spcBef>
                <a:spcPts val="0"/>
              </a:spcBef>
            </a:pPr>
            <a:r>
              <a:rPr lang="en-US" sz="2200" dirty="0" smtClean="0"/>
              <a:t>Tues, 5/13, 5pm, “Designing Network Infrastructures for Hybrid Cloud”  - DCIM-B352</a:t>
            </a:r>
          </a:p>
          <a:p>
            <a:pPr lvl="1">
              <a:lnSpc>
                <a:spcPct val="150000"/>
              </a:lnSpc>
              <a:spcBef>
                <a:spcPts val="0"/>
              </a:spcBef>
            </a:pPr>
            <a:r>
              <a:rPr lang="en-US" sz="2200" dirty="0" smtClean="0">
                <a:gradFill>
                  <a:gsLst>
                    <a:gs pos="1250">
                      <a:schemeClr val="tx1"/>
                    </a:gs>
                    <a:gs pos="100000">
                      <a:schemeClr val="tx1"/>
                    </a:gs>
                  </a:gsLst>
                  <a:lin ang="5400000" scaled="0"/>
                </a:gradFill>
              </a:rPr>
              <a:t>Weds, 5/14, 8:30am, “Introduction to Microsoft Azure Automation” – DCIM-B347</a:t>
            </a:r>
          </a:p>
          <a:p>
            <a:pPr lvl="1">
              <a:lnSpc>
                <a:spcPct val="150000"/>
              </a:lnSpc>
              <a:spcBef>
                <a:spcPts val="0"/>
              </a:spcBef>
            </a:pPr>
            <a:r>
              <a:rPr lang="en-US" sz="2200" dirty="0" smtClean="0"/>
              <a:t>Weds, 5/14, 10:15am, “How Azure Architectural Patterns Change Approaches” – DCIM-B214</a:t>
            </a:r>
          </a:p>
          <a:p>
            <a:pPr lvl="1">
              <a:lnSpc>
                <a:spcPct val="150000"/>
              </a:lnSpc>
              <a:spcBef>
                <a:spcPts val="0"/>
              </a:spcBef>
            </a:pPr>
            <a:r>
              <a:rPr lang="en-US" sz="2200" dirty="0" smtClean="0">
                <a:gradFill>
                  <a:gsLst>
                    <a:gs pos="1250">
                      <a:schemeClr val="tx1"/>
                    </a:gs>
                    <a:gs pos="100000">
                      <a:schemeClr val="tx1"/>
                    </a:gs>
                  </a:gsLst>
                  <a:lin ang="5400000" scaled="0"/>
                </a:gradFill>
              </a:rPr>
              <a:t>Weds, 5/14, 1:30pm, “System Center 2012 R2: Continuous Availability” – DCIM-B416</a:t>
            </a:r>
          </a:p>
          <a:p>
            <a:pPr lvl="1">
              <a:lnSpc>
                <a:spcPct val="150000"/>
              </a:lnSpc>
              <a:spcBef>
                <a:spcPts val="0"/>
              </a:spcBef>
            </a:pPr>
            <a:r>
              <a:rPr lang="en-US" sz="2200" dirty="0" smtClean="0"/>
              <a:t>Thurs, 5/15, 8:30am, “Extending your Premise to Azure” – DCIM-B388</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704704"/>
            <a:ext cx="12070012" cy="960263"/>
          </a:xfrm>
        </p:spPr>
        <p:txBody>
          <a:bodyPr/>
          <a:lstStyle/>
          <a:p>
            <a:pPr lvl="0">
              <a:spcBef>
                <a:spcPts val="2400"/>
              </a:spcBef>
            </a:pPr>
            <a:r>
              <a:rPr lang="en-US" sz="2800" dirty="0" smtClean="0">
                <a:gradFill>
                  <a:gsLst>
                    <a:gs pos="1250">
                      <a:schemeClr val="tx1"/>
                    </a:gs>
                    <a:gs pos="100000">
                      <a:schemeClr val="tx1"/>
                    </a:gs>
                  </a:gsLst>
                  <a:lin ang="5400000" scaled="0"/>
                </a:gradFill>
              </a:rPr>
              <a:t>Microsoft Azure Training Kit (technical content and </a:t>
            </a:r>
            <a:r>
              <a:rPr lang="en-US" sz="2800" dirty="0">
                <a:gradFill>
                  <a:gsLst>
                    <a:gs pos="1250">
                      <a:schemeClr val="tx1"/>
                    </a:gs>
                    <a:gs pos="100000">
                      <a:schemeClr val="tx1"/>
                    </a:gs>
                  </a:gsLst>
                  <a:lin ang="5400000" scaled="0"/>
                </a:gradFill>
              </a:rPr>
              <a:t>hands-on step-by-step labs) - </a:t>
            </a:r>
            <a:r>
              <a:rPr lang="en-US" sz="2000" dirty="0">
                <a:gradFill>
                  <a:gsLst>
                    <a:gs pos="1250">
                      <a:schemeClr val="tx1"/>
                    </a:gs>
                    <a:gs pos="100000">
                      <a:schemeClr val="tx1"/>
                    </a:gs>
                  </a:gsLst>
                  <a:lin ang="5400000" scaled="0"/>
                </a:gradFill>
              </a:rPr>
              <a:t>http://www.microsoft.com/en-us/download/details.aspx?id=8396</a:t>
            </a:r>
            <a:endParaRPr lang="en-US" sz="2800" dirty="0">
              <a:gradFill>
                <a:gsLst>
                  <a:gs pos="1250">
                    <a:schemeClr val="tx1"/>
                  </a:gs>
                  <a:gs pos="100000">
                    <a:schemeClr val="tx1"/>
                  </a:gs>
                </a:gsLst>
                <a:lin ang="5400000" scaled="0"/>
              </a:gradFill>
            </a:endParaRPr>
          </a:p>
        </p:txBody>
      </p:sp>
      <p:sp>
        <p:nvSpPr>
          <p:cNvPr id="2" name="Title 1"/>
          <p:cNvSpPr>
            <a:spLocks noGrp="1"/>
          </p:cNvSpPr>
          <p:nvPr>
            <p:ph type="title"/>
          </p:nvPr>
        </p:nvSpPr>
        <p:spPr>
          <a:xfrm>
            <a:off x="274639" y="69625"/>
            <a:ext cx="11889564" cy="917575"/>
          </a:xfrm>
        </p:spPr>
        <p:txBody>
          <a:bodyPr/>
          <a:lstStyle/>
          <a:p>
            <a:r>
              <a:rPr lang="en-US" dirty="0" smtClean="0"/>
              <a:t>Available Resources</a:t>
            </a:r>
            <a:endParaRPr lang="en-US" dirty="0"/>
          </a:p>
        </p:txBody>
      </p:sp>
      <p:sp>
        <p:nvSpPr>
          <p:cNvPr id="10" name="Text Placeholder 7"/>
          <p:cNvSpPr txBox="1">
            <a:spLocks/>
          </p:cNvSpPr>
          <p:nvPr/>
        </p:nvSpPr>
        <p:spPr>
          <a:xfrm>
            <a:off x="267028" y="2604016"/>
            <a:ext cx="12070012" cy="8494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2800" dirty="0" smtClean="0">
                <a:gradFill>
                  <a:gsLst>
                    <a:gs pos="1250">
                      <a:schemeClr val="tx1"/>
                    </a:gs>
                    <a:gs pos="100000">
                      <a:schemeClr val="tx1"/>
                    </a:gs>
                  </a:gsLst>
                  <a:lin ang="5400000" scaled="0"/>
                </a:gradFill>
              </a:rPr>
              <a:t>Microsoft Azure Demos, Presentations</a:t>
            </a:r>
            <a:r>
              <a:rPr lang="en-US" sz="2800" dirty="0">
                <a:gradFill>
                  <a:gsLst>
                    <a:gs pos="1250">
                      <a:schemeClr val="tx1"/>
                    </a:gs>
                    <a:gs pos="100000">
                      <a:schemeClr val="tx1"/>
                    </a:gs>
                  </a:gsLst>
                  <a:lin ang="5400000" scaled="0"/>
                </a:gradFill>
              </a:rPr>
              <a:t>, Hands-on Labs: </a:t>
            </a:r>
            <a:r>
              <a:rPr lang="en-US" sz="2000" dirty="0">
                <a:gradFill>
                  <a:gsLst>
                    <a:gs pos="1250">
                      <a:schemeClr val="tx1"/>
                    </a:gs>
                    <a:gs pos="100000">
                      <a:schemeClr val="tx1"/>
                    </a:gs>
                  </a:gsLst>
                  <a:lin ang="5400000" scaled="0"/>
                </a:gradFill>
              </a:rPr>
              <a:t>http://</a:t>
            </a:r>
            <a:r>
              <a:rPr lang="en-US" sz="2000" dirty="0" smtClean="0">
                <a:gradFill>
                  <a:gsLst>
                    <a:gs pos="1250">
                      <a:schemeClr val="tx1"/>
                    </a:gs>
                    <a:gs pos="100000">
                      <a:schemeClr val="tx1"/>
                    </a:gs>
                  </a:gsLst>
                  <a:lin ang="5400000" scaled="0"/>
                </a:gradFill>
              </a:rPr>
              <a:t>windowsazure-trainingkit.github.io/labs.htm</a:t>
            </a:r>
            <a:endParaRPr lang="en-US" sz="2800" dirty="0" smtClean="0">
              <a:gradFill>
                <a:gsLst>
                  <a:gs pos="1250">
                    <a:schemeClr val="tx1"/>
                  </a:gs>
                  <a:gs pos="100000">
                    <a:schemeClr val="tx1"/>
                  </a:gs>
                </a:gsLst>
                <a:lin ang="5400000" scaled="0"/>
              </a:gradFill>
            </a:endParaRPr>
          </a:p>
        </p:txBody>
      </p:sp>
      <p:sp>
        <p:nvSpPr>
          <p:cNvPr id="13" name="Text Placeholder 7"/>
          <p:cNvSpPr txBox="1">
            <a:spLocks/>
          </p:cNvSpPr>
          <p:nvPr/>
        </p:nvSpPr>
        <p:spPr>
          <a:xfrm>
            <a:off x="274639" y="3446011"/>
            <a:ext cx="12070012"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2800" dirty="0" smtClean="0">
                <a:gradFill>
                  <a:gsLst>
                    <a:gs pos="1250">
                      <a:schemeClr val="tx1"/>
                    </a:gs>
                    <a:gs pos="100000">
                      <a:schemeClr val="tx1"/>
                    </a:gs>
                  </a:gsLst>
                  <a:lin ang="5400000" scaled="0"/>
                </a:gradFill>
              </a:rPr>
              <a:t>Download System Center 2012 R2: </a:t>
            </a:r>
            <a:r>
              <a:rPr lang="en-US" sz="2000" dirty="0">
                <a:gradFill>
                  <a:gsLst>
                    <a:gs pos="1250">
                      <a:schemeClr val="tx1"/>
                    </a:gs>
                    <a:gs pos="100000">
                      <a:schemeClr val="tx1"/>
                    </a:gs>
                  </a:gsLst>
                  <a:lin ang="5400000" scaled="0"/>
                </a:gradFill>
              </a:rPr>
              <a:t>http://msdn.microsoft.com/en-us/library/dn205295.aspx</a:t>
            </a:r>
            <a:endParaRPr lang="en-US" sz="2800" dirty="0" smtClean="0">
              <a:gradFill>
                <a:gsLst>
                  <a:gs pos="1250">
                    <a:schemeClr val="tx1"/>
                  </a:gs>
                  <a:gs pos="100000">
                    <a:schemeClr val="tx1"/>
                  </a:gs>
                </a:gsLst>
                <a:lin ang="5400000" scaled="0"/>
              </a:gradFill>
            </a:endParaRPr>
          </a:p>
        </p:txBody>
      </p:sp>
      <p:sp>
        <p:nvSpPr>
          <p:cNvPr id="14" name="Text Placeholder 7"/>
          <p:cNvSpPr txBox="1">
            <a:spLocks/>
          </p:cNvSpPr>
          <p:nvPr/>
        </p:nvSpPr>
        <p:spPr>
          <a:xfrm>
            <a:off x="282250" y="4018475"/>
            <a:ext cx="12070012" cy="11264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2800" dirty="0" smtClean="0">
                <a:gradFill>
                  <a:gsLst>
                    <a:gs pos="1250">
                      <a:schemeClr val="tx1"/>
                    </a:gs>
                    <a:gs pos="100000">
                      <a:schemeClr val="tx1"/>
                    </a:gs>
                  </a:gsLst>
                  <a:lin ang="5400000" scaled="0"/>
                </a:gradFill>
              </a:rPr>
              <a:t>Hydration Kit for System Center 2012 R2: </a:t>
            </a:r>
            <a:r>
              <a:rPr lang="en-US" sz="2000" dirty="0">
                <a:gradFill>
                  <a:gsLst>
                    <a:gs pos="1250">
                      <a:schemeClr val="tx1"/>
                    </a:gs>
                    <a:gs pos="100000">
                      <a:schemeClr val="tx1"/>
                    </a:gs>
                  </a:gsLst>
                  <a:lin ang="5400000" scaled="0"/>
                </a:gradFill>
              </a:rPr>
              <a:t>http://www.deploymentresearch.com/Research/tabid/62/EntryId/149/The-Hydration-Kit-for-System-Center-2012-R2-is-available-for-download.aspx</a:t>
            </a:r>
            <a:endParaRPr lang="en-US" sz="2800" dirty="0" smtClean="0">
              <a:gradFill>
                <a:gsLst>
                  <a:gs pos="1250">
                    <a:schemeClr val="tx1"/>
                  </a:gs>
                  <a:gs pos="100000">
                    <a:schemeClr val="tx1"/>
                  </a:gs>
                </a:gsLst>
                <a:lin ang="5400000" scaled="0"/>
              </a:gradFill>
            </a:endParaRPr>
          </a:p>
        </p:txBody>
      </p:sp>
      <p:sp>
        <p:nvSpPr>
          <p:cNvPr id="7" name="Text Placeholder 7"/>
          <p:cNvSpPr txBox="1">
            <a:spLocks/>
          </p:cNvSpPr>
          <p:nvPr/>
        </p:nvSpPr>
        <p:spPr>
          <a:xfrm>
            <a:off x="282250" y="984304"/>
            <a:ext cx="12070012" cy="8494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2800" dirty="0" smtClean="0">
                <a:gradFill>
                  <a:gsLst>
                    <a:gs pos="1250">
                      <a:schemeClr val="tx1"/>
                    </a:gs>
                    <a:gs pos="100000">
                      <a:schemeClr val="tx1"/>
                    </a:gs>
                  </a:gsLst>
                  <a:lin ang="5400000" scaled="0"/>
                </a:gradFill>
              </a:rPr>
              <a:t>Rand’s Blog Site (including Sample Code from Today’s Session): </a:t>
            </a:r>
            <a:r>
              <a:rPr lang="en-US" sz="2000" dirty="0">
                <a:gradFill>
                  <a:gsLst>
                    <a:gs pos="1250">
                      <a:schemeClr val="tx1"/>
                    </a:gs>
                    <a:gs pos="100000">
                      <a:schemeClr val="tx1"/>
                    </a:gs>
                  </a:gsLst>
                  <a:lin ang="5400000" scaled="0"/>
                </a:gradFill>
              </a:rPr>
              <a:t>http</a:t>
            </a:r>
            <a:r>
              <a:rPr lang="en-US" sz="2000" dirty="0" smtClean="0">
                <a:gradFill>
                  <a:gsLst>
                    <a:gs pos="1250">
                      <a:schemeClr val="tx1"/>
                    </a:gs>
                    <a:gs pos="100000">
                      <a:schemeClr val="tx1"/>
                    </a:gs>
                  </a:gsLst>
                  <a:lin ang="5400000" scaled="0"/>
                </a:gradFill>
              </a:rPr>
              <a:t>://www.networkworld.com/community/morimoto</a:t>
            </a:r>
            <a:endParaRPr lang="en-US" sz="2800" dirty="0" smtClean="0">
              <a:gradFill>
                <a:gsLst>
                  <a:gs pos="1250">
                    <a:schemeClr val="tx1"/>
                  </a:gs>
                  <a:gs pos="100000">
                    <a:schemeClr val="tx1"/>
                  </a:gs>
                </a:gsLst>
                <a:lin ang="5400000" scaled="0"/>
              </a:gradFill>
            </a:endParaRPr>
          </a:p>
        </p:txBody>
      </p:sp>
      <p:sp>
        <p:nvSpPr>
          <p:cNvPr id="9" name="Text Placeholder 7"/>
          <p:cNvSpPr txBox="1">
            <a:spLocks/>
          </p:cNvSpPr>
          <p:nvPr/>
        </p:nvSpPr>
        <p:spPr>
          <a:xfrm>
            <a:off x="282250" y="5147833"/>
            <a:ext cx="12070012"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2800" dirty="0" smtClean="0">
                <a:gradFill>
                  <a:gsLst>
                    <a:gs pos="1250">
                      <a:schemeClr val="tx1"/>
                    </a:gs>
                    <a:gs pos="100000">
                      <a:schemeClr val="tx1"/>
                    </a:gs>
                  </a:gsLst>
                  <a:lin ang="5400000" scaled="0"/>
                </a:gradFill>
              </a:rPr>
              <a:t>Building </a:t>
            </a:r>
            <a:r>
              <a:rPr lang="en-US" sz="2800" dirty="0">
                <a:gradFill>
                  <a:gsLst>
                    <a:gs pos="1250">
                      <a:schemeClr val="tx1"/>
                    </a:gs>
                    <a:gs pos="100000">
                      <a:schemeClr val="tx1"/>
                    </a:gs>
                  </a:gsLst>
                  <a:lin ang="5400000" scaled="0"/>
                </a:gradFill>
              </a:rPr>
              <a:t>Clouds Blog </a:t>
            </a:r>
            <a:r>
              <a:rPr lang="en-US" sz="2800" dirty="0" smtClean="0">
                <a:gradFill>
                  <a:gsLst>
                    <a:gs pos="1250">
                      <a:schemeClr val="tx1"/>
                    </a:gs>
                    <a:gs pos="100000">
                      <a:schemeClr val="tx1"/>
                    </a:gs>
                  </a:gsLst>
                  <a:lin ang="5400000" scaled="0"/>
                </a:gradFill>
              </a:rPr>
              <a:t>: </a:t>
            </a:r>
            <a:r>
              <a:rPr lang="en-US" sz="2000" dirty="0">
                <a:gradFill>
                  <a:gsLst>
                    <a:gs pos="1250">
                      <a:schemeClr val="tx1"/>
                    </a:gs>
                    <a:gs pos="100000">
                      <a:schemeClr val="tx1"/>
                    </a:gs>
                  </a:gsLst>
                  <a:lin ang="5400000" scaled="0"/>
                </a:gradFill>
              </a:rPr>
              <a:t>http://blogs.technet.com/b/privatecloud/</a:t>
            </a:r>
            <a:endParaRPr lang="en-US" sz="2800" dirty="0" smtClean="0">
              <a:gradFill>
                <a:gsLst>
                  <a:gs pos="1250">
                    <a:schemeClr val="tx1"/>
                  </a:gs>
                  <a:gs pos="100000">
                    <a:schemeClr val="tx1"/>
                  </a:gs>
                </a:gsLst>
                <a:lin ang="5400000" scaled="0"/>
              </a:gradFill>
            </a:endParaRPr>
          </a:p>
        </p:txBody>
      </p:sp>
      <p:sp>
        <p:nvSpPr>
          <p:cNvPr id="11" name="Text Placeholder 7"/>
          <p:cNvSpPr txBox="1">
            <a:spLocks/>
          </p:cNvSpPr>
          <p:nvPr/>
        </p:nvSpPr>
        <p:spPr>
          <a:xfrm>
            <a:off x="267028" y="5723193"/>
            <a:ext cx="12070012" cy="8494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2800" dirty="0" smtClean="0">
                <a:gradFill>
                  <a:gsLst>
                    <a:gs pos="1250">
                      <a:schemeClr val="tx1"/>
                    </a:gs>
                    <a:gs pos="100000">
                      <a:schemeClr val="tx1"/>
                    </a:gs>
                  </a:gsLst>
                  <a:lin ang="5400000" scaled="0"/>
                </a:gradFill>
              </a:rPr>
              <a:t>Azure </a:t>
            </a:r>
            <a:r>
              <a:rPr lang="en-US" sz="2800" dirty="0">
                <a:gradFill>
                  <a:gsLst>
                    <a:gs pos="1250">
                      <a:schemeClr val="tx1"/>
                    </a:gs>
                    <a:gs pos="100000">
                      <a:schemeClr val="tx1"/>
                    </a:gs>
                  </a:gsLst>
                  <a:lin ang="5400000" scaled="0"/>
                </a:gradFill>
              </a:rPr>
              <a:t>Virtual Network Supported Device </a:t>
            </a:r>
            <a:r>
              <a:rPr lang="en-US" sz="2800" dirty="0" smtClean="0">
                <a:gradFill>
                  <a:gsLst>
                    <a:gs pos="1250">
                      <a:schemeClr val="tx1"/>
                    </a:gs>
                    <a:gs pos="100000">
                      <a:schemeClr val="tx1"/>
                    </a:gs>
                  </a:gsLst>
                  <a:lin ang="5400000" scaled="0"/>
                </a:gradFill>
              </a:rPr>
              <a:t>List: </a:t>
            </a:r>
            <a:r>
              <a:rPr lang="en-US" sz="2000" dirty="0">
                <a:gradFill>
                  <a:gsLst>
                    <a:gs pos="1250">
                      <a:schemeClr val="tx1"/>
                    </a:gs>
                    <a:gs pos="100000">
                      <a:schemeClr val="tx1"/>
                    </a:gs>
                  </a:gsLst>
                  <a:lin ang="5400000" scaled="0"/>
                </a:gradFill>
              </a:rPr>
              <a:t>http://msdn.microsoft.com/en-us/library/azure/jj156075.aspx</a:t>
            </a:r>
            <a:endParaRPr lang="en-US" sz="2800" dirty="0" smtClean="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6878505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250"/>
                                  </p:stCondLst>
                                  <p:childTnLst>
                                    <p:animMotion origin="layout" path="M -0.02413 -6.8089E-8 L 2.26704E-6 -6.8089E-8 " pathEditMode="relative" rAng="0" ptsTypes="AA">
                                      <p:cBhvr>
                                        <p:cTn id="19" dur="500" fill="hold"/>
                                        <p:tgtEl>
                                          <p:spTgt spid="13"/>
                                        </p:tgtEl>
                                        <p:attrNameLst>
                                          <p:attrName>ppt_x</p:attrName>
                                          <p:attrName>ppt_y</p:attrName>
                                        </p:attrNameLst>
                                      </p:cBhvr>
                                      <p:rCtr x="1200" y="0"/>
                                    </p:animMotion>
                                  </p:childTnLst>
                                </p:cTn>
                              </p:par>
                              <p:par>
                                <p:cTn id="20" presetID="10" presetClass="entr" presetSubtype="0"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63" presetClass="path" presetSubtype="0" decel="100000" fill="hold" grpId="1" nodeType="withEffect">
                                  <p:stCondLst>
                                    <p:cond delay="250"/>
                                  </p:stCondLst>
                                  <p:childTnLst>
                                    <p:animMotion origin="layout" path="M -0.02413 -6.8089E-8 L 2.26704E-6 -6.8089E-8 " pathEditMode="relative" rAng="0" ptsTypes="AA">
                                      <p:cBhvr>
                                        <p:cTn id="24" dur="500" fill="hold"/>
                                        <p:tgtEl>
                                          <p:spTgt spid="14"/>
                                        </p:tgtEl>
                                        <p:attrNameLst>
                                          <p:attrName>ppt_x</p:attrName>
                                          <p:attrName>ppt_y</p:attrName>
                                        </p:attrNameLst>
                                      </p:cBhvr>
                                      <p:rCtr x="1200" y="0"/>
                                    </p:animMotion>
                                  </p:childTnLst>
                                </p:cTn>
                              </p:par>
                              <p:par>
                                <p:cTn id="25" presetID="10" presetClass="entr" presetSubtype="0"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63" presetClass="path" presetSubtype="0" decel="100000" fill="hold" grpId="1" nodeType="withEffect">
                                  <p:stCondLst>
                                    <p:cond delay="250"/>
                                  </p:stCondLst>
                                  <p:childTnLst>
                                    <p:animMotion origin="layout" path="M -0.02413 -6.8089E-8 L 2.26704E-6 -6.8089E-8 " pathEditMode="relative" rAng="0" ptsTypes="AA">
                                      <p:cBhvr>
                                        <p:cTn id="29" dur="500" fill="hold"/>
                                        <p:tgtEl>
                                          <p:spTgt spid="7"/>
                                        </p:tgtEl>
                                        <p:attrNameLst>
                                          <p:attrName>ppt_x</p:attrName>
                                          <p:attrName>ppt_y</p:attrName>
                                        </p:attrNameLst>
                                      </p:cBhvr>
                                      <p:rCtr x="1200" y="0"/>
                                    </p:animMotion>
                                  </p:childTnLst>
                                </p:cTn>
                              </p:par>
                              <p:par>
                                <p:cTn id="30" presetID="10" presetClass="entr" presetSubtype="0" fill="hold" grpId="0" nodeType="with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63" presetClass="path" presetSubtype="0" decel="100000" fill="hold" grpId="1" nodeType="withEffect">
                                  <p:stCondLst>
                                    <p:cond delay="250"/>
                                  </p:stCondLst>
                                  <p:childTnLst>
                                    <p:animMotion origin="layout" path="M -0.02413 -6.8089E-8 L 2.26704E-6 -6.8089E-8 " pathEditMode="relative" rAng="0" ptsTypes="AA">
                                      <p:cBhvr>
                                        <p:cTn id="34" dur="500" fill="hold"/>
                                        <p:tgtEl>
                                          <p:spTgt spid="9"/>
                                        </p:tgtEl>
                                        <p:attrNameLst>
                                          <p:attrName>ppt_x</p:attrName>
                                          <p:attrName>ppt_y</p:attrName>
                                        </p:attrNameLst>
                                      </p:cBhvr>
                                      <p:rCtr x="1200" y="0"/>
                                    </p:animMotion>
                                  </p:childTnLst>
                                </p:cTn>
                              </p:par>
                              <p:par>
                                <p:cTn id="35" presetID="10" presetClass="entr" presetSubtype="0" fill="hold" grpId="0" nodeType="with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63" presetClass="path" presetSubtype="0" decel="100000" fill="hold" grpId="1" nodeType="withEffect">
                                  <p:stCondLst>
                                    <p:cond delay="250"/>
                                  </p:stCondLst>
                                  <p:childTnLst>
                                    <p:animMotion origin="layout" path="M -0.02413 -6.8089E-8 L 2.26704E-6 -6.8089E-8 " pathEditMode="relative" rAng="0" ptsTypes="AA">
                                      <p:cBhvr>
                                        <p:cTn id="39" dur="5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P spid="14" grpId="0"/>
      <p:bldP spid="14" grpId="1"/>
      <p:bldP spid="7" grpId="0"/>
      <p:bldP spid="7" grpId="1"/>
      <p:bldP spid="9" grpId="0"/>
      <p:bldP spid="9"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11297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03" y="319118"/>
            <a:ext cx="7680940" cy="1554478"/>
          </a:xfrm>
        </p:spPr>
        <p:txBody>
          <a:bodyPr/>
          <a:lstStyle/>
          <a:p>
            <a:r>
              <a:rPr lang="en-US" sz="7200" dirty="0" smtClean="0"/>
              <a:t>About the Speakers</a:t>
            </a:r>
            <a:endParaRPr lang="en-US" sz="72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7308" y="1942799"/>
            <a:ext cx="1697286" cy="220585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8529" y="1937265"/>
            <a:ext cx="1697286" cy="221692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5797" y="4258185"/>
            <a:ext cx="1697285" cy="2559336"/>
          </a:xfrm>
          <a:prstGeom prst="rect">
            <a:avLst/>
          </a:prstGeom>
        </p:spPr>
      </p:pic>
      <p:sp>
        <p:nvSpPr>
          <p:cNvPr id="6" name="Title 1"/>
          <p:cNvSpPr txBox="1">
            <a:spLocks/>
          </p:cNvSpPr>
          <p:nvPr/>
        </p:nvSpPr>
        <p:spPr>
          <a:xfrm>
            <a:off x="457579" y="1873596"/>
            <a:ext cx="8686705" cy="5006909"/>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87586">
                      <a:srgbClr val="FFFFFF"/>
                    </a:gs>
                    <a:gs pos="52000">
                      <a:srgbClr val="FFFFFF"/>
                    </a:gs>
                  </a:gsLst>
                  <a:lin ang="5400000" scaled="0"/>
                </a:gradFill>
                <a:effectLst/>
                <a:latin typeface="+mj-lt"/>
                <a:ea typeface="+mn-ea"/>
                <a:cs typeface="Segoe UI" pitchFamily="34" charset="0"/>
              </a:defRPr>
            </a:lvl1pPr>
          </a:lstStyle>
          <a:p>
            <a:pPr marL="685800" indent="-685800">
              <a:buFont typeface="Arial" panose="020B0604020202020204" pitchFamily="34" charset="0"/>
              <a:buChar char="•"/>
            </a:pPr>
            <a:r>
              <a:rPr lang="en-US" sz="4000" dirty="0" smtClean="0"/>
              <a:t>Rand Morimoto / Chris Amaris</a:t>
            </a:r>
          </a:p>
          <a:p>
            <a:pPr marL="685800" indent="-685800">
              <a:buFont typeface="Arial" panose="020B0604020202020204" pitchFamily="34" charset="0"/>
              <a:buChar char="•"/>
            </a:pPr>
            <a:r>
              <a:rPr lang="en-US" sz="4000" dirty="0" smtClean="0"/>
              <a:t>Co-authors of dozens of books on Windows, System Center, Exchange, Azure, Enterprise Security</a:t>
            </a:r>
          </a:p>
          <a:p>
            <a:pPr marL="685800" indent="-685800">
              <a:buFont typeface="Arial" panose="020B0604020202020204" pitchFamily="34" charset="0"/>
              <a:buChar char="•"/>
            </a:pPr>
            <a:r>
              <a:rPr lang="en-US" sz="4000" dirty="0" smtClean="0"/>
              <a:t>Early adopter implementers of Microsoft technologies</a:t>
            </a:r>
          </a:p>
          <a:p>
            <a:pPr marL="685800" indent="-685800">
              <a:buFont typeface="Arial" panose="020B0604020202020204" pitchFamily="34" charset="0"/>
              <a:buChar char="•"/>
            </a:pPr>
            <a:r>
              <a:rPr lang="en-US" sz="4000" dirty="0" smtClean="0"/>
              <a:t>Hands-on consultants for some of the largest enterprises in the world</a:t>
            </a:r>
            <a:endParaRPr lang="en-US" sz="4000" dirty="0"/>
          </a:p>
        </p:txBody>
      </p:sp>
    </p:spTree>
    <p:extLst>
      <p:ext uri="{BB962C8B-B14F-4D97-AF65-F5344CB8AC3E}">
        <p14:creationId xmlns:p14="http://schemas.microsoft.com/office/powerpoint/2010/main" val="30627641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rapezoid 4"/>
          <p:cNvSpPr/>
          <p:nvPr/>
        </p:nvSpPr>
        <p:spPr bwMode="auto">
          <a:xfrm rot="15266944">
            <a:off x="3009986" y="185387"/>
            <a:ext cx="4209668" cy="7831601"/>
          </a:xfrm>
          <a:custGeom>
            <a:avLst/>
            <a:gdLst>
              <a:gd name="connsiteX0" fmla="*/ 0 w 6445456"/>
              <a:gd name="connsiteY0" fmla="*/ 6730618 h 6730618"/>
              <a:gd name="connsiteX1" fmla="*/ 1611364 w 6445456"/>
              <a:gd name="connsiteY1" fmla="*/ 0 h 6730618"/>
              <a:gd name="connsiteX2" fmla="*/ 4834092 w 6445456"/>
              <a:gd name="connsiteY2" fmla="*/ 0 h 6730618"/>
              <a:gd name="connsiteX3" fmla="*/ 6445456 w 6445456"/>
              <a:gd name="connsiteY3" fmla="*/ 6730618 h 6730618"/>
              <a:gd name="connsiteX4" fmla="*/ 0 w 6445456"/>
              <a:gd name="connsiteY4" fmla="*/ 6730618 h 6730618"/>
              <a:gd name="connsiteX0" fmla="*/ 555241 w 4834092"/>
              <a:gd name="connsiteY0" fmla="*/ 12326609 h 12326609"/>
              <a:gd name="connsiteX1" fmla="*/ 0 w 4834092"/>
              <a:gd name="connsiteY1" fmla="*/ 0 h 12326609"/>
              <a:gd name="connsiteX2" fmla="*/ 3222728 w 4834092"/>
              <a:gd name="connsiteY2" fmla="*/ 0 h 12326609"/>
              <a:gd name="connsiteX3" fmla="*/ 4834092 w 4834092"/>
              <a:gd name="connsiteY3" fmla="*/ 6730618 h 12326609"/>
              <a:gd name="connsiteX4" fmla="*/ 555241 w 4834092"/>
              <a:gd name="connsiteY4" fmla="*/ 12326609 h 12326609"/>
              <a:gd name="connsiteX0" fmla="*/ 555241 w 4834092"/>
              <a:gd name="connsiteY0" fmla="*/ 12326609 h 12326609"/>
              <a:gd name="connsiteX1" fmla="*/ 0 w 4834092"/>
              <a:gd name="connsiteY1" fmla="*/ 0 h 12326609"/>
              <a:gd name="connsiteX2" fmla="*/ 3222728 w 4834092"/>
              <a:gd name="connsiteY2" fmla="*/ 0 h 12326609"/>
              <a:gd name="connsiteX3" fmla="*/ 4834092 w 4834092"/>
              <a:gd name="connsiteY3" fmla="*/ 6730618 h 12326609"/>
              <a:gd name="connsiteX4" fmla="*/ 2060476 w 4834092"/>
              <a:gd name="connsiteY4" fmla="*/ 5896186 h 12326609"/>
              <a:gd name="connsiteX5" fmla="*/ 555241 w 4834092"/>
              <a:gd name="connsiteY5" fmla="*/ 12326609 h 12326609"/>
              <a:gd name="connsiteX0" fmla="*/ 555241 w 4834092"/>
              <a:gd name="connsiteY0" fmla="*/ 12326609 h 12326609"/>
              <a:gd name="connsiteX1" fmla="*/ 0 w 4834092"/>
              <a:gd name="connsiteY1" fmla="*/ 0 h 12326609"/>
              <a:gd name="connsiteX2" fmla="*/ 3222728 w 4834092"/>
              <a:gd name="connsiteY2" fmla="*/ 0 h 12326609"/>
              <a:gd name="connsiteX3" fmla="*/ 4834092 w 4834092"/>
              <a:gd name="connsiteY3" fmla="*/ 6730618 h 12326609"/>
              <a:gd name="connsiteX4" fmla="*/ 2246517 w 4834092"/>
              <a:gd name="connsiteY4" fmla="*/ 5997393 h 12326609"/>
              <a:gd name="connsiteX5" fmla="*/ 555241 w 4834092"/>
              <a:gd name="connsiteY5" fmla="*/ 12326609 h 12326609"/>
              <a:gd name="connsiteX0" fmla="*/ 555241 w 4834092"/>
              <a:gd name="connsiteY0" fmla="*/ 12326609 h 12326609"/>
              <a:gd name="connsiteX1" fmla="*/ 0 w 4834092"/>
              <a:gd name="connsiteY1" fmla="*/ 0 h 12326609"/>
              <a:gd name="connsiteX2" fmla="*/ 3222728 w 4834092"/>
              <a:gd name="connsiteY2" fmla="*/ 0 h 12326609"/>
              <a:gd name="connsiteX3" fmla="*/ 4834092 w 4834092"/>
              <a:gd name="connsiteY3" fmla="*/ 6730618 h 12326609"/>
              <a:gd name="connsiteX4" fmla="*/ 2246517 w 4834092"/>
              <a:gd name="connsiteY4" fmla="*/ 5997393 h 12326609"/>
              <a:gd name="connsiteX5" fmla="*/ 555241 w 4834092"/>
              <a:gd name="connsiteY5" fmla="*/ 12326609 h 12326609"/>
              <a:gd name="connsiteX0" fmla="*/ 555241 w 4834092"/>
              <a:gd name="connsiteY0" fmla="*/ 12326609 h 12326609"/>
              <a:gd name="connsiteX1" fmla="*/ 0 w 4834092"/>
              <a:gd name="connsiteY1" fmla="*/ 0 h 12326609"/>
              <a:gd name="connsiteX2" fmla="*/ 3222728 w 4834092"/>
              <a:gd name="connsiteY2" fmla="*/ 0 h 12326609"/>
              <a:gd name="connsiteX3" fmla="*/ 4834092 w 4834092"/>
              <a:gd name="connsiteY3" fmla="*/ 6730618 h 12326609"/>
              <a:gd name="connsiteX4" fmla="*/ 2246517 w 4834092"/>
              <a:gd name="connsiteY4" fmla="*/ 5997393 h 12326609"/>
              <a:gd name="connsiteX5" fmla="*/ 555241 w 4834092"/>
              <a:gd name="connsiteY5" fmla="*/ 12326609 h 12326609"/>
              <a:gd name="connsiteX0" fmla="*/ 555241 w 4834092"/>
              <a:gd name="connsiteY0" fmla="*/ 12326609 h 12326609"/>
              <a:gd name="connsiteX1" fmla="*/ 0 w 4834092"/>
              <a:gd name="connsiteY1" fmla="*/ 0 h 12326609"/>
              <a:gd name="connsiteX2" fmla="*/ 2862607 w 4834092"/>
              <a:gd name="connsiteY2" fmla="*/ 3129619 h 12326609"/>
              <a:gd name="connsiteX3" fmla="*/ 4834092 w 4834092"/>
              <a:gd name="connsiteY3" fmla="*/ 6730618 h 12326609"/>
              <a:gd name="connsiteX4" fmla="*/ 2246517 w 4834092"/>
              <a:gd name="connsiteY4" fmla="*/ 5997393 h 12326609"/>
              <a:gd name="connsiteX5" fmla="*/ 555241 w 4834092"/>
              <a:gd name="connsiteY5" fmla="*/ 12326609 h 12326609"/>
              <a:gd name="connsiteX0" fmla="*/ 1077824 w 5356675"/>
              <a:gd name="connsiteY0" fmla="*/ 9196990 h 9196990"/>
              <a:gd name="connsiteX1" fmla="*/ 0 w 5356675"/>
              <a:gd name="connsiteY1" fmla="*/ 2064071 h 9196990"/>
              <a:gd name="connsiteX2" fmla="*/ 3385190 w 5356675"/>
              <a:gd name="connsiteY2" fmla="*/ 0 h 9196990"/>
              <a:gd name="connsiteX3" fmla="*/ 5356675 w 5356675"/>
              <a:gd name="connsiteY3" fmla="*/ 3600999 h 9196990"/>
              <a:gd name="connsiteX4" fmla="*/ 2769100 w 5356675"/>
              <a:gd name="connsiteY4" fmla="*/ 2867774 h 9196990"/>
              <a:gd name="connsiteX5" fmla="*/ 1077824 w 5356675"/>
              <a:gd name="connsiteY5" fmla="*/ 9196990 h 9196990"/>
              <a:gd name="connsiteX0" fmla="*/ 1077824 w 5356675"/>
              <a:gd name="connsiteY0" fmla="*/ 9900901 h 9900901"/>
              <a:gd name="connsiteX1" fmla="*/ 0 w 5356675"/>
              <a:gd name="connsiteY1" fmla="*/ 2767982 h 9900901"/>
              <a:gd name="connsiteX2" fmla="*/ 830077 w 5356675"/>
              <a:gd name="connsiteY2" fmla="*/ 0 h 9900901"/>
              <a:gd name="connsiteX3" fmla="*/ 3385190 w 5356675"/>
              <a:gd name="connsiteY3" fmla="*/ 703911 h 9900901"/>
              <a:gd name="connsiteX4" fmla="*/ 5356675 w 5356675"/>
              <a:gd name="connsiteY4" fmla="*/ 4304910 h 9900901"/>
              <a:gd name="connsiteX5" fmla="*/ 2769100 w 5356675"/>
              <a:gd name="connsiteY5" fmla="*/ 3571685 h 9900901"/>
              <a:gd name="connsiteX6" fmla="*/ 1077824 w 5356675"/>
              <a:gd name="connsiteY6" fmla="*/ 9900901 h 9900901"/>
              <a:gd name="connsiteX0" fmla="*/ 1077824 w 5356675"/>
              <a:gd name="connsiteY0" fmla="*/ 9900901 h 9900901"/>
              <a:gd name="connsiteX1" fmla="*/ 0 w 5356675"/>
              <a:gd name="connsiteY1" fmla="*/ 2767982 h 9900901"/>
              <a:gd name="connsiteX2" fmla="*/ 830077 w 5356675"/>
              <a:gd name="connsiteY2" fmla="*/ 0 h 9900901"/>
              <a:gd name="connsiteX3" fmla="*/ 3385190 w 5356675"/>
              <a:gd name="connsiteY3" fmla="*/ 703911 h 9900901"/>
              <a:gd name="connsiteX4" fmla="*/ 5356675 w 5356675"/>
              <a:gd name="connsiteY4" fmla="*/ 4304910 h 9900901"/>
              <a:gd name="connsiteX5" fmla="*/ 2769100 w 5356675"/>
              <a:gd name="connsiteY5" fmla="*/ 3571685 h 9900901"/>
              <a:gd name="connsiteX6" fmla="*/ 1077824 w 5356675"/>
              <a:gd name="connsiteY6" fmla="*/ 9900901 h 9900901"/>
              <a:gd name="connsiteX0" fmla="*/ 1077824 w 5356675"/>
              <a:gd name="connsiteY0" fmla="*/ 9900901 h 9900901"/>
              <a:gd name="connsiteX1" fmla="*/ 0 w 5356675"/>
              <a:gd name="connsiteY1" fmla="*/ 2767982 h 9900901"/>
              <a:gd name="connsiteX2" fmla="*/ 830077 w 5356675"/>
              <a:gd name="connsiteY2" fmla="*/ 0 h 9900901"/>
              <a:gd name="connsiteX3" fmla="*/ 3385190 w 5356675"/>
              <a:gd name="connsiteY3" fmla="*/ 703911 h 9900901"/>
              <a:gd name="connsiteX4" fmla="*/ 5356675 w 5356675"/>
              <a:gd name="connsiteY4" fmla="*/ 4304910 h 9900901"/>
              <a:gd name="connsiteX5" fmla="*/ 2769100 w 5356675"/>
              <a:gd name="connsiteY5" fmla="*/ 3571685 h 9900901"/>
              <a:gd name="connsiteX6" fmla="*/ 1077824 w 5356675"/>
              <a:gd name="connsiteY6" fmla="*/ 9900901 h 9900901"/>
              <a:gd name="connsiteX0" fmla="*/ 1077824 w 5356675"/>
              <a:gd name="connsiteY0" fmla="*/ 9883079 h 9883079"/>
              <a:gd name="connsiteX1" fmla="*/ 0 w 5356675"/>
              <a:gd name="connsiteY1" fmla="*/ 2750160 h 9883079"/>
              <a:gd name="connsiteX2" fmla="*/ 775686 w 5356675"/>
              <a:gd name="connsiteY2" fmla="*/ 0 h 9883079"/>
              <a:gd name="connsiteX3" fmla="*/ 3385190 w 5356675"/>
              <a:gd name="connsiteY3" fmla="*/ 686089 h 9883079"/>
              <a:gd name="connsiteX4" fmla="*/ 5356675 w 5356675"/>
              <a:gd name="connsiteY4" fmla="*/ 4287088 h 9883079"/>
              <a:gd name="connsiteX5" fmla="*/ 2769100 w 5356675"/>
              <a:gd name="connsiteY5" fmla="*/ 3553863 h 9883079"/>
              <a:gd name="connsiteX6" fmla="*/ 1077824 w 5356675"/>
              <a:gd name="connsiteY6" fmla="*/ 9883079 h 9883079"/>
              <a:gd name="connsiteX0" fmla="*/ 1077824 w 5356675"/>
              <a:gd name="connsiteY0" fmla="*/ 9883079 h 9883079"/>
              <a:gd name="connsiteX1" fmla="*/ 0 w 5356675"/>
              <a:gd name="connsiteY1" fmla="*/ 2750160 h 9883079"/>
              <a:gd name="connsiteX2" fmla="*/ 775686 w 5356675"/>
              <a:gd name="connsiteY2" fmla="*/ 0 h 9883079"/>
              <a:gd name="connsiteX3" fmla="*/ 2760913 w 5356675"/>
              <a:gd name="connsiteY3" fmla="*/ 1863622 h 9883079"/>
              <a:gd name="connsiteX4" fmla="*/ 5356675 w 5356675"/>
              <a:gd name="connsiteY4" fmla="*/ 4287088 h 9883079"/>
              <a:gd name="connsiteX5" fmla="*/ 2769100 w 5356675"/>
              <a:gd name="connsiteY5" fmla="*/ 3553863 h 9883079"/>
              <a:gd name="connsiteX6" fmla="*/ 1077824 w 5356675"/>
              <a:gd name="connsiteY6" fmla="*/ 9883079 h 9883079"/>
              <a:gd name="connsiteX0" fmla="*/ 1077824 w 5356675"/>
              <a:gd name="connsiteY0" fmla="*/ 9883079 h 9883079"/>
              <a:gd name="connsiteX1" fmla="*/ 0 w 5356675"/>
              <a:gd name="connsiteY1" fmla="*/ 2750160 h 9883079"/>
              <a:gd name="connsiteX2" fmla="*/ 775686 w 5356675"/>
              <a:gd name="connsiteY2" fmla="*/ 0 h 9883079"/>
              <a:gd name="connsiteX3" fmla="*/ 2589483 w 5356675"/>
              <a:gd name="connsiteY3" fmla="*/ 2482196 h 9883079"/>
              <a:gd name="connsiteX4" fmla="*/ 2760913 w 5356675"/>
              <a:gd name="connsiteY4" fmla="*/ 1863622 h 9883079"/>
              <a:gd name="connsiteX5" fmla="*/ 5356675 w 5356675"/>
              <a:gd name="connsiteY5" fmla="*/ 4287088 h 9883079"/>
              <a:gd name="connsiteX6" fmla="*/ 2769100 w 5356675"/>
              <a:gd name="connsiteY6" fmla="*/ 3553863 h 9883079"/>
              <a:gd name="connsiteX7" fmla="*/ 1077824 w 5356675"/>
              <a:gd name="connsiteY7" fmla="*/ 9883079 h 9883079"/>
              <a:gd name="connsiteX0" fmla="*/ 1077824 w 5356675"/>
              <a:gd name="connsiteY0" fmla="*/ 8019457 h 8019457"/>
              <a:gd name="connsiteX1" fmla="*/ 0 w 5356675"/>
              <a:gd name="connsiteY1" fmla="*/ 886538 h 8019457"/>
              <a:gd name="connsiteX2" fmla="*/ 1066172 w 5356675"/>
              <a:gd name="connsiteY2" fmla="*/ 112272 h 8019457"/>
              <a:gd name="connsiteX3" fmla="*/ 2589483 w 5356675"/>
              <a:gd name="connsiteY3" fmla="*/ 618574 h 8019457"/>
              <a:gd name="connsiteX4" fmla="*/ 2760913 w 5356675"/>
              <a:gd name="connsiteY4" fmla="*/ 0 h 8019457"/>
              <a:gd name="connsiteX5" fmla="*/ 5356675 w 5356675"/>
              <a:gd name="connsiteY5" fmla="*/ 2423466 h 8019457"/>
              <a:gd name="connsiteX6" fmla="*/ 2769100 w 5356675"/>
              <a:gd name="connsiteY6" fmla="*/ 1690241 h 8019457"/>
              <a:gd name="connsiteX7" fmla="*/ 1077824 w 5356675"/>
              <a:gd name="connsiteY7" fmla="*/ 8019457 h 8019457"/>
              <a:gd name="connsiteX0" fmla="*/ 1077824 w 5356675"/>
              <a:gd name="connsiteY0" fmla="*/ 8019457 h 8019457"/>
              <a:gd name="connsiteX1" fmla="*/ 0 w 5356675"/>
              <a:gd name="connsiteY1" fmla="*/ 886538 h 8019457"/>
              <a:gd name="connsiteX2" fmla="*/ 1066172 w 5356675"/>
              <a:gd name="connsiteY2" fmla="*/ 112272 h 8019457"/>
              <a:gd name="connsiteX3" fmla="*/ 2589483 w 5356675"/>
              <a:gd name="connsiteY3" fmla="*/ 618574 h 8019457"/>
              <a:gd name="connsiteX4" fmla="*/ 2760913 w 5356675"/>
              <a:gd name="connsiteY4" fmla="*/ 0 h 8019457"/>
              <a:gd name="connsiteX5" fmla="*/ 5356675 w 5356675"/>
              <a:gd name="connsiteY5" fmla="*/ 2423466 h 8019457"/>
              <a:gd name="connsiteX6" fmla="*/ 2769100 w 5356675"/>
              <a:gd name="connsiteY6" fmla="*/ 1690241 h 8019457"/>
              <a:gd name="connsiteX7" fmla="*/ 1077824 w 5356675"/>
              <a:gd name="connsiteY7" fmla="*/ 8019457 h 8019457"/>
              <a:gd name="connsiteX0" fmla="*/ 1077824 w 5356675"/>
              <a:gd name="connsiteY0" fmla="*/ 8019457 h 8019457"/>
              <a:gd name="connsiteX1" fmla="*/ 0 w 5356675"/>
              <a:gd name="connsiteY1" fmla="*/ 886538 h 8019457"/>
              <a:gd name="connsiteX2" fmla="*/ 1066172 w 5356675"/>
              <a:gd name="connsiteY2" fmla="*/ 112272 h 8019457"/>
              <a:gd name="connsiteX3" fmla="*/ 2589483 w 5356675"/>
              <a:gd name="connsiteY3" fmla="*/ 618574 h 8019457"/>
              <a:gd name="connsiteX4" fmla="*/ 2760913 w 5356675"/>
              <a:gd name="connsiteY4" fmla="*/ 0 h 8019457"/>
              <a:gd name="connsiteX5" fmla="*/ 5356675 w 5356675"/>
              <a:gd name="connsiteY5" fmla="*/ 2423466 h 8019457"/>
              <a:gd name="connsiteX6" fmla="*/ 2769100 w 5356675"/>
              <a:gd name="connsiteY6" fmla="*/ 1690241 h 8019457"/>
              <a:gd name="connsiteX7" fmla="*/ 1077824 w 5356675"/>
              <a:gd name="connsiteY7" fmla="*/ 8019457 h 8019457"/>
              <a:gd name="connsiteX0" fmla="*/ 46413 w 4325264"/>
              <a:gd name="connsiteY0" fmla="*/ 8019457 h 8019457"/>
              <a:gd name="connsiteX1" fmla="*/ 0 w 4325264"/>
              <a:gd name="connsiteY1" fmla="*/ 1206519 h 8019457"/>
              <a:gd name="connsiteX2" fmla="*/ 34761 w 4325264"/>
              <a:gd name="connsiteY2" fmla="*/ 112272 h 8019457"/>
              <a:gd name="connsiteX3" fmla="*/ 1558072 w 4325264"/>
              <a:gd name="connsiteY3" fmla="*/ 618574 h 8019457"/>
              <a:gd name="connsiteX4" fmla="*/ 1729502 w 4325264"/>
              <a:gd name="connsiteY4" fmla="*/ 0 h 8019457"/>
              <a:gd name="connsiteX5" fmla="*/ 4325264 w 4325264"/>
              <a:gd name="connsiteY5" fmla="*/ 2423466 h 8019457"/>
              <a:gd name="connsiteX6" fmla="*/ 1737689 w 4325264"/>
              <a:gd name="connsiteY6" fmla="*/ 1690241 h 8019457"/>
              <a:gd name="connsiteX7" fmla="*/ 46413 w 4325264"/>
              <a:gd name="connsiteY7" fmla="*/ 8019457 h 8019457"/>
              <a:gd name="connsiteX0" fmla="*/ 11652 w 4290503"/>
              <a:gd name="connsiteY0" fmla="*/ 8019457 h 8019457"/>
              <a:gd name="connsiteX1" fmla="*/ 0 w 4290503"/>
              <a:gd name="connsiteY1" fmla="*/ 112272 h 8019457"/>
              <a:gd name="connsiteX2" fmla="*/ 1523311 w 4290503"/>
              <a:gd name="connsiteY2" fmla="*/ 618574 h 8019457"/>
              <a:gd name="connsiteX3" fmla="*/ 1694741 w 4290503"/>
              <a:gd name="connsiteY3" fmla="*/ 0 h 8019457"/>
              <a:gd name="connsiteX4" fmla="*/ 4290503 w 4290503"/>
              <a:gd name="connsiteY4" fmla="*/ 2423466 h 8019457"/>
              <a:gd name="connsiteX5" fmla="*/ 1702928 w 4290503"/>
              <a:gd name="connsiteY5" fmla="*/ 1690241 h 8019457"/>
              <a:gd name="connsiteX6" fmla="*/ 11652 w 4290503"/>
              <a:gd name="connsiteY6" fmla="*/ 8019457 h 8019457"/>
              <a:gd name="connsiteX0" fmla="*/ 13384 w 4292235"/>
              <a:gd name="connsiteY0" fmla="*/ 8019457 h 8019457"/>
              <a:gd name="connsiteX1" fmla="*/ 0 w 4292235"/>
              <a:gd name="connsiteY1" fmla="*/ 177705 h 8019457"/>
              <a:gd name="connsiteX2" fmla="*/ 1525043 w 4292235"/>
              <a:gd name="connsiteY2" fmla="*/ 618574 h 8019457"/>
              <a:gd name="connsiteX3" fmla="*/ 1696473 w 4292235"/>
              <a:gd name="connsiteY3" fmla="*/ 0 h 8019457"/>
              <a:gd name="connsiteX4" fmla="*/ 4292235 w 4292235"/>
              <a:gd name="connsiteY4" fmla="*/ 2423466 h 8019457"/>
              <a:gd name="connsiteX5" fmla="*/ 1704660 w 4292235"/>
              <a:gd name="connsiteY5" fmla="*/ 1690241 h 8019457"/>
              <a:gd name="connsiteX6" fmla="*/ 13384 w 4292235"/>
              <a:gd name="connsiteY6" fmla="*/ 8019457 h 8019457"/>
              <a:gd name="connsiteX0" fmla="*/ 13384 w 4292235"/>
              <a:gd name="connsiteY0" fmla="*/ 8019457 h 8019457"/>
              <a:gd name="connsiteX1" fmla="*/ 0 w 4292235"/>
              <a:gd name="connsiteY1" fmla="*/ 177705 h 8019457"/>
              <a:gd name="connsiteX2" fmla="*/ 1523023 w 4292235"/>
              <a:gd name="connsiteY2" fmla="*/ 578463 h 8019457"/>
              <a:gd name="connsiteX3" fmla="*/ 1696473 w 4292235"/>
              <a:gd name="connsiteY3" fmla="*/ 0 h 8019457"/>
              <a:gd name="connsiteX4" fmla="*/ 4292235 w 4292235"/>
              <a:gd name="connsiteY4" fmla="*/ 2423466 h 8019457"/>
              <a:gd name="connsiteX5" fmla="*/ 1704660 w 4292235"/>
              <a:gd name="connsiteY5" fmla="*/ 1690241 h 8019457"/>
              <a:gd name="connsiteX6" fmla="*/ 13384 w 4292235"/>
              <a:gd name="connsiteY6" fmla="*/ 8019457 h 8019457"/>
              <a:gd name="connsiteX0" fmla="*/ 13384 w 4292235"/>
              <a:gd name="connsiteY0" fmla="*/ 8028287 h 8028287"/>
              <a:gd name="connsiteX1" fmla="*/ 0 w 4292235"/>
              <a:gd name="connsiteY1" fmla="*/ 186535 h 8028287"/>
              <a:gd name="connsiteX2" fmla="*/ 1523023 w 4292235"/>
              <a:gd name="connsiteY2" fmla="*/ 587293 h 8028287"/>
              <a:gd name="connsiteX3" fmla="*/ 1712113 w 4292235"/>
              <a:gd name="connsiteY3" fmla="*/ 0 h 8028287"/>
              <a:gd name="connsiteX4" fmla="*/ 4292235 w 4292235"/>
              <a:gd name="connsiteY4" fmla="*/ 2432296 h 8028287"/>
              <a:gd name="connsiteX5" fmla="*/ 1704660 w 4292235"/>
              <a:gd name="connsiteY5" fmla="*/ 1699071 h 8028287"/>
              <a:gd name="connsiteX6" fmla="*/ 13384 w 4292235"/>
              <a:gd name="connsiteY6" fmla="*/ 8028287 h 8028287"/>
              <a:gd name="connsiteX0" fmla="*/ 13384 w 4292235"/>
              <a:gd name="connsiteY0" fmla="*/ 8028287 h 8028287"/>
              <a:gd name="connsiteX1" fmla="*/ 0 w 4292235"/>
              <a:gd name="connsiteY1" fmla="*/ 186535 h 8028287"/>
              <a:gd name="connsiteX2" fmla="*/ 1523023 w 4292235"/>
              <a:gd name="connsiteY2" fmla="*/ 587293 h 8028287"/>
              <a:gd name="connsiteX3" fmla="*/ 1712113 w 4292235"/>
              <a:gd name="connsiteY3" fmla="*/ 0 h 8028287"/>
              <a:gd name="connsiteX4" fmla="*/ 4292235 w 4292235"/>
              <a:gd name="connsiteY4" fmla="*/ 2432296 h 8028287"/>
              <a:gd name="connsiteX5" fmla="*/ 1729130 w 4292235"/>
              <a:gd name="connsiteY5" fmla="*/ 1705880 h 8028287"/>
              <a:gd name="connsiteX6" fmla="*/ 13384 w 4292235"/>
              <a:gd name="connsiteY6" fmla="*/ 8028287 h 8028287"/>
              <a:gd name="connsiteX0" fmla="*/ 13384 w 4292235"/>
              <a:gd name="connsiteY0" fmla="*/ 8028287 h 8028287"/>
              <a:gd name="connsiteX1" fmla="*/ 0 w 4292235"/>
              <a:gd name="connsiteY1" fmla="*/ 186535 h 8028287"/>
              <a:gd name="connsiteX2" fmla="*/ 1523023 w 4292235"/>
              <a:gd name="connsiteY2" fmla="*/ 587293 h 8028287"/>
              <a:gd name="connsiteX3" fmla="*/ 1712113 w 4292235"/>
              <a:gd name="connsiteY3" fmla="*/ 0 h 8028287"/>
              <a:gd name="connsiteX4" fmla="*/ 4292235 w 4292235"/>
              <a:gd name="connsiteY4" fmla="*/ 2432296 h 8028287"/>
              <a:gd name="connsiteX5" fmla="*/ 1729130 w 4292235"/>
              <a:gd name="connsiteY5" fmla="*/ 1705880 h 8028287"/>
              <a:gd name="connsiteX6" fmla="*/ 13384 w 4292235"/>
              <a:gd name="connsiteY6" fmla="*/ 8028287 h 8028287"/>
              <a:gd name="connsiteX0" fmla="*/ 717 w 4302018"/>
              <a:gd name="connsiteY0" fmla="*/ 8061588 h 8061588"/>
              <a:gd name="connsiteX1" fmla="*/ 9783 w 4302018"/>
              <a:gd name="connsiteY1" fmla="*/ 186535 h 8061588"/>
              <a:gd name="connsiteX2" fmla="*/ 1532806 w 4302018"/>
              <a:gd name="connsiteY2" fmla="*/ 587293 h 8061588"/>
              <a:gd name="connsiteX3" fmla="*/ 1721896 w 4302018"/>
              <a:gd name="connsiteY3" fmla="*/ 0 h 8061588"/>
              <a:gd name="connsiteX4" fmla="*/ 4302018 w 4302018"/>
              <a:gd name="connsiteY4" fmla="*/ 2432296 h 8061588"/>
              <a:gd name="connsiteX5" fmla="*/ 1738913 w 4302018"/>
              <a:gd name="connsiteY5" fmla="*/ 1705880 h 8061588"/>
              <a:gd name="connsiteX6" fmla="*/ 717 w 4302018"/>
              <a:gd name="connsiteY6" fmla="*/ 8061588 h 8061588"/>
              <a:gd name="connsiteX0" fmla="*/ 717 w 3302781"/>
              <a:gd name="connsiteY0" fmla="*/ 8061588 h 8061588"/>
              <a:gd name="connsiteX1" fmla="*/ 9783 w 3302781"/>
              <a:gd name="connsiteY1" fmla="*/ 186535 h 8061588"/>
              <a:gd name="connsiteX2" fmla="*/ 1532806 w 3302781"/>
              <a:gd name="connsiteY2" fmla="*/ 587293 h 8061588"/>
              <a:gd name="connsiteX3" fmla="*/ 1721896 w 3302781"/>
              <a:gd name="connsiteY3" fmla="*/ 0 h 8061588"/>
              <a:gd name="connsiteX4" fmla="*/ 3302781 w 3302781"/>
              <a:gd name="connsiteY4" fmla="*/ 2154226 h 8061588"/>
              <a:gd name="connsiteX5" fmla="*/ 1738913 w 3302781"/>
              <a:gd name="connsiteY5" fmla="*/ 1705880 h 8061588"/>
              <a:gd name="connsiteX6" fmla="*/ 717 w 3302781"/>
              <a:gd name="connsiteY6" fmla="*/ 8061588 h 8061588"/>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2668910 w 4232778"/>
              <a:gd name="connsiteY5" fmla="*/ 1705880 h 7813577"/>
              <a:gd name="connsiteX6" fmla="*/ 15 w 4232778"/>
              <a:gd name="connsiteY6" fmla="*/ 7813577 h 7813577"/>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1677032 w 4232778"/>
              <a:gd name="connsiteY5" fmla="*/ 1440843 h 7813577"/>
              <a:gd name="connsiteX6" fmla="*/ 15 w 4232778"/>
              <a:gd name="connsiteY6" fmla="*/ 7813577 h 7813577"/>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1781833 w 4232778"/>
              <a:gd name="connsiteY5" fmla="*/ 1459022 h 7813577"/>
              <a:gd name="connsiteX6" fmla="*/ 15 w 4232778"/>
              <a:gd name="connsiteY6" fmla="*/ 7813577 h 7813577"/>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1781833 w 4232778"/>
              <a:gd name="connsiteY5" fmla="*/ 1459022 h 7813577"/>
              <a:gd name="connsiteX6" fmla="*/ 15 w 4232778"/>
              <a:gd name="connsiteY6" fmla="*/ 7813577 h 7813577"/>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1781833 w 4232778"/>
              <a:gd name="connsiteY5" fmla="*/ 1459022 h 7813577"/>
              <a:gd name="connsiteX6" fmla="*/ 15 w 4232778"/>
              <a:gd name="connsiteY6" fmla="*/ 7813577 h 7813577"/>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1781833 w 4232778"/>
              <a:gd name="connsiteY5" fmla="*/ 1459022 h 7813577"/>
              <a:gd name="connsiteX6" fmla="*/ 15 w 4232778"/>
              <a:gd name="connsiteY6" fmla="*/ 7813577 h 7813577"/>
              <a:gd name="connsiteX0" fmla="*/ 15 w 4232778"/>
              <a:gd name="connsiteY0" fmla="*/ 7813577 h 7813577"/>
              <a:gd name="connsiteX1" fmla="*/ 939780 w 4232778"/>
              <a:gd name="connsiteY1" fmla="*/ 186535 h 7813577"/>
              <a:gd name="connsiteX2" fmla="*/ 2462803 w 4232778"/>
              <a:gd name="connsiteY2" fmla="*/ 587293 h 7813577"/>
              <a:gd name="connsiteX3" fmla="*/ 2651893 w 4232778"/>
              <a:gd name="connsiteY3" fmla="*/ 0 h 7813577"/>
              <a:gd name="connsiteX4" fmla="*/ 4232778 w 4232778"/>
              <a:gd name="connsiteY4" fmla="*/ 2154226 h 7813577"/>
              <a:gd name="connsiteX5" fmla="*/ 1781833 w 4232778"/>
              <a:gd name="connsiteY5" fmla="*/ 1459022 h 7813577"/>
              <a:gd name="connsiteX6" fmla="*/ 15 w 4232778"/>
              <a:gd name="connsiteY6" fmla="*/ 7813577 h 7813577"/>
              <a:gd name="connsiteX0" fmla="*/ 0 w 4232763"/>
              <a:gd name="connsiteY0" fmla="*/ 7813577 h 7813577"/>
              <a:gd name="connsiteX1" fmla="*/ 939765 w 4232763"/>
              <a:gd name="connsiteY1" fmla="*/ 186535 h 7813577"/>
              <a:gd name="connsiteX2" fmla="*/ 2462788 w 4232763"/>
              <a:gd name="connsiteY2" fmla="*/ 587293 h 7813577"/>
              <a:gd name="connsiteX3" fmla="*/ 2651878 w 4232763"/>
              <a:gd name="connsiteY3" fmla="*/ 0 h 7813577"/>
              <a:gd name="connsiteX4" fmla="*/ 4232763 w 4232763"/>
              <a:gd name="connsiteY4" fmla="*/ 2154226 h 7813577"/>
              <a:gd name="connsiteX5" fmla="*/ 1781818 w 4232763"/>
              <a:gd name="connsiteY5" fmla="*/ 1459022 h 7813577"/>
              <a:gd name="connsiteX6" fmla="*/ 0 w 4232763"/>
              <a:gd name="connsiteY6" fmla="*/ 7813577 h 7813577"/>
              <a:gd name="connsiteX0" fmla="*/ 0 w 4232763"/>
              <a:gd name="connsiteY0" fmla="*/ 7813577 h 7813577"/>
              <a:gd name="connsiteX1" fmla="*/ 939765 w 4232763"/>
              <a:gd name="connsiteY1" fmla="*/ 186535 h 7813577"/>
              <a:gd name="connsiteX2" fmla="*/ 2462788 w 4232763"/>
              <a:gd name="connsiteY2" fmla="*/ 587293 h 7813577"/>
              <a:gd name="connsiteX3" fmla="*/ 2651878 w 4232763"/>
              <a:gd name="connsiteY3" fmla="*/ 0 h 7813577"/>
              <a:gd name="connsiteX4" fmla="*/ 4232763 w 4232763"/>
              <a:gd name="connsiteY4" fmla="*/ 2154226 h 7813577"/>
              <a:gd name="connsiteX5" fmla="*/ 1781818 w 4232763"/>
              <a:gd name="connsiteY5" fmla="*/ 1459022 h 7813577"/>
              <a:gd name="connsiteX6" fmla="*/ 0 w 4232763"/>
              <a:gd name="connsiteY6" fmla="*/ 7813577 h 7813577"/>
              <a:gd name="connsiteX0" fmla="*/ 0 w 4211218"/>
              <a:gd name="connsiteY0" fmla="*/ 7775631 h 7775631"/>
              <a:gd name="connsiteX1" fmla="*/ 918220 w 4211218"/>
              <a:gd name="connsiteY1" fmla="*/ 186535 h 7775631"/>
              <a:gd name="connsiteX2" fmla="*/ 2441243 w 4211218"/>
              <a:gd name="connsiteY2" fmla="*/ 587293 h 7775631"/>
              <a:gd name="connsiteX3" fmla="*/ 2630333 w 4211218"/>
              <a:gd name="connsiteY3" fmla="*/ 0 h 7775631"/>
              <a:gd name="connsiteX4" fmla="*/ 4211218 w 4211218"/>
              <a:gd name="connsiteY4" fmla="*/ 2154226 h 7775631"/>
              <a:gd name="connsiteX5" fmla="*/ 1760273 w 4211218"/>
              <a:gd name="connsiteY5" fmla="*/ 1459022 h 7775631"/>
              <a:gd name="connsiteX6" fmla="*/ 0 w 4211218"/>
              <a:gd name="connsiteY6" fmla="*/ 7775631 h 7775631"/>
              <a:gd name="connsiteX0" fmla="*/ 0 w 4211218"/>
              <a:gd name="connsiteY0" fmla="*/ 7775631 h 7775631"/>
              <a:gd name="connsiteX1" fmla="*/ 918220 w 4211218"/>
              <a:gd name="connsiteY1" fmla="*/ 186535 h 7775631"/>
              <a:gd name="connsiteX2" fmla="*/ 2441243 w 4211218"/>
              <a:gd name="connsiteY2" fmla="*/ 587293 h 7775631"/>
              <a:gd name="connsiteX3" fmla="*/ 2630333 w 4211218"/>
              <a:gd name="connsiteY3" fmla="*/ 0 h 7775631"/>
              <a:gd name="connsiteX4" fmla="*/ 4211218 w 4211218"/>
              <a:gd name="connsiteY4" fmla="*/ 2154226 h 7775631"/>
              <a:gd name="connsiteX5" fmla="*/ 1760273 w 4211218"/>
              <a:gd name="connsiteY5" fmla="*/ 1459022 h 7775631"/>
              <a:gd name="connsiteX6" fmla="*/ 0 w 4211218"/>
              <a:gd name="connsiteY6" fmla="*/ 7775631 h 7775631"/>
              <a:gd name="connsiteX0" fmla="*/ 0 w 4211218"/>
              <a:gd name="connsiteY0" fmla="*/ 7775631 h 7775631"/>
              <a:gd name="connsiteX1" fmla="*/ 918220 w 4211218"/>
              <a:gd name="connsiteY1" fmla="*/ 186535 h 7775631"/>
              <a:gd name="connsiteX2" fmla="*/ 2441243 w 4211218"/>
              <a:gd name="connsiteY2" fmla="*/ 587293 h 7775631"/>
              <a:gd name="connsiteX3" fmla="*/ 2630333 w 4211218"/>
              <a:gd name="connsiteY3" fmla="*/ 0 h 7775631"/>
              <a:gd name="connsiteX4" fmla="*/ 4211218 w 4211218"/>
              <a:gd name="connsiteY4" fmla="*/ 2154226 h 7775631"/>
              <a:gd name="connsiteX5" fmla="*/ 1760273 w 4211218"/>
              <a:gd name="connsiteY5" fmla="*/ 1459022 h 7775631"/>
              <a:gd name="connsiteX6" fmla="*/ 0 w 4211218"/>
              <a:gd name="connsiteY6" fmla="*/ 7775631 h 7775631"/>
              <a:gd name="connsiteX0" fmla="*/ 0 w 4211218"/>
              <a:gd name="connsiteY0" fmla="*/ 7775631 h 7775631"/>
              <a:gd name="connsiteX1" fmla="*/ 918220 w 4211218"/>
              <a:gd name="connsiteY1" fmla="*/ 186535 h 7775631"/>
              <a:gd name="connsiteX2" fmla="*/ 2441243 w 4211218"/>
              <a:gd name="connsiteY2" fmla="*/ 587293 h 7775631"/>
              <a:gd name="connsiteX3" fmla="*/ 2630333 w 4211218"/>
              <a:gd name="connsiteY3" fmla="*/ 0 h 7775631"/>
              <a:gd name="connsiteX4" fmla="*/ 4211218 w 4211218"/>
              <a:gd name="connsiteY4" fmla="*/ 2154226 h 7775631"/>
              <a:gd name="connsiteX5" fmla="*/ 1760273 w 4211218"/>
              <a:gd name="connsiteY5" fmla="*/ 1459022 h 7775631"/>
              <a:gd name="connsiteX6" fmla="*/ 0 w 4211218"/>
              <a:gd name="connsiteY6" fmla="*/ 7775631 h 7775631"/>
              <a:gd name="connsiteX0" fmla="*/ 0 w 4211218"/>
              <a:gd name="connsiteY0" fmla="*/ 7775631 h 7775631"/>
              <a:gd name="connsiteX1" fmla="*/ 926732 w 4211218"/>
              <a:gd name="connsiteY1" fmla="*/ 155948 h 7775631"/>
              <a:gd name="connsiteX2" fmla="*/ 2441243 w 4211218"/>
              <a:gd name="connsiteY2" fmla="*/ 587293 h 7775631"/>
              <a:gd name="connsiteX3" fmla="*/ 2630333 w 4211218"/>
              <a:gd name="connsiteY3" fmla="*/ 0 h 7775631"/>
              <a:gd name="connsiteX4" fmla="*/ 4211218 w 4211218"/>
              <a:gd name="connsiteY4" fmla="*/ 2154226 h 7775631"/>
              <a:gd name="connsiteX5" fmla="*/ 1760273 w 4211218"/>
              <a:gd name="connsiteY5" fmla="*/ 1459022 h 7775631"/>
              <a:gd name="connsiteX6" fmla="*/ 0 w 4211218"/>
              <a:gd name="connsiteY6" fmla="*/ 7775631 h 7775631"/>
              <a:gd name="connsiteX0" fmla="*/ 0 w 4211218"/>
              <a:gd name="connsiteY0" fmla="*/ 7771109 h 7771109"/>
              <a:gd name="connsiteX1" fmla="*/ 926732 w 4211218"/>
              <a:gd name="connsiteY1" fmla="*/ 151426 h 7771109"/>
              <a:gd name="connsiteX2" fmla="*/ 2441243 w 4211218"/>
              <a:gd name="connsiteY2" fmla="*/ 582771 h 7771109"/>
              <a:gd name="connsiteX3" fmla="*/ 2607103 w 4211218"/>
              <a:gd name="connsiteY3" fmla="*/ 0 h 7771109"/>
              <a:gd name="connsiteX4" fmla="*/ 4211218 w 4211218"/>
              <a:gd name="connsiteY4" fmla="*/ 2149704 h 7771109"/>
              <a:gd name="connsiteX5" fmla="*/ 1760273 w 4211218"/>
              <a:gd name="connsiteY5" fmla="*/ 1454500 h 7771109"/>
              <a:gd name="connsiteX6" fmla="*/ 0 w 4211218"/>
              <a:gd name="connsiteY6" fmla="*/ 7771109 h 7771109"/>
              <a:gd name="connsiteX0" fmla="*/ 0 w 4211218"/>
              <a:gd name="connsiteY0" fmla="*/ 7835429 h 7835429"/>
              <a:gd name="connsiteX1" fmla="*/ 926732 w 4211218"/>
              <a:gd name="connsiteY1" fmla="*/ 215746 h 7835429"/>
              <a:gd name="connsiteX2" fmla="*/ 2441243 w 4211218"/>
              <a:gd name="connsiteY2" fmla="*/ 647091 h 7835429"/>
              <a:gd name="connsiteX3" fmla="*/ 2505171 w 4211218"/>
              <a:gd name="connsiteY3" fmla="*/ 0 h 7835429"/>
              <a:gd name="connsiteX4" fmla="*/ 4211218 w 4211218"/>
              <a:gd name="connsiteY4" fmla="*/ 2214024 h 7835429"/>
              <a:gd name="connsiteX5" fmla="*/ 1760273 w 4211218"/>
              <a:gd name="connsiteY5" fmla="*/ 1518820 h 7835429"/>
              <a:gd name="connsiteX6" fmla="*/ 0 w 4211218"/>
              <a:gd name="connsiteY6" fmla="*/ 7835429 h 7835429"/>
              <a:gd name="connsiteX0" fmla="*/ 0 w 4211218"/>
              <a:gd name="connsiteY0" fmla="*/ 7835429 h 7835429"/>
              <a:gd name="connsiteX1" fmla="*/ 954591 w 4211218"/>
              <a:gd name="connsiteY1" fmla="*/ 115637 h 7835429"/>
              <a:gd name="connsiteX2" fmla="*/ 2441243 w 4211218"/>
              <a:gd name="connsiteY2" fmla="*/ 647091 h 7835429"/>
              <a:gd name="connsiteX3" fmla="*/ 2505171 w 4211218"/>
              <a:gd name="connsiteY3" fmla="*/ 0 h 7835429"/>
              <a:gd name="connsiteX4" fmla="*/ 4211218 w 4211218"/>
              <a:gd name="connsiteY4" fmla="*/ 2214024 h 7835429"/>
              <a:gd name="connsiteX5" fmla="*/ 1760273 w 4211218"/>
              <a:gd name="connsiteY5" fmla="*/ 1518820 h 7835429"/>
              <a:gd name="connsiteX6" fmla="*/ 0 w 4211218"/>
              <a:gd name="connsiteY6" fmla="*/ 7835429 h 7835429"/>
              <a:gd name="connsiteX0" fmla="*/ 0 w 4211218"/>
              <a:gd name="connsiteY0" fmla="*/ 7835429 h 7835429"/>
              <a:gd name="connsiteX1" fmla="*/ 954591 w 4211218"/>
              <a:gd name="connsiteY1" fmla="*/ 115637 h 7835429"/>
              <a:gd name="connsiteX2" fmla="*/ 2319586 w 4211218"/>
              <a:gd name="connsiteY2" fmla="*/ 481405 h 7835429"/>
              <a:gd name="connsiteX3" fmla="*/ 2505171 w 4211218"/>
              <a:gd name="connsiteY3" fmla="*/ 0 h 7835429"/>
              <a:gd name="connsiteX4" fmla="*/ 4211218 w 4211218"/>
              <a:gd name="connsiteY4" fmla="*/ 2214024 h 7835429"/>
              <a:gd name="connsiteX5" fmla="*/ 1760273 w 4211218"/>
              <a:gd name="connsiteY5" fmla="*/ 1518820 h 7835429"/>
              <a:gd name="connsiteX6" fmla="*/ 0 w 4211218"/>
              <a:gd name="connsiteY6" fmla="*/ 7835429 h 78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218" h="7835429">
                <a:moveTo>
                  <a:pt x="0" y="7835429"/>
                </a:moveTo>
                <a:cubicBezTo>
                  <a:pt x="292507" y="5236043"/>
                  <a:pt x="648518" y="2645336"/>
                  <a:pt x="954591" y="115637"/>
                </a:cubicBezTo>
                <a:lnTo>
                  <a:pt x="2319586" y="481405"/>
                </a:lnTo>
                <a:lnTo>
                  <a:pt x="2505171" y="0"/>
                </a:lnTo>
                <a:lnTo>
                  <a:pt x="4211218" y="2214024"/>
                </a:lnTo>
                <a:lnTo>
                  <a:pt x="1760273" y="1518820"/>
                </a:lnTo>
                <a:lnTo>
                  <a:pt x="0" y="7835429"/>
                </a:lnTo>
                <a:close/>
              </a:path>
            </a:pathLst>
          </a:cu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spc="-50" dirty="0">
              <a:gradFill>
                <a:gsLst>
                  <a:gs pos="1250">
                    <a:srgbClr val="EFEFEF"/>
                  </a:gs>
                  <a:gs pos="10417">
                    <a:srgbClr val="EFEFEF"/>
                  </a:gs>
                </a:gsLst>
                <a:lin ang="5400000" scaled="0"/>
              </a:gradFill>
            </a:endParaRPr>
          </a:p>
        </p:txBody>
      </p:sp>
      <p:sp>
        <p:nvSpPr>
          <p:cNvPr id="6" name="Rectangle 5"/>
          <p:cNvSpPr/>
          <p:nvPr/>
        </p:nvSpPr>
        <p:spPr bwMode="auto">
          <a:xfrm>
            <a:off x="1187685" y="4659778"/>
            <a:ext cx="678405" cy="157215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spc="-50" dirty="0">
              <a:gradFill>
                <a:gsLst>
                  <a:gs pos="1250">
                    <a:srgbClr val="EFEFEF"/>
                  </a:gs>
                  <a:gs pos="10417">
                    <a:srgbClr val="EFEFEF"/>
                  </a:gs>
                </a:gsLst>
                <a:lin ang="5400000" scaled="0"/>
              </a:gradFill>
            </a:endParaRPr>
          </a:p>
        </p:txBody>
      </p:sp>
      <p:sp>
        <p:nvSpPr>
          <p:cNvPr id="107" name="Rectangle 106"/>
          <p:cNvSpPr/>
          <p:nvPr/>
        </p:nvSpPr>
        <p:spPr bwMode="auto">
          <a:xfrm>
            <a:off x="2884505" y="2430274"/>
            <a:ext cx="6673943" cy="267152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spc="-50" dirty="0">
              <a:gradFill>
                <a:gsLst>
                  <a:gs pos="1250">
                    <a:srgbClr val="EFEFEF"/>
                  </a:gs>
                  <a:gs pos="10417">
                    <a:srgbClr val="EFEFEF"/>
                  </a:gs>
                </a:gsLst>
                <a:lin ang="5400000" scaled="0"/>
              </a:gradFill>
            </a:endParaRPr>
          </a:p>
        </p:txBody>
      </p:sp>
      <p:sp>
        <p:nvSpPr>
          <p:cNvPr id="65" name="Rectangle 64"/>
          <p:cNvSpPr/>
          <p:nvPr/>
        </p:nvSpPr>
        <p:spPr bwMode="auto">
          <a:xfrm>
            <a:off x="2502" y="1619"/>
            <a:ext cx="12431473" cy="210159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dirty="0" err="1">
              <a:gradFill>
                <a:gsLst>
                  <a:gs pos="1250">
                    <a:srgbClr val="EFEFEF"/>
                  </a:gs>
                  <a:gs pos="10417">
                    <a:srgbClr val="EFEFEF"/>
                  </a:gs>
                </a:gsLst>
                <a:lin ang="5400000" scaled="0"/>
              </a:gradFill>
            </a:endParaRPr>
          </a:p>
        </p:txBody>
      </p:sp>
      <p:sp>
        <p:nvSpPr>
          <p:cNvPr id="77" name="Title 76"/>
          <p:cNvSpPr>
            <a:spLocks noGrp="1"/>
          </p:cNvSpPr>
          <p:nvPr>
            <p:ph type="title"/>
          </p:nvPr>
        </p:nvSpPr>
        <p:spPr/>
        <p:txBody>
          <a:bodyPr/>
          <a:lstStyle/>
          <a:p>
            <a:pPr defTabSz="932372" fontAlgn="auto">
              <a:spcAft>
                <a:spcPts val="0"/>
              </a:spcAft>
              <a:defRPr/>
            </a:pPr>
            <a:r>
              <a:rPr sz="5398">
                <a:solidFill>
                  <a:srgbClr val="FFFFFF"/>
                </a:solidFill>
              </a:rPr>
              <a:t>Datacenters of the Past</a:t>
            </a:r>
          </a:p>
        </p:txBody>
      </p:sp>
      <p:grpSp>
        <p:nvGrpSpPr>
          <p:cNvPr id="781319" name="Group 7"/>
          <p:cNvGrpSpPr>
            <a:grpSpLocks/>
          </p:cNvGrpSpPr>
          <p:nvPr/>
        </p:nvGrpSpPr>
        <p:grpSpPr bwMode="auto">
          <a:xfrm>
            <a:off x="2967080" y="2498276"/>
            <a:ext cx="6486127" cy="2524181"/>
            <a:chOff x="2997200" y="1514319"/>
            <a:chExt cx="6489700" cy="2524281"/>
          </a:xfrm>
        </p:grpSpPr>
        <p:sp>
          <p:nvSpPr>
            <p:cNvPr id="164" name="Rectangle 163"/>
            <p:cNvSpPr/>
            <p:nvPr/>
          </p:nvSpPr>
          <p:spPr bwMode="auto">
            <a:xfrm>
              <a:off x="2997200" y="1514319"/>
              <a:ext cx="6489700" cy="2524281"/>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spc="-50" dirty="0">
                <a:gradFill>
                  <a:gsLst>
                    <a:gs pos="1250">
                      <a:srgbClr val="EFEFEF"/>
                    </a:gs>
                    <a:gs pos="10417">
                      <a:srgbClr val="EFEFEF"/>
                    </a:gs>
                  </a:gsLst>
                  <a:lin ang="5400000" scaled="0"/>
                </a:gradFill>
              </a:endParaRPr>
            </a:p>
          </p:txBody>
        </p:sp>
        <p:sp>
          <p:nvSpPr>
            <p:cNvPr id="397" name="Rectangle 396"/>
            <p:cNvSpPr/>
            <p:nvPr/>
          </p:nvSpPr>
          <p:spPr bwMode="auto">
            <a:xfrm>
              <a:off x="3301759" y="1818722"/>
              <a:ext cx="1888914" cy="185232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r>
                <a:rPr lang="en-US" sz="2399" spc="-50" dirty="0">
                  <a:solidFill>
                    <a:srgbClr val="FFFFFF"/>
                  </a:solidFill>
                </a:rPr>
                <a:t>Storage</a:t>
              </a:r>
            </a:p>
          </p:txBody>
        </p:sp>
        <p:grpSp>
          <p:nvGrpSpPr>
            <p:cNvPr id="317" name="Group 316"/>
            <p:cNvGrpSpPr/>
            <p:nvPr/>
          </p:nvGrpSpPr>
          <p:grpSpPr>
            <a:xfrm>
              <a:off x="4373319" y="2603500"/>
              <a:ext cx="323214" cy="406400"/>
              <a:chOff x="5581650" y="5043488"/>
              <a:chExt cx="968375" cy="1217612"/>
            </a:xfrm>
            <a:solidFill>
              <a:srgbClr val="FFFFFF"/>
            </a:solidFill>
          </p:grpSpPr>
          <p:sp>
            <p:nvSpPr>
              <p:cNvPr id="322" name="Freeform 28"/>
              <p:cNvSpPr>
                <a:spLocks/>
              </p:cNvSpPr>
              <p:nvPr/>
            </p:nvSpPr>
            <p:spPr bwMode="auto">
              <a:xfrm>
                <a:off x="5581650" y="5324475"/>
                <a:ext cx="968375" cy="377825"/>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323" name="Oval 29"/>
              <p:cNvSpPr>
                <a:spLocks noChangeArrowheads="1"/>
              </p:cNvSpPr>
              <p:nvPr/>
            </p:nvSpPr>
            <p:spPr bwMode="auto">
              <a:xfrm>
                <a:off x="5581650" y="5043488"/>
                <a:ext cx="968375" cy="339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324" name="Freeform 30"/>
              <p:cNvSpPr>
                <a:spLocks/>
              </p:cNvSpPr>
              <p:nvPr/>
            </p:nvSpPr>
            <p:spPr bwMode="auto">
              <a:xfrm>
                <a:off x="5581650" y="5600700"/>
                <a:ext cx="968375" cy="379412"/>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325" name="Freeform 31"/>
              <p:cNvSpPr>
                <a:spLocks/>
              </p:cNvSpPr>
              <p:nvPr/>
            </p:nvSpPr>
            <p:spPr bwMode="auto">
              <a:xfrm>
                <a:off x="5581650" y="5878513"/>
                <a:ext cx="968375" cy="382587"/>
              </a:xfrm>
              <a:custGeom>
                <a:avLst/>
                <a:gdLst>
                  <a:gd name="T0" fmla="*/ 258 w 258"/>
                  <a:gd name="T1" fmla="*/ 0 h 102"/>
                  <a:gd name="T2" fmla="*/ 258 w 258"/>
                  <a:gd name="T3" fmla="*/ 56 h 102"/>
                  <a:gd name="T4" fmla="*/ 129 w 258"/>
                  <a:gd name="T5" fmla="*/ 102 h 102"/>
                  <a:gd name="T6" fmla="*/ 0 w 258"/>
                  <a:gd name="T7" fmla="*/ 56 h 102"/>
                  <a:gd name="T8" fmla="*/ 0 w 258"/>
                  <a:gd name="T9" fmla="*/ 0 h 102"/>
                  <a:gd name="T10" fmla="*/ 129 w 258"/>
                  <a:gd name="T11" fmla="*/ 46 h 102"/>
                  <a:gd name="T12" fmla="*/ 258 w 25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258" h="102">
                    <a:moveTo>
                      <a:pt x="258" y="0"/>
                    </a:moveTo>
                    <a:cubicBezTo>
                      <a:pt x="258" y="56"/>
                      <a:pt x="258" y="56"/>
                      <a:pt x="258" y="56"/>
                    </a:cubicBezTo>
                    <a:cubicBezTo>
                      <a:pt x="258" y="81"/>
                      <a:pt x="200" y="102"/>
                      <a:pt x="129" y="102"/>
                    </a:cubicBezTo>
                    <a:cubicBezTo>
                      <a:pt x="58" y="102"/>
                      <a:pt x="0" y="81"/>
                      <a:pt x="0" y="56"/>
                    </a:cubicBezTo>
                    <a:cubicBezTo>
                      <a:pt x="0" y="0"/>
                      <a:pt x="0" y="0"/>
                      <a:pt x="0" y="0"/>
                    </a:cubicBezTo>
                    <a:cubicBezTo>
                      <a:pt x="0" y="25"/>
                      <a:pt x="58" y="46"/>
                      <a:pt x="129" y="46"/>
                    </a:cubicBezTo>
                    <a:cubicBezTo>
                      <a:pt x="200" y="46"/>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308" name="Group 307"/>
            <p:cNvGrpSpPr/>
            <p:nvPr/>
          </p:nvGrpSpPr>
          <p:grpSpPr>
            <a:xfrm>
              <a:off x="3788624" y="2603500"/>
              <a:ext cx="323214" cy="406400"/>
              <a:chOff x="5581650" y="5043488"/>
              <a:chExt cx="968375" cy="1217612"/>
            </a:xfrm>
            <a:solidFill>
              <a:srgbClr val="FFFFFF"/>
            </a:solidFill>
          </p:grpSpPr>
          <p:sp>
            <p:nvSpPr>
              <p:cNvPr id="313" name="Freeform 28"/>
              <p:cNvSpPr>
                <a:spLocks/>
              </p:cNvSpPr>
              <p:nvPr/>
            </p:nvSpPr>
            <p:spPr bwMode="auto">
              <a:xfrm>
                <a:off x="5581650" y="5324475"/>
                <a:ext cx="968375" cy="377825"/>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314" name="Oval 29"/>
              <p:cNvSpPr>
                <a:spLocks noChangeArrowheads="1"/>
              </p:cNvSpPr>
              <p:nvPr/>
            </p:nvSpPr>
            <p:spPr bwMode="auto">
              <a:xfrm>
                <a:off x="5581650" y="5043488"/>
                <a:ext cx="968375" cy="339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315" name="Freeform 30"/>
              <p:cNvSpPr>
                <a:spLocks/>
              </p:cNvSpPr>
              <p:nvPr/>
            </p:nvSpPr>
            <p:spPr bwMode="auto">
              <a:xfrm>
                <a:off x="5581650" y="5600700"/>
                <a:ext cx="968375" cy="379412"/>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316" name="Freeform 31"/>
              <p:cNvSpPr>
                <a:spLocks/>
              </p:cNvSpPr>
              <p:nvPr/>
            </p:nvSpPr>
            <p:spPr bwMode="auto">
              <a:xfrm>
                <a:off x="5581650" y="5878513"/>
                <a:ext cx="968375" cy="382587"/>
              </a:xfrm>
              <a:custGeom>
                <a:avLst/>
                <a:gdLst>
                  <a:gd name="T0" fmla="*/ 258 w 258"/>
                  <a:gd name="T1" fmla="*/ 0 h 102"/>
                  <a:gd name="T2" fmla="*/ 258 w 258"/>
                  <a:gd name="T3" fmla="*/ 56 h 102"/>
                  <a:gd name="T4" fmla="*/ 129 w 258"/>
                  <a:gd name="T5" fmla="*/ 102 h 102"/>
                  <a:gd name="T6" fmla="*/ 0 w 258"/>
                  <a:gd name="T7" fmla="*/ 56 h 102"/>
                  <a:gd name="T8" fmla="*/ 0 w 258"/>
                  <a:gd name="T9" fmla="*/ 0 h 102"/>
                  <a:gd name="T10" fmla="*/ 129 w 258"/>
                  <a:gd name="T11" fmla="*/ 46 h 102"/>
                  <a:gd name="T12" fmla="*/ 258 w 25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258" h="102">
                    <a:moveTo>
                      <a:pt x="258" y="0"/>
                    </a:moveTo>
                    <a:cubicBezTo>
                      <a:pt x="258" y="56"/>
                      <a:pt x="258" y="56"/>
                      <a:pt x="258" y="56"/>
                    </a:cubicBezTo>
                    <a:cubicBezTo>
                      <a:pt x="258" y="81"/>
                      <a:pt x="200" y="102"/>
                      <a:pt x="129" y="102"/>
                    </a:cubicBezTo>
                    <a:cubicBezTo>
                      <a:pt x="58" y="102"/>
                      <a:pt x="0" y="81"/>
                      <a:pt x="0" y="56"/>
                    </a:cubicBezTo>
                    <a:cubicBezTo>
                      <a:pt x="0" y="0"/>
                      <a:pt x="0" y="0"/>
                      <a:pt x="0" y="0"/>
                    </a:cubicBezTo>
                    <a:cubicBezTo>
                      <a:pt x="0" y="25"/>
                      <a:pt x="58" y="46"/>
                      <a:pt x="129" y="46"/>
                    </a:cubicBezTo>
                    <a:cubicBezTo>
                      <a:pt x="200" y="46"/>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416" name="Group 415"/>
            <p:cNvGrpSpPr/>
            <p:nvPr/>
          </p:nvGrpSpPr>
          <p:grpSpPr>
            <a:xfrm>
              <a:off x="4373319" y="2032000"/>
              <a:ext cx="323214" cy="406400"/>
              <a:chOff x="5581650" y="5043488"/>
              <a:chExt cx="968375" cy="1217612"/>
            </a:xfrm>
            <a:solidFill>
              <a:srgbClr val="FFFFFF"/>
            </a:solidFill>
          </p:grpSpPr>
          <p:sp>
            <p:nvSpPr>
              <p:cNvPr id="417" name="Freeform 28"/>
              <p:cNvSpPr>
                <a:spLocks/>
              </p:cNvSpPr>
              <p:nvPr/>
            </p:nvSpPr>
            <p:spPr bwMode="auto">
              <a:xfrm>
                <a:off x="5581650" y="5324475"/>
                <a:ext cx="968375" cy="377825"/>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418" name="Oval 29"/>
              <p:cNvSpPr>
                <a:spLocks noChangeArrowheads="1"/>
              </p:cNvSpPr>
              <p:nvPr/>
            </p:nvSpPr>
            <p:spPr bwMode="auto">
              <a:xfrm>
                <a:off x="5581650" y="5043488"/>
                <a:ext cx="968375" cy="339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419" name="Freeform 30"/>
              <p:cNvSpPr>
                <a:spLocks/>
              </p:cNvSpPr>
              <p:nvPr/>
            </p:nvSpPr>
            <p:spPr bwMode="auto">
              <a:xfrm>
                <a:off x="5581650" y="5600700"/>
                <a:ext cx="968375" cy="379412"/>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420" name="Freeform 31"/>
              <p:cNvSpPr>
                <a:spLocks/>
              </p:cNvSpPr>
              <p:nvPr/>
            </p:nvSpPr>
            <p:spPr bwMode="auto">
              <a:xfrm>
                <a:off x="5581650" y="5878513"/>
                <a:ext cx="968375" cy="382587"/>
              </a:xfrm>
              <a:custGeom>
                <a:avLst/>
                <a:gdLst>
                  <a:gd name="T0" fmla="*/ 258 w 258"/>
                  <a:gd name="T1" fmla="*/ 0 h 102"/>
                  <a:gd name="T2" fmla="*/ 258 w 258"/>
                  <a:gd name="T3" fmla="*/ 56 h 102"/>
                  <a:gd name="T4" fmla="*/ 129 w 258"/>
                  <a:gd name="T5" fmla="*/ 102 h 102"/>
                  <a:gd name="T6" fmla="*/ 0 w 258"/>
                  <a:gd name="T7" fmla="*/ 56 h 102"/>
                  <a:gd name="T8" fmla="*/ 0 w 258"/>
                  <a:gd name="T9" fmla="*/ 0 h 102"/>
                  <a:gd name="T10" fmla="*/ 129 w 258"/>
                  <a:gd name="T11" fmla="*/ 46 h 102"/>
                  <a:gd name="T12" fmla="*/ 258 w 25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258" h="102">
                    <a:moveTo>
                      <a:pt x="258" y="0"/>
                    </a:moveTo>
                    <a:cubicBezTo>
                      <a:pt x="258" y="56"/>
                      <a:pt x="258" y="56"/>
                      <a:pt x="258" y="56"/>
                    </a:cubicBezTo>
                    <a:cubicBezTo>
                      <a:pt x="258" y="81"/>
                      <a:pt x="200" y="102"/>
                      <a:pt x="129" y="102"/>
                    </a:cubicBezTo>
                    <a:cubicBezTo>
                      <a:pt x="58" y="102"/>
                      <a:pt x="0" y="81"/>
                      <a:pt x="0" y="56"/>
                    </a:cubicBezTo>
                    <a:cubicBezTo>
                      <a:pt x="0" y="0"/>
                      <a:pt x="0" y="0"/>
                      <a:pt x="0" y="0"/>
                    </a:cubicBezTo>
                    <a:cubicBezTo>
                      <a:pt x="0" y="25"/>
                      <a:pt x="58" y="46"/>
                      <a:pt x="129" y="46"/>
                    </a:cubicBezTo>
                    <a:cubicBezTo>
                      <a:pt x="200" y="46"/>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421" name="Group 420"/>
            <p:cNvGrpSpPr/>
            <p:nvPr/>
          </p:nvGrpSpPr>
          <p:grpSpPr>
            <a:xfrm>
              <a:off x="3788624" y="2032000"/>
              <a:ext cx="323214" cy="406400"/>
              <a:chOff x="5581650" y="5043488"/>
              <a:chExt cx="968375" cy="1217612"/>
            </a:xfrm>
            <a:solidFill>
              <a:srgbClr val="FFFFFF"/>
            </a:solidFill>
          </p:grpSpPr>
          <p:sp>
            <p:nvSpPr>
              <p:cNvPr id="422" name="Freeform 28"/>
              <p:cNvSpPr>
                <a:spLocks/>
              </p:cNvSpPr>
              <p:nvPr/>
            </p:nvSpPr>
            <p:spPr bwMode="auto">
              <a:xfrm>
                <a:off x="5581650" y="5324475"/>
                <a:ext cx="968375" cy="377825"/>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423" name="Oval 29"/>
              <p:cNvSpPr>
                <a:spLocks noChangeArrowheads="1"/>
              </p:cNvSpPr>
              <p:nvPr/>
            </p:nvSpPr>
            <p:spPr bwMode="auto">
              <a:xfrm>
                <a:off x="5581650" y="5043488"/>
                <a:ext cx="968375" cy="339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424" name="Freeform 30"/>
              <p:cNvSpPr>
                <a:spLocks/>
              </p:cNvSpPr>
              <p:nvPr/>
            </p:nvSpPr>
            <p:spPr bwMode="auto">
              <a:xfrm>
                <a:off x="5581650" y="5600700"/>
                <a:ext cx="968375" cy="379412"/>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425" name="Freeform 31"/>
              <p:cNvSpPr>
                <a:spLocks/>
              </p:cNvSpPr>
              <p:nvPr/>
            </p:nvSpPr>
            <p:spPr bwMode="auto">
              <a:xfrm>
                <a:off x="5581650" y="5878513"/>
                <a:ext cx="968375" cy="382587"/>
              </a:xfrm>
              <a:custGeom>
                <a:avLst/>
                <a:gdLst>
                  <a:gd name="T0" fmla="*/ 258 w 258"/>
                  <a:gd name="T1" fmla="*/ 0 h 102"/>
                  <a:gd name="T2" fmla="*/ 258 w 258"/>
                  <a:gd name="T3" fmla="*/ 56 h 102"/>
                  <a:gd name="T4" fmla="*/ 129 w 258"/>
                  <a:gd name="T5" fmla="*/ 102 h 102"/>
                  <a:gd name="T6" fmla="*/ 0 w 258"/>
                  <a:gd name="T7" fmla="*/ 56 h 102"/>
                  <a:gd name="T8" fmla="*/ 0 w 258"/>
                  <a:gd name="T9" fmla="*/ 0 h 102"/>
                  <a:gd name="T10" fmla="*/ 129 w 258"/>
                  <a:gd name="T11" fmla="*/ 46 h 102"/>
                  <a:gd name="T12" fmla="*/ 258 w 25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258" h="102">
                    <a:moveTo>
                      <a:pt x="258" y="0"/>
                    </a:moveTo>
                    <a:cubicBezTo>
                      <a:pt x="258" y="56"/>
                      <a:pt x="258" y="56"/>
                      <a:pt x="258" y="56"/>
                    </a:cubicBezTo>
                    <a:cubicBezTo>
                      <a:pt x="258" y="81"/>
                      <a:pt x="200" y="102"/>
                      <a:pt x="129" y="102"/>
                    </a:cubicBezTo>
                    <a:cubicBezTo>
                      <a:pt x="58" y="102"/>
                      <a:pt x="0" y="81"/>
                      <a:pt x="0" y="56"/>
                    </a:cubicBezTo>
                    <a:cubicBezTo>
                      <a:pt x="0" y="0"/>
                      <a:pt x="0" y="0"/>
                      <a:pt x="0" y="0"/>
                    </a:cubicBezTo>
                    <a:cubicBezTo>
                      <a:pt x="0" y="25"/>
                      <a:pt x="58" y="46"/>
                      <a:pt x="129" y="46"/>
                    </a:cubicBezTo>
                    <a:cubicBezTo>
                      <a:pt x="200" y="46"/>
                      <a:pt x="258" y="25"/>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sp>
          <p:nvSpPr>
            <p:cNvPr id="404" name="Rectangle 403"/>
            <p:cNvSpPr/>
            <p:nvPr/>
          </p:nvSpPr>
          <p:spPr bwMode="auto">
            <a:xfrm>
              <a:off x="5291113" y="1818722"/>
              <a:ext cx="1888914" cy="1852327"/>
            </a:xfrm>
            <a:prstGeom prst="rect">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r>
                <a:rPr lang="en-US" sz="2399" spc="-50" dirty="0">
                  <a:solidFill>
                    <a:srgbClr val="FFFFFF"/>
                  </a:solidFill>
                </a:rPr>
                <a:t>Network</a:t>
              </a:r>
            </a:p>
          </p:txBody>
        </p:sp>
        <p:sp>
          <p:nvSpPr>
            <p:cNvPr id="426" name="config A1"/>
            <p:cNvSpPr>
              <a:spLocks noChangeAspect="1" noEditPoints="1"/>
            </p:cNvSpPr>
            <p:nvPr/>
          </p:nvSpPr>
          <p:spPr bwMode="auto">
            <a:xfrm>
              <a:off x="5689632" y="2582969"/>
              <a:ext cx="393658" cy="395077"/>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lIns="91403" tIns="45702" rIns="91403" bIns="45702"/>
            <a:lstStyle/>
            <a:p>
              <a:pPr defTabSz="932134">
                <a:defRPr/>
              </a:pPr>
              <a:endParaRPr lang="en-US" sz="1799" dirty="0">
                <a:solidFill>
                  <a:srgbClr val="FFFFFF"/>
                </a:solidFill>
              </a:endParaRPr>
            </a:p>
          </p:txBody>
        </p:sp>
        <p:sp>
          <p:nvSpPr>
            <p:cNvPr id="427" name="config A1"/>
            <p:cNvSpPr>
              <a:spLocks noChangeAspect="1" noEditPoints="1"/>
            </p:cNvSpPr>
            <p:nvPr/>
          </p:nvSpPr>
          <p:spPr bwMode="auto">
            <a:xfrm>
              <a:off x="6293889" y="2582969"/>
              <a:ext cx="393659" cy="395077"/>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lIns="91403" tIns="45702" rIns="91403" bIns="45702"/>
            <a:lstStyle/>
            <a:p>
              <a:pPr defTabSz="932134">
                <a:defRPr/>
              </a:pPr>
              <a:endParaRPr lang="en-US" sz="1799" dirty="0">
                <a:solidFill>
                  <a:srgbClr val="FFFFFF"/>
                </a:solidFill>
              </a:endParaRPr>
            </a:p>
          </p:txBody>
        </p:sp>
        <p:sp>
          <p:nvSpPr>
            <p:cNvPr id="430" name="config A1"/>
            <p:cNvSpPr>
              <a:spLocks noChangeAspect="1" noEditPoints="1"/>
            </p:cNvSpPr>
            <p:nvPr/>
          </p:nvSpPr>
          <p:spPr bwMode="auto">
            <a:xfrm>
              <a:off x="5689632" y="2050263"/>
              <a:ext cx="393658" cy="395077"/>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lIns="91403" tIns="45702" rIns="91403" bIns="45702"/>
            <a:lstStyle/>
            <a:p>
              <a:pPr defTabSz="932134">
                <a:defRPr/>
              </a:pPr>
              <a:endParaRPr lang="en-US" sz="1799" dirty="0">
                <a:solidFill>
                  <a:srgbClr val="FFFFFF"/>
                </a:solidFill>
              </a:endParaRPr>
            </a:p>
          </p:txBody>
        </p:sp>
        <p:sp>
          <p:nvSpPr>
            <p:cNvPr id="431" name="config A1"/>
            <p:cNvSpPr>
              <a:spLocks noChangeAspect="1" noEditPoints="1"/>
            </p:cNvSpPr>
            <p:nvPr/>
          </p:nvSpPr>
          <p:spPr bwMode="auto">
            <a:xfrm>
              <a:off x="6293889" y="2050263"/>
              <a:ext cx="393659" cy="395077"/>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lIns="91403" tIns="45702" rIns="91403" bIns="45702"/>
            <a:lstStyle/>
            <a:p>
              <a:pPr defTabSz="932134">
                <a:defRPr/>
              </a:pPr>
              <a:endParaRPr lang="en-US" sz="1799" dirty="0">
                <a:solidFill>
                  <a:srgbClr val="FFFFFF"/>
                </a:solidFill>
              </a:endParaRPr>
            </a:p>
          </p:txBody>
        </p:sp>
        <p:sp>
          <p:nvSpPr>
            <p:cNvPr id="407" name="Rectangle 406"/>
            <p:cNvSpPr/>
            <p:nvPr/>
          </p:nvSpPr>
          <p:spPr bwMode="auto">
            <a:xfrm>
              <a:off x="7298286" y="1818722"/>
              <a:ext cx="1888914" cy="1852327"/>
            </a:xfrm>
            <a:prstGeom prst="rect">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r>
                <a:rPr lang="en-US" sz="2399" spc="-50" dirty="0">
                  <a:solidFill>
                    <a:srgbClr val="FFFFFF"/>
                  </a:solidFill>
                </a:rPr>
                <a:t>Compute</a:t>
              </a:r>
            </a:p>
          </p:txBody>
        </p:sp>
        <p:grpSp>
          <p:nvGrpSpPr>
            <p:cNvPr id="328" name="Group 327"/>
            <p:cNvGrpSpPr/>
            <p:nvPr/>
          </p:nvGrpSpPr>
          <p:grpSpPr>
            <a:xfrm>
              <a:off x="8320000" y="2046272"/>
              <a:ext cx="383074" cy="381000"/>
              <a:chOff x="10194925" y="1763713"/>
              <a:chExt cx="1466850" cy="1458912"/>
            </a:xfrm>
            <a:solidFill>
              <a:srgbClr val="FFFFFF"/>
            </a:solidFill>
          </p:grpSpPr>
          <p:sp>
            <p:nvSpPr>
              <p:cNvPr id="329" name="Rectangle 7"/>
              <p:cNvSpPr>
                <a:spLocks noChangeArrowheads="1"/>
              </p:cNvSpPr>
              <p:nvPr/>
            </p:nvSpPr>
            <p:spPr bwMode="auto">
              <a:xfrm>
                <a:off x="10615613" y="2176463"/>
                <a:ext cx="628650" cy="633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330" name="Freeform 8"/>
              <p:cNvSpPr>
                <a:spLocks noEditPoints="1"/>
              </p:cNvSpPr>
              <p:nvPr/>
            </p:nvSpPr>
            <p:spPr bwMode="auto">
              <a:xfrm>
                <a:off x="10194925" y="1763713"/>
                <a:ext cx="1466850" cy="1458912"/>
              </a:xfrm>
              <a:custGeom>
                <a:avLst/>
                <a:gdLst>
                  <a:gd name="T0" fmla="*/ 391 w 391"/>
                  <a:gd name="T1" fmla="*/ 146 h 389"/>
                  <a:gd name="T2" fmla="*/ 339 w 391"/>
                  <a:gd name="T3" fmla="*/ 134 h 389"/>
                  <a:gd name="T4" fmla="*/ 379 w 391"/>
                  <a:gd name="T5" fmla="*/ 108 h 389"/>
                  <a:gd name="T6" fmla="*/ 379 w 391"/>
                  <a:gd name="T7" fmla="*/ 85 h 389"/>
                  <a:gd name="T8" fmla="*/ 339 w 391"/>
                  <a:gd name="T9" fmla="*/ 70 h 389"/>
                  <a:gd name="T10" fmla="*/ 306 w 391"/>
                  <a:gd name="T11" fmla="*/ 51 h 389"/>
                  <a:gd name="T12" fmla="*/ 295 w 391"/>
                  <a:gd name="T13" fmla="*/ 0 h 389"/>
                  <a:gd name="T14" fmla="*/ 283 w 391"/>
                  <a:gd name="T15" fmla="*/ 51 h 389"/>
                  <a:gd name="T16" fmla="*/ 257 w 391"/>
                  <a:gd name="T17" fmla="*/ 12 h 389"/>
                  <a:gd name="T18" fmla="*/ 234 w 391"/>
                  <a:gd name="T19" fmla="*/ 12 h 389"/>
                  <a:gd name="T20" fmla="*/ 207 w 391"/>
                  <a:gd name="T21" fmla="*/ 51 h 389"/>
                  <a:gd name="T22" fmla="*/ 196 w 391"/>
                  <a:gd name="T23" fmla="*/ 0 h 389"/>
                  <a:gd name="T24" fmla="*/ 184 w 391"/>
                  <a:gd name="T25" fmla="*/ 51 h 389"/>
                  <a:gd name="T26" fmla="*/ 157 w 391"/>
                  <a:gd name="T27" fmla="*/ 12 h 389"/>
                  <a:gd name="T28" fmla="*/ 134 w 391"/>
                  <a:gd name="T29" fmla="*/ 12 h 389"/>
                  <a:gd name="T30" fmla="*/ 108 w 391"/>
                  <a:gd name="T31" fmla="*/ 51 h 389"/>
                  <a:gd name="T32" fmla="*/ 96 w 391"/>
                  <a:gd name="T33" fmla="*/ 0 h 389"/>
                  <a:gd name="T34" fmla="*/ 85 w 391"/>
                  <a:gd name="T35" fmla="*/ 51 h 389"/>
                  <a:gd name="T36" fmla="*/ 53 w 391"/>
                  <a:gd name="T37" fmla="*/ 70 h 389"/>
                  <a:gd name="T38" fmla="*/ 12 w 391"/>
                  <a:gd name="T39" fmla="*/ 85 h 389"/>
                  <a:gd name="T40" fmla="*/ 12 w 391"/>
                  <a:gd name="T41" fmla="*/ 108 h 389"/>
                  <a:gd name="T42" fmla="*/ 53 w 391"/>
                  <a:gd name="T43" fmla="*/ 134 h 389"/>
                  <a:gd name="T44" fmla="*/ 0 w 391"/>
                  <a:gd name="T45" fmla="*/ 146 h 389"/>
                  <a:gd name="T46" fmla="*/ 53 w 391"/>
                  <a:gd name="T47" fmla="*/ 157 h 389"/>
                  <a:gd name="T48" fmla="*/ 12 w 391"/>
                  <a:gd name="T49" fmla="*/ 184 h 389"/>
                  <a:gd name="T50" fmla="*/ 12 w 391"/>
                  <a:gd name="T51" fmla="*/ 207 h 389"/>
                  <a:gd name="T52" fmla="*/ 53 w 391"/>
                  <a:gd name="T53" fmla="*/ 233 h 389"/>
                  <a:gd name="T54" fmla="*/ 0 w 391"/>
                  <a:gd name="T55" fmla="*/ 245 h 389"/>
                  <a:gd name="T56" fmla="*/ 53 w 391"/>
                  <a:gd name="T57" fmla="*/ 256 h 389"/>
                  <a:gd name="T58" fmla="*/ 12 w 391"/>
                  <a:gd name="T59" fmla="*/ 283 h 389"/>
                  <a:gd name="T60" fmla="*/ 12 w 391"/>
                  <a:gd name="T61" fmla="*/ 306 h 389"/>
                  <a:gd name="T62" fmla="*/ 53 w 391"/>
                  <a:gd name="T63" fmla="*/ 319 h 389"/>
                  <a:gd name="T64" fmla="*/ 53 w 391"/>
                  <a:gd name="T65" fmla="*/ 319 h 389"/>
                  <a:gd name="T66" fmla="*/ 84 w 391"/>
                  <a:gd name="T67" fmla="*/ 338 h 389"/>
                  <a:gd name="T68" fmla="*/ 96 w 391"/>
                  <a:gd name="T69" fmla="*/ 389 h 389"/>
                  <a:gd name="T70" fmla="*/ 107 w 391"/>
                  <a:gd name="T71" fmla="*/ 338 h 389"/>
                  <a:gd name="T72" fmla="*/ 134 w 391"/>
                  <a:gd name="T73" fmla="*/ 378 h 389"/>
                  <a:gd name="T74" fmla="*/ 157 w 391"/>
                  <a:gd name="T75" fmla="*/ 378 h 389"/>
                  <a:gd name="T76" fmla="*/ 183 w 391"/>
                  <a:gd name="T77" fmla="*/ 338 h 389"/>
                  <a:gd name="T78" fmla="*/ 195 w 391"/>
                  <a:gd name="T79" fmla="*/ 389 h 389"/>
                  <a:gd name="T80" fmla="*/ 207 w 391"/>
                  <a:gd name="T81" fmla="*/ 338 h 389"/>
                  <a:gd name="T82" fmla="*/ 233 w 391"/>
                  <a:gd name="T83" fmla="*/ 378 h 389"/>
                  <a:gd name="T84" fmla="*/ 256 w 391"/>
                  <a:gd name="T85" fmla="*/ 378 h 389"/>
                  <a:gd name="T86" fmla="*/ 283 w 391"/>
                  <a:gd name="T87" fmla="*/ 338 h 389"/>
                  <a:gd name="T88" fmla="*/ 294 w 391"/>
                  <a:gd name="T89" fmla="*/ 389 h 389"/>
                  <a:gd name="T90" fmla="*/ 306 w 391"/>
                  <a:gd name="T91" fmla="*/ 338 h 389"/>
                  <a:gd name="T92" fmla="*/ 339 w 391"/>
                  <a:gd name="T93" fmla="*/ 323 h 389"/>
                  <a:gd name="T94" fmla="*/ 339 w 391"/>
                  <a:gd name="T95" fmla="*/ 306 h 389"/>
                  <a:gd name="T96" fmla="*/ 391 w 391"/>
                  <a:gd name="T97" fmla="*/ 295 h 389"/>
                  <a:gd name="T98" fmla="*/ 339 w 391"/>
                  <a:gd name="T99" fmla="*/ 283 h 389"/>
                  <a:gd name="T100" fmla="*/ 379 w 391"/>
                  <a:gd name="T101" fmla="*/ 256 h 389"/>
                  <a:gd name="T102" fmla="*/ 379 w 391"/>
                  <a:gd name="T103" fmla="*/ 233 h 389"/>
                  <a:gd name="T104" fmla="*/ 339 w 391"/>
                  <a:gd name="T105" fmla="*/ 207 h 389"/>
                  <a:gd name="T106" fmla="*/ 391 w 391"/>
                  <a:gd name="T107" fmla="*/ 195 h 389"/>
                  <a:gd name="T108" fmla="*/ 339 w 391"/>
                  <a:gd name="T109" fmla="*/ 184 h 389"/>
                  <a:gd name="T110" fmla="*/ 379 w 391"/>
                  <a:gd name="T111" fmla="*/ 157 h 389"/>
                  <a:gd name="T112" fmla="*/ 314 w 391"/>
                  <a:gd name="T113" fmla="*/ 77 h 389"/>
                  <a:gd name="T114" fmla="*/ 198 w 391"/>
                  <a:gd name="T115" fmla="*/ 312 h 389"/>
                  <a:gd name="T116" fmla="*/ 78 w 391"/>
                  <a:gd name="T11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389">
                    <a:moveTo>
                      <a:pt x="379" y="157"/>
                    </a:moveTo>
                    <a:cubicBezTo>
                      <a:pt x="385" y="157"/>
                      <a:pt x="391" y="152"/>
                      <a:pt x="391" y="146"/>
                    </a:cubicBezTo>
                    <a:cubicBezTo>
                      <a:pt x="391" y="139"/>
                      <a:pt x="385" y="134"/>
                      <a:pt x="379" y="134"/>
                    </a:cubicBezTo>
                    <a:cubicBezTo>
                      <a:pt x="339" y="134"/>
                      <a:pt x="339" y="134"/>
                      <a:pt x="339" y="134"/>
                    </a:cubicBezTo>
                    <a:cubicBezTo>
                      <a:pt x="339" y="108"/>
                      <a:pt x="339" y="108"/>
                      <a:pt x="339" y="108"/>
                    </a:cubicBezTo>
                    <a:cubicBezTo>
                      <a:pt x="379" y="108"/>
                      <a:pt x="379" y="108"/>
                      <a:pt x="379" y="108"/>
                    </a:cubicBezTo>
                    <a:cubicBezTo>
                      <a:pt x="385" y="108"/>
                      <a:pt x="391" y="103"/>
                      <a:pt x="391" y="96"/>
                    </a:cubicBezTo>
                    <a:cubicBezTo>
                      <a:pt x="391" y="90"/>
                      <a:pt x="385" y="85"/>
                      <a:pt x="379" y="85"/>
                    </a:cubicBezTo>
                    <a:cubicBezTo>
                      <a:pt x="339" y="85"/>
                      <a:pt x="339" y="85"/>
                      <a:pt x="339" y="85"/>
                    </a:cubicBezTo>
                    <a:cubicBezTo>
                      <a:pt x="339" y="70"/>
                      <a:pt x="339" y="70"/>
                      <a:pt x="339" y="70"/>
                    </a:cubicBezTo>
                    <a:cubicBezTo>
                      <a:pt x="339" y="59"/>
                      <a:pt x="331" y="51"/>
                      <a:pt x="321" y="51"/>
                    </a:cubicBezTo>
                    <a:cubicBezTo>
                      <a:pt x="306" y="51"/>
                      <a:pt x="306" y="51"/>
                      <a:pt x="306" y="51"/>
                    </a:cubicBezTo>
                    <a:cubicBezTo>
                      <a:pt x="306" y="12"/>
                      <a:pt x="306" y="12"/>
                      <a:pt x="306" y="12"/>
                    </a:cubicBezTo>
                    <a:cubicBezTo>
                      <a:pt x="306" y="5"/>
                      <a:pt x="301" y="0"/>
                      <a:pt x="295" y="0"/>
                    </a:cubicBezTo>
                    <a:cubicBezTo>
                      <a:pt x="288" y="0"/>
                      <a:pt x="283" y="5"/>
                      <a:pt x="283" y="12"/>
                    </a:cubicBezTo>
                    <a:cubicBezTo>
                      <a:pt x="283" y="51"/>
                      <a:pt x="283" y="51"/>
                      <a:pt x="283" y="51"/>
                    </a:cubicBezTo>
                    <a:cubicBezTo>
                      <a:pt x="257" y="51"/>
                      <a:pt x="257" y="51"/>
                      <a:pt x="257" y="51"/>
                    </a:cubicBezTo>
                    <a:cubicBezTo>
                      <a:pt x="257" y="12"/>
                      <a:pt x="257" y="12"/>
                      <a:pt x="257" y="12"/>
                    </a:cubicBezTo>
                    <a:cubicBezTo>
                      <a:pt x="257" y="5"/>
                      <a:pt x="251" y="0"/>
                      <a:pt x="245" y="0"/>
                    </a:cubicBezTo>
                    <a:cubicBezTo>
                      <a:pt x="239" y="0"/>
                      <a:pt x="234" y="5"/>
                      <a:pt x="234" y="12"/>
                    </a:cubicBezTo>
                    <a:cubicBezTo>
                      <a:pt x="234" y="51"/>
                      <a:pt x="234" y="51"/>
                      <a:pt x="234" y="51"/>
                    </a:cubicBezTo>
                    <a:cubicBezTo>
                      <a:pt x="207" y="51"/>
                      <a:pt x="207" y="51"/>
                      <a:pt x="207" y="51"/>
                    </a:cubicBezTo>
                    <a:cubicBezTo>
                      <a:pt x="207" y="12"/>
                      <a:pt x="207" y="12"/>
                      <a:pt x="207" y="12"/>
                    </a:cubicBezTo>
                    <a:cubicBezTo>
                      <a:pt x="207" y="5"/>
                      <a:pt x="202" y="0"/>
                      <a:pt x="196" y="0"/>
                    </a:cubicBezTo>
                    <a:cubicBezTo>
                      <a:pt x="189" y="0"/>
                      <a:pt x="184" y="5"/>
                      <a:pt x="184" y="12"/>
                    </a:cubicBezTo>
                    <a:cubicBezTo>
                      <a:pt x="184" y="51"/>
                      <a:pt x="184" y="51"/>
                      <a:pt x="184" y="51"/>
                    </a:cubicBezTo>
                    <a:cubicBezTo>
                      <a:pt x="157" y="51"/>
                      <a:pt x="157" y="51"/>
                      <a:pt x="157" y="51"/>
                    </a:cubicBezTo>
                    <a:cubicBezTo>
                      <a:pt x="157" y="12"/>
                      <a:pt x="157" y="12"/>
                      <a:pt x="157" y="12"/>
                    </a:cubicBezTo>
                    <a:cubicBezTo>
                      <a:pt x="157" y="5"/>
                      <a:pt x="152" y="0"/>
                      <a:pt x="146" y="0"/>
                    </a:cubicBezTo>
                    <a:cubicBezTo>
                      <a:pt x="140" y="0"/>
                      <a:pt x="134" y="5"/>
                      <a:pt x="134" y="12"/>
                    </a:cubicBezTo>
                    <a:cubicBezTo>
                      <a:pt x="134" y="51"/>
                      <a:pt x="134" y="51"/>
                      <a:pt x="134" y="51"/>
                    </a:cubicBezTo>
                    <a:cubicBezTo>
                      <a:pt x="108" y="51"/>
                      <a:pt x="108" y="51"/>
                      <a:pt x="108" y="51"/>
                    </a:cubicBezTo>
                    <a:cubicBezTo>
                      <a:pt x="108" y="12"/>
                      <a:pt x="108" y="12"/>
                      <a:pt x="108" y="12"/>
                    </a:cubicBezTo>
                    <a:cubicBezTo>
                      <a:pt x="108" y="5"/>
                      <a:pt x="103" y="0"/>
                      <a:pt x="96" y="0"/>
                    </a:cubicBezTo>
                    <a:cubicBezTo>
                      <a:pt x="90" y="0"/>
                      <a:pt x="85" y="5"/>
                      <a:pt x="85" y="12"/>
                    </a:cubicBezTo>
                    <a:cubicBezTo>
                      <a:pt x="85" y="51"/>
                      <a:pt x="85" y="51"/>
                      <a:pt x="85" y="51"/>
                    </a:cubicBezTo>
                    <a:cubicBezTo>
                      <a:pt x="71" y="51"/>
                      <a:pt x="71" y="51"/>
                      <a:pt x="71" y="51"/>
                    </a:cubicBezTo>
                    <a:cubicBezTo>
                      <a:pt x="61" y="51"/>
                      <a:pt x="53" y="59"/>
                      <a:pt x="53" y="70"/>
                    </a:cubicBezTo>
                    <a:cubicBezTo>
                      <a:pt x="53" y="85"/>
                      <a:pt x="53" y="85"/>
                      <a:pt x="53" y="85"/>
                    </a:cubicBezTo>
                    <a:cubicBezTo>
                      <a:pt x="12" y="85"/>
                      <a:pt x="12" y="85"/>
                      <a:pt x="12" y="85"/>
                    </a:cubicBezTo>
                    <a:cubicBezTo>
                      <a:pt x="6" y="85"/>
                      <a:pt x="0" y="90"/>
                      <a:pt x="0" y="96"/>
                    </a:cubicBezTo>
                    <a:cubicBezTo>
                      <a:pt x="0" y="103"/>
                      <a:pt x="6" y="108"/>
                      <a:pt x="12" y="108"/>
                    </a:cubicBezTo>
                    <a:cubicBezTo>
                      <a:pt x="53" y="108"/>
                      <a:pt x="53" y="108"/>
                      <a:pt x="53" y="108"/>
                    </a:cubicBezTo>
                    <a:cubicBezTo>
                      <a:pt x="53" y="134"/>
                      <a:pt x="53" y="134"/>
                      <a:pt x="53" y="134"/>
                    </a:cubicBezTo>
                    <a:cubicBezTo>
                      <a:pt x="12" y="134"/>
                      <a:pt x="12" y="134"/>
                      <a:pt x="12" y="134"/>
                    </a:cubicBezTo>
                    <a:cubicBezTo>
                      <a:pt x="6" y="134"/>
                      <a:pt x="0" y="139"/>
                      <a:pt x="0" y="146"/>
                    </a:cubicBezTo>
                    <a:cubicBezTo>
                      <a:pt x="0" y="152"/>
                      <a:pt x="6" y="157"/>
                      <a:pt x="12" y="157"/>
                    </a:cubicBezTo>
                    <a:cubicBezTo>
                      <a:pt x="53" y="157"/>
                      <a:pt x="53" y="157"/>
                      <a:pt x="53" y="157"/>
                    </a:cubicBezTo>
                    <a:cubicBezTo>
                      <a:pt x="53" y="184"/>
                      <a:pt x="53" y="184"/>
                      <a:pt x="53" y="184"/>
                    </a:cubicBezTo>
                    <a:cubicBezTo>
                      <a:pt x="12" y="184"/>
                      <a:pt x="12" y="184"/>
                      <a:pt x="12" y="184"/>
                    </a:cubicBezTo>
                    <a:cubicBezTo>
                      <a:pt x="6" y="184"/>
                      <a:pt x="0" y="189"/>
                      <a:pt x="0" y="195"/>
                    </a:cubicBezTo>
                    <a:cubicBezTo>
                      <a:pt x="0" y="202"/>
                      <a:pt x="6" y="207"/>
                      <a:pt x="12" y="207"/>
                    </a:cubicBezTo>
                    <a:cubicBezTo>
                      <a:pt x="53" y="207"/>
                      <a:pt x="53" y="207"/>
                      <a:pt x="53" y="207"/>
                    </a:cubicBezTo>
                    <a:cubicBezTo>
                      <a:pt x="53" y="233"/>
                      <a:pt x="53" y="233"/>
                      <a:pt x="53" y="233"/>
                    </a:cubicBezTo>
                    <a:cubicBezTo>
                      <a:pt x="12" y="233"/>
                      <a:pt x="12" y="233"/>
                      <a:pt x="12" y="233"/>
                    </a:cubicBezTo>
                    <a:cubicBezTo>
                      <a:pt x="6" y="233"/>
                      <a:pt x="0" y="239"/>
                      <a:pt x="0" y="245"/>
                    </a:cubicBezTo>
                    <a:cubicBezTo>
                      <a:pt x="0" y="251"/>
                      <a:pt x="6" y="256"/>
                      <a:pt x="12" y="256"/>
                    </a:cubicBezTo>
                    <a:cubicBezTo>
                      <a:pt x="53" y="256"/>
                      <a:pt x="53" y="256"/>
                      <a:pt x="53" y="256"/>
                    </a:cubicBezTo>
                    <a:cubicBezTo>
                      <a:pt x="53" y="283"/>
                      <a:pt x="53" y="283"/>
                      <a:pt x="53" y="283"/>
                    </a:cubicBezTo>
                    <a:cubicBezTo>
                      <a:pt x="12" y="283"/>
                      <a:pt x="12" y="283"/>
                      <a:pt x="12" y="283"/>
                    </a:cubicBezTo>
                    <a:cubicBezTo>
                      <a:pt x="6" y="283"/>
                      <a:pt x="0" y="288"/>
                      <a:pt x="0" y="295"/>
                    </a:cubicBezTo>
                    <a:cubicBezTo>
                      <a:pt x="0" y="301"/>
                      <a:pt x="6" y="306"/>
                      <a:pt x="12" y="306"/>
                    </a:cubicBezTo>
                    <a:cubicBezTo>
                      <a:pt x="53" y="306"/>
                      <a:pt x="53" y="306"/>
                      <a:pt x="53" y="306"/>
                    </a:cubicBezTo>
                    <a:cubicBezTo>
                      <a:pt x="53" y="319"/>
                      <a:pt x="53" y="319"/>
                      <a:pt x="53" y="319"/>
                    </a:cubicBezTo>
                    <a:cubicBezTo>
                      <a:pt x="53" y="319"/>
                      <a:pt x="53" y="319"/>
                      <a:pt x="53" y="319"/>
                    </a:cubicBezTo>
                    <a:cubicBezTo>
                      <a:pt x="53" y="319"/>
                      <a:pt x="53" y="319"/>
                      <a:pt x="53" y="319"/>
                    </a:cubicBezTo>
                    <a:cubicBezTo>
                      <a:pt x="53" y="329"/>
                      <a:pt x="61" y="338"/>
                      <a:pt x="71" y="338"/>
                    </a:cubicBezTo>
                    <a:cubicBezTo>
                      <a:pt x="84" y="338"/>
                      <a:pt x="84" y="338"/>
                      <a:pt x="84" y="338"/>
                    </a:cubicBezTo>
                    <a:cubicBezTo>
                      <a:pt x="84" y="378"/>
                      <a:pt x="84" y="378"/>
                      <a:pt x="84" y="378"/>
                    </a:cubicBezTo>
                    <a:cubicBezTo>
                      <a:pt x="84" y="384"/>
                      <a:pt x="90" y="389"/>
                      <a:pt x="96" y="389"/>
                    </a:cubicBezTo>
                    <a:cubicBezTo>
                      <a:pt x="102" y="389"/>
                      <a:pt x="107" y="384"/>
                      <a:pt x="107" y="378"/>
                    </a:cubicBezTo>
                    <a:cubicBezTo>
                      <a:pt x="107" y="338"/>
                      <a:pt x="107" y="338"/>
                      <a:pt x="107" y="338"/>
                    </a:cubicBezTo>
                    <a:cubicBezTo>
                      <a:pt x="134" y="338"/>
                      <a:pt x="134" y="338"/>
                      <a:pt x="134" y="338"/>
                    </a:cubicBezTo>
                    <a:cubicBezTo>
                      <a:pt x="134" y="378"/>
                      <a:pt x="134" y="378"/>
                      <a:pt x="134" y="378"/>
                    </a:cubicBezTo>
                    <a:cubicBezTo>
                      <a:pt x="134" y="384"/>
                      <a:pt x="139" y="389"/>
                      <a:pt x="145" y="389"/>
                    </a:cubicBezTo>
                    <a:cubicBezTo>
                      <a:pt x="152" y="389"/>
                      <a:pt x="157" y="384"/>
                      <a:pt x="157" y="378"/>
                    </a:cubicBezTo>
                    <a:cubicBezTo>
                      <a:pt x="157" y="338"/>
                      <a:pt x="157" y="338"/>
                      <a:pt x="157" y="338"/>
                    </a:cubicBezTo>
                    <a:cubicBezTo>
                      <a:pt x="183" y="338"/>
                      <a:pt x="183" y="338"/>
                      <a:pt x="183" y="338"/>
                    </a:cubicBezTo>
                    <a:cubicBezTo>
                      <a:pt x="183" y="378"/>
                      <a:pt x="183" y="378"/>
                      <a:pt x="183" y="378"/>
                    </a:cubicBezTo>
                    <a:cubicBezTo>
                      <a:pt x="183" y="384"/>
                      <a:pt x="189" y="389"/>
                      <a:pt x="195" y="389"/>
                    </a:cubicBezTo>
                    <a:cubicBezTo>
                      <a:pt x="201" y="389"/>
                      <a:pt x="207" y="384"/>
                      <a:pt x="207" y="378"/>
                    </a:cubicBezTo>
                    <a:cubicBezTo>
                      <a:pt x="207" y="338"/>
                      <a:pt x="207" y="338"/>
                      <a:pt x="207" y="338"/>
                    </a:cubicBezTo>
                    <a:cubicBezTo>
                      <a:pt x="233" y="338"/>
                      <a:pt x="233" y="338"/>
                      <a:pt x="233" y="338"/>
                    </a:cubicBezTo>
                    <a:cubicBezTo>
                      <a:pt x="233" y="378"/>
                      <a:pt x="233" y="378"/>
                      <a:pt x="233" y="378"/>
                    </a:cubicBezTo>
                    <a:cubicBezTo>
                      <a:pt x="233" y="384"/>
                      <a:pt x="238" y="389"/>
                      <a:pt x="245" y="389"/>
                    </a:cubicBezTo>
                    <a:cubicBezTo>
                      <a:pt x="251" y="389"/>
                      <a:pt x="256" y="384"/>
                      <a:pt x="256" y="378"/>
                    </a:cubicBezTo>
                    <a:cubicBezTo>
                      <a:pt x="256" y="338"/>
                      <a:pt x="256" y="338"/>
                      <a:pt x="256" y="338"/>
                    </a:cubicBezTo>
                    <a:cubicBezTo>
                      <a:pt x="283" y="338"/>
                      <a:pt x="283" y="338"/>
                      <a:pt x="283" y="338"/>
                    </a:cubicBezTo>
                    <a:cubicBezTo>
                      <a:pt x="283" y="378"/>
                      <a:pt x="283" y="378"/>
                      <a:pt x="283" y="378"/>
                    </a:cubicBezTo>
                    <a:cubicBezTo>
                      <a:pt x="283" y="384"/>
                      <a:pt x="288" y="389"/>
                      <a:pt x="294" y="389"/>
                    </a:cubicBezTo>
                    <a:cubicBezTo>
                      <a:pt x="300" y="389"/>
                      <a:pt x="306" y="384"/>
                      <a:pt x="306" y="378"/>
                    </a:cubicBezTo>
                    <a:cubicBezTo>
                      <a:pt x="306" y="338"/>
                      <a:pt x="306" y="338"/>
                      <a:pt x="306" y="338"/>
                    </a:cubicBezTo>
                    <a:cubicBezTo>
                      <a:pt x="321" y="338"/>
                      <a:pt x="321" y="338"/>
                      <a:pt x="321" y="338"/>
                    </a:cubicBezTo>
                    <a:cubicBezTo>
                      <a:pt x="330" y="338"/>
                      <a:pt x="337" y="331"/>
                      <a:pt x="339" y="323"/>
                    </a:cubicBezTo>
                    <a:cubicBezTo>
                      <a:pt x="339" y="322"/>
                      <a:pt x="339" y="321"/>
                      <a:pt x="339" y="319"/>
                    </a:cubicBezTo>
                    <a:cubicBezTo>
                      <a:pt x="339" y="306"/>
                      <a:pt x="339" y="306"/>
                      <a:pt x="339" y="306"/>
                    </a:cubicBezTo>
                    <a:cubicBezTo>
                      <a:pt x="379" y="306"/>
                      <a:pt x="379" y="306"/>
                      <a:pt x="379" y="306"/>
                    </a:cubicBezTo>
                    <a:cubicBezTo>
                      <a:pt x="385" y="306"/>
                      <a:pt x="391" y="301"/>
                      <a:pt x="391" y="295"/>
                    </a:cubicBezTo>
                    <a:cubicBezTo>
                      <a:pt x="391" y="288"/>
                      <a:pt x="385" y="283"/>
                      <a:pt x="379" y="283"/>
                    </a:cubicBezTo>
                    <a:cubicBezTo>
                      <a:pt x="339" y="283"/>
                      <a:pt x="339" y="283"/>
                      <a:pt x="339" y="283"/>
                    </a:cubicBezTo>
                    <a:cubicBezTo>
                      <a:pt x="339" y="256"/>
                      <a:pt x="339" y="256"/>
                      <a:pt x="339" y="256"/>
                    </a:cubicBezTo>
                    <a:cubicBezTo>
                      <a:pt x="379" y="256"/>
                      <a:pt x="379" y="256"/>
                      <a:pt x="379" y="256"/>
                    </a:cubicBezTo>
                    <a:cubicBezTo>
                      <a:pt x="385" y="256"/>
                      <a:pt x="391" y="251"/>
                      <a:pt x="391" y="245"/>
                    </a:cubicBezTo>
                    <a:cubicBezTo>
                      <a:pt x="391" y="239"/>
                      <a:pt x="385" y="233"/>
                      <a:pt x="379" y="233"/>
                    </a:cubicBezTo>
                    <a:cubicBezTo>
                      <a:pt x="339" y="233"/>
                      <a:pt x="339" y="233"/>
                      <a:pt x="339" y="233"/>
                    </a:cubicBezTo>
                    <a:cubicBezTo>
                      <a:pt x="339" y="207"/>
                      <a:pt x="339" y="207"/>
                      <a:pt x="339" y="207"/>
                    </a:cubicBezTo>
                    <a:cubicBezTo>
                      <a:pt x="379" y="207"/>
                      <a:pt x="379" y="207"/>
                      <a:pt x="379" y="207"/>
                    </a:cubicBezTo>
                    <a:cubicBezTo>
                      <a:pt x="385" y="207"/>
                      <a:pt x="391" y="202"/>
                      <a:pt x="391" y="195"/>
                    </a:cubicBezTo>
                    <a:cubicBezTo>
                      <a:pt x="391" y="189"/>
                      <a:pt x="385" y="184"/>
                      <a:pt x="379" y="184"/>
                    </a:cubicBezTo>
                    <a:cubicBezTo>
                      <a:pt x="339" y="184"/>
                      <a:pt x="339" y="184"/>
                      <a:pt x="339" y="184"/>
                    </a:cubicBezTo>
                    <a:cubicBezTo>
                      <a:pt x="339" y="157"/>
                      <a:pt x="339" y="157"/>
                      <a:pt x="339" y="157"/>
                    </a:cubicBezTo>
                    <a:lnTo>
                      <a:pt x="379" y="157"/>
                    </a:lnTo>
                    <a:close/>
                    <a:moveTo>
                      <a:pt x="78" y="77"/>
                    </a:moveTo>
                    <a:cubicBezTo>
                      <a:pt x="314" y="77"/>
                      <a:pt x="314" y="77"/>
                      <a:pt x="314" y="77"/>
                    </a:cubicBezTo>
                    <a:cubicBezTo>
                      <a:pt x="314" y="312"/>
                      <a:pt x="314" y="312"/>
                      <a:pt x="314" y="312"/>
                    </a:cubicBezTo>
                    <a:cubicBezTo>
                      <a:pt x="198" y="312"/>
                      <a:pt x="198" y="312"/>
                      <a:pt x="198" y="312"/>
                    </a:cubicBezTo>
                    <a:cubicBezTo>
                      <a:pt x="192" y="312"/>
                      <a:pt x="192" y="312"/>
                      <a:pt x="192" y="312"/>
                    </a:cubicBezTo>
                    <a:cubicBezTo>
                      <a:pt x="78" y="312"/>
                      <a:pt x="78" y="312"/>
                      <a:pt x="78" y="312"/>
                    </a:cubicBezTo>
                    <a:lnTo>
                      <a:pt x="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319" name="Group 318"/>
            <p:cNvGrpSpPr/>
            <p:nvPr/>
          </p:nvGrpSpPr>
          <p:grpSpPr>
            <a:xfrm>
              <a:off x="7760705" y="2046272"/>
              <a:ext cx="383074" cy="381000"/>
              <a:chOff x="10194925" y="1763713"/>
              <a:chExt cx="1466850" cy="1458912"/>
            </a:xfrm>
            <a:solidFill>
              <a:srgbClr val="FFFFFF"/>
            </a:solidFill>
          </p:grpSpPr>
          <p:sp>
            <p:nvSpPr>
              <p:cNvPr id="320" name="Rectangle 7"/>
              <p:cNvSpPr>
                <a:spLocks noChangeArrowheads="1"/>
              </p:cNvSpPr>
              <p:nvPr/>
            </p:nvSpPr>
            <p:spPr bwMode="auto">
              <a:xfrm>
                <a:off x="10615613" y="2176463"/>
                <a:ext cx="628650" cy="633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321" name="Freeform 8"/>
              <p:cNvSpPr>
                <a:spLocks noEditPoints="1"/>
              </p:cNvSpPr>
              <p:nvPr/>
            </p:nvSpPr>
            <p:spPr bwMode="auto">
              <a:xfrm>
                <a:off x="10194925" y="1763713"/>
                <a:ext cx="1466850" cy="1458912"/>
              </a:xfrm>
              <a:custGeom>
                <a:avLst/>
                <a:gdLst>
                  <a:gd name="T0" fmla="*/ 391 w 391"/>
                  <a:gd name="T1" fmla="*/ 146 h 389"/>
                  <a:gd name="T2" fmla="*/ 339 w 391"/>
                  <a:gd name="T3" fmla="*/ 134 h 389"/>
                  <a:gd name="T4" fmla="*/ 379 w 391"/>
                  <a:gd name="T5" fmla="*/ 108 h 389"/>
                  <a:gd name="T6" fmla="*/ 379 w 391"/>
                  <a:gd name="T7" fmla="*/ 85 h 389"/>
                  <a:gd name="T8" fmla="*/ 339 w 391"/>
                  <a:gd name="T9" fmla="*/ 70 h 389"/>
                  <a:gd name="T10" fmla="*/ 306 w 391"/>
                  <a:gd name="T11" fmla="*/ 51 h 389"/>
                  <a:gd name="T12" fmla="*/ 295 w 391"/>
                  <a:gd name="T13" fmla="*/ 0 h 389"/>
                  <a:gd name="T14" fmla="*/ 283 w 391"/>
                  <a:gd name="T15" fmla="*/ 51 h 389"/>
                  <a:gd name="T16" fmla="*/ 257 w 391"/>
                  <a:gd name="T17" fmla="*/ 12 h 389"/>
                  <a:gd name="T18" fmla="*/ 234 w 391"/>
                  <a:gd name="T19" fmla="*/ 12 h 389"/>
                  <a:gd name="T20" fmla="*/ 207 w 391"/>
                  <a:gd name="T21" fmla="*/ 51 h 389"/>
                  <a:gd name="T22" fmla="*/ 196 w 391"/>
                  <a:gd name="T23" fmla="*/ 0 h 389"/>
                  <a:gd name="T24" fmla="*/ 184 w 391"/>
                  <a:gd name="T25" fmla="*/ 51 h 389"/>
                  <a:gd name="T26" fmla="*/ 157 w 391"/>
                  <a:gd name="T27" fmla="*/ 12 h 389"/>
                  <a:gd name="T28" fmla="*/ 134 w 391"/>
                  <a:gd name="T29" fmla="*/ 12 h 389"/>
                  <a:gd name="T30" fmla="*/ 108 w 391"/>
                  <a:gd name="T31" fmla="*/ 51 h 389"/>
                  <a:gd name="T32" fmla="*/ 96 w 391"/>
                  <a:gd name="T33" fmla="*/ 0 h 389"/>
                  <a:gd name="T34" fmla="*/ 85 w 391"/>
                  <a:gd name="T35" fmla="*/ 51 h 389"/>
                  <a:gd name="T36" fmla="*/ 53 w 391"/>
                  <a:gd name="T37" fmla="*/ 70 h 389"/>
                  <a:gd name="T38" fmla="*/ 12 w 391"/>
                  <a:gd name="T39" fmla="*/ 85 h 389"/>
                  <a:gd name="T40" fmla="*/ 12 w 391"/>
                  <a:gd name="T41" fmla="*/ 108 h 389"/>
                  <a:gd name="T42" fmla="*/ 53 w 391"/>
                  <a:gd name="T43" fmla="*/ 134 h 389"/>
                  <a:gd name="T44" fmla="*/ 0 w 391"/>
                  <a:gd name="T45" fmla="*/ 146 h 389"/>
                  <a:gd name="T46" fmla="*/ 53 w 391"/>
                  <a:gd name="T47" fmla="*/ 157 h 389"/>
                  <a:gd name="T48" fmla="*/ 12 w 391"/>
                  <a:gd name="T49" fmla="*/ 184 h 389"/>
                  <a:gd name="T50" fmla="*/ 12 w 391"/>
                  <a:gd name="T51" fmla="*/ 207 h 389"/>
                  <a:gd name="T52" fmla="*/ 53 w 391"/>
                  <a:gd name="T53" fmla="*/ 233 h 389"/>
                  <a:gd name="T54" fmla="*/ 0 w 391"/>
                  <a:gd name="T55" fmla="*/ 245 h 389"/>
                  <a:gd name="T56" fmla="*/ 53 w 391"/>
                  <a:gd name="T57" fmla="*/ 256 h 389"/>
                  <a:gd name="T58" fmla="*/ 12 w 391"/>
                  <a:gd name="T59" fmla="*/ 283 h 389"/>
                  <a:gd name="T60" fmla="*/ 12 w 391"/>
                  <a:gd name="T61" fmla="*/ 306 h 389"/>
                  <a:gd name="T62" fmla="*/ 53 w 391"/>
                  <a:gd name="T63" fmla="*/ 319 h 389"/>
                  <a:gd name="T64" fmla="*/ 53 w 391"/>
                  <a:gd name="T65" fmla="*/ 319 h 389"/>
                  <a:gd name="T66" fmla="*/ 84 w 391"/>
                  <a:gd name="T67" fmla="*/ 338 h 389"/>
                  <a:gd name="T68" fmla="*/ 96 w 391"/>
                  <a:gd name="T69" fmla="*/ 389 h 389"/>
                  <a:gd name="T70" fmla="*/ 107 w 391"/>
                  <a:gd name="T71" fmla="*/ 338 h 389"/>
                  <a:gd name="T72" fmla="*/ 134 w 391"/>
                  <a:gd name="T73" fmla="*/ 378 h 389"/>
                  <a:gd name="T74" fmla="*/ 157 w 391"/>
                  <a:gd name="T75" fmla="*/ 378 h 389"/>
                  <a:gd name="T76" fmla="*/ 183 w 391"/>
                  <a:gd name="T77" fmla="*/ 338 h 389"/>
                  <a:gd name="T78" fmla="*/ 195 w 391"/>
                  <a:gd name="T79" fmla="*/ 389 h 389"/>
                  <a:gd name="T80" fmla="*/ 207 w 391"/>
                  <a:gd name="T81" fmla="*/ 338 h 389"/>
                  <a:gd name="T82" fmla="*/ 233 w 391"/>
                  <a:gd name="T83" fmla="*/ 378 h 389"/>
                  <a:gd name="T84" fmla="*/ 256 w 391"/>
                  <a:gd name="T85" fmla="*/ 378 h 389"/>
                  <a:gd name="T86" fmla="*/ 283 w 391"/>
                  <a:gd name="T87" fmla="*/ 338 h 389"/>
                  <a:gd name="T88" fmla="*/ 294 w 391"/>
                  <a:gd name="T89" fmla="*/ 389 h 389"/>
                  <a:gd name="T90" fmla="*/ 306 w 391"/>
                  <a:gd name="T91" fmla="*/ 338 h 389"/>
                  <a:gd name="T92" fmla="*/ 339 w 391"/>
                  <a:gd name="T93" fmla="*/ 323 h 389"/>
                  <a:gd name="T94" fmla="*/ 339 w 391"/>
                  <a:gd name="T95" fmla="*/ 306 h 389"/>
                  <a:gd name="T96" fmla="*/ 391 w 391"/>
                  <a:gd name="T97" fmla="*/ 295 h 389"/>
                  <a:gd name="T98" fmla="*/ 339 w 391"/>
                  <a:gd name="T99" fmla="*/ 283 h 389"/>
                  <a:gd name="T100" fmla="*/ 379 w 391"/>
                  <a:gd name="T101" fmla="*/ 256 h 389"/>
                  <a:gd name="T102" fmla="*/ 379 w 391"/>
                  <a:gd name="T103" fmla="*/ 233 h 389"/>
                  <a:gd name="T104" fmla="*/ 339 w 391"/>
                  <a:gd name="T105" fmla="*/ 207 h 389"/>
                  <a:gd name="T106" fmla="*/ 391 w 391"/>
                  <a:gd name="T107" fmla="*/ 195 h 389"/>
                  <a:gd name="T108" fmla="*/ 339 w 391"/>
                  <a:gd name="T109" fmla="*/ 184 h 389"/>
                  <a:gd name="T110" fmla="*/ 379 w 391"/>
                  <a:gd name="T111" fmla="*/ 157 h 389"/>
                  <a:gd name="T112" fmla="*/ 314 w 391"/>
                  <a:gd name="T113" fmla="*/ 77 h 389"/>
                  <a:gd name="T114" fmla="*/ 198 w 391"/>
                  <a:gd name="T115" fmla="*/ 312 h 389"/>
                  <a:gd name="T116" fmla="*/ 78 w 391"/>
                  <a:gd name="T11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389">
                    <a:moveTo>
                      <a:pt x="379" y="157"/>
                    </a:moveTo>
                    <a:cubicBezTo>
                      <a:pt x="385" y="157"/>
                      <a:pt x="391" y="152"/>
                      <a:pt x="391" y="146"/>
                    </a:cubicBezTo>
                    <a:cubicBezTo>
                      <a:pt x="391" y="139"/>
                      <a:pt x="385" y="134"/>
                      <a:pt x="379" y="134"/>
                    </a:cubicBezTo>
                    <a:cubicBezTo>
                      <a:pt x="339" y="134"/>
                      <a:pt x="339" y="134"/>
                      <a:pt x="339" y="134"/>
                    </a:cubicBezTo>
                    <a:cubicBezTo>
                      <a:pt x="339" y="108"/>
                      <a:pt x="339" y="108"/>
                      <a:pt x="339" y="108"/>
                    </a:cubicBezTo>
                    <a:cubicBezTo>
                      <a:pt x="379" y="108"/>
                      <a:pt x="379" y="108"/>
                      <a:pt x="379" y="108"/>
                    </a:cubicBezTo>
                    <a:cubicBezTo>
                      <a:pt x="385" y="108"/>
                      <a:pt x="391" y="103"/>
                      <a:pt x="391" y="96"/>
                    </a:cubicBezTo>
                    <a:cubicBezTo>
                      <a:pt x="391" y="90"/>
                      <a:pt x="385" y="85"/>
                      <a:pt x="379" y="85"/>
                    </a:cubicBezTo>
                    <a:cubicBezTo>
                      <a:pt x="339" y="85"/>
                      <a:pt x="339" y="85"/>
                      <a:pt x="339" y="85"/>
                    </a:cubicBezTo>
                    <a:cubicBezTo>
                      <a:pt x="339" y="70"/>
                      <a:pt x="339" y="70"/>
                      <a:pt x="339" y="70"/>
                    </a:cubicBezTo>
                    <a:cubicBezTo>
                      <a:pt x="339" y="59"/>
                      <a:pt x="331" y="51"/>
                      <a:pt x="321" y="51"/>
                    </a:cubicBezTo>
                    <a:cubicBezTo>
                      <a:pt x="306" y="51"/>
                      <a:pt x="306" y="51"/>
                      <a:pt x="306" y="51"/>
                    </a:cubicBezTo>
                    <a:cubicBezTo>
                      <a:pt x="306" y="12"/>
                      <a:pt x="306" y="12"/>
                      <a:pt x="306" y="12"/>
                    </a:cubicBezTo>
                    <a:cubicBezTo>
                      <a:pt x="306" y="5"/>
                      <a:pt x="301" y="0"/>
                      <a:pt x="295" y="0"/>
                    </a:cubicBezTo>
                    <a:cubicBezTo>
                      <a:pt x="288" y="0"/>
                      <a:pt x="283" y="5"/>
                      <a:pt x="283" y="12"/>
                    </a:cubicBezTo>
                    <a:cubicBezTo>
                      <a:pt x="283" y="51"/>
                      <a:pt x="283" y="51"/>
                      <a:pt x="283" y="51"/>
                    </a:cubicBezTo>
                    <a:cubicBezTo>
                      <a:pt x="257" y="51"/>
                      <a:pt x="257" y="51"/>
                      <a:pt x="257" y="51"/>
                    </a:cubicBezTo>
                    <a:cubicBezTo>
                      <a:pt x="257" y="12"/>
                      <a:pt x="257" y="12"/>
                      <a:pt x="257" y="12"/>
                    </a:cubicBezTo>
                    <a:cubicBezTo>
                      <a:pt x="257" y="5"/>
                      <a:pt x="251" y="0"/>
                      <a:pt x="245" y="0"/>
                    </a:cubicBezTo>
                    <a:cubicBezTo>
                      <a:pt x="239" y="0"/>
                      <a:pt x="234" y="5"/>
                      <a:pt x="234" y="12"/>
                    </a:cubicBezTo>
                    <a:cubicBezTo>
                      <a:pt x="234" y="51"/>
                      <a:pt x="234" y="51"/>
                      <a:pt x="234" y="51"/>
                    </a:cubicBezTo>
                    <a:cubicBezTo>
                      <a:pt x="207" y="51"/>
                      <a:pt x="207" y="51"/>
                      <a:pt x="207" y="51"/>
                    </a:cubicBezTo>
                    <a:cubicBezTo>
                      <a:pt x="207" y="12"/>
                      <a:pt x="207" y="12"/>
                      <a:pt x="207" y="12"/>
                    </a:cubicBezTo>
                    <a:cubicBezTo>
                      <a:pt x="207" y="5"/>
                      <a:pt x="202" y="0"/>
                      <a:pt x="196" y="0"/>
                    </a:cubicBezTo>
                    <a:cubicBezTo>
                      <a:pt x="189" y="0"/>
                      <a:pt x="184" y="5"/>
                      <a:pt x="184" y="12"/>
                    </a:cubicBezTo>
                    <a:cubicBezTo>
                      <a:pt x="184" y="51"/>
                      <a:pt x="184" y="51"/>
                      <a:pt x="184" y="51"/>
                    </a:cubicBezTo>
                    <a:cubicBezTo>
                      <a:pt x="157" y="51"/>
                      <a:pt x="157" y="51"/>
                      <a:pt x="157" y="51"/>
                    </a:cubicBezTo>
                    <a:cubicBezTo>
                      <a:pt x="157" y="12"/>
                      <a:pt x="157" y="12"/>
                      <a:pt x="157" y="12"/>
                    </a:cubicBezTo>
                    <a:cubicBezTo>
                      <a:pt x="157" y="5"/>
                      <a:pt x="152" y="0"/>
                      <a:pt x="146" y="0"/>
                    </a:cubicBezTo>
                    <a:cubicBezTo>
                      <a:pt x="140" y="0"/>
                      <a:pt x="134" y="5"/>
                      <a:pt x="134" y="12"/>
                    </a:cubicBezTo>
                    <a:cubicBezTo>
                      <a:pt x="134" y="51"/>
                      <a:pt x="134" y="51"/>
                      <a:pt x="134" y="51"/>
                    </a:cubicBezTo>
                    <a:cubicBezTo>
                      <a:pt x="108" y="51"/>
                      <a:pt x="108" y="51"/>
                      <a:pt x="108" y="51"/>
                    </a:cubicBezTo>
                    <a:cubicBezTo>
                      <a:pt x="108" y="12"/>
                      <a:pt x="108" y="12"/>
                      <a:pt x="108" y="12"/>
                    </a:cubicBezTo>
                    <a:cubicBezTo>
                      <a:pt x="108" y="5"/>
                      <a:pt x="103" y="0"/>
                      <a:pt x="96" y="0"/>
                    </a:cubicBezTo>
                    <a:cubicBezTo>
                      <a:pt x="90" y="0"/>
                      <a:pt x="85" y="5"/>
                      <a:pt x="85" y="12"/>
                    </a:cubicBezTo>
                    <a:cubicBezTo>
                      <a:pt x="85" y="51"/>
                      <a:pt x="85" y="51"/>
                      <a:pt x="85" y="51"/>
                    </a:cubicBezTo>
                    <a:cubicBezTo>
                      <a:pt x="71" y="51"/>
                      <a:pt x="71" y="51"/>
                      <a:pt x="71" y="51"/>
                    </a:cubicBezTo>
                    <a:cubicBezTo>
                      <a:pt x="61" y="51"/>
                      <a:pt x="53" y="59"/>
                      <a:pt x="53" y="70"/>
                    </a:cubicBezTo>
                    <a:cubicBezTo>
                      <a:pt x="53" y="85"/>
                      <a:pt x="53" y="85"/>
                      <a:pt x="53" y="85"/>
                    </a:cubicBezTo>
                    <a:cubicBezTo>
                      <a:pt x="12" y="85"/>
                      <a:pt x="12" y="85"/>
                      <a:pt x="12" y="85"/>
                    </a:cubicBezTo>
                    <a:cubicBezTo>
                      <a:pt x="6" y="85"/>
                      <a:pt x="0" y="90"/>
                      <a:pt x="0" y="96"/>
                    </a:cubicBezTo>
                    <a:cubicBezTo>
                      <a:pt x="0" y="103"/>
                      <a:pt x="6" y="108"/>
                      <a:pt x="12" y="108"/>
                    </a:cubicBezTo>
                    <a:cubicBezTo>
                      <a:pt x="53" y="108"/>
                      <a:pt x="53" y="108"/>
                      <a:pt x="53" y="108"/>
                    </a:cubicBezTo>
                    <a:cubicBezTo>
                      <a:pt x="53" y="134"/>
                      <a:pt x="53" y="134"/>
                      <a:pt x="53" y="134"/>
                    </a:cubicBezTo>
                    <a:cubicBezTo>
                      <a:pt x="12" y="134"/>
                      <a:pt x="12" y="134"/>
                      <a:pt x="12" y="134"/>
                    </a:cubicBezTo>
                    <a:cubicBezTo>
                      <a:pt x="6" y="134"/>
                      <a:pt x="0" y="139"/>
                      <a:pt x="0" y="146"/>
                    </a:cubicBezTo>
                    <a:cubicBezTo>
                      <a:pt x="0" y="152"/>
                      <a:pt x="6" y="157"/>
                      <a:pt x="12" y="157"/>
                    </a:cubicBezTo>
                    <a:cubicBezTo>
                      <a:pt x="53" y="157"/>
                      <a:pt x="53" y="157"/>
                      <a:pt x="53" y="157"/>
                    </a:cubicBezTo>
                    <a:cubicBezTo>
                      <a:pt x="53" y="184"/>
                      <a:pt x="53" y="184"/>
                      <a:pt x="53" y="184"/>
                    </a:cubicBezTo>
                    <a:cubicBezTo>
                      <a:pt x="12" y="184"/>
                      <a:pt x="12" y="184"/>
                      <a:pt x="12" y="184"/>
                    </a:cubicBezTo>
                    <a:cubicBezTo>
                      <a:pt x="6" y="184"/>
                      <a:pt x="0" y="189"/>
                      <a:pt x="0" y="195"/>
                    </a:cubicBezTo>
                    <a:cubicBezTo>
                      <a:pt x="0" y="202"/>
                      <a:pt x="6" y="207"/>
                      <a:pt x="12" y="207"/>
                    </a:cubicBezTo>
                    <a:cubicBezTo>
                      <a:pt x="53" y="207"/>
                      <a:pt x="53" y="207"/>
                      <a:pt x="53" y="207"/>
                    </a:cubicBezTo>
                    <a:cubicBezTo>
                      <a:pt x="53" y="233"/>
                      <a:pt x="53" y="233"/>
                      <a:pt x="53" y="233"/>
                    </a:cubicBezTo>
                    <a:cubicBezTo>
                      <a:pt x="12" y="233"/>
                      <a:pt x="12" y="233"/>
                      <a:pt x="12" y="233"/>
                    </a:cubicBezTo>
                    <a:cubicBezTo>
                      <a:pt x="6" y="233"/>
                      <a:pt x="0" y="239"/>
                      <a:pt x="0" y="245"/>
                    </a:cubicBezTo>
                    <a:cubicBezTo>
                      <a:pt x="0" y="251"/>
                      <a:pt x="6" y="256"/>
                      <a:pt x="12" y="256"/>
                    </a:cubicBezTo>
                    <a:cubicBezTo>
                      <a:pt x="53" y="256"/>
                      <a:pt x="53" y="256"/>
                      <a:pt x="53" y="256"/>
                    </a:cubicBezTo>
                    <a:cubicBezTo>
                      <a:pt x="53" y="283"/>
                      <a:pt x="53" y="283"/>
                      <a:pt x="53" y="283"/>
                    </a:cubicBezTo>
                    <a:cubicBezTo>
                      <a:pt x="12" y="283"/>
                      <a:pt x="12" y="283"/>
                      <a:pt x="12" y="283"/>
                    </a:cubicBezTo>
                    <a:cubicBezTo>
                      <a:pt x="6" y="283"/>
                      <a:pt x="0" y="288"/>
                      <a:pt x="0" y="295"/>
                    </a:cubicBezTo>
                    <a:cubicBezTo>
                      <a:pt x="0" y="301"/>
                      <a:pt x="6" y="306"/>
                      <a:pt x="12" y="306"/>
                    </a:cubicBezTo>
                    <a:cubicBezTo>
                      <a:pt x="53" y="306"/>
                      <a:pt x="53" y="306"/>
                      <a:pt x="53" y="306"/>
                    </a:cubicBezTo>
                    <a:cubicBezTo>
                      <a:pt x="53" y="319"/>
                      <a:pt x="53" y="319"/>
                      <a:pt x="53" y="319"/>
                    </a:cubicBezTo>
                    <a:cubicBezTo>
                      <a:pt x="53" y="319"/>
                      <a:pt x="53" y="319"/>
                      <a:pt x="53" y="319"/>
                    </a:cubicBezTo>
                    <a:cubicBezTo>
                      <a:pt x="53" y="319"/>
                      <a:pt x="53" y="319"/>
                      <a:pt x="53" y="319"/>
                    </a:cubicBezTo>
                    <a:cubicBezTo>
                      <a:pt x="53" y="329"/>
                      <a:pt x="61" y="338"/>
                      <a:pt x="71" y="338"/>
                    </a:cubicBezTo>
                    <a:cubicBezTo>
                      <a:pt x="84" y="338"/>
                      <a:pt x="84" y="338"/>
                      <a:pt x="84" y="338"/>
                    </a:cubicBezTo>
                    <a:cubicBezTo>
                      <a:pt x="84" y="378"/>
                      <a:pt x="84" y="378"/>
                      <a:pt x="84" y="378"/>
                    </a:cubicBezTo>
                    <a:cubicBezTo>
                      <a:pt x="84" y="384"/>
                      <a:pt x="90" y="389"/>
                      <a:pt x="96" y="389"/>
                    </a:cubicBezTo>
                    <a:cubicBezTo>
                      <a:pt x="102" y="389"/>
                      <a:pt x="107" y="384"/>
                      <a:pt x="107" y="378"/>
                    </a:cubicBezTo>
                    <a:cubicBezTo>
                      <a:pt x="107" y="338"/>
                      <a:pt x="107" y="338"/>
                      <a:pt x="107" y="338"/>
                    </a:cubicBezTo>
                    <a:cubicBezTo>
                      <a:pt x="134" y="338"/>
                      <a:pt x="134" y="338"/>
                      <a:pt x="134" y="338"/>
                    </a:cubicBezTo>
                    <a:cubicBezTo>
                      <a:pt x="134" y="378"/>
                      <a:pt x="134" y="378"/>
                      <a:pt x="134" y="378"/>
                    </a:cubicBezTo>
                    <a:cubicBezTo>
                      <a:pt x="134" y="384"/>
                      <a:pt x="139" y="389"/>
                      <a:pt x="145" y="389"/>
                    </a:cubicBezTo>
                    <a:cubicBezTo>
                      <a:pt x="152" y="389"/>
                      <a:pt x="157" y="384"/>
                      <a:pt x="157" y="378"/>
                    </a:cubicBezTo>
                    <a:cubicBezTo>
                      <a:pt x="157" y="338"/>
                      <a:pt x="157" y="338"/>
                      <a:pt x="157" y="338"/>
                    </a:cubicBezTo>
                    <a:cubicBezTo>
                      <a:pt x="183" y="338"/>
                      <a:pt x="183" y="338"/>
                      <a:pt x="183" y="338"/>
                    </a:cubicBezTo>
                    <a:cubicBezTo>
                      <a:pt x="183" y="378"/>
                      <a:pt x="183" y="378"/>
                      <a:pt x="183" y="378"/>
                    </a:cubicBezTo>
                    <a:cubicBezTo>
                      <a:pt x="183" y="384"/>
                      <a:pt x="189" y="389"/>
                      <a:pt x="195" y="389"/>
                    </a:cubicBezTo>
                    <a:cubicBezTo>
                      <a:pt x="201" y="389"/>
                      <a:pt x="207" y="384"/>
                      <a:pt x="207" y="378"/>
                    </a:cubicBezTo>
                    <a:cubicBezTo>
                      <a:pt x="207" y="338"/>
                      <a:pt x="207" y="338"/>
                      <a:pt x="207" y="338"/>
                    </a:cubicBezTo>
                    <a:cubicBezTo>
                      <a:pt x="233" y="338"/>
                      <a:pt x="233" y="338"/>
                      <a:pt x="233" y="338"/>
                    </a:cubicBezTo>
                    <a:cubicBezTo>
                      <a:pt x="233" y="378"/>
                      <a:pt x="233" y="378"/>
                      <a:pt x="233" y="378"/>
                    </a:cubicBezTo>
                    <a:cubicBezTo>
                      <a:pt x="233" y="384"/>
                      <a:pt x="238" y="389"/>
                      <a:pt x="245" y="389"/>
                    </a:cubicBezTo>
                    <a:cubicBezTo>
                      <a:pt x="251" y="389"/>
                      <a:pt x="256" y="384"/>
                      <a:pt x="256" y="378"/>
                    </a:cubicBezTo>
                    <a:cubicBezTo>
                      <a:pt x="256" y="338"/>
                      <a:pt x="256" y="338"/>
                      <a:pt x="256" y="338"/>
                    </a:cubicBezTo>
                    <a:cubicBezTo>
                      <a:pt x="283" y="338"/>
                      <a:pt x="283" y="338"/>
                      <a:pt x="283" y="338"/>
                    </a:cubicBezTo>
                    <a:cubicBezTo>
                      <a:pt x="283" y="378"/>
                      <a:pt x="283" y="378"/>
                      <a:pt x="283" y="378"/>
                    </a:cubicBezTo>
                    <a:cubicBezTo>
                      <a:pt x="283" y="384"/>
                      <a:pt x="288" y="389"/>
                      <a:pt x="294" y="389"/>
                    </a:cubicBezTo>
                    <a:cubicBezTo>
                      <a:pt x="300" y="389"/>
                      <a:pt x="306" y="384"/>
                      <a:pt x="306" y="378"/>
                    </a:cubicBezTo>
                    <a:cubicBezTo>
                      <a:pt x="306" y="338"/>
                      <a:pt x="306" y="338"/>
                      <a:pt x="306" y="338"/>
                    </a:cubicBezTo>
                    <a:cubicBezTo>
                      <a:pt x="321" y="338"/>
                      <a:pt x="321" y="338"/>
                      <a:pt x="321" y="338"/>
                    </a:cubicBezTo>
                    <a:cubicBezTo>
                      <a:pt x="330" y="338"/>
                      <a:pt x="337" y="331"/>
                      <a:pt x="339" y="323"/>
                    </a:cubicBezTo>
                    <a:cubicBezTo>
                      <a:pt x="339" y="322"/>
                      <a:pt x="339" y="321"/>
                      <a:pt x="339" y="319"/>
                    </a:cubicBezTo>
                    <a:cubicBezTo>
                      <a:pt x="339" y="306"/>
                      <a:pt x="339" y="306"/>
                      <a:pt x="339" y="306"/>
                    </a:cubicBezTo>
                    <a:cubicBezTo>
                      <a:pt x="379" y="306"/>
                      <a:pt x="379" y="306"/>
                      <a:pt x="379" y="306"/>
                    </a:cubicBezTo>
                    <a:cubicBezTo>
                      <a:pt x="385" y="306"/>
                      <a:pt x="391" y="301"/>
                      <a:pt x="391" y="295"/>
                    </a:cubicBezTo>
                    <a:cubicBezTo>
                      <a:pt x="391" y="288"/>
                      <a:pt x="385" y="283"/>
                      <a:pt x="379" y="283"/>
                    </a:cubicBezTo>
                    <a:cubicBezTo>
                      <a:pt x="339" y="283"/>
                      <a:pt x="339" y="283"/>
                      <a:pt x="339" y="283"/>
                    </a:cubicBezTo>
                    <a:cubicBezTo>
                      <a:pt x="339" y="256"/>
                      <a:pt x="339" y="256"/>
                      <a:pt x="339" y="256"/>
                    </a:cubicBezTo>
                    <a:cubicBezTo>
                      <a:pt x="379" y="256"/>
                      <a:pt x="379" y="256"/>
                      <a:pt x="379" y="256"/>
                    </a:cubicBezTo>
                    <a:cubicBezTo>
                      <a:pt x="385" y="256"/>
                      <a:pt x="391" y="251"/>
                      <a:pt x="391" y="245"/>
                    </a:cubicBezTo>
                    <a:cubicBezTo>
                      <a:pt x="391" y="239"/>
                      <a:pt x="385" y="233"/>
                      <a:pt x="379" y="233"/>
                    </a:cubicBezTo>
                    <a:cubicBezTo>
                      <a:pt x="339" y="233"/>
                      <a:pt x="339" y="233"/>
                      <a:pt x="339" y="233"/>
                    </a:cubicBezTo>
                    <a:cubicBezTo>
                      <a:pt x="339" y="207"/>
                      <a:pt x="339" y="207"/>
                      <a:pt x="339" y="207"/>
                    </a:cubicBezTo>
                    <a:cubicBezTo>
                      <a:pt x="379" y="207"/>
                      <a:pt x="379" y="207"/>
                      <a:pt x="379" y="207"/>
                    </a:cubicBezTo>
                    <a:cubicBezTo>
                      <a:pt x="385" y="207"/>
                      <a:pt x="391" y="202"/>
                      <a:pt x="391" y="195"/>
                    </a:cubicBezTo>
                    <a:cubicBezTo>
                      <a:pt x="391" y="189"/>
                      <a:pt x="385" y="184"/>
                      <a:pt x="379" y="184"/>
                    </a:cubicBezTo>
                    <a:cubicBezTo>
                      <a:pt x="339" y="184"/>
                      <a:pt x="339" y="184"/>
                      <a:pt x="339" y="184"/>
                    </a:cubicBezTo>
                    <a:cubicBezTo>
                      <a:pt x="339" y="157"/>
                      <a:pt x="339" y="157"/>
                      <a:pt x="339" y="157"/>
                    </a:cubicBezTo>
                    <a:lnTo>
                      <a:pt x="379" y="157"/>
                    </a:lnTo>
                    <a:close/>
                    <a:moveTo>
                      <a:pt x="78" y="77"/>
                    </a:moveTo>
                    <a:cubicBezTo>
                      <a:pt x="314" y="77"/>
                      <a:pt x="314" y="77"/>
                      <a:pt x="314" y="77"/>
                    </a:cubicBezTo>
                    <a:cubicBezTo>
                      <a:pt x="314" y="312"/>
                      <a:pt x="314" y="312"/>
                      <a:pt x="314" y="312"/>
                    </a:cubicBezTo>
                    <a:cubicBezTo>
                      <a:pt x="198" y="312"/>
                      <a:pt x="198" y="312"/>
                      <a:pt x="198" y="312"/>
                    </a:cubicBezTo>
                    <a:cubicBezTo>
                      <a:pt x="192" y="312"/>
                      <a:pt x="192" y="312"/>
                      <a:pt x="192" y="312"/>
                    </a:cubicBezTo>
                    <a:cubicBezTo>
                      <a:pt x="78" y="312"/>
                      <a:pt x="78" y="312"/>
                      <a:pt x="78" y="312"/>
                    </a:cubicBezTo>
                    <a:lnTo>
                      <a:pt x="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432" name="Group 431"/>
            <p:cNvGrpSpPr/>
            <p:nvPr/>
          </p:nvGrpSpPr>
          <p:grpSpPr>
            <a:xfrm>
              <a:off x="8320000" y="2557463"/>
              <a:ext cx="383074" cy="381000"/>
              <a:chOff x="10194925" y="1763713"/>
              <a:chExt cx="1466850" cy="1458912"/>
            </a:xfrm>
            <a:solidFill>
              <a:srgbClr val="FFFFFF"/>
            </a:solidFill>
          </p:grpSpPr>
          <p:sp>
            <p:nvSpPr>
              <p:cNvPr id="433" name="Rectangle 7"/>
              <p:cNvSpPr>
                <a:spLocks noChangeArrowheads="1"/>
              </p:cNvSpPr>
              <p:nvPr/>
            </p:nvSpPr>
            <p:spPr bwMode="auto">
              <a:xfrm>
                <a:off x="10615613" y="2176463"/>
                <a:ext cx="628650" cy="633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434" name="Freeform 8"/>
              <p:cNvSpPr>
                <a:spLocks noEditPoints="1"/>
              </p:cNvSpPr>
              <p:nvPr/>
            </p:nvSpPr>
            <p:spPr bwMode="auto">
              <a:xfrm>
                <a:off x="10194925" y="1763713"/>
                <a:ext cx="1466850" cy="1458912"/>
              </a:xfrm>
              <a:custGeom>
                <a:avLst/>
                <a:gdLst>
                  <a:gd name="T0" fmla="*/ 391 w 391"/>
                  <a:gd name="T1" fmla="*/ 146 h 389"/>
                  <a:gd name="T2" fmla="*/ 339 w 391"/>
                  <a:gd name="T3" fmla="*/ 134 h 389"/>
                  <a:gd name="T4" fmla="*/ 379 w 391"/>
                  <a:gd name="T5" fmla="*/ 108 h 389"/>
                  <a:gd name="T6" fmla="*/ 379 w 391"/>
                  <a:gd name="T7" fmla="*/ 85 h 389"/>
                  <a:gd name="T8" fmla="*/ 339 w 391"/>
                  <a:gd name="T9" fmla="*/ 70 h 389"/>
                  <a:gd name="T10" fmla="*/ 306 w 391"/>
                  <a:gd name="T11" fmla="*/ 51 h 389"/>
                  <a:gd name="T12" fmla="*/ 295 w 391"/>
                  <a:gd name="T13" fmla="*/ 0 h 389"/>
                  <a:gd name="T14" fmla="*/ 283 w 391"/>
                  <a:gd name="T15" fmla="*/ 51 h 389"/>
                  <a:gd name="T16" fmla="*/ 257 w 391"/>
                  <a:gd name="T17" fmla="*/ 12 h 389"/>
                  <a:gd name="T18" fmla="*/ 234 w 391"/>
                  <a:gd name="T19" fmla="*/ 12 h 389"/>
                  <a:gd name="T20" fmla="*/ 207 w 391"/>
                  <a:gd name="T21" fmla="*/ 51 h 389"/>
                  <a:gd name="T22" fmla="*/ 196 w 391"/>
                  <a:gd name="T23" fmla="*/ 0 h 389"/>
                  <a:gd name="T24" fmla="*/ 184 w 391"/>
                  <a:gd name="T25" fmla="*/ 51 h 389"/>
                  <a:gd name="T26" fmla="*/ 157 w 391"/>
                  <a:gd name="T27" fmla="*/ 12 h 389"/>
                  <a:gd name="T28" fmla="*/ 134 w 391"/>
                  <a:gd name="T29" fmla="*/ 12 h 389"/>
                  <a:gd name="T30" fmla="*/ 108 w 391"/>
                  <a:gd name="T31" fmla="*/ 51 h 389"/>
                  <a:gd name="T32" fmla="*/ 96 w 391"/>
                  <a:gd name="T33" fmla="*/ 0 h 389"/>
                  <a:gd name="T34" fmla="*/ 85 w 391"/>
                  <a:gd name="T35" fmla="*/ 51 h 389"/>
                  <a:gd name="T36" fmla="*/ 53 w 391"/>
                  <a:gd name="T37" fmla="*/ 70 h 389"/>
                  <a:gd name="T38" fmla="*/ 12 w 391"/>
                  <a:gd name="T39" fmla="*/ 85 h 389"/>
                  <a:gd name="T40" fmla="*/ 12 w 391"/>
                  <a:gd name="T41" fmla="*/ 108 h 389"/>
                  <a:gd name="T42" fmla="*/ 53 w 391"/>
                  <a:gd name="T43" fmla="*/ 134 h 389"/>
                  <a:gd name="T44" fmla="*/ 0 w 391"/>
                  <a:gd name="T45" fmla="*/ 146 h 389"/>
                  <a:gd name="T46" fmla="*/ 53 w 391"/>
                  <a:gd name="T47" fmla="*/ 157 h 389"/>
                  <a:gd name="T48" fmla="*/ 12 w 391"/>
                  <a:gd name="T49" fmla="*/ 184 h 389"/>
                  <a:gd name="T50" fmla="*/ 12 w 391"/>
                  <a:gd name="T51" fmla="*/ 207 h 389"/>
                  <a:gd name="T52" fmla="*/ 53 w 391"/>
                  <a:gd name="T53" fmla="*/ 233 h 389"/>
                  <a:gd name="T54" fmla="*/ 0 w 391"/>
                  <a:gd name="T55" fmla="*/ 245 h 389"/>
                  <a:gd name="T56" fmla="*/ 53 w 391"/>
                  <a:gd name="T57" fmla="*/ 256 h 389"/>
                  <a:gd name="T58" fmla="*/ 12 w 391"/>
                  <a:gd name="T59" fmla="*/ 283 h 389"/>
                  <a:gd name="T60" fmla="*/ 12 w 391"/>
                  <a:gd name="T61" fmla="*/ 306 h 389"/>
                  <a:gd name="T62" fmla="*/ 53 w 391"/>
                  <a:gd name="T63" fmla="*/ 319 h 389"/>
                  <a:gd name="T64" fmla="*/ 53 w 391"/>
                  <a:gd name="T65" fmla="*/ 319 h 389"/>
                  <a:gd name="T66" fmla="*/ 84 w 391"/>
                  <a:gd name="T67" fmla="*/ 338 h 389"/>
                  <a:gd name="T68" fmla="*/ 96 w 391"/>
                  <a:gd name="T69" fmla="*/ 389 h 389"/>
                  <a:gd name="T70" fmla="*/ 107 w 391"/>
                  <a:gd name="T71" fmla="*/ 338 h 389"/>
                  <a:gd name="T72" fmla="*/ 134 w 391"/>
                  <a:gd name="T73" fmla="*/ 378 h 389"/>
                  <a:gd name="T74" fmla="*/ 157 w 391"/>
                  <a:gd name="T75" fmla="*/ 378 h 389"/>
                  <a:gd name="T76" fmla="*/ 183 w 391"/>
                  <a:gd name="T77" fmla="*/ 338 h 389"/>
                  <a:gd name="T78" fmla="*/ 195 w 391"/>
                  <a:gd name="T79" fmla="*/ 389 h 389"/>
                  <a:gd name="T80" fmla="*/ 207 w 391"/>
                  <a:gd name="T81" fmla="*/ 338 h 389"/>
                  <a:gd name="T82" fmla="*/ 233 w 391"/>
                  <a:gd name="T83" fmla="*/ 378 h 389"/>
                  <a:gd name="T84" fmla="*/ 256 w 391"/>
                  <a:gd name="T85" fmla="*/ 378 h 389"/>
                  <a:gd name="T86" fmla="*/ 283 w 391"/>
                  <a:gd name="T87" fmla="*/ 338 h 389"/>
                  <a:gd name="T88" fmla="*/ 294 w 391"/>
                  <a:gd name="T89" fmla="*/ 389 h 389"/>
                  <a:gd name="T90" fmla="*/ 306 w 391"/>
                  <a:gd name="T91" fmla="*/ 338 h 389"/>
                  <a:gd name="T92" fmla="*/ 339 w 391"/>
                  <a:gd name="T93" fmla="*/ 323 h 389"/>
                  <a:gd name="T94" fmla="*/ 339 w 391"/>
                  <a:gd name="T95" fmla="*/ 306 h 389"/>
                  <a:gd name="T96" fmla="*/ 391 w 391"/>
                  <a:gd name="T97" fmla="*/ 295 h 389"/>
                  <a:gd name="T98" fmla="*/ 339 w 391"/>
                  <a:gd name="T99" fmla="*/ 283 h 389"/>
                  <a:gd name="T100" fmla="*/ 379 w 391"/>
                  <a:gd name="T101" fmla="*/ 256 h 389"/>
                  <a:gd name="T102" fmla="*/ 379 w 391"/>
                  <a:gd name="T103" fmla="*/ 233 h 389"/>
                  <a:gd name="T104" fmla="*/ 339 w 391"/>
                  <a:gd name="T105" fmla="*/ 207 h 389"/>
                  <a:gd name="T106" fmla="*/ 391 w 391"/>
                  <a:gd name="T107" fmla="*/ 195 h 389"/>
                  <a:gd name="T108" fmla="*/ 339 w 391"/>
                  <a:gd name="T109" fmla="*/ 184 h 389"/>
                  <a:gd name="T110" fmla="*/ 379 w 391"/>
                  <a:gd name="T111" fmla="*/ 157 h 389"/>
                  <a:gd name="T112" fmla="*/ 314 w 391"/>
                  <a:gd name="T113" fmla="*/ 77 h 389"/>
                  <a:gd name="T114" fmla="*/ 198 w 391"/>
                  <a:gd name="T115" fmla="*/ 312 h 389"/>
                  <a:gd name="T116" fmla="*/ 78 w 391"/>
                  <a:gd name="T11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389">
                    <a:moveTo>
                      <a:pt x="379" y="157"/>
                    </a:moveTo>
                    <a:cubicBezTo>
                      <a:pt x="385" y="157"/>
                      <a:pt x="391" y="152"/>
                      <a:pt x="391" y="146"/>
                    </a:cubicBezTo>
                    <a:cubicBezTo>
                      <a:pt x="391" y="139"/>
                      <a:pt x="385" y="134"/>
                      <a:pt x="379" y="134"/>
                    </a:cubicBezTo>
                    <a:cubicBezTo>
                      <a:pt x="339" y="134"/>
                      <a:pt x="339" y="134"/>
                      <a:pt x="339" y="134"/>
                    </a:cubicBezTo>
                    <a:cubicBezTo>
                      <a:pt x="339" y="108"/>
                      <a:pt x="339" y="108"/>
                      <a:pt x="339" y="108"/>
                    </a:cubicBezTo>
                    <a:cubicBezTo>
                      <a:pt x="379" y="108"/>
                      <a:pt x="379" y="108"/>
                      <a:pt x="379" y="108"/>
                    </a:cubicBezTo>
                    <a:cubicBezTo>
                      <a:pt x="385" y="108"/>
                      <a:pt x="391" y="103"/>
                      <a:pt x="391" y="96"/>
                    </a:cubicBezTo>
                    <a:cubicBezTo>
                      <a:pt x="391" y="90"/>
                      <a:pt x="385" y="85"/>
                      <a:pt x="379" y="85"/>
                    </a:cubicBezTo>
                    <a:cubicBezTo>
                      <a:pt x="339" y="85"/>
                      <a:pt x="339" y="85"/>
                      <a:pt x="339" y="85"/>
                    </a:cubicBezTo>
                    <a:cubicBezTo>
                      <a:pt x="339" y="70"/>
                      <a:pt x="339" y="70"/>
                      <a:pt x="339" y="70"/>
                    </a:cubicBezTo>
                    <a:cubicBezTo>
                      <a:pt x="339" y="59"/>
                      <a:pt x="331" y="51"/>
                      <a:pt x="321" y="51"/>
                    </a:cubicBezTo>
                    <a:cubicBezTo>
                      <a:pt x="306" y="51"/>
                      <a:pt x="306" y="51"/>
                      <a:pt x="306" y="51"/>
                    </a:cubicBezTo>
                    <a:cubicBezTo>
                      <a:pt x="306" y="12"/>
                      <a:pt x="306" y="12"/>
                      <a:pt x="306" y="12"/>
                    </a:cubicBezTo>
                    <a:cubicBezTo>
                      <a:pt x="306" y="5"/>
                      <a:pt x="301" y="0"/>
                      <a:pt x="295" y="0"/>
                    </a:cubicBezTo>
                    <a:cubicBezTo>
                      <a:pt x="288" y="0"/>
                      <a:pt x="283" y="5"/>
                      <a:pt x="283" y="12"/>
                    </a:cubicBezTo>
                    <a:cubicBezTo>
                      <a:pt x="283" y="51"/>
                      <a:pt x="283" y="51"/>
                      <a:pt x="283" y="51"/>
                    </a:cubicBezTo>
                    <a:cubicBezTo>
                      <a:pt x="257" y="51"/>
                      <a:pt x="257" y="51"/>
                      <a:pt x="257" y="51"/>
                    </a:cubicBezTo>
                    <a:cubicBezTo>
                      <a:pt x="257" y="12"/>
                      <a:pt x="257" y="12"/>
                      <a:pt x="257" y="12"/>
                    </a:cubicBezTo>
                    <a:cubicBezTo>
                      <a:pt x="257" y="5"/>
                      <a:pt x="251" y="0"/>
                      <a:pt x="245" y="0"/>
                    </a:cubicBezTo>
                    <a:cubicBezTo>
                      <a:pt x="239" y="0"/>
                      <a:pt x="234" y="5"/>
                      <a:pt x="234" y="12"/>
                    </a:cubicBezTo>
                    <a:cubicBezTo>
                      <a:pt x="234" y="51"/>
                      <a:pt x="234" y="51"/>
                      <a:pt x="234" y="51"/>
                    </a:cubicBezTo>
                    <a:cubicBezTo>
                      <a:pt x="207" y="51"/>
                      <a:pt x="207" y="51"/>
                      <a:pt x="207" y="51"/>
                    </a:cubicBezTo>
                    <a:cubicBezTo>
                      <a:pt x="207" y="12"/>
                      <a:pt x="207" y="12"/>
                      <a:pt x="207" y="12"/>
                    </a:cubicBezTo>
                    <a:cubicBezTo>
                      <a:pt x="207" y="5"/>
                      <a:pt x="202" y="0"/>
                      <a:pt x="196" y="0"/>
                    </a:cubicBezTo>
                    <a:cubicBezTo>
                      <a:pt x="189" y="0"/>
                      <a:pt x="184" y="5"/>
                      <a:pt x="184" y="12"/>
                    </a:cubicBezTo>
                    <a:cubicBezTo>
                      <a:pt x="184" y="51"/>
                      <a:pt x="184" y="51"/>
                      <a:pt x="184" y="51"/>
                    </a:cubicBezTo>
                    <a:cubicBezTo>
                      <a:pt x="157" y="51"/>
                      <a:pt x="157" y="51"/>
                      <a:pt x="157" y="51"/>
                    </a:cubicBezTo>
                    <a:cubicBezTo>
                      <a:pt x="157" y="12"/>
                      <a:pt x="157" y="12"/>
                      <a:pt x="157" y="12"/>
                    </a:cubicBezTo>
                    <a:cubicBezTo>
                      <a:pt x="157" y="5"/>
                      <a:pt x="152" y="0"/>
                      <a:pt x="146" y="0"/>
                    </a:cubicBezTo>
                    <a:cubicBezTo>
                      <a:pt x="140" y="0"/>
                      <a:pt x="134" y="5"/>
                      <a:pt x="134" y="12"/>
                    </a:cubicBezTo>
                    <a:cubicBezTo>
                      <a:pt x="134" y="51"/>
                      <a:pt x="134" y="51"/>
                      <a:pt x="134" y="51"/>
                    </a:cubicBezTo>
                    <a:cubicBezTo>
                      <a:pt x="108" y="51"/>
                      <a:pt x="108" y="51"/>
                      <a:pt x="108" y="51"/>
                    </a:cubicBezTo>
                    <a:cubicBezTo>
                      <a:pt x="108" y="12"/>
                      <a:pt x="108" y="12"/>
                      <a:pt x="108" y="12"/>
                    </a:cubicBezTo>
                    <a:cubicBezTo>
                      <a:pt x="108" y="5"/>
                      <a:pt x="103" y="0"/>
                      <a:pt x="96" y="0"/>
                    </a:cubicBezTo>
                    <a:cubicBezTo>
                      <a:pt x="90" y="0"/>
                      <a:pt x="85" y="5"/>
                      <a:pt x="85" y="12"/>
                    </a:cubicBezTo>
                    <a:cubicBezTo>
                      <a:pt x="85" y="51"/>
                      <a:pt x="85" y="51"/>
                      <a:pt x="85" y="51"/>
                    </a:cubicBezTo>
                    <a:cubicBezTo>
                      <a:pt x="71" y="51"/>
                      <a:pt x="71" y="51"/>
                      <a:pt x="71" y="51"/>
                    </a:cubicBezTo>
                    <a:cubicBezTo>
                      <a:pt x="61" y="51"/>
                      <a:pt x="53" y="59"/>
                      <a:pt x="53" y="70"/>
                    </a:cubicBezTo>
                    <a:cubicBezTo>
                      <a:pt x="53" y="85"/>
                      <a:pt x="53" y="85"/>
                      <a:pt x="53" y="85"/>
                    </a:cubicBezTo>
                    <a:cubicBezTo>
                      <a:pt x="12" y="85"/>
                      <a:pt x="12" y="85"/>
                      <a:pt x="12" y="85"/>
                    </a:cubicBezTo>
                    <a:cubicBezTo>
                      <a:pt x="6" y="85"/>
                      <a:pt x="0" y="90"/>
                      <a:pt x="0" y="96"/>
                    </a:cubicBezTo>
                    <a:cubicBezTo>
                      <a:pt x="0" y="103"/>
                      <a:pt x="6" y="108"/>
                      <a:pt x="12" y="108"/>
                    </a:cubicBezTo>
                    <a:cubicBezTo>
                      <a:pt x="53" y="108"/>
                      <a:pt x="53" y="108"/>
                      <a:pt x="53" y="108"/>
                    </a:cubicBezTo>
                    <a:cubicBezTo>
                      <a:pt x="53" y="134"/>
                      <a:pt x="53" y="134"/>
                      <a:pt x="53" y="134"/>
                    </a:cubicBezTo>
                    <a:cubicBezTo>
                      <a:pt x="12" y="134"/>
                      <a:pt x="12" y="134"/>
                      <a:pt x="12" y="134"/>
                    </a:cubicBezTo>
                    <a:cubicBezTo>
                      <a:pt x="6" y="134"/>
                      <a:pt x="0" y="139"/>
                      <a:pt x="0" y="146"/>
                    </a:cubicBezTo>
                    <a:cubicBezTo>
                      <a:pt x="0" y="152"/>
                      <a:pt x="6" y="157"/>
                      <a:pt x="12" y="157"/>
                    </a:cubicBezTo>
                    <a:cubicBezTo>
                      <a:pt x="53" y="157"/>
                      <a:pt x="53" y="157"/>
                      <a:pt x="53" y="157"/>
                    </a:cubicBezTo>
                    <a:cubicBezTo>
                      <a:pt x="53" y="184"/>
                      <a:pt x="53" y="184"/>
                      <a:pt x="53" y="184"/>
                    </a:cubicBezTo>
                    <a:cubicBezTo>
                      <a:pt x="12" y="184"/>
                      <a:pt x="12" y="184"/>
                      <a:pt x="12" y="184"/>
                    </a:cubicBezTo>
                    <a:cubicBezTo>
                      <a:pt x="6" y="184"/>
                      <a:pt x="0" y="189"/>
                      <a:pt x="0" y="195"/>
                    </a:cubicBezTo>
                    <a:cubicBezTo>
                      <a:pt x="0" y="202"/>
                      <a:pt x="6" y="207"/>
                      <a:pt x="12" y="207"/>
                    </a:cubicBezTo>
                    <a:cubicBezTo>
                      <a:pt x="53" y="207"/>
                      <a:pt x="53" y="207"/>
                      <a:pt x="53" y="207"/>
                    </a:cubicBezTo>
                    <a:cubicBezTo>
                      <a:pt x="53" y="233"/>
                      <a:pt x="53" y="233"/>
                      <a:pt x="53" y="233"/>
                    </a:cubicBezTo>
                    <a:cubicBezTo>
                      <a:pt x="12" y="233"/>
                      <a:pt x="12" y="233"/>
                      <a:pt x="12" y="233"/>
                    </a:cubicBezTo>
                    <a:cubicBezTo>
                      <a:pt x="6" y="233"/>
                      <a:pt x="0" y="239"/>
                      <a:pt x="0" y="245"/>
                    </a:cubicBezTo>
                    <a:cubicBezTo>
                      <a:pt x="0" y="251"/>
                      <a:pt x="6" y="256"/>
                      <a:pt x="12" y="256"/>
                    </a:cubicBezTo>
                    <a:cubicBezTo>
                      <a:pt x="53" y="256"/>
                      <a:pt x="53" y="256"/>
                      <a:pt x="53" y="256"/>
                    </a:cubicBezTo>
                    <a:cubicBezTo>
                      <a:pt x="53" y="283"/>
                      <a:pt x="53" y="283"/>
                      <a:pt x="53" y="283"/>
                    </a:cubicBezTo>
                    <a:cubicBezTo>
                      <a:pt x="12" y="283"/>
                      <a:pt x="12" y="283"/>
                      <a:pt x="12" y="283"/>
                    </a:cubicBezTo>
                    <a:cubicBezTo>
                      <a:pt x="6" y="283"/>
                      <a:pt x="0" y="288"/>
                      <a:pt x="0" y="295"/>
                    </a:cubicBezTo>
                    <a:cubicBezTo>
                      <a:pt x="0" y="301"/>
                      <a:pt x="6" y="306"/>
                      <a:pt x="12" y="306"/>
                    </a:cubicBezTo>
                    <a:cubicBezTo>
                      <a:pt x="53" y="306"/>
                      <a:pt x="53" y="306"/>
                      <a:pt x="53" y="306"/>
                    </a:cubicBezTo>
                    <a:cubicBezTo>
                      <a:pt x="53" y="319"/>
                      <a:pt x="53" y="319"/>
                      <a:pt x="53" y="319"/>
                    </a:cubicBezTo>
                    <a:cubicBezTo>
                      <a:pt x="53" y="319"/>
                      <a:pt x="53" y="319"/>
                      <a:pt x="53" y="319"/>
                    </a:cubicBezTo>
                    <a:cubicBezTo>
                      <a:pt x="53" y="319"/>
                      <a:pt x="53" y="319"/>
                      <a:pt x="53" y="319"/>
                    </a:cubicBezTo>
                    <a:cubicBezTo>
                      <a:pt x="53" y="329"/>
                      <a:pt x="61" y="338"/>
                      <a:pt x="71" y="338"/>
                    </a:cubicBezTo>
                    <a:cubicBezTo>
                      <a:pt x="84" y="338"/>
                      <a:pt x="84" y="338"/>
                      <a:pt x="84" y="338"/>
                    </a:cubicBezTo>
                    <a:cubicBezTo>
                      <a:pt x="84" y="378"/>
                      <a:pt x="84" y="378"/>
                      <a:pt x="84" y="378"/>
                    </a:cubicBezTo>
                    <a:cubicBezTo>
                      <a:pt x="84" y="384"/>
                      <a:pt x="90" y="389"/>
                      <a:pt x="96" y="389"/>
                    </a:cubicBezTo>
                    <a:cubicBezTo>
                      <a:pt x="102" y="389"/>
                      <a:pt x="107" y="384"/>
                      <a:pt x="107" y="378"/>
                    </a:cubicBezTo>
                    <a:cubicBezTo>
                      <a:pt x="107" y="338"/>
                      <a:pt x="107" y="338"/>
                      <a:pt x="107" y="338"/>
                    </a:cubicBezTo>
                    <a:cubicBezTo>
                      <a:pt x="134" y="338"/>
                      <a:pt x="134" y="338"/>
                      <a:pt x="134" y="338"/>
                    </a:cubicBezTo>
                    <a:cubicBezTo>
                      <a:pt x="134" y="378"/>
                      <a:pt x="134" y="378"/>
                      <a:pt x="134" y="378"/>
                    </a:cubicBezTo>
                    <a:cubicBezTo>
                      <a:pt x="134" y="384"/>
                      <a:pt x="139" y="389"/>
                      <a:pt x="145" y="389"/>
                    </a:cubicBezTo>
                    <a:cubicBezTo>
                      <a:pt x="152" y="389"/>
                      <a:pt x="157" y="384"/>
                      <a:pt x="157" y="378"/>
                    </a:cubicBezTo>
                    <a:cubicBezTo>
                      <a:pt x="157" y="338"/>
                      <a:pt x="157" y="338"/>
                      <a:pt x="157" y="338"/>
                    </a:cubicBezTo>
                    <a:cubicBezTo>
                      <a:pt x="183" y="338"/>
                      <a:pt x="183" y="338"/>
                      <a:pt x="183" y="338"/>
                    </a:cubicBezTo>
                    <a:cubicBezTo>
                      <a:pt x="183" y="378"/>
                      <a:pt x="183" y="378"/>
                      <a:pt x="183" y="378"/>
                    </a:cubicBezTo>
                    <a:cubicBezTo>
                      <a:pt x="183" y="384"/>
                      <a:pt x="189" y="389"/>
                      <a:pt x="195" y="389"/>
                    </a:cubicBezTo>
                    <a:cubicBezTo>
                      <a:pt x="201" y="389"/>
                      <a:pt x="207" y="384"/>
                      <a:pt x="207" y="378"/>
                    </a:cubicBezTo>
                    <a:cubicBezTo>
                      <a:pt x="207" y="338"/>
                      <a:pt x="207" y="338"/>
                      <a:pt x="207" y="338"/>
                    </a:cubicBezTo>
                    <a:cubicBezTo>
                      <a:pt x="233" y="338"/>
                      <a:pt x="233" y="338"/>
                      <a:pt x="233" y="338"/>
                    </a:cubicBezTo>
                    <a:cubicBezTo>
                      <a:pt x="233" y="378"/>
                      <a:pt x="233" y="378"/>
                      <a:pt x="233" y="378"/>
                    </a:cubicBezTo>
                    <a:cubicBezTo>
                      <a:pt x="233" y="384"/>
                      <a:pt x="238" y="389"/>
                      <a:pt x="245" y="389"/>
                    </a:cubicBezTo>
                    <a:cubicBezTo>
                      <a:pt x="251" y="389"/>
                      <a:pt x="256" y="384"/>
                      <a:pt x="256" y="378"/>
                    </a:cubicBezTo>
                    <a:cubicBezTo>
                      <a:pt x="256" y="338"/>
                      <a:pt x="256" y="338"/>
                      <a:pt x="256" y="338"/>
                    </a:cubicBezTo>
                    <a:cubicBezTo>
                      <a:pt x="283" y="338"/>
                      <a:pt x="283" y="338"/>
                      <a:pt x="283" y="338"/>
                    </a:cubicBezTo>
                    <a:cubicBezTo>
                      <a:pt x="283" y="378"/>
                      <a:pt x="283" y="378"/>
                      <a:pt x="283" y="378"/>
                    </a:cubicBezTo>
                    <a:cubicBezTo>
                      <a:pt x="283" y="384"/>
                      <a:pt x="288" y="389"/>
                      <a:pt x="294" y="389"/>
                    </a:cubicBezTo>
                    <a:cubicBezTo>
                      <a:pt x="300" y="389"/>
                      <a:pt x="306" y="384"/>
                      <a:pt x="306" y="378"/>
                    </a:cubicBezTo>
                    <a:cubicBezTo>
                      <a:pt x="306" y="338"/>
                      <a:pt x="306" y="338"/>
                      <a:pt x="306" y="338"/>
                    </a:cubicBezTo>
                    <a:cubicBezTo>
                      <a:pt x="321" y="338"/>
                      <a:pt x="321" y="338"/>
                      <a:pt x="321" y="338"/>
                    </a:cubicBezTo>
                    <a:cubicBezTo>
                      <a:pt x="330" y="338"/>
                      <a:pt x="337" y="331"/>
                      <a:pt x="339" y="323"/>
                    </a:cubicBezTo>
                    <a:cubicBezTo>
                      <a:pt x="339" y="322"/>
                      <a:pt x="339" y="321"/>
                      <a:pt x="339" y="319"/>
                    </a:cubicBezTo>
                    <a:cubicBezTo>
                      <a:pt x="339" y="306"/>
                      <a:pt x="339" y="306"/>
                      <a:pt x="339" y="306"/>
                    </a:cubicBezTo>
                    <a:cubicBezTo>
                      <a:pt x="379" y="306"/>
                      <a:pt x="379" y="306"/>
                      <a:pt x="379" y="306"/>
                    </a:cubicBezTo>
                    <a:cubicBezTo>
                      <a:pt x="385" y="306"/>
                      <a:pt x="391" y="301"/>
                      <a:pt x="391" y="295"/>
                    </a:cubicBezTo>
                    <a:cubicBezTo>
                      <a:pt x="391" y="288"/>
                      <a:pt x="385" y="283"/>
                      <a:pt x="379" y="283"/>
                    </a:cubicBezTo>
                    <a:cubicBezTo>
                      <a:pt x="339" y="283"/>
                      <a:pt x="339" y="283"/>
                      <a:pt x="339" y="283"/>
                    </a:cubicBezTo>
                    <a:cubicBezTo>
                      <a:pt x="339" y="256"/>
                      <a:pt x="339" y="256"/>
                      <a:pt x="339" y="256"/>
                    </a:cubicBezTo>
                    <a:cubicBezTo>
                      <a:pt x="379" y="256"/>
                      <a:pt x="379" y="256"/>
                      <a:pt x="379" y="256"/>
                    </a:cubicBezTo>
                    <a:cubicBezTo>
                      <a:pt x="385" y="256"/>
                      <a:pt x="391" y="251"/>
                      <a:pt x="391" y="245"/>
                    </a:cubicBezTo>
                    <a:cubicBezTo>
                      <a:pt x="391" y="239"/>
                      <a:pt x="385" y="233"/>
                      <a:pt x="379" y="233"/>
                    </a:cubicBezTo>
                    <a:cubicBezTo>
                      <a:pt x="339" y="233"/>
                      <a:pt x="339" y="233"/>
                      <a:pt x="339" y="233"/>
                    </a:cubicBezTo>
                    <a:cubicBezTo>
                      <a:pt x="339" y="207"/>
                      <a:pt x="339" y="207"/>
                      <a:pt x="339" y="207"/>
                    </a:cubicBezTo>
                    <a:cubicBezTo>
                      <a:pt x="379" y="207"/>
                      <a:pt x="379" y="207"/>
                      <a:pt x="379" y="207"/>
                    </a:cubicBezTo>
                    <a:cubicBezTo>
                      <a:pt x="385" y="207"/>
                      <a:pt x="391" y="202"/>
                      <a:pt x="391" y="195"/>
                    </a:cubicBezTo>
                    <a:cubicBezTo>
                      <a:pt x="391" y="189"/>
                      <a:pt x="385" y="184"/>
                      <a:pt x="379" y="184"/>
                    </a:cubicBezTo>
                    <a:cubicBezTo>
                      <a:pt x="339" y="184"/>
                      <a:pt x="339" y="184"/>
                      <a:pt x="339" y="184"/>
                    </a:cubicBezTo>
                    <a:cubicBezTo>
                      <a:pt x="339" y="157"/>
                      <a:pt x="339" y="157"/>
                      <a:pt x="339" y="157"/>
                    </a:cubicBezTo>
                    <a:lnTo>
                      <a:pt x="379" y="157"/>
                    </a:lnTo>
                    <a:close/>
                    <a:moveTo>
                      <a:pt x="78" y="77"/>
                    </a:moveTo>
                    <a:cubicBezTo>
                      <a:pt x="314" y="77"/>
                      <a:pt x="314" y="77"/>
                      <a:pt x="314" y="77"/>
                    </a:cubicBezTo>
                    <a:cubicBezTo>
                      <a:pt x="314" y="312"/>
                      <a:pt x="314" y="312"/>
                      <a:pt x="314" y="312"/>
                    </a:cubicBezTo>
                    <a:cubicBezTo>
                      <a:pt x="198" y="312"/>
                      <a:pt x="198" y="312"/>
                      <a:pt x="198" y="312"/>
                    </a:cubicBezTo>
                    <a:cubicBezTo>
                      <a:pt x="192" y="312"/>
                      <a:pt x="192" y="312"/>
                      <a:pt x="192" y="312"/>
                    </a:cubicBezTo>
                    <a:cubicBezTo>
                      <a:pt x="78" y="312"/>
                      <a:pt x="78" y="312"/>
                      <a:pt x="78" y="312"/>
                    </a:cubicBezTo>
                    <a:lnTo>
                      <a:pt x="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435" name="Group 434"/>
            <p:cNvGrpSpPr/>
            <p:nvPr/>
          </p:nvGrpSpPr>
          <p:grpSpPr>
            <a:xfrm>
              <a:off x="7760705" y="2557463"/>
              <a:ext cx="383074" cy="381000"/>
              <a:chOff x="10194925" y="1763713"/>
              <a:chExt cx="1466850" cy="1458912"/>
            </a:xfrm>
            <a:solidFill>
              <a:srgbClr val="FFFFFF"/>
            </a:solidFill>
          </p:grpSpPr>
          <p:sp>
            <p:nvSpPr>
              <p:cNvPr id="436" name="Rectangle 7"/>
              <p:cNvSpPr>
                <a:spLocks noChangeArrowheads="1"/>
              </p:cNvSpPr>
              <p:nvPr/>
            </p:nvSpPr>
            <p:spPr bwMode="auto">
              <a:xfrm>
                <a:off x="10615613" y="2176463"/>
                <a:ext cx="628650" cy="633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437" name="Freeform 8"/>
              <p:cNvSpPr>
                <a:spLocks noEditPoints="1"/>
              </p:cNvSpPr>
              <p:nvPr/>
            </p:nvSpPr>
            <p:spPr bwMode="auto">
              <a:xfrm>
                <a:off x="10194925" y="1763713"/>
                <a:ext cx="1466850" cy="1458912"/>
              </a:xfrm>
              <a:custGeom>
                <a:avLst/>
                <a:gdLst>
                  <a:gd name="T0" fmla="*/ 391 w 391"/>
                  <a:gd name="T1" fmla="*/ 146 h 389"/>
                  <a:gd name="T2" fmla="*/ 339 w 391"/>
                  <a:gd name="T3" fmla="*/ 134 h 389"/>
                  <a:gd name="T4" fmla="*/ 379 w 391"/>
                  <a:gd name="T5" fmla="*/ 108 h 389"/>
                  <a:gd name="T6" fmla="*/ 379 w 391"/>
                  <a:gd name="T7" fmla="*/ 85 h 389"/>
                  <a:gd name="T8" fmla="*/ 339 w 391"/>
                  <a:gd name="T9" fmla="*/ 70 h 389"/>
                  <a:gd name="T10" fmla="*/ 306 w 391"/>
                  <a:gd name="T11" fmla="*/ 51 h 389"/>
                  <a:gd name="T12" fmla="*/ 295 w 391"/>
                  <a:gd name="T13" fmla="*/ 0 h 389"/>
                  <a:gd name="T14" fmla="*/ 283 w 391"/>
                  <a:gd name="T15" fmla="*/ 51 h 389"/>
                  <a:gd name="T16" fmla="*/ 257 w 391"/>
                  <a:gd name="T17" fmla="*/ 12 h 389"/>
                  <a:gd name="T18" fmla="*/ 234 w 391"/>
                  <a:gd name="T19" fmla="*/ 12 h 389"/>
                  <a:gd name="T20" fmla="*/ 207 w 391"/>
                  <a:gd name="T21" fmla="*/ 51 h 389"/>
                  <a:gd name="T22" fmla="*/ 196 w 391"/>
                  <a:gd name="T23" fmla="*/ 0 h 389"/>
                  <a:gd name="T24" fmla="*/ 184 w 391"/>
                  <a:gd name="T25" fmla="*/ 51 h 389"/>
                  <a:gd name="T26" fmla="*/ 157 w 391"/>
                  <a:gd name="T27" fmla="*/ 12 h 389"/>
                  <a:gd name="T28" fmla="*/ 134 w 391"/>
                  <a:gd name="T29" fmla="*/ 12 h 389"/>
                  <a:gd name="T30" fmla="*/ 108 w 391"/>
                  <a:gd name="T31" fmla="*/ 51 h 389"/>
                  <a:gd name="T32" fmla="*/ 96 w 391"/>
                  <a:gd name="T33" fmla="*/ 0 h 389"/>
                  <a:gd name="T34" fmla="*/ 85 w 391"/>
                  <a:gd name="T35" fmla="*/ 51 h 389"/>
                  <a:gd name="T36" fmla="*/ 53 w 391"/>
                  <a:gd name="T37" fmla="*/ 70 h 389"/>
                  <a:gd name="T38" fmla="*/ 12 w 391"/>
                  <a:gd name="T39" fmla="*/ 85 h 389"/>
                  <a:gd name="T40" fmla="*/ 12 w 391"/>
                  <a:gd name="T41" fmla="*/ 108 h 389"/>
                  <a:gd name="T42" fmla="*/ 53 w 391"/>
                  <a:gd name="T43" fmla="*/ 134 h 389"/>
                  <a:gd name="T44" fmla="*/ 0 w 391"/>
                  <a:gd name="T45" fmla="*/ 146 h 389"/>
                  <a:gd name="T46" fmla="*/ 53 w 391"/>
                  <a:gd name="T47" fmla="*/ 157 h 389"/>
                  <a:gd name="T48" fmla="*/ 12 w 391"/>
                  <a:gd name="T49" fmla="*/ 184 h 389"/>
                  <a:gd name="T50" fmla="*/ 12 w 391"/>
                  <a:gd name="T51" fmla="*/ 207 h 389"/>
                  <a:gd name="T52" fmla="*/ 53 w 391"/>
                  <a:gd name="T53" fmla="*/ 233 h 389"/>
                  <a:gd name="T54" fmla="*/ 0 w 391"/>
                  <a:gd name="T55" fmla="*/ 245 h 389"/>
                  <a:gd name="T56" fmla="*/ 53 w 391"/>
                  <a:gd name="T57" fmla="*/ 256 h 389"/>
                  <a:gd name="T58" fmla="*/ 12 w 391"/>
                  <a:gd name="T59" fmla="*/ 283 h 389"/>
                  <a:gd name="T60" fmla="*/ 12 w 391"/>
                  <a:gd name="T61" fmla="*/ 306 h 389"/>
                  <a:gd name="T62" fmla="*/ 53 w 391"/>
                  <a:gd name="T63" fmla="*/ 319 h 389"/>
                  <a:gd name="T64" fmla="*/ 53 w 391"/>
                  <a:gd name="T65" fmla="*/ 319 h 389"/>
                  <a:gd name="T66" fmla="*/ 84 w 391"/>
                  <a:gd name="T67" fmla="*/ 338 h 389"/>
                  <a:gd name="T68" fmla="*/ 96 w 391"/>
                  <a:gd name="T69" fmla="*/ 389 h 389"/>
                  <a:gd name="T70" fmla="*/ 107 w 391"/>
                  <a:gd name="T71" fmla="*/ 338 h 389"/>
                  <a:gd name="T72" fmla="*/ 134 w 391"/>
                  <a:gd name="T73" fmla="*/ 378 h 389"/>
                  <a:gd name="T74" fmla="*/ 157 w 391"/>
                  <a:gd name="T75" fmla="*/ 378 h 389"/>
                  <a:gd name="T76" fmla="*/ 183 w 391"/>
                  <a:gd name="T77" fmla="*/ 338 h 389"/>
                  <a:gd name="T78" fmla="*/ 195 w 391"/>
                  <a:gd name="T79" fmla="*/ 389 h 389"/>
                  <a:gd name="T80" fmla="*/ 207 w 391"/>
                  <a:gd name="T81" fmla="*/ 338 h 389"/>
                  <a:gd name="T82" fmla="*/ 233 w 391"/>
                  <a:gd name="T83" fmla="*/ 378 h 389"/>
                  <a:gd name="T84" fmla="*/ 256 w 391"/>
                  <a:gd name="T85" fmla="*/ 378 h 389"/>
                  <a:gd name="T86" fmla="*/ 283 w 391"/>
                  <a:gd name="T87" fmla="*/ 338 h 389"/>
                  <a:gd name="T88" fmla="*/ 294 w 391"/>
                  <a:gd name="T89" fmla="*/ 389 h 389"/>
                  <a:gd name="T90" fmla="*/ 306 w 391"/>
                  <a:gd name="T91" fmla="*/ 338 h 389"/>
                  <a:gd name="T92" fmla="*/ 339 w 391"/>
                  <a:gd name="T93" fmla="*/ 323 h 389"/>
                  <a:gd name="T94" fmla="*/ 339 w 391"/>
                  <a:gd name="T95" fmla="*/ 306 h 389"/>
                  <a:gd name="T96" fmla="*/ 391 w 391"/>
                  <a:gd name="T97" fmla="*/ 295 h 389"/>
                  <a:gd name="T98" fmla="*/ 339 w 391"/>
                  <a:gd name="T99" fmla="*/ 283 h 389"/>
                  <a:gd name="T100" fmla="*/ 379 w 391"/>
                  <a:gd name="T101" fmla="*/ 256 h 389"/>
                  <a:gd name="T102" fmla="*/ 379 w 391"/>
                  <a:gd name="T103" fmla="*/ 233 h 389"/>
                  <a:gd name="T104" fmla="*/ 339 w 391"/>
                  <a:gd name="T105" fmla="*/ 207 h 389"/>
                  <a:gd name="T106" fmla="*/ 391 w 391"/>
                  <a:gd name="T107" fmla="*/ 195 h 389"/>
                  <a:gd name="T108" fmla="*/ 339 w 391"/>
                  <a:gd name="T109" fmla="*/ 184 h 389"/>
                  <a:gd name="T110" fmla="*/ 379 w 391"/>
                  <a:gd name="T111" fmla="*/ 157 h 389"/>
                  <a:gd name="T112" fmla="*/ 314 w 391"/>
                  <a:gd name="T113" fmla="*/ 77 h 389"/>
                  <a:gd name="T114" fmla="*/ 198 w 391"/>
                  <a:gd name="T115" fmla="*/ 312 h 389"/>
                  <a:gd name="T116" fmla="*/ 78 w 391"/>
                  <a:gd name="T11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389">
                    <a:moveTo>
                      <a:pt x="379" y="157"/>
                    </a:moveTo>
                    <a:cubicBezTo>
                      <a:pt x="385" y="157"/>
                      <a:pt x="391" y="152"/>
                      <a:pt x="391" y="146"/>
                    </a:cubicBezTo>
                    <a:cubicBezTo>
                      <a:pt x="391" y="139"/>
                      <a:pt x="385" y="134"/>
                      <a:pt x="379" y="134"/>
                    </a:cubicBezTo>
                    <a:cubicBezTo>
                      <a:pt x="339" y="134"/>
                      <a:pt x="339" y="134"/>
                      <a:pt x="339" y="134"/>
                    </a:cubicBezTo>
                    <a:cubicBezTo>
                      <a:pt x="339" y="108"/>
                      <a:pt x="339" y="108"/>
                      <a:pt x="339" y="108"/>
                    </a:cubicBezTo>
                    <a:cubicBezTo>
                      <a:pt x="379" y="108"/>
                      <a:pt x="379" y="108"/>
                      <a:pt x="379" y="108"/>
                    </a:cubicBezTo>
                    <a:cubicBezTo>
                      <a:pt x="385" y="108"/>
                      <a:pt x="391" y="103"/>
                      <a:pt x="391" y="96"/>
                    </a:cubicBezTo>
                    <a:cubicBezTo>
                      <a:pt x="391" y="90"/>
                      <a:pt x="385" y="85"/>
                      <a:pt x="379" y="85"/>
                    </a:cubicBezTo>
                    <a:cubicBezTo>
                      <a:pt x="339" y="85"/>
                      <a:pt x="339" y="85"/>
                      <a:pt x="339" y="85"/>
                    </a:cubicBezTo>
                    <a:cubicBezTo>
                      <a:pt x="339" y="70"/>
                      <a:pt x="339" y="70"/>
                      <a:pt x="339" y="70"/>
                    </a:cubicBezTo>
                    <a:cubicBezTo>
                      <a:pt x="339" y="59"/>
                      <a:pt x="331" y="51"/>
                      <a:pt x="321" y="51"/>
                    </a:cubicBezTo>
                    <a:cubicBezTo>
                      <a:pt x="306" y="51"/>
                      <a:pt x="306" y="51"/>
                      <a:pt x="306" y="51"/>
                    </a:cubicBezTo>
                    <a:cubicBezTo>
                      <a:pt x="306" y="12"/>
                      <a:pt x="306" y="12"/>
                      <a:pt x="306" y="12"/>
                    </a:cubicBezTo>
                    <a:cubicBezTo>
                      <a:pt x="306" y="5"/>
                      <a:pt x="301" y="0"/>
                      <a:pt x="295" y="0"/>
                    </a:cubicBezTo>
                    <a:cubicBezTo>
                      <a:pt x="288" y="0"/>
                      <a:pt x="283" y="5"/>
                      <a:pt x="283" y="12"/>
                    </a:cubicBezTo>
                    <a:cubicBezTo>
                      <a:pt x="283" y="51"/>
                      <a:pt x="283" y="51"/>
                      <a:pt x="283" y="51"/>
                    </a:cubicBezTo>
                    <a:cubicBezTo>
                      <a:pt x="257" y="51"/>
                      <a:pt x="257" y="51"/>
                      <a:pt x="257" y="51"/>
                    </a:cubicBezTo>
                    <a:cubicBezTo>
                      <a:pt x="257" y="12"/>
                      <a:pt x="257" y="12"/>
                      <a:pt x="257" y="12"/>
                    </a:cubicBezTo>
                    <a:cubicBezTo>
                      <a:pt x="257" y="5"/>
                      <a:pt x="251" y="0"/>
                      <a:pt x="245" y="0"/>
                    </a:cubicBezTo>
                    <a:cubicBezTo>
                      <a:pt x="239" y="0"/>
                      <a:pt x="234" y="5"/>
                      <a:pt x="234" y="12"/>
                    </a:cubicBezTo>
                    <a:cubicBezTo>
                      <a:pt x="234" y="51"/>
                      <a:pt x="234" y="51"/>
                      <a:pt x="234" y="51"/>
                    </a:cubicBezTo>
                    <a:cubicBezTo>
                      <a:pt x="207" y="51"/>
                      <a:pt x="207" y="51"/>
                      <a:pt x="207" y="51"/>
                    </a:cubicBezTo>
                    <a:cubicBezTo>
                      <a:pt x="207" y="12"/>
                      <a:pt x="207" y="12"/>
                      <a:pt x="207" y="12"/>
                    </a:cubicBezTo>
                    <a:cubicBezTo>
                      <a:pt x="207" y="5"/>
                      <a:pt x="202" y="0"/>
                      <a:pt x="196" y="0"/>
                    </a:cubicBezTo>
                    <a:cubicBezTo>
                      <a:pt x="189" y="0"/>
                      <a:pt x="184" y="5"/>
                      <a:pt x="184" y="12"/>
                    </a:cubicBezTo>
                    <a:cubicBezTo>
                      <a:pt x="184" y="51"/>
                      <a:pt x="184" y="51"/>
                      <a:pt x="184" y="51"/>
                    </a:cubicBezTo>
                    <a:cubicBezTo>
                      <a:pt x="157" y="51"/>
                      <a:pt x="157" y="51"/>
                      <a:pt x="157" y="51"/>
                    </a:cubicBezTo>
                    <a:cubicBezTo>
                      <a:pt x="157" y="12"/>
                      <a:pt x="157" y="12"/>
                      <a:pt x="157" y="12"/>
                    </a:cubicBezTo>
                    <a:cubicBezTo>
                      <a:pt x="157" y="5"/>
                      <a:pt x="152" y="0"/>
                      <a:pt x="146" y="0"/>
                    </a:cubicBezTo>
                    <a:cubicBezTo>
                      <a:pt x="140" y="0"/>
                      <a:pt x="134" y="5"/>
                      <a:pt x="134" y="12"/>
                    </a:cubicBezTo>
                    <a:cubicBezTo>
                      <a:pt x="134" y="51"/>
                      <a:pt x="134" y="51"/>
                      <a:pt x="134" y="51"/>
                    </a:cubicBezTo>
                    <a:cubicBezTo>
                      <a:pt x="108" y="51"/>
                      <a:pt x="108" y="51"/>
                      <a:pt x="108" y="51"/>
                    </a:cubicBezTo>
                    <a:cubicBezTo>
                      <a:pt x="108" y="12"/>
                      <a:pt x="108" y="12"/>
                      <a:pt x="108" y="12"/>
                    </a:cubicBezTo>
                    <a:cubicBezTo>
                      <a:pt x="108" y="5"/>
                      <a:pt x="103" y="0"/>
                      <a:pt x="96" y="0"/>
                    </a:cubicBezTo>
                    <a:cubicBezTo>
                      <a:pt x="90" y="0"/>
                      <a:pt x="85" y="5"/>
                      <a:pt x="85" y="12"/>
                    </a:cubicBezTo>
                    <a:cubicBezTo>
                      <a:pt x="85" y="51"/>
                      <a:pt x="85" y="51"/>
                      <a:pt x="85" y="51"/>
                    </a:cubicBezTo>
                    <a:cubicBezTo>
                      <a:pt x="71" y="51"/>
                      <a:pt x="71" y="51"/>
                      <a:pt x="71" y="51"/>
                    </a:cubicBezTo>
                    <a:cubicBezTo>
                      <a:pt x="61" y="51"/>
                      <a:pt x="53" y="59"/>
                      <a:pt x="53" y="70"/>
                    </a:cubicBezTo>
                    <a:cubicBezTo>
                      <a:pt x="53" y="85"/>
                      <a:pt x="53" y="85"/>
                      <a:pt x="53" y="85"/>
                    </a:cubicBezTo>
                    <a:cubicBezTo>
                      <a:pt x="12" y="85"/>
                      <a:pt x="12" y="85"/>
                      <a:pt x="12" y="85"/>
                    </a:cubicBezTo>
                    <a:cubicBezTo>
                      <a:pt x="6" y="85"/>
                      <a:pt x="0" y="90"/>
                      <a:pt x="0" y="96"/>
                    </a:cubicBezTo>
                    <a:cubicBezTo>
                      <a:pt x="0" y="103"/>
                      <a:pt x="6" y="108"/>
                      <a:pt x="12" y="108"/>
                    </a:cubicBezTo>
                    <a:cubicBezTo>
                      <a:pt x="53" y="108"/>
                      <a:pt x="53" y="108"/>
                      <a:pt x="53" y="108"/>
                    </a:cubicBezTo>
                    <a:cubicBezTo>
                      <a:pt x="53" y="134"/>
                      <a:pt x="53" y="134"/>
                      <a:pt x="53" y="134"/>
                    </a:cubicBezTo>
                    <a:cubicBezTo>
                      <a:pt x="12" y="134"/>
                      <a:pt x="12" y="134"/>
                      <a:pt x="12" y="134"/>
                    </a:cubicBezTo>
                    <a:cubicBezTo>
                      <a:pt x="6" y="134"/>
                      <a:pt x="0" y="139"/>
                      <a:pt x="0" y="146"/>
                    </a:cubicBezTo>
                    <a:cubicBezTo>
                      <a:pt x="0" y="152"/>
                      <a:pt x="6" y="157"/>
                      <a:pt x="12" y="157"/>
                    </a:cubicBezTo>
                    <a:cubicBezTo>
                      <a:pt x="53" y="157"/>
                      <a:pt x="53" y="157"/>
                      <a:pt x="53" y="157"/>
                    </a:cubicBezTo>
                    <a:cubicBezTo>
                      <a:pt x="53" y="184"/>
                      <a:pt x="53" y="184"/>
                      <a:pt x="53" y="184"/>
                    </a:cubicBezTo>
                    <a:cubicBezTo>
                      <a:pt x="12" y="184"/>
                      <a:pt x="12" y="184"/>
                      <a:pt x="12" y="184"/>
                    </a:cubicBezTo>
                    <a:cubicBezTo>
                      <a:pt x="6" y="184"/>
                      <a:pt x="0" y="189"/>
                      <a:pt x="0" y="195"/>
                    </a:cubicBezTo>
                    <a:cubicBezTo>
                      <a:pt x="0" y="202"/>
                      <a:pt x="6" y="207"/>
                      <a:pt x="12" y="207"/>
                    </a:cubicBezTo>
                    <a:cubicBezTo>
                      <a:pt x="53" y="207"/>
                      <a:pt x="53" y="207"/>
                      <a:pt x="53" y="207"/>
                    </a:cubicBezTo>
                    <a:cubicBezTo>
                      <a:pt x="53" y="233"/>
                      <a:pt x="53" y="233"/>
                      <a:pt x="53" y="233"/>
                    </a:cubicBezTo>
                    <a:cubicBezTo>
                      <a:pt x="12" y="233"/>
                      <a:pt x="12" y="233"/>
                      <a:pt x="12" y="233"/>
                    </a:cubicBezTo>
                    <a:cubicBezTo>
                      <a:pt x="6" y="233"/>
                      <a:pt x="0" y="239"/>
                      <a:pt x="0" y="245"/>
                    </a:cubicBezTo>
                    <a:cubicBezTo>
                      <a:pt x="0" y="251"/>
                      <a:pt x="6" y="256"/>
                      <a:pt x="12" y="256"/>
                    </a:cubicBezTo>
                    <a:cubicBezTo>
                      <a:pt x="53" y="256"/>
                      <a:pt x="53" y="256"/>
                      <a:pt x="53" y="256"/>
                    </a:cubicBezTo>
                    <a:cubicBezTo>
                      <a:pt x="53" y="283"/>
                      <a:pt x="53" y="283"/>
                      <a:pt x="53" y="283"/>
                    </a:cubicBezTo>
                    <a:cubicBezTo>
                      <a:pt x="12" y="283"/>
                      <a:pt x="12" y="283"/>
                      <a:pt x="12" y="283"/>
                    </a:cubicBezTo>
                    <a:cubicBezTo>
                      <a:pt x="6" y="283"/>
                      <a:pt x="0" y="288"/>
                      <a:pt x="0" y="295"/>
                    </a:cubicBezTo>
                    <a:cubicBezTo>
                      <a:pt x="0" y="301"/>
                      <a:pt x="6" y="306"/>
                      <a:pt x="12" y="306"/>
                    </a:cubicBezTo>
                    <a:cubicBezTo>
                      <a:pt x="53" y="306"/>
                      <a:pt x="53" y="306"/>
                      <a:pt x="53" y="306"/>
                    </a:cubicBezTo>
                    <a:cubicBezTo>
                      <a:pt x="53" y="319"/>
                      <a:pt x="53" y="319"/>
                      <a:pt x="53" y="319"/>
                    </a:cubicBezTo>
                    <a:cubicBezTo>
                      <a:pt x="53" y="319"/>
                      <a:pt x="53" y="319"/>
                      <a:pt x="53" y="319"/>
                    </a:cubicBezTo>
                    <a:cubicBezTo>
                      <a:pt x="53" y="319"/>
                      <a:pt x="53" y="319"/>
                      <a:pt x="53" y="319"/>
                    </a:cubicBezTo>
                    <a:cubicBezTo>
                      <a:pt x="53" y="329"/>
                      <a:pt x="61" y="338"/>
                      <a:pt x="71" y="338"/>
                    </a:cubicBezTo>
                    <a:cubicBezTo>
                      <a:pt x="84" y="338"/>
                      <a:pt x="84" y="338"/>
                      <a:pt x="84" y="338"/>
                    </a:cubicBezTo>
                    <a:cubicBezTo>
                      <a:pt x="84" y="378"/>
                      <a:pt x="84" y="378"/>
                      <a:pt x="84" y="378"/>
                    </a:cubicBezTo>
                    <a:cubicBezTo>
                      <a:pt x="84" y="384"/>
                      <a:pt x="90" y="389"/>
                      <a:pt x="96" y="389"/>
                    </a:cubicBezTo>
                    <a:cubicBezTo>
                      <a:pt x="102" y="389"/>
                      <a:pt x="107" y="384"/>
                      <a:pt x="107" y="378"/>
                    </a:cubicBezTo>
                    <a:cubicBezTo>
                      <a:pt x="107" y="338"/>
                      <a:pt x="107" y="338"/>
                      <a:pt x="107" y="338"/>
                    </a:cubicBezTo>
                    <a:cubicBezTo>
                      <a:pt x="134" y="338"/>
                      <a:pt x="134" y="338"/>
                      <a:pt x="134" y="338"/>
                    </a:cubicBezTo>
                    <a:cubicBezTo>
                      <a:pt x="134" y="378"/>
                      <a:pt x="134" y="378"/>
                      <a:pt x="134" y="378"/>
                    </a:cubicBezTo>
                    <a:cubicBezTo>
                      <a:pt x="134" y="384"/>
                      <a:pt x="139" y="389"/>
                      <a:pt x="145" y="389"/>
                    </a:cubicBezTo>
                    <a:cubicBezTo>
                      <a:pt x="152" y="389"/>
                      <a:pt x="157" y="384"/>
                      <a:pt x="157" y="378"/>
                    </a:cubicBezTo>
                    <a:cubicBezTo>
                      <a:pt x="157" y="338"/>
                      <a:pt x="157" y="338"/>
                      <a:pt x="157" y="338"/>
                    </a:cubicBezTo>
                    <a:cubicBezTo>
                      <a:pt x="183" y="338"/>
                      <a:pt x="183" y="338"/>
                      <a:pt x="183" y="338"/>
                    </a:cubicBezTo>
                    <a:cubicBezTo>
                      <a:pt x="183" y="378"/>
                      <a:pt x="183" y="378"/>
                      <a:pt x="183" y="378"/>
                    </a:cubicBezTo>
                    <a:cubicBezTo>
                      <a:pt x="183" y="384"/>
                      <a:pt x="189" y="389"/>
                      <a:pt x="195" y="389"/>
                    </a:cubicBezTo>
                    <a:cubicBezTo>
                      <a:pt x="201" y="389"/>
                      <a:pt x="207" y="384"/>
                      <a:pt x="207" y="378"/>
                    </a:cubicBezTo>
                    <a:cubicBezTo>
                      <a:pt x="207" y="338"/>
                      <a:pt x="207" y="338"/>
                      <a:pt x="207" y="338"/>
                    </a:cubicBezTo>
                    <a:cubicBezTo>
                      <a:pt x="233" y="338"/>
                      <a:pt x="233" y="338"/>
                      <a:pt x="233" y="338"/>
                    </a:cubicBezTo>
                    <a:cubicBezTo>
                      <a:pt x="233" y="378"/>
                      <a:pt x="233" y="378"/>
                      <a:pt x="233" y="378"/>
                    </a:cubicBezTo>
                    <a:cubicBezTo>
                      <a:pt x="233" y="384"/>
                      <a:pt x="238" y="389"/>
                      <a:pt x="245" y="389"/>
                    </a:cubicBezTo>
                    <a:cubicBezTo>
                      <a:pt x="251" y="389"/>
                      <a:pt x="256" y="384"/>
                      <a:pt x="256" y="378"/>
                    </a:cubicBezTo>
                    <a:cubicBezTo>
                      <a:pt x="256" y="338"/>
                      <a:pt x="256" y="338"/>
                      <a:pt x="256" y="338"/>
                    </a:cubicBezTo>
                    <a:cubicBezTo>
                      <a:pt x="283" y="338"/>
                      <a:pt x="283" y="338"/>
                      <a:pt x="283" y="338"/>
                    </a:cubicBezTo>
                    <a:cubicBezTo>
                      <a:pt x="283" y="378"/>
                      <a:pt x="283" y="378"/>
                      <a:pt x="283" y="378"/>
                    </a:cubicBezTo>
                    <a:cubicBezTo>
                      <a:pt x="283" y="384"/>
                      <a:pt x="288" y="389"/>
                      <a:pt x="294" y="389"/>
                    </a:cubicBezTo>
                    <a:cubicBezTo>
                      <a:pt x="300" y="389"/>
                      <a:pt x="306" y="384"/>
                      <a:pt x="306" y="378"/>
                    </a:cubicBezTo>
                    <a:cubicBezTo>
                      <a:pt x="306" y="338"/>
                      <a:pt x="306" y="338"/>
                      <a:pt x="306" y="338"/>
                    </a:cubicBezTo>
                    <a:cubicBezTo>
                      <a:pt x="321" y="338"/>
                      <a:pt x="321" y="338"/>
                      <a:pt x="321" y="338"/>
                    </a:cubicBezTo>
                    <a:cubicBezTo>
                      <a:pt x="330" y="338"/>
                      <a:pt x="337" y="331"/>
                      <a:pt x="339" y="323"/>
                    </a:cubicBezTo>
                    <a:cubicBezTo>
                      <a:pt x="339" y="322"/>
                      <a:pt x="339" y="321"/>
                      <a:pt x="339" y="319"/>
                    </a:cubicBezTo>
                    <a:cubicBezTo>
                      <a:pt x="339" y="306"/>
                      <a:pt x="339" y="306"/>
                      <a:pt x="339" y="306"/>
                    </a:cubicBezTo>
                    <a:cubicBezTo>
                      <a:pt x="379" y="306"/>
                      <a:pt x="379" y="306"/>
                      <a:pt x="379" y="306"/>
                    </a:cubicBezTo>
                    <a:cubicBezTo>
                      <a:pt x="385" y="306"/>
                      <a:pt x="391" y="301"/>
                      <a:pt x="391" y="295"/>
                    </a:cubicBezTo>
                    <a:cubicBezTo>
                      <a:pt x="391" y="288"/>
                      <a:pt x="385" y="283"/>
                      <a:pt x="379" y="283"/>
                    </a:cubicBezTo>
                    <a:cubicBezTo>
                      <a:pt x="339" y="283"/>
                      <a:pt x="339" y="283"/>
                      <a:pt x="339" y="283"/>
                    </a:cubicBezTo>
                    <a:cubicBezTo>
                      <a:pt x="339" y="256"/>
                      <a:pt x="339" y="256"/>
                      <a:pt x="339" y="256"/>
                    </a:cubicBezTo>
                    <a:cubicBezTo>
                      <a:pt x="379" y="256"/>
                      <a:pt x="379" y="256"/>
                      <a:pt x="379" y="256"/>
                    </a:cubicBezTo>
                    <a:cubicBezTo>
                      <a:pt x="385" y="256"/>
                      <a:pt x="391" y="251"/>
                      <a:pt x="391" y="245"/>
                    </a:cubicBezTo>
                    <a:cubicBezTo>
                      <a:pt x="391" y="239"/>
                      <a:pt x="385" y="233"/>
                      <a:pt x="379" y="233"/>
                    </a:cubicBezTo>
                    <a:cubicBezTo>
                      <a:pt x="339" y="233"/>
                      <a:pt x="339" y="233"/>
                      <a:pt x="339" y="233"/>
                    </a:cubicBezTo>
                    <a:cubicBezTo>
                      <a:pt x="339" y="207"/>
                      <a:pt x="339" y="207"/>
                      <a:pt x="339" y="207"/>
                    </a:cubicBezTo>
                    <a:cubicBezTo>
                      <a:pt x="379" y="207"/>
                      <a:pt x="379" y="207"/>
                      <a:pt x="379" y="207"/>
                    </a:cubicBezTo>
                    <a:cubicBezTo>
                      <a:pt x="385" y="207"/>
                      <a:pt x="391" y="202"/>
                      <a:pt x="391" y="195"/>
                    </a:cubicBezTo>
                    <a:cubicBezTo>
                      <a:pt x="391" y="189"/>
                      <a:pt x="385" y="184"/>
                      <a:pt x="379" y="184"/>
                    </a:cubicBezTo>
                    <a:cubicBezTo>
                      <a:pt x="339" y="184"/>
                      <a:pt x="339" y="184"/>
                      <a:pt x="339" y="184"/>
                    </a:cubicBezTo>
                    <a:cubicBezTo>
                      <a:pt x="339" y="157"/>
                      <a:pt x="339" y="157"/>
                      <a:pt x="339" y="157"/>
                    </a:cubicBezTo>
                    <a:lnTo>
                      <a:pt x="379" y="157"/>
                    </a:lnTo>
                    <a:close/>
                    <a:moveTo>
                      <a:pt x="78" y="77"/>
                    </a:moveTo>
                    <a:cubicBezTo>
                      <a:pt x="314" y="77"/>
                      <a:pt x="314" y="77"/>
                      <a:pt x="314" y="77"/>
                    </a:cubicBezTo>
                    <a:cubicBezTo>
                      <a:pt x="314" y="312"/>
                      <a:pt x="314" y="312"/>
                      <a:pt x="314" y="312"/>
                    </a:cubicBezTo>
                    <a:cubicBezTo>
                      <a:pt x="198" y="312"/>
                      <a:pt x="198" y="312"/>
                      <a:pt x="198" y="312"/>
                    </a:cubicBezTo>
                    <a:cubicBezTo>
                      <a:pt x="192" y="312"/>
                      <a:pt x="192" y="312"/>
                      <a:pt x="192" y="312"/>
                    </a:cubicBezTo>
                    <a:cubicBezTo>
                      <a:pt x="78" y="312"/>
                      <a:pt x="78" y="312"/>
                      <a:pt x="78" y="312"/>
                    </a:cubicBezTo>
                    <a:lnTo>
                      <a:pt x="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sp>
        <p:nvSpPr>
          <p:cNvPr id="56" name="Rectangle 55"/>
          <p:cNvSpPr/>
          <p:nvPr/>
        </p:nvSpPr>
        <p:spPr bwMode="auto">
          <a:xfrm>
            <a:off x="353848" y="4195096"/>
            <a:ext cx="2559801" cy="25096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r>
              <a:rPr lang="en-US" sz="1599" spc="-50" dirty="0">
                <a:solidFill>
                  <a:srgbClr val="00188F"/>
                </a:solidFill>
              </a:rPr>
              <a:t>Today’s datacenter</a:t>
            </a:r>
          </a:p>
        </p:txBody>
      </p:sp>
      <p:grpSp>
        <p:nvGrpSpPr>
          <p:cNvPr id="57" name="Group 56"/>
          <p:cNvGrpSpPr/>
          <p:nvPr/>
        </p:nvGrpSpPr>
        <p:grpSpPr>
          <a:xfrm>
            <a:off x="852204" y="4750359"/>
            <a:ext cx="924122" cy="1474640"/>
            <a:chOff x="5511800" y="2373313"/>
            <a:chExt cx="1409700" cy="2249487"/>
          </a:xfrm>
          <a:solidFill>
            <a:schemeClr val="tx2"/>
          </a:solidFill>
        </p:grpSpPr>
        <p:sp>
          <p:nvSpPr>
            <p:cNvPr id="58" name="Freeform 18"/>
            <p:cNvSpPr>
              <a:spLocks noEditPoints="1"/>
            </p:cNvSpPr>
            <p:nvPr/>
          </p:nvSpPr>
          <p:spPr bwMode="auto">
            <a:xfrm>
              <a:off x="6051550" y="2373313"/>
              <a:ext cx="869950" cy="2249487"/>
            </a:xfrm>
            <a:custGeom>
              <a:avLst/>
              <a:gdLst>
                <a:gd name="T0" fmla="*/ 0 w 232"/>
                <a:gd name="T1" fmla="*/ 219 h 600"/>
                <a:gd name="T2" fmla="*/ 116 w 232"/>
                <a:gd name="T3" fmla="*/ 600 h 600"/>
                <a:gd name="T4" fmla="*/ 232 w 232"/>
                <a:gd name="T5" fmla="*/ 0 h 600"/>
                <a:gd name="T6" fmla="*/ 102 w 232"/>
                <a:gd name="T7" fmla="*/ 166 h 600"/>
                <a:gd name="T8" fmla="*/ 57 w 232"/>
                <a:gd name="T9" fmla="*/ 176 h 600"/>
                <a:gd name="T10" fmla="*/ 47 w 232"/>
                <a:gd name="T11" fmla="*/ 131 h 600"/>
                <a:gd name="T12" fmla="*/ 93 w 232"/>
                <a:gd name="T13" fmla="*/ 121 h 600"/>
                <a:gd name="T14" fmla="*/ 102 w 232"/>
                <a:gd name="T15" fmla="*/ 166 h 600"/>
                <a:gd name="T16" fmla="*/ 93 w 232"/>
                <a:gd name="T17" fmla="*/ 98 h 600"/>
                <a:gd name="T18" fmla="*/ 47 w 232"/>
                <a:gd name="T19" fmla="*/ 88 h 600"/>
                <a:gd name="T20" fmla="*/ 57 w 232"/>
                <a:gd name="T21" fmla="*/ 43 h 600"/>
                <a:gd name="T22" fmla="*/ 102 w 232"/>
                <a:gd name="T23" fmla="*/ 52 h 600"/>
                <a:gd name="T24" fmla="*/ 189 w 232"/>
                <a:gd name="T25" fmla="*/ 479 h 600"/>
                <a:gd name="T26" fmla="*/ 144 w 232"/>
                <a:gd name="T27" fmla="*/ 489 h 600"/>
                <a:gd name="T28" fmla="*/ 134 w 232"/>
                <a:gd name="T29" fmla="*/ 443 h 600"/>
                <a:gd name="T30" fmla="*/ 180 w 232"/>
                <a:gd name="T31" fmla="*/ 434 h 600"/>
                <a:gd name="T32" fmla="*/ 189 w 232"/>
                <a:gd name="T33" fmla="*/ 479 h 600"/>
                <a:gd name="T34" fmla="*/ 180 w 232"/>
                <a:gd name="T35" fmla="*/ 411 h 600"/>
                <a:gd name="T36" fmla="*/ 134 w 232"/>
                <a:gd name="T37" fmla="*/ 401 h 600"/>
                <a:gd name="T38" fmla="*/ 144 w 232"/>
                <a:gd name="T39" fmla="*/ 356 h 600"/>
                <a:gd name="T40" fmla="*/ 189 w 232"/>
                <a:gd name="T41" fmla="*/ 365 h 600"/>
                <a:gd name="T42" fmla="*/ 189 w 232"/>
                <a:gd name="T43" fmla="*/ 323 h 600"/>
                <a:gd name="T44" fmla="*/ 144 w 232"/>
                <a:gd name="T45" fmla="*/ 332 h 600"/>
                <a:gd name="T46" fmla="*/ 134 w 232"/>
                <a:gd name="T47" fmla="*/ 287 h 600"/>
                <a:gd name="T48" fmla="*/ 180 w 232"/>
                <a:gd name="T49" fmla="*/ 277 h 600"/>
                <a:gd name="T50" fmla="*/ 189 w 232"/>
                <a:gd name="T51" fmla="*/ 323 h 600"/>
                <a:gd name="T52" fmla="*/ 180 w 232"/>
                <a:gd name="T53" fmla="*/ 254 h 600"/>
                <a:gd name="T54" fmla="*/ 134 w 232"/>
                <a:gd name="T55" fmla="*/ 245 h 600"/>
                <a:gd name="T56" fmla="*/ 144 w 232"/>
                <a:gd name="T57" fmla="*/ 199 h 600"/>
                <a:gd name="T58" fmla="*/ 189 w 232"/>
                <a:gd name="T59" fmla="*/ 209 h 600"/>
                <a:gd name="T60" fmla="*/ 189 w 232"/>
                <a:gd name="T61" fmla="*/ 166 h 600"/>
                <a:gd name="T62" fmla="*/ 144 w 232"/>
                <a:gd name="T63" fmla="*/ 176 h 600"/>
                <a:gd name="T64" fmla="*/ 134 w 232"/>
                <a:gd name="T65" fmla="*/ 131 h 600"/>
                <a:gd name="T66" fmla="*/ 180 w 232"/>
                <a:gd name="T67" fmla="*/ 121 h 600"/>
                <a:gd name="T68" fmla="*/ 189 w 232"/>
                <a:gd name="T69" fmla="*/ 166 h 600"/>
                <a:gd name="T70" fmla="*/ 180 w 232"/>
                <a:gd name="T71" fmla="*/ 98 h 600"/>
                <a:gd name="T72" fmla="*/ 134 w 232"/>
                <a:gd name="T73" fmla="*/ 88 h 600"/>
                <a:gd name="T74" fmla="*/ 144 w 232"/>
                <a:gd name="T75" fmla="*/ 43 h 600"/>
                <a:gd name="T76" fmla="*/ 189 w 232"/>
                <a:gd name="T77" fmla="*/ 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600">
                  <a:moveTo>
                    <a:pt x="0" y="0"/>
                  </a:moveTo>
                  <a:cubicBezTo>
                    <a:pt x="0" y="219"/>
                    <a:pt x="0" y="219"/>
                    <a:pt x="0" y="219"/>
                  </a:cubicBezTo>
                  <a:cubicBezTo>
                    <a:pt x="116" y="219"/>
                    <a:pt x="116" y="219"/>
                    <a:pt x="116" y="219"/>
                  </a:cubicBezTo>
                  <a:cubicBezTo>
                    <a:pt x="116" y="600"/>
                    <a:pt x="116" y="600"/>
                    <a:pt x="116" y="600"/>
                  </a:cubicBezTo>
                  <a:cubicBezTo>
                    <a:pt x="232" y="600"/>
                    <a:pt x="232" y="600"/>
                    <a:pt x="232" y="600"/>
                  </a:cubicBezTo>
                  <a:cubicBezTo>
                    <a:pt x="232" y="0"/>
                    <a:pt x="232" y="0"/>
                    <a:pt x="232" y="0"/>
                  </a:cubicBezTo>
                  <a:lnTo>
                    <a:pt x="0" y="0"/>
                  </a:lnTo>
                  <a:close/>
                  <a:moveTo>
                    <a:pt x="102" y="166"/>
                  </a:moveTo>
                  <a:cubicBezTo>
                    <a:pt x="102" y="172"/>
                    <a:pt x="98" y="176"/>
                    <a:pt x="93" y="176"/>
                  </a:cubicBezTo>
                  <a:cubicBezTo>
                    <a:pt x="57" y="176"/>
                    <a:pt x="57" y="176"/>
                    <a:pt x="57" y="176"/>
                  </a:cubicBezTo>
                  <a:cubicBezTo>
                    <a:pt x="52" y="176"/>
                    <a:pt x="47" y="172"/>
                    <a:pt x="47" y="166"/>
                  </a:cubicBezTo>
                  <a:cubicBezTo>
                    <a:pt x="47" y="131"/>
                    <a:pt x="47" y="131"/>
                    <a:pt x="47" y="131"/>
                  </a:cubicBezTo>
                  <a:cubicBezTo>
                    <a:pt x="47" y="125"/>
                    <a:pt x="52" y="121"/>
                    <a:pt x="57" y="121"/>
                  </a:cubicBezTo>
                  <a:cubicBezTo>
                    <a:pt x="93" y="121"/>
                    <a:pt x="93" y="121"/>
                    <a:pt x="93" y="121"/>
                  </a:cubicBezTo>
                  <a:cubicBezTo>
                    <a:pt x="98" y="121"/>
                    <a:pt x="102" y="125"/>
                    <a:pt x="102" y="131"/>
                  </a:cubicBezTo>
                  <a:lnTo>
                    <a:pt x="102" y="166"/>
                  </a:lnTo>
                  <a:close/>
                  <a:moveTo>
                    <a:pt x="102" y="88"/>
                  </a:moveTo>
                  <a:cubicBezTo>
                    <a:pt x="102" y="93"/>
                    <a:pt x="98" y="98"/>
                    <a:pt x="93" y="98"/>
                  </a:cubicBezTo>
                  <a:cubicBezTo>
                    <a:pt x="57" y="98"/>
                    <a:pt x="57" y="98"/>
                    <a:pt x="57" y="98"/>
                  </a:cubicBezTo>
                  <a:cubicBezTo>
                    <a:pt x="52" y="98"/>
                    <a:pt x="47" y="93"/>
                    <a:pt x="47" y="88"/>
                  </a:cubicBezTo>
                  <a:cubicBezTo>
                    <a:pt x="47" y="52"/>
                    <a:pt x="47" y="52"/>
                    <a:pt x="47" y="52"/>
                  </a:cubicBezTo>
                  <a:cubicBezTo>
                    <a:pt x="47" y="47"/>
                    <a:pt x="52" y="43"/>
                    <a:pt x="57" y="43"/>
                  </a:cubicBezTo>
                  <a:cubicBezTo>
                    <a:pt x="93" y="43"/>
                    <a:pt x="93" y="43"/>
                    <a:pt x="93" y="43"/>
                  </a:cubicBezTo>
                  <a:cubicBezTo>
                    <a:pt x="98" y="43"/>
                    <a:pt x="102" y="47"/>
                    <a:pt x="102" y="52"/>
                  </a:cubicBezTo>
                  <a:lnTo>
                    <a:pt x="102" y="88"/>
                  </a:lnTo>
                  <a:close/>
                  <a:moveTo>
                    <a:pt x="189" y="479"/>
                  </a:moveTo>
                  <a:cubicBezTo>
                    <a:pt x="189" y="485"/>
                    <a:pt x="185" y="489"/>
                    <a:pt x="180" y="489"/>
                  </a:cubicBezTo>
                  <a:cubicBezTo>
                    <a:pt x="144" y="489"/>
                    <a:pt x="144" y="489"/>
                    <a:pt x="144" y="489"/>
                  </a:cubicBezTo>
                  <a:cubicBezTo>
                    <a:pt x="138" y="489"/>
                    <a:pt x="134" y="485"/>
                    <a:pt x="134" y="479"/>
                  </a:cubicBezTo>
                  <a:cubicBezTo>
                    <a:pt x="134" y="443"/>
                    <a:pt x="134" y="443"/>
                    <a:pt x="134" y="443"/>
                  </a:cubicBezTo>
                  <a:cubicBezTo>
                    <a:pt x="134" y="438"/>
                    <a:pt x="138" y="434"/>
                    <a:pt x="144" y="434"/>
                  </a:cubicBezTo>
                  <a:cubicBezTo>
                    <a:pt x="180" y="434"/>
                    <a:pt x="180" y="434"/>
                    <a:pt x="180" y="434"/>
                  </a:cubicBezTo>
                  <a:cubicBezTo>
                    <a:pt x="185" y="434"/>
                    <a:pt x="189" y="438"/>
                    <a:pt x="189" y="443"/>
                  </a:cubicBezTo>
                  <a:lnTo>
                    <a:pt x="189" y="479"/>
                  </a:lnTo>
                  <a:close/>
                  <a:moveTo>
                    <a:pt x="189" y="401"/>
                  </a:moveTo>
                  <a:cubicBezTo>
                    <a:pt x="189" y="406"/>
                    <a:pt x="185" y="411"/>
                    <a:pt x="180" y="411"/>
                  </a:cubicBezTo>
                  <a:cubicBezTo>
                    <a:pt x="144" y="411"/>
                    <a:pt x="144" y="411"/>
                    <a:pt x="144" y="411"/>
                  </a:cubicBezTo>
                  <a:cubicBezTo>
                    <a:pt x="138" y="411"/>
                    <a:pt x="134" y="406"/>
                    <a:pt x="134" y="401"/>
                  </a:cubicBezTo>
                  <a:cubicBezTo>
                    <a:pt x="134" y="365"/>
                    <a:pt x="134" y="365"/>
                    <a:pt x="134" y="365"/>
                  </a:cubicBezTo>
                  <a:cubicBezTo>
                    <a:pt x="134" y="360"/>
                    <a:pt x="138" y="356"/>
                    <a:pt x="144" y="356"/>
                  </a:cubicBezTo>
                  <a:cubicBezTo>
                    <a:pt x="180" y="356"/>
                    <a:pt x="180" y="356"/>
                    <a:pt x="180" y="356"/>
                  </a:cubicBezTo>
                  <a:cubicBezTo>
                    <a:pt x="185" y="356"/>
                    <a:pt x="189" y="360"/>
                    <a:pt x="189" y="365"/>
                  </a:cubicBezTo>
                  <a:lnTo>
                    <a:pt x="189" y="401"/>
                  </a:lnTo>
                  <a:close/>
                  <a:moveTo>
                    <a:pt x="189" y="323"/>
                  </a:moveTo>
                  <a:cubicBezTo>
                    <a:pt x="189" y="328"/>
                    <a:pt x="185" y="332"/>
                    <a:pt x="180" y="332"/>
                  </a:cubicBezTo>
                  <a:cubicBezTo>
                    <a:pt x="144" y="332"/>
                    <a:pt x="144" y="332"/>
                    <a:pt x="144" y="332"/>
                  </a:cubicBezTo>
                  <a:cubicBezTo>
                    <a:pt x="138" y="332"/>
                    <a:pt x="134" y="328"/>
                    <a:pt x="134" y="323"/>
                  </a:cubicBezTo>
                  <a:cubicBezTo>
                    <a:pt x="134" y="287"/>
                    <a:pt x="134" y="287"/>
                    <a:pt x="134" y="287"/>
                  </a:cubicBezTo>
                  <a:cubicBezTo>
                    <a:pt x="134" y="282"/>
                    <a:pt x="138" y="277"/>
                    <a:pt x="144" y="277"/>
                  </a:cubicBezTo>
                  <a:cubicBezTo>
                    <a:pt x="180" y="277"/>
                    <a:pt x="180" y="277"/>
                    <a:pt x="180" y="277"/>
                  </a:cubicBezTo>
                  <a:cubicBezTo>
                    <a:pt x="185" y="277"/>
                    <a:pt x="189" y="282"/>
                    <a:pt x="189" y="287"/>
                  </a:cubicBezTo>
                  <a:lnTo>
                    <a:pt x="189" y="323"/>
                  </a:lnTo>
                  <a:close/>
                  <a:moveTo>
                    <a:pt x="189" y="245"/>
                  </a:moveTo>
                  <a:cubicBezTo>
                    <a:pt x="189" y="250"/>
                    <a:pt x="185" y="254"/>
                    <a:pt x="180" y="254"/>
                  </a:cubicBezTo>
                  <a:cubicBezTo>
                    <a:pt x="144" y="254"/>
                    <a:pt x="144" y="254"/>
                    <a:pt x="144" y="254"/>
                  </a:cubicBezTo>
                  <a:cubicBezTo>
                    <a:pt x="138" y="254"/>
                    <a:pt x="134" y="250"/>
                    <a:pt x="134" y="245"/>
                  </a:cubicBezTo>
                  <a:cubicBezTo>
                    <a:pt x="134" y="209"/>
                    <a:pt x="134" y="209"/>
                    <a:pt x="134" y="209"/>
                  </a:cubicBezTo>
                  <a:cubicBezTo>
                    <a:pt x="134" y="203"/>
                    <a:pt x="138" y="199"/>
                    <a:pt x="144" y="199"/>
                  </a:cubicBezTo>
                  <a:cubicBezTo>
                    <a:pt x="180" y="199"/>
                    <a:pt x="180" y="199"/>
                    <a:pt x="180" y="199"/>
                  </a:cubicBezTo>
                  <a:cubicBezTo>
                    <a:pt x="185" y="199"/>
                    <a:pt x="189" y="203"/>
                    <a:pt x="189" y="209"/>
                  </a:cubicBezTo>
                  <a:lnTo>
                    <a:pt x="189" y="245"/>
                  </a:lnTo>
                  <a:close/>
                  <a:moveTo>
                    <a:pt x="189" y="166"/>
                  </a:moveTo>
                  <a:cubicBezTo>
                    <a:pt x="189" y="172"/>
                    <a:pt x="185" y="176"/>
                    <a:pt x="180" y="176"/>
                  </a:cubicBezTo>
                  <a:cubicBezTo>
                    <a:pt x="144" y="176"/>
                    <a:pt x="144" y="176"/>
                    <a:pt x="144" y="176"/>
                  </a:cubicBezTo>
                  <a:cubicBezTo>
                    <a:pt x="138" y="176"/>
                    <a:pt x="134" y="172"/>
                    <a:pt x="134" y="166"/>
                  </a:cubicBezTo>
                  <a:cubicBezTo>
                    <a:pt x="134" y="131"/>
                    <a:pt x="134" y="131"/>
                    <a:pt x="134" y="131"/>
                  </a:cubicBezTo>
                  <a:cubicBezTo>
                    <a:pt x="134" y="125"/>
                    <a:pt x="138" y="121"/>
                    <a:pt x="144" y="121"/>
                  </a:cubicBezTo>
                  <a:cubicBezTo>
                    <a:pt x="180" y="121"/>
                    <a:pt x="180" y="121"/>
                    <a:pt x="180" y="121"/>
                  </a:cubicBezTo>
                  <a:cubicBezTo>
                    <a:pt x="185" y="121"/>
                    <a:pt x="189" y="125"/>
                    <a:pt x="189" y="131"/>
                  </a:cubicBezTo>
                  <a:lnTo>
                    <a:pt x="189" y="166"/>
                  </a:lnTo>
                  <a:close/>
                  <a:moveTo>
                    <a:pt x="189" y="88"/>
                  </a:moveTo>
                  <a:cubicBezTo>
                    <a:pt x="189" y="93"/>
                    <a:pt x="185" y="98"/>
                    <a:pt x="180" y="98"/>
                  </a:cubicBezTo>
                  <a:cubicBezTo>
                    <a:pt x="144" y="98"/>
                    <a:pt x="144" y="98"/>
                    <a:pt x="144" y="98"/>
                  </a:cubicBezTo>
                  <a:cubicBezTo>
                    <a:pt x="138" y="98"/>
                    <a:pt x="134" y="93"/>
                    <a:pt x="134" y="88"/>
                  </a:cubicBezTo>
                  <a:cubicBezTo>
                    <a:pt x="134" y="52"/>
                    <a:pt x="134" y="52"/>
                    <a:pt x="134" y="52"/>
                  </a:cubicBezTo>
                  <a:cubicBezTo>
                    <a:pt x="134" y="47"/>
                    <a:pt x="138" y="43"/>
                    <a:pt x="144" y="43"/>
                  </a:cubicBezTo>
                  <a:cubicBezTo>
                    <a:pt x="180" y="43"/>
                    <a:pt x="180" y="43"/>
                    <a:pt x="180" y="43"/>
                  </a:cubicBezTo>
                  <a:cubicBezTo>
                    <a:pt x="185" y="43"/>
                    <a:pt x="189" y="47"/>
                    <a:pt x="189" y="52"/>
                  </a:cubicBezTo>
                  <a:lnTo>
                    <a:pt x="18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64" name="Freeform 19"/>
            <p:cNvSpPr>
              <a:spLocks noEditPoints="1"/>
            </p:cNvSpPr>
            <p:nvPr/>
          </p:nvSpPr>
          <p:spPr bwMode="auto">
            <a:xfrm>
              <a:off x="5511800" y="3268663"/>
              <a:ext cx="900113" cy="1354137"/>
            </a:xfrm>
            <a:custGeom>
              <a:avLst/>
              <a:gdLst>
                <a:gd name="T0" fmla="*/ 240 w 240"/>
                <a:gd name="T1" fmla="*/ 361 h 361"/>
                <a:gd name="T2" fmla="*/ 0 w 240"/>
                <a:gd name="T3" fmla="*/ 0 h 361"/>
                <a:gd name="T4" fmla="*/ 136 w 240"/>
                <a:gd name="T5" fmla="*/ 48 h 361"/>
                <a:gd name="T6" fmla="*/ 182 w 240"/>
                <a:gd name="T7" fmla="*/ 38 h 361"/>
                <a:gd name="T8" fmla="*/ 191 w 240"/>
                <a:gd name="T9" fmla="*/ 84 h 361"/>
                <a:gd name="T10" fmla="*/ 146 w 240"/>
                <a:gd name="T11" fmla="*/ 93 h 361"/>
                <a:gd name="T12" fmla="*/ 136 w 240"/>
                <a:gd name="T13" fmla="*/ 48 h 361"/>
                <a:gd name="T14" fmla="*/ 146 w 240"/>
                <a:gd name="T15" fmla="*/ 117 h 361"/>
                <a:gd name="T16" fmla="*/ 191 w 240"/>
                <a:gd name="T17" fmla="*/ 126 h 361"/>
                <a:gd name="T18" fmla="*/ 182 w 240"/>
                <a:gd name="T19" fmla="*/ 172 h 361"/>
                <a:gd name="T20" fmla="*/ 136 w 240"/>
                <a:gd name="T21" fmla="*/ 162 h 361"/>
                <a:gd name="T22" fmla="*/ 136 w 240"/>
                <a:gd name="T23" fmla="*/ 204 h 361"/>
                <a:gd name="T24" fmla="*/ 182 w 240"/>
                <a:gd name="T25" fmla="*/ 195 h 361"/>
                <a:gd name="T26" fmla="*/ 191 w 240"/>
                <a:gd name="T27" fmla="*/ 240 h 361"/>
                <a:gd name="T28" fmla="*/ 146 w 240"/>
                <a:gd name="T29" fmla="*/ 250 h 361"/>
                <a:gd name="T30" fmla="*/ 136 w 240"/>
                <a:gd name="T31" fmla="*/ 204 h 361"/>
                <a:gd name="T32" fmla="*/ 146 w 240"/>
                <a:gd name="T33" fmla="*/ 273 h 361"/>
                <a:gd name="T34" fmla="*/ 191 w 240"/>
                <a:gd name="T35" fmla="*/ 283 h 361"/>
                <a:gd name="T36" fmla="*/ 182 w 240"/>
                <a:gd name="T37" fmla="*/ 328 h 361"/>
                <a:gd name="T38" fmla="*/ 136 w 240"/>
                <a:gd name="T39" fmla="*/ 318 h 361"/>
                <a:gd name="T40" fmla="*/ 53 w 240"/>
                <a:gd name="T41" fmla="*/ 48 h 361"/>
                <a:gd name="T42" fmla="*/ 98 w 240"/>
                <a:gd name="T43" fmla="*/ 38 h 361"/>
                <a:gd name="T44" fmla="*/ 108 w 240"/>
                <a:gd name="T45" fmla="*/ 84 h 361"/>
                <a:gd name="T46" fmla="*/ 62 w 240"/>
                <a:gd name="T47" fmla="*/ 93 h 361"/>
                <a:gd name="T48" fmla="*/ 53 w 240"/>
                <a:gd name="T49" fmla="*/ 48 h 361"/>
                <a:gd name="T50" fmla="*/ 62 w 240"/>
                <a:gd name="T51" fmla="*/ 117 h 361"/>
                <a:gd name="T52" fmla="*/ 108 w 240"/>
                <a:gd name="T53" fmla="*/ 126 h 361"/>
                <a:gd name="T54" fmla="*/ 98 w 240"/>
                <a:gd name="T55" fmla="*/ 172 h 361"/>
                <a:gd name="T56" fmla="*/ 53 w 240"/>
                <a:gd name="T57" fmla="*/ 162 h 361"/>
                <a:gd name="T58" fmla="*/ 53 w 240"/>
                <a:gd name="T59" fmla="*/ 204 h 361"/>
                <a:gd name="T60" fmla="*/ 98 w 240"/>
                <a:gd name="T61" fmla="*/ 195 h 361"/>
                <a:gd name="T62" fmla="*/ 108 w 240"/>
                <a:gd name="T63" fmla="*/ 240 h 361"/>
                <a:gd name="T64" fmla="*/ 62 w 240"/>
                <a:gd name="T65" fmla="*/ 250 h 361"/>
                <a:gd name="T66" fmla="*/ 53 w 240"/>
                <a:gd name="T67" fmla="*/ 204 h 361"/>
                <a:gd name="T68" fmla="*/ 62 w 240"/>
                <a:gd name="T69" fmla="*/ 273 h 361"/>
                <a:gd name="T70" fmla="*/ 108 w 240"/>
                <a:gd name="T71" fmla="*/ 283 h 361"/>
                <a:gd name="T72" fmla="*/ 98 w 240"/>
                <a:gd name="T73" fmla="*/ 328 h 361"/>
                <a:gd name="T74" fmla="*/ 53 w 240"/>
                <a:gd name="T75" fmla="*/ 3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0" h="361">
                  <a:moveTo>
                    <a:pt x="0" y="361"/>
                  </a:moveTo>
                  <a:cubicBezTo>
                    <a:pt x="240" y="361"/>
                    <a:pt x="240" y="361"/>
                    <a:pt x="240" y="361"/>
                  </a:cubicBezTo>
                  <a:cubicBezTo>
                    <a:pt x="240" y="0"/>
                    <a:pt x="240" y="0"/>
                    <a:pt x="240" y="0"/>
                  </a:cubicBezTo>
                  <a:cubicBezTo>
                    <a:pt x="0" y="0"/>
                    <a:pt x="0" y="0"/>
                    <a:pt x="0" y="0"/>
                  </a:cubicBezTo>
                  <a:lnTo>
                    <a:pt x="0" y="361"/>
                  </a:lnTo>
                  <a:close/>
                  <a:moveTo>
                    <a:pt x="136" y="48"/>
                  </a:moveTo>
                  <a:cubicBezTo>
                    <a:pt x="136" y="43"/>
                    <a:pt x="141" y="38"/>
                    <a:pt x="146" y="38"/>
                  </a:cubicBezTo>
                  <a:cubicBezTo>
                    <a:pt x="182" y="38"/>
                    <a:pt x="182" y="38"/>
                    <a:pt x="182" y="38"/>
                  </a:cubicBezTo>
                  <a:cubicBezTo>
                    <a:pt x="187" y="38"/>
                    <a:pt x="191" y="43"/>
                    <a:pt x="191" y="48"/>
                  </a:cubicBezTo>
                  <a:cubicBezTo>
                    <a:pt x="191" y="84"/>
                    <a:pt x="191" y="84"/>
                    <a:pt x="191" y="84"/>
                  </a:cubicBezTo>
                  <a:cubicBezTo>
                    <a:pt x="191" y="89"/>
                    <a:pt x="187" y="93"/>
                    <a:pt x="182" y="93"/>
                  </a:cubicBezTo>
                  <a:cubicBezTo>
                    <a:pt x="146" y="93"/>
                    <a:pt x="146" y="93"/>
                    <a:pt x="146" y="93"/>
                  </a:cubicBezTo>
                  <a:cubicBezTo>
                    <a:pt x="141" y="93"/>
                    <a:pt x="136" y="89"/>
                    <a:pt x="136" y="84"/>
                  </a:cubicBezTo>
                  <a:lnTo>
                    <a:pt x="136" y="48"/>
                  </a:lnTo>
                  <a:close/>
                  <a:moveTo>
                    <a:pt x="136" y="126"/>
                  </a:moveTo>
                  <a:cubicBezTo>
                    <a:pt x="136" y="121"/>
                    <a:pt x="141" y="117"/>
                    <a:pt x="146" y="117"/>
                  </a:cubicBezTo>
                  <a:cubicBezTo>
                    <a:pt x="182" y="117"/>
                    <a:pt x="182" y="117"/>
                    <a:pt x="182" y="117"/>
                  </a:cubicBezTo>
                  <a:cubicBezTo>
                    <a:pt x="187" y="117"/>
                    <a:pt x="191" y="121"/>
                    <a:pt x="191" y="126"/>
                  </a:cubicBezTo>
                  <a:cubicBezTo>
                    <a:pt x="191" y="162"/>
                    <a:pt x="191" y="162"/>
                    <a:pt x="191" y="162"/>
                  </a:cubicBezTo>
                  <a:cubicBezTo>
                    <a:pt x="191" y="167"/>
                    <a:pt x="187" y="172"/>
                    <a:pt x="182" y="172"/>
                  </a:cubicBezTo>
                  <a:cubicBezTo>
                    <a:pt x="146" y="172"/>
                    <a:pt x="146" y="172"/>
                    <a:pt x="146" y="172"/>
                  </a:cubicBezTo>
                  <a:cubicBezTo>
                    <a:pt x="141" y="172"/>
                    <a:pt x="136" y="167"/>
                    <a:pt x="136" y="162"/>
                  </a:cubicBezTo>
                  <a:lnTo>
                    <a:pt x="136" y="126"/>
                  </a:lnTo>
                  <a:close/>
                  <a:moveTo>
                    <a:pt x="136" y="204"/>
                  </a:moveTo>
                  <a:cubicBezTo>
                    <a:pt x="136" y="199"/>
                    <a:pt x="141" y="195"/>
                    <a:pt x="146" y="195"/>
                  </a:cubicBezTo>
                  <a:cubicBezTo>
                    <a:pt x="182" y="195"/>
                    <a:pt x="182" y="195"/>
                    <a:pt x="182" y="195"/>
                  </a:cubicBezTo>
                  <a:cubicBezTo>
                    <a:pt x="187" y="195"/>
                    <a:pt x="191" y="199"/>
                    <a:pt x="191" y="204"/>
                  </a:cubicBezTo>
                  <a:cubicBezTo>
                    <a:pt x="191" y="240"/>
                    <a:pt x="191" y="240"/>
                    <a:pt x="191" y="240"/>
                  </a:cubicBezTo>
                  <a:cubicBezTo>
                    <a:pt x="191" y="246"/>
                    <a:pt x="187" y="250"/>
                    <a:pt x="182" y="250"/>
                  </a:cubicBezTo>
                  <a:cubicBezTo>
                    <a:pt x="146" y="250"/>
                    <a:pt x="146" y="250"/>
                    <a:pt x="146" y="250"/>
                  </a:cubicBezTo>
                  <a:cubicBezTo>
                    <a:pt x="141" y="250"/>
                    <a:pt x="136" y="246"/>
                    <a:pt x="136" y="240"/>
                  </a:cubicBezTo>
                  <a:lnTo>
                    <a:pt x="136" y="204"/>
                  </a:lnTo>
                  <a:close/>
                  <a:moveTo>
                    <a:pt x="136" y="283"/>
                  </a:moveTo>
                  <a:cubicBezTo>
                    <a:pt x="136" y="277"/>
                    <a:pt x="141" y="273"/>
                    <a:pt x="146" y="273"/>
                  </a:cubicBezTo>
                  <a:cubicBezTo>
                    <a:pt x="182" y="273"/>
                    <a:pt x="182" y="273"/>
                    <a:pt x="182" y="273"/>
                  </a:cubicBezTo>
                  <a:cubicBezTo>
                    <a:pt x="187" y="273"/>
                    <a:pt x="191" y="277"/>
                    <a:pt x="191" y="283"/>
                  </a:cubicBezTo>
                  <a:cubicBezTo>
                    <a:pt x="191" y="318"/>
                    <a:pt x="191" y="318"/>
                    <a:pt x="191" y="318"/>
                  </a:cubicBezTo>
                  <a:cubicBezTo>
                    <a:pt x="191" y="324"/>
                    <a:pt x="187" y="328"/>
                    <a:pt x="182" y="328"/>
                  </a:cubicBezTo>
                  <a:cubicBezTo>
                    <a:pt x="146" y="328"/>
                    <a:pt x="146" y="328"/>
                    <a:pt x="146" y="328"/>
                  </a:cubicBezTo>
                  <a:cubicBezTo>
                    <a:pt x="141" y="328"/>
                    <a:pt x="136" y="324"/>
                    <a:pt x="136" y="318"/>
                  </a:cubicBezTo>
                  <a:lnTo>
                    <a:pt x="136" y="283"/>
                  </a:lnTo>
                  <a:close/>
                  <a:moveTo>
                    <a:pt x="53" y="48"/>
                  </a:moveTo>
                  <a:cubicBezTo>
                    <a:pt x="53" y="43"/>
                    <a:pt x="57" y="38"/>
                    <a:pt x="62" y="38"/>
                  </a:cubicBezTo>
                  <a:cubicBezTo>
                    <a:pt x="98" y="38"/>
                    <a:pt x="98" y="38"/>
                    <a:pt x="98" y="38"/>
                  </a:cubicBezTo>
                  <a:cubicBezTo>
                    <a:pt x="104" y="38"/>
                    <a:pt x="108" y="43"/>
                    <a:pt x="108" y="48"/>
                  </a:cubicBezTo>
                  <a:cubicBezTo>
                    <a:pt x="108" y="84"/>
                    <a:pt x="108" y="84"/>
                    <a:pt x="108" y="84"/>
                  </a:cubicBezTo>
                  <a:cubicBezTo>
                    <a:pt x="108" y="89"/>
                    <a:pt x="104" y="93"/>
                    <a:pt x="98" y="93"/>
                  </a:cubicBezTo>
                  <a:cubicBezTo>
                    <a:pt x="62" y="93"/>
                    <a:pt x="62" y="93"/>
                    <a:pt x="62" y="93"/>
                  </a:cubicBezTo>
                  <a:cubicBezTo>
                    <a:pt x="57" y="93"/>
                    <a:pt x="53" y="89"/>
                    <a:pt x="53" y="84"/>
                  </a:cubicBezTo>
                  <a:lnTo>
                    <a:pt x="53" y="48"/>
                  </a:lnTo>
                  <a:close/>
                  <a:moveTo>
                    <a:pt x="53" y="126"/>
                  </a:moveTo>
                  <a:cubicBezTo>
                    <a:pt x="53" y="121"/>
                    <a:pt x="57" y="117"/>
                    <a:pt x="62" y="117"/>
                  </a:cubicBezTo>
                  <a:cubicBezTo>
                    <a:pt x="98" y="117"/>
                    <a:pt x="98" y="117"/>
                    <a:pt x="98" y="117"/>
                  </a:cubicBezTo>
                  <a:cubicBezTo>
                    <a:pt x="104" y="117"/>
                    <a:pt x="108" y="121"/>
                    <a:pt x="108" y="126"/>
                  </a:cubicBezTo>
                  <a:cubicBezTo>
                    <a:pt x="108" y="162"/>
                    <a:pt x="108" y="162"/>
                    <a:pt x="108" y="162"/>
                  </a:cubicBezTo>
                  <a:cubicBezTo>
                    <a:pt x="108" y="167"/>
                    <a:pt x="104" y="172"/>
                    <a:pt x="98" y="172"/>
                  </a:cubicBezTo>
                  <a:cubicBezTo>
                    <a:pt x="62" y="172"/>
                    <a:pt x="62" y="172"/>
                    <a:pt x="62" y="172"/>
                  </a:cubicBezTo>
                  <a:cubicBezTo>
                    <a:pt x="57" y="172"/>
                    <a:pt x="53" y="167"/>
                    <a:pt x="53" y="162"/>
                  </a:cubicBezTo>
                  <a:lnTo>
                    <a:pt x="53" y="126"/>
                  </a:lnTo>
                  <a:close/>
                  <a:moveTo>
                    <a:pt x="53" y="204"/>
                  </a:moveTo>
                  <a:cubicBezTo>
                    <a:pt x="53" y="199"/>
                    <a:pt x="57" y="195"/>
                    <a:pt x="62" y="195"/>
                  </a:cubicBezTo>
                  <a:cubicBezTo>
                    <a:pt x="98" y="195"/>
                    <a:pt x="98" y="195"/>
                    <a:pt x="98" y="195"/>
                  </a:cubicBezTo>
                  <a:cubicBezTo>
                    <a:pt x="104" y="195"/>
                    <a:pt x="108" y="199"/>
                    <a:pt x="108" y="204"/>
                  </a:cubicBezTo>
                  <a:cubicBezTo>
                    <a:pt x="108" y="240"/>
                    <a:pt x="108" y="240"/>
                    <a:pt x="108" y="240"/>
                  </a:cubicBezTo>
                  <a:cubicBezTo>
                    <a:pt x="108" y="246"/>
                    <a:pt x="104" y="250"/>
                    <a:pt x="98" y="250"/>
                  </a:cubicBezTo>
                  <a:cubicBezTo>
                    <a:pt x="62" y="250"/>
                    <a:pt x="62" y="250"/>
                    <a:pt x="62" y="250"/>
                  </a:cubicBezTo>
                  <a:cubicBezTo>
                    <a:pt x="57" y="250"/>
                    <a:pt x="53" y="246"/>
                    <a:pt x="53" y="240"/>
                  </a:cubicBezTo>
                  <a:lnTo>
                    <a:pt x="53" y="204"/>
                  </a:lnTo>
                  <a:close/>
                  <a:moveTo>
                    <a:pt x="53" y="283"/>
                  </a:moveTo>
                  <a:cubicBezTo>
                    <a:pt x="53" y="277"/>
                    <a:pt x="57" y="273"/>
                    <a:pt x="62" y="273"/>
                  </a:cubicBezTo>
                  <a:cubicBezTo>
                    <a:pt x="98" y="273"/>
                    <a:pt x="98" y="273"/>
                    <a:pt x="98" y="273"/>
                  </a:cubicBezTo>
                  <a:cubicBezTo>
                    <a:pt x="104" y="273"/>
                    <a:pt x="108" y="277"/>
                    <a:pt x="108" y="283"/>
                  </a:cubicBezTo>
                  <a:cubicBezTo>
                    <a:pt x="108" y="318"/>
                    <a:pt x="108" y="318"/>
                    <a:pt x="108" y="318"/>
                  </a:cubicBezTo>
                  <a:cubicBezTo>
                    <a:pt x="108" y="324"/>
                    <a:pt x="104" y="328"/>
                    <a:pt x="98" y="328"/>
                  </a:cubicBezTo>
                  <a:cubicBezTo>
                    <a:pt x="62" y="328"/>
                    <a:pt x="62" y="328"/>
                    <a:pt x="62" y="328"/>
                  </a:cubicBezTo>
                  <a:cubicBezTo>
                    <a:pt x="57" y="328"/>
                    <a:pt x="53" y="324"/>
                    <a:pt x="53" y="318"/>
                  </a:cubicBezTo>
                  <a:lnTo>
                    <a:pt x="53"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781322" name="Group 3"/>
          <p:cNvGrpSpPr>
            <a:grpSpLocks/>
          </p:cNvGrpSpPr>
          <p:nvPr/>
        </p:nvGrpSpPr>
        <p:grpSpPr bwMode="auto">
          <a:xfrm>
            <a:off x="10134848" y="6520128"/>
            <a:ext cx="2099977" cy="346488"/>
            <a:chOff x="10135679" y="6415586"/>
            <a:chExt cx="2102358" cy="347033"/>
          </a:xfrm>
        </p:grpSpPr>
        <p:grpSp>
          <p:nvGrpSpPr>
            <p:cNvPr id="781324" name="Group 58"/>
            <p:cNvGrpSpPr>
              <a:grpSpLocks/>
            </p:cNvGrpSpPr>
            <p:nvPr/>
          </p:nvGrpSpPr>
          <p:grpSpPr bwMode="auto">
            <a:xfrm>
              <a:off x="10669581" y="6493054"/>
              <a:ext cx="1045287" cy="207782"/>
              <a:chOff x="10669581" y="6493054"/>
              <a:chExt cx="1045287" cy="207782"/>
            </a:xfrm>
          </p:grpSpPr>
          <p:sp>
            <p:nvSpPr>
              <p:cNvPr id="60" name="Freeform 9"/>
              <p:cNvSpPr>
                <a:spLocks noEditPoints="1"/>
              </p:cNvSpPr>
              <p:nvPr/>
            </p:nvSpPr>
            <p:spPr bwMode="black">
              <a:xfrm>
                <a:off x="10668968" y="6493425"/>
                <a:ext cx="207480" cy="20757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90000"/>
                </a:schemeClr>
              </a:solidFill>
              <a:ln>
                <a:noFill/>
              </a:ln>
              <a:extLst/>
            </p:spPr>
            <p:txBody>
              <a:bodyPr lIns="91403" tIns="45702" rIns="91403" bIns="45702"/>
              <a:lstStyle/>
              <a:p>
                <a:pPr defTabSz="932134">
                  <a:defRPr/>
                </a:pPr>
                <a:endParaRPr lang="en-US" sz="1799">
                  <a:solidFill>
                    <a:srgbClr val="505050"/>
                  </a:solidFill>
                </a:endParaRPr>
              </a:p>
            </p:txBody>
          </p:sp>
          <p:sp>
            <p:nvSpPr>
              <p:cNvPr id="61" name="Freeform 9"/>
              <p:cNvSpPr>
                <a:spLocks noEditPoints="1"/>
              </p:cNvSpPr>
              <p:nvPr/>
            </p:nvSpPr>
            <p:spPr bwMode="black">
              <a:xfrm>
                <a:off x="11506993" y="6493425"/>
                <a:ext cx="207480" cy="20757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90000"/>
                </a:schemeClr>
              </a:solidFill>
              <a:ln>
                <a:noFill/>
              </a:ln>
              <a:extLst/>
            </p:spPr>
            <p:txBody>
              <a:bodyPr lIns="91403" tIns="45702" rIns="91403" bIns="45702"/>
              <a:lstStyle/>
              <a:p>
                <a:pPr defTabSz="932134">
                  <a:defRPr/>
                </a:pPr>
                <a:endParaRPr lang="en-US" sz="1799">
                  <a:solidFill>
                    <a:srgbClr val="505050"/>
                  </a:solidFill>
                </a:endParaRPr>
              </a:p>
            </p:txBody>
          </p:sp>
        </p:grpSp>
        <p:grpSp>
          <p:nvGrpSpPr>
            <p:cNvPr id="67" name="Group 66"/>
            <p:cNvGrpSpPr/>
            <p:nvPr/>
          </p:nvGrpSpPr>
          <p:grpSpPr>
            <a:xfrm>
              <a:off x="11857037" y="6444288"/>
              <a:ext cx="381000" cy="289477"/>
              <a:chOff x="7582278" y="5991832"/>
              <a:chExt cx="696068" cy="528861"/>
            </a:xfrm>
            <a:solidFill>
              <a:schemeClr val="bg1">
                <a:lumMod val="90000"/>
              </a:schemeClr>
            </a:solidFill>
          </p:grpSpPr>
          <p:sp>
            <p:nvSpPr>
              <p:cNvPr id="68" name="Freeform 6"/>
              <p:cNvSpPr>
                <a:spLocks noChangeAspect="1" noEditPoints="1"/>
              </p:cNvSpPr>
              <p:nvPr/>
            </p:nvSpPr>
            <p:spPr bwMode="auto">
              <a:xfrm>
                <a:off x="7582278" y="5991832"/>
                <a:ext cx="696068" cy="528861"/>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grpFill/>
              <a:ln>
                <a:noFill/>
              </a:ln>
              <a:extLst/>
            </p:spPr>
            <p:txBody>
              <a:bodyPr lIns="91403" tIns="45702" rIns="91403" bIns="45702"/>
              <a:lstStyle/>
              <a:p>
                <a:pPr defTabSz="932134">
                  <a:defRPr/>
                </a:pPr>
                <a:endParaRPr lang="en-US" sz="1799">
                  <a:solidFill>
                    <a:srgbClr val="505050"/>
                  </a:solidFill>
                </a:endParaRPr>
              </a:p>
            </p:txBody>
          </p:sp>
          <p:sp>
            <p:nvSpPr>
              <p:cNvPr id="69" name="Freeform 131"/>
              <p:cNvSpPr>
                <a:spLocks noEditPoints="1"/>
              </p:cNvSpPr>
              <p:nvPr/>
            </p:nvSpPr>
            <p:spPr bwMode="auto">
              <a:xfrm>
                <a:off x="7670148" y="6324616"/>
                <a:ext cx="194084" cy="114344"/>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grpFill/>
              <a:ln>
                <a:noFill/>
              </a:ln>
              <a:extLst/>
            </p:spPr>
            <p:txBody>
              <a:bodyPr lIns="91403" tIns="45702" rIns="91403" bIns="45702"/>
              <a:lstStyle/>
              <a:p>
                <a:pPr defTabSz="914001">
                  <a:defRPr/>
                </a:pPr>
                <a:endParaRPr lang="en-US" sz="1799">
                  <a:solidFill>
                    <a:srgbClr val="FFFFFF"/>
                  </a:solidFill>
                </a:endParaRPr>
              </a:p>
            </p:txBody>
          </p:sp>
          <p:sp>
            <p:nvSpPr>
              <p:cNvPr id="70" name="Freeform 331"/>
              <p:cNvSpPr>
                <a:spLocks noChangeAspect="1" noEditPoints="1"/>
              </p:cNvSpPr>
              <p:nvPr/>
            </p:nvSpPr>
            <p:spPr bwMode="auto">
              <a:xfrm>
                <a:off x="7938776" y="6181098"/>
                <a:ext cx="251700" cy="246859"/>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grpFill/>
              <a:ln>
                <a:noFill/>
              </a:ln>
              <a:extLst/>
            </p:spPr>
            <p:txBody>
              <a:bodyPr lIns="91403" tIns="45702" rIns="91403" bIns="45702"/>
              <a:lstStyle/>
              <a:p>
                <a:pPr defTabSz="932134">
                  <a:defRPr/>
                </a:pPr>
                <a:endParaRPr lang="en-US" sz="1799">
                  <a:solidFill>
                    <a:srgbClr val="505050"/>
                  </a:solidFill>
                </a:endParaRPr>
              </a:p>
            </p:txBody>
          </p:sp>
          <p:sp>
            <p:nvSpPr>
              <p:cNvPr id="71" name="Freeform 346"/>
              <p:cNvSpPr>
                <a:spLocks noChangeAspect="1" noEditPoints="1"/>
              </p:cNvSpPr>
              <p:nvPr/>
            </p:nvSpPr>
            <p:spPr bwMode="auto">
              <a:xfrm>
                <a:off x="7670148" y="6148020"/>
                <a:ext cx="195347" cy="121250"/>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grpFill/>
              <a:ln>
                <a:noFill/>
              </a:ln>
              <a:extLst/>
            </p:spPr>
            <p:txBody>
              <a:bodyPr lIns="91403" tIns="45702" rIns="91403" bIns="45702"/>
              <a:lstStyle/>
              <a:p>
                <a:pPr defTabSz="932134">
                  <a:defRPr/>
                </a:pPr>
                <a:endParaRPr lang="en-US" sz="1799">
                  <a:solidFill>
                    <a:srgbClr val="505050"/>
                  </a:solidFill>
                </a:endParaRPr>
              </a:p>
            </p:txBody>
          </p:sp>
        </p:grpSp>
        <p:sp>
          <p:nvSpPr>
            <p:cNvPr id="72" name="Freeform 128"/>
            <p:cNvSpPr>
              <a:spLocks noChangeAspect="1"/>
            </p:cNvSpPr>
            <p:nvPr/>
          </p:nvSpPr>
          <p:spPr bwMode="white">
            <a:xfrm>
              <a:off x="10135679" y="6465857"/>
              <a:ext cx="418202" cy="2318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C8F5"/>
            </a:solidFill>
            <a:ln>
              <a:noFill/>
            </a:ln>
            <a:extLst/>
          </p:spPr>
          <p:txBody>
            <a:bodyPr lIns="91403" tIns="45702" rIns="91403" bIns="45702"/>
            <a:lstStyle/>
            <a:p>
              <a:pPr defTabSz="914001">
                <a:defRPr/>
              </a:pPr>
              <a:endParaRPr lang="en-US" sz="1799">
                <a:solidFill>
                  <a:srgbClr val="FFFFFF"/>
                </a:solidFill>
              </a:endParaRPr>
            </a:p>
          </p:txBody>
        </p:sp>
        <p:grpSp>
          <p:nvGrpSpPr>
            <p:cNvPr id="73" name="Group 72"/>
            <p:cNvGrpSpPr/>
            <p:nvPr/>
          </p:nvGrpSpPr>
          <p:grpSpPr>
            <a:xfrm>
              <a:off x="10998578" y="6415586"/>
              <a:ext cx="422308" cy="347033"/>
              <a:chOff x="-10704513" y="3823493"/>
              <a:chExt cx="2943165" cy="2418557"/>
            </a:xfrm>
            <a:solidFill>
              <a:schemeClr val="bg1">
                <a:lumMod val="90000"/>
              </a:schemeClr>
            </a:solidFill>
          </p:grpSpPr>
          <p:sp>
            <p:nvSpPr>
              <p:cNvPr id="74" name="Oval 6"/>
              <p:cNvSpPr>
                <a:spLocks noChangeArrowheads="1"/>
              </p:cNvSpPr>
              <p:nvPr/>
            </p:nvSpPr>
            <p:spPr bwMode="auto">
              <a:xfrm>
                <a:off x="-9811833" y="4974246"/>
                <a:ext cx="375123" cy="3751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75" name="Freeform 7"/>
              <p:cNvSpPr>
                <a:spLocks noEditPoints="1"/>
              </p:cNvSpPr>
              <p:nvPr/>
            </p:nvSpPr>
            <p:spPr bwMode="auto">
              <a:xfrm>
                <a:off x="-10704513" y="4093554"/>
                <a:ext cx="2161894" cy="2148496"/>
              </a:xfrm>
              <a:custGeom>
                <a:avLst/>
                <a:gdLst>
                  <a:gd name="T0" fmla="*/ 1243 w 1298"/>
                  <a:gd name="T1" fmla="*/ 446 h 1290"/>
                  <a:gd name="T2" fmla="*/ 1069 w 1298"/>
                  <a:gd name="T3" fmla="*/ 438 h 1290"/>
                  <a:gd name="T4" fmla="*/ 1036 w 1298"/>
                  <a:gd name="T5" fmla="*/ 379 h 1290"/>
                  <a:gd name="T6" fmla="*/ 1112 w 1298"/>
                  <a:gd name="T7" fmla="*/ 221 h 1290"/>
                  <a:gd name="T8" fmla="*/ 1057 w 1298"/>
                  <a:gd name="T9" fmla="*/ 145 h 1290"/>
                  <a:gd name="T10" fmla="*/ 979 w 1298"/>
                  <a:gd name="T11" fmla="*/ 115 h 1290"/>
                  <a:gd name="T12" fmla="*/ 843 w 1298"/>
                  <a:gd name="T13" fmla="*/ 217 h 1290"/>
                  <a:gd name="T14" fmla="*/ 773 w 1298"/>
                  <a:gd name="T15" fmla="*/ 191 h 1290"/>
                  <a:gd name="T16" fmla="*/ 733 w 1298"/>
                  <a:gd name="T17" fmla="*/ 26 h 1290"/>
                  <a:gd name="T18" fmla="*/ 653 w 1298"/>
                  <a:gd name="T19" fmla="*/ 0 h 1290"/>
                  <a:gd name="T20" fmla="*/ 562 w 1298"/>
                  <a:gd name="T21" fmla="*/ 24 h 1290"/>
                  <a:gd name="T22" fmla="*/ 522 w 1298"/>
                  <a:gd name="T23" fmla="*/ 192 h 1290"/>
                  <a:gd name="T24" fmla="*/ 457 w 1298"/>
                  <a:gd name="T25" fmla="*/ 215 h 1290"/>
                  <a:gd name="T26" fmla="*/ 320 w 1298"/>
                  <a:gd name="T27" fmla="*/ 113 h 1290"/>
                  <a:gd name="T28" fmla="*/ 235 w 1298"/>
                  <a:gd name="T29" fmla="*/ 152 h 1290"/>
                  <a:gd name="T30" fmla="*/ 190 w 1298"/>
                  <a:gd name="T31" fmla="*/ 223 h 1290"/>
                  <a:gd name="T32" fmla="*/ 264 w 1298"/>
                  <a:gd name="T33" fmla="*/ 376 h 1290"/>
                  <a:gd name="T34" fmla="*/ 227 w 1298"/>
                  <a:gd name="T35" fmla="*/ 440 h 1290"/>
                  <a:gd name="T36" fmla="*/ 56 w 1298"/>
                  <a:gd name="T37" fmla="*/ 448 h 1290"/>
                  <a:gd name="T38" fmla="*/ 16 w 1298"/>
                  <a:gd name="T39" fmla="*/ 522 h 1290"/>
                  <a:gd name="T40" fmla="*/ 22 w 1298"/>
                  <a:gd name="T41" fmla="*/ 615 h 1290"/>
                  <a:gd name="T42" fmla="*/ 183 w 1298"/>
                  <a:gd name="T43" fmla="*/ 688 h 1290"/>
                  <a:gd name="T44" fmla="*/ 199 w 1298"/>
                  <a:gd name="T45" fmla="*/ 771 h 1290"/>
                  <a:gd name="T46" fmla="*/ 72 w 1298"/>
                  <a:gd name="T47" fmla="*/ 898 h 1290"/>
                  <a:gd name="T48" fmla="*/ 99 w 1298"/>
                  <a:gd name="T49" fmla="*/ 988 h 1290"/>
                  <a:gd name="T50" fmla="*/ 162 w 1298"/>
                  <a:gd name="T51" fmla="*/ 1042 h 1290"/>
                  <a:gd name="T52" fmla="*/ 334 w 1298"/>
                  <a:gd name="T53" fmla="*/ 987 h 1290"/>
                  <a:gd name="T54" fmla="*/ 392 w 1298"/>
                  <a:gd name="T55" fmla="*/ 1033 h 1290"/>
                  <a:gd name="T56" fmla="*/ 379 w 1298"/>
                  <a:gd name="T57" fmla="*/ 1218 h 1290"/>
                  <a:gd name="T58" fmla="*/ 458 w 1298"/>
                  <a:gd name="T59" fmla="*/ 1268 h 1290"/>
                  <a:gd name="T60" fmla="*/ 542 w 1298"/>
                  <a:gd name="T61" fmla="*/ 1267 h 1290"/>
                  <a:gd name="T62" fmla="*/ 638 w 1298"/>
                  <a:gd name="T63" fmla="*/ 1109 h 1290"/>
                  <a:gd name="T64" fmla="*/ 649 w 1298"/>
                  <a:gd name="T65" fmla="*/ 1110 h 1290"/>
                  <a:gd name="T66" fmla="*/ 696 w 1298"/>
                  <a:gd name="T67" fmla="*/ 1107 h 1290"/>
                  <a:gd name="T68" fmla="*/ 804 w 1298"/>
                  <a:gd name="T69" fmla="*/ 1257 h 1290"/>
                  <a:gd name="T70" fmla="*/ 888 w 1298"/>
                  <a:gd name="T71" fmla="*/ 1252 h 1290"/>
                  <a:gd name="T72" fmla="*/ 963 w 1298"/>
                  <a:gd name="T73" fmla="*/ 1196 h 1290"/>
                  <a:gd name="T74" fmla="*/ 935 w 1298"/>
                  <a:gd name="T75" fmla="*/ 1011 h 1290"/>
                  <a:gd name="T76" fmla="*/ 976 w 1298"/>
                  <a:gd name="T77" fmla="*/ 975 h 1290"/>
                  <a:gd name="T78" fmla="*/ 1154 w 1298"/>
                  <a:gd name="T79" fmla="*/ 1023 h 1290"/>
                  <a:gd name="T80" fmla="*/ 1218 w 1298"/>
                  <a:gd name="T81" fmla="*/ 954 h 1290"/>
                  <a:gd name="T82" fmla="*/ 1233 w 1298"/>
                  <a:gd name="T83" fmla="*/ 872 h 1290"/>
                  <a:gd name="T84" fmla="*/ 1102 w 1298"/>
                  <a:gd name="T85" fmla="*/ 753 h 1290"/>
                  <a:gd name="T86" fmla="*/ 1114 w 1298"/>
                  <a:gd name="T87" fmla="*/ 687 h 1290"/>
                  <a:gd name="T88" fmla="*/ 1274 w 1298"/>
                  <a:gd name="T89" fmla="*/ 613 h 1290"/>
                  <a:gd name="T90" fmla="*/ 1284 w 1298"/>
                  <a:gd name="T91" fmla="*/ 530 h 1290"/>
                  <a:gd name="T92" fmla="*/ 1243 w 1298"/>
                  <a:gd name="T93" fmla="*/ 446 h 1290"/>
                  <a:gd name="T94" fmla="*/ 393 w 1298"/>
                  <a:gd name="T95" fmla="*/ 642 h 1290"/>
                  <a:gd name="T96" fmla="*/ 649 w 1298"/>
                  <a:gd name="T97" fmla="*/ 386 h 1290"/>
                  <a:gd name="T98" fmla="*/ 904 w 1298"/>
                  <a:gd name="T99" fmla="*/ 642 h 1290"/>
                  <a:gd name="T100" fmla="*/ 649 w 1298"/>
                  <a:gd name="T101" fmla="*/ 897 h 1290"/>
                  <a:gd name="T102" fmla="*/ 393 w 1298"/>
                  <a:gd name="T103" fmla="*/ 64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8" h="1290">
                    <a:moveTo>
                      <a:pt x="1243" y="446"/>
                    </a:moveTo>
                    <a:cubicBezTo>
                      <a:pt x="1171" y="440"/>
                      <a:pt x="1106" y="438"/>
                      <a:pt x="1069" y="438"/>
                    </a:cubicBezTo>
                    <a:cubicBezTo>
                      <a:pt x="1059" y="418"/>
                      <a:pt x="1048" y="398"/>
                      <a:pt x="1036" y="379"/>
                    </a:cubicBezTo>
                    <a:cubicBezTo>
                      <a:pt x="1052" y="347"/>
                      <a:pt x="1082" y="288"/>
                      <a:pt x="1112" y="221"/>
                    </a:cubicBezTo>
                    <a:cubicBezTo>
                      <a:pt x="1112" y="221"/>
                      <a:pt x="1121" y="197"/>
                      <a:pt x="1057" y="145"/>
                    </a:cubicBezTo>
                    <a:cubicBezTo>
                      <a:pt x="1057" y="145"/>
                      <a:pt x="1000" y="99"/>
                      <a:pt x="979" y="115"/>
                    </a:cubicBezTo>
                    <a:cubicBezTo>
                      <a:pt x="843" y="217"/>
                      <a:pt x="843" y="217"/>
                      <a:pt x="843" y="217"/>
                    </a:cubicBezTo>
                    <a:cubicBezTo>
                      <a:pt x="821" y="207"/>
                      <a:pt x="797" y="198"/>
                      <a:pt x="773" y="191"/>
                    </a:cubicBezTo>
                    <a:cubicBezTo>
                      <a:pt x="733" y="26"/>
                      <a:pt x="733" y="26"/>
                      <a:pt x="733" y="26"/>
                    </a:cubicBezTo>
                    <a:cubicBezTo>
                      <a:pt x="726" y="0"/>
                      <a:pt x="653" y="0"/>
                      <a:pt x="653" y="0"/>
                    </a:cubicBezTo>
                    <a:cubicBezTo>
                      <a:pt x="571" y="0"/>
                      <a:pt x="562" y="24"/>
                      <a:pt x="562" y="24"/>
                    </a:cubicBezTo>
                    <a:cubicBezTo>
                      <a:pt x="543" y="93"/>
                      <a:pt x="530" y="156"/>
                      <a:pt x="522" y="192"/>
                    </a:cubicBezTo>
                    <a:cubicBezTo>
                      <a:pt x="500" y="198"/>
                      <a:pt x="478" y="206"/>
                      <a:pt x="457" y="215"/>
                    </a:cubicBezTo>
                    <a:cubicBezTo>
                      <a:pt x="428" y="192"/>
                      <a:pt x="378" y="153"/>
                      <a:pt x="320" y="113"/>
                    </a:cubicBezTo>
                    <a:cubicBezTo>
                      <a:pt x="320" y="113"/>
                      <a:pt x="298" y="100"/>
                      <a:pt x="235" y="152"/>
                    </a:cubicBezTo>
                    <a:cubicBezTo>
                      <a:pt x="235" y="152"/>
                      <a:pt x="179" y="200"/>
                      <a:pt x="190" y="223"/>
                    </a:cubicBezTo>
                    <a:cubicBezTo>
                      <a:pt x="264" y="376"/>
                      <a:pt x="264" y="376"/>
                      <a:pt x="264" y="376"/>
                    </a:cubicBezTo>
                    <a:cubicBezTo>
                      <a:pt x="250" y="396"/>
                      <a:pt x="238" y="417"/>
                      <a:pt x="227" y="440"/>
                    </a:cubicBezTo>
                    <a:cubicBezTo>
                      <a:pt x="56" y="448"/>
                      <a:pt x="56" y="448"/>
                      <a:pt x="56" y="448"/>
                    </a:cubicBezTo>
                    <a:cubicBezTo>
                      <a:pt x="30" y="450"/>
                      <a:pt x="16" y="522"/>
                      <a:pt x="16" y="522"/>
                    </a:cubicBezTo>
                    <a:cubicBezTo>
                      <a:pt x="0" y="602"/>
                      <a:pt x="22" y="615"/>
                      <a:pt x="22" y="615"/>
                    </a:cubicBezTo>
                    <a:cubicBezTo>
                      <a:pt x="89" y="648"/>
                      <a:pt x="150" y="674"/>
                      <a:pt x="183" y="688"/>
                    </a:cubicBezTo>
                    <a:cubicBezTo>
                      <a:pt x="186" y="717"/>
                      <a:pt x="192" y="744"/>
                      <a:pt x="199" y="771"/>
                    </a:cubicBezTo>
                    <a:cubicBezTo>
                      <a:pt x="174" y="795"/>
                      <a:pt x="124" y="842"/>
                      <a:pt x="72" y="898"/>
                    </a:cubicBezTo>
                    <a:cubicBezTo>
                      <a:pt x="72" y="898"/>
                      <a:pt x="56" y="918"/>
                      <a:pt x="99" y="988"/>
                    </a:cubicBezTo>
                    <a:cubicBezTo>
                      <a:pt x="99" y="988"/>
                      <a:pt x="137" y="1050"/>
                      <a:pt x="162" y="1042"/>
                    </a:cubicBezTo>
                    <a:cubicBezTo>
                      <a:pt x="334" y="987"/>
                      <a:pt x="334" y="987"/>
                      <a:pt x="334" y="987"/>
                    </a:cubicBezTo>
                    <a:cubicBezTo>
                      <a:pt x="353" y="1004"/>
                      <a:pt x="372" y="1019"/>
                      <a:pt x="392" y="1033"/>
                    </a:cubicBezTo>
                    <a:cubicBezTo>
                      <a:pt x="389" y="1065"/>
                      <a:pt x="382" y="1137"/>
                      <a:pt x="379" y="1218"/>
                    </a:cubicBezTo>
                    <a:cubicBezTo>
                      <a:pt x="379" y="1218"/>
                      <a:pt x="380" y="1244"/>
                      <a:pt x="458" y="1268"/>
                    </a:cubicBezTo>
                    <a:cubicBezTo>
                      <a:pt x="458" y="1268"/>
                      <a:pt x="528" y="1290"/>
                      <a:pt x="542" y="1267"/>
                    </a:cubicBezTo>
                    <a:cubicBezTo>
                      <a:pt x="638" y="1109"/>
                      <a:pt x="638" y="1109"/>
                      <a:pt x="638" y="1109"/>
                    </a:cubicBezTo>
                    <a:cubicBezTo>
                      <a:pt x="641" y="1109"/>
                      <a:pt x="645" y="1110"/>
                      <a:pt x="649" y="1110"/>
                    </a:cubicBezTo>
                    <a:cubicBezTo>
                      <a:pt x="665" y="1110"/>
                      <a:pt x="680" y="1109"/>
                      <a:pt x="696" y="1107"/>
                    </a:cubicBezTo>
                    <a:cubicBezTo>
                      <a:pt x="804" y="1257"/>
                      <a:pt x="804" y="1257"/>
                      <a:pt x="804" y="1257"/>
                    </a:cubicBezTo>
                    <a:cubicBezTo>
                      <a:pt x="820" y="1279"/>
                      <a:pt x="888" y="1252"/>
                      <a:pt x="888" y="1252"/>
                    </a:cubicBezTo>
                    <a:cubicBezTo>
                      <a:pt x="964" y="1221"/>
                      <a:pt x="963" y="1196"/>
                      <a:pt x="963" y="1196"/>
                    </a:cubicBezTo>
                    <a:cubicBezTo>
                      <a:pt x="954" y="1114"/>
                      <a:pt x="941" y="1043"/>
                      <a:pt x="935" y="1011"/>
                    </a:cubicBezTo>
                    <a:cubicBezTo>
                      <a:pt x="949" y="1000"/>
                      <a:pt x="963" y="988"/>
                      <a:pt x="976" y="975"/>
                    </a:cubicBezTo>
                    <a:cubicBezTo>
                      <a:pt x="1008" y="985"/>
                      <a:pt x="1076" y="1005"/>
                      <a:pt x="1154" y="1023"/>
                    </a:cubicBezTo>
                    <a:cubicBezTo>
                      <a:pt x="1154" y="1023"/>
                      <a:pt x="1180" y="1027"/>
                      <a:pt x="1218" y="954"/>
                    </a:cubicBezTo>
                    <a:cubicBezTo>
                      <a:pt x="1218" y="954"/>
                      <a:pt x="1253" y="890"/>
                      <a:pt x="1233" y="872"/>
                    </a:cubicBezTo>
                    <a:cubicBezTo>
                      <a:pt x="1102" y="753"/>
                      <a:pt x="1102" y="753"/>
                      <a:pt x="1102" y="753"/>
                    </a:cubicBezTo>
                    <a:cubicBezTo>
                      <a:pt x="1108" y="732"/>
                      <a:pt x="1112" y="710"/>
                      <a:pt x="1114" y="687"/>
                    </a:cubicBezTo>
                    <a:cubicBezTo>
                      <a:pt x="1274" y="613"/>
                      <a:pt x="1274" y="613"/>
                      <a:pt x="1274" y="613"/>
                    </a:cubicBezTo>
                    <a:cubicBezTo>
                      <a:pt x="1298" y="602"/>
                      <a:pt x="1284" y="530"/>
                      <a:pt x="1284" y="530"/>
                    </a:cubicBezTo>
                    <a:cubicBezTo>
                      <a:pt x="1269" y="449"/>
                      <a:pt x="1243" y="446"/>
                      <a:pt x="1243" y="446"/>
                    </a:cubicBezTo>
                    <a:moveTo>
                      <a:pt x="393" y="642"/>
                    </a:moveTo>
                    <a:cubicBezTo>
                      <a:pt x="393" y="501"/>
                      <a:pt x="508" y="386"/>
                      <a:pt x="649" y="386"/>
                    </a:cubicBezTo>
                    <a:cubicBezTo>
                      <a:pt x="789" y="386"/>
                      <a:pt x="904" y="501"/>
                      <a:pt x="904" y="642"/>
                    </a:cubicBezTo>
                    <a:cubicBezTo>
                      <a:pt x="904" y="783"/>
                      <a:pt x="789" y="897"/>
                      <a:pt x="649" y="897"/>
                    </a:cubicBezTo>
                    <a:cubicBezTo>
                      <a:pt x="508" y="897"/>
                      <a:pt x="393" y="783"/>
                      <a:pt x="393" y="6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76" name="Freeform 8"/>
              <p:cNvSpPr>
                <a:spLocks noEditPoints="1"/>
              </p:cNvSpPr>
              <p:nvPr/>
            </p:nvSpPr>
            <p:spPr bwMode="auto">
              <a:xfrm>
                <a:off x="-8793642" y="3823493"/>
                <a:ext cx="1032294" cy="1107741"/>
              </a:xfrm>
              <a:custGeom>
                <a:avLst/>
                <a:gdLst>
                  <a:gd name="T0" fmla="*/ 612 w 620"/>
                  <a:gd name="T1" fmla="*/ 479 h 665"/>
                  <a:gd name="T2" fmla="*/ 545 w 620"/>
                  <a:gd name="T3" fmla="*/ 400 h 665"/>
                  <a:gd name="T4" fmla="*/ 555 w 620"/>
                  <a:gd name="T5" fmla="*/ 331 h 665"/>
                  <a:gd name="T6" fmla="*/ 544 w 620"/>
                  <a:gd name="T7" fmla="*/ 259 h 665"/>
                  <a:gd name="T8" fmla="*/ 606 w 620"/>
                  <a:gd name="T9" fmla="*/ 186 h 665"/>
                  <a:gd name="T10" fmla="*/ 588 w 620"/>
                  <a:gd name="T11" fmla="*/ 141 h 665"/>
                  <a:gd name="T12" fmla="*/ 553 w 620"/>
                  <a:gd name="T13" fmla="*/ 116 h 665"/>
                  <a:gd name="T14" fmla="*/ 472 w 620"/>
                  <a:gd name="T15" fmla="*/ 150 h 665"/>
                  <a:gd name="T16" fmla="*/ 378 w 620"/>
                  <a:gd name="T17" fmla="*/ 98 h 665"/>
                  <a:gd name="T18" fmla="*/ 357 w 620"/>
                  <a:gd name="T19" fmla="*/ 13 h 665"/>
                  <a:gd name="T20" fmla="*/ 315 w 620"/>
                  <a:gd name="T21" fmla="*/ 0 h 665"/>
                  <a:gd name="T22" fmla="*/ 269 w 620"/>
                  <a:gd name="T23" fmla="*/ 12 h 665"/>
                  <a:gd name="T24" fmla="*/ 248 w 620"/>
                  <a:gd name="T25" fmla="*/ 99 h 665"/>
                  <a:gd name="T26" fmla="*/ 150 w 620"/>
                  <a:gd name="T27" fmla="*/ 153 h 665"/>
                  <a:gd name="T28" fmla="*/ 61 w 620"/>
                  <a:gd name="T29" fmla="*/ 116 h 665"/>
                  <a:gd name="T30" fmla="*/ 26 w 620"/>
                  <a:gd name="T31" fmla="*/ 141 h 665"/>
                  <a:gd name="T32" fmla="*/ 8 w 620"/>
                  <a:gd name="T33" fmla="*/ 186 h 665"/>
                  <a:gd name="T34" fmla="*/ 77 w 620"/>
                  <a:gd name="T35" fmla="*/ 267 h 665"/>
                  <a:gd name="T36" fmla="*/ 82 w 620"/>
                  <a:gd name="T37" fmla="*/ 259 h 665"/>
                  <a:gd name="T38" fmla="*/ 71 w 620"/>
                  <a:gd name="T39" fmla="*/ 331 h 665"/>
                  <a:gd name="T40" fmla="*/ 81 w 620"/>
                  <a:gd name="T41" fmla="*/ 400 h 665"/>
                  <a:gd name="T42" fmla="*/ 14 w 620"/>
                  <a:gd name="T43" fmla="*/ 479 h 665"/>
                  <a:gd name="T44" fmla="*/ 32 w 620"/>
                  <a:gd name="T45" fmla="*/ 524 h 665"/>
                  <a:gd name="T46" fmla="*/ 67 w 620"/>
                  <a:gd name="T47" fmla="*/ 549 h 665"/>
                  <a:gd name="T48" fmla="*/ 154 w 620"/>
                  <a:gd name="T49" fmla="*/ 513 h 665"/>
                  <a:gd name="T50" fmla="*/ 248 w 620"/>
                  <a:gd name="T51" fmla="*/ 564 h 665"/>
                  <a:gd name="T52" fmla="*/ 270 w 620"/>
                  <a:gd name="T53" fmla="*/ 652 h 665"/>
                  <a:gd name="T54" fmla="*/ 311 w 620"/>
                  <a:gd name="T55" fmla="*/ 665 h 665"/>
                  <a:gd name="T56" fmla="*/ 358 w 620"/>
                  <a:gd name="T57" fmla="*/ 653 h 665"/>
                  <a:gd name="T58" fmla="*/ 379 w 620"/>
                  <a:gd name="T59" fmla="*/ 564 h 665"/>
                  <a:gd name="T60" fmla="*/ 473 w 620"/>
                  <a:gd name="T61" fmla="*/ 513 h 665"/>
                  <a:gd name="T62" fmla="*/ 559 w 620"/>
                  <a:gd name="T63" fmla="*/ 549 h 665"/>
                  <a:gd name="T64" fmla="*/ 595 w 620"/>
                  <a:gd name="T65" fmla="*/ 524 h 665"/>
                  <a:gd name="T66" fmla="*/ 612 w 620"/>
                  <a:gd name="T67" fmla="*/ 479 h 665"/>
                  <a:gd name="T68" fmla="*/ 313 w 620"/>
                  <a:gd name="T69" fmla="*/ 421 h 665"/>
                  <a:gd name="T70" fmla="*/ 223 w 620"/>
                  <a:gd name="T71" fmla="*/ 331 h 665"/>
                  <a:gd name="T72" fmla="*/ 313 w 620"/>
                  <a:gd name="T73" fmla="*/ 242 h 665"/>
                  <a:gd name="T74" fmla="*/ 403 w 620"/>
                  <a:gd name="T75" fmla="*/ 331 h 665"/>
                  <a:gd name="T76" fmla="*/ 313 w 620"/>
                  <a:gd name="T77" fmla="*/ 42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0" h="665">
                    <a:moveTo>
                      <a:pt x="612" y="479"/>
                    </a:moveTo>
                    <a:cubicBezTo>
                      <a:pt x="582" y="439"/>
                      <a:pt x="552" y="408"/>
                      <a:pt x="545" y="400"/>
                    </a:cubicBezTo>
                    <a:cubicBezTo>
                      <a:pt x="552" y="378"/>
                      <a:pt x="555" y="355"/>
                      <a:pt x="555" y="331"/>
                    </a:cubicBezTo>
                    <a:cubicBezTo>
                      <a:pt x="555" y="306"/>
                      <a:pt x="551" y="282"/>
                      <a:pt x="544" y="259"/>
                    </a:cubicBezTo>
                    <a:cubicBezTo>
                      <a:pt x="556" y="247"/>
                      <a:pt x="580" y="219"/>
                      <a:pt x="606" y="186"/>
                    </a:cubicBezTo>
                    <a:cubicBezTo>
                      <a:pt x="606" y="186"/>
                      <a:pt x="614" y="175"/>
                      <a:pt x="588" y="141"/>
                    </a:cubicBezTo>
                    <a:cubicBezTo>
                      <a:pt x="588" y="141"/>
                      <a:pt x="566" y="111"/>
                      <a:pt x="553" y="116"/>
                    </a:cubicBezTo>
                    <a:cubicBezTo>
                      <a:pt x="472" y="150"/>
                      <a:pt x="472" y="150"/>
                      <a:pt x="472" y="150"/>
                    </a:cubicBezTo>
                    <a:cubicBezTo>
                      <a:pt x="445" y="126"/>
                      <a:pt x="413" y="108"/>
                      <a:pt x="378" y="98"/>
                    </a:cubicBezTo>
                    <a:cubicBezTo>
                      <a:pt x="357" y="13"/>
                      <a:pt x="357" y="13"/>
                      <a:pt x="357" y="13"/>
                    </a:cubicBezTo>
                    <a:cubicBezTo>
                      <a:pt x="353" y="0"/>
                      <a:pt x="315" y="0"/>
                      <a:pt x="315" y="0"/>
                    </a:cubicBezTo>
                    <a:cubicBezTo>
                      <a:pt x="273" y="0"/>
                      <a:pt x="269" y="12"/>
                      <a:pt x="269" y="12"/>
                    </a:cubicBezTo>
                    <a:cubicBezTo>
                      <a:pt x="259" y="48"/>
                      <a:pt x="252" y="80"/>
                      <a:pt x="248" y="99"/>
                    </a:cubicBezTo>
                    <a:cubicBezTo>
                      <a:pt x="211" y="109"/>
                      <a:pt x="178" y="128"/>
                      <a:pt x="150" y="153"/>
                    </a:cubicBezTo>
                    <a:cubicBezTo>
                      <a:pt x="61" y="116"/>
                      <a:pt x="61" y="116"/>
                      <a:pt x="61" y="116"/>
                    </a:cubicBezTo>
                    <a:cubicBezTo>
                      <a:pt x="48" y="111"/>
                      <a:pt x="26" y="141"/>
                      <a:pt x="26" y="141"/>
                    </a:cubicBezTo>
                    <a:cubicBezTo>
                      <a:pt x="0" y="175"/>
                      <a:pt x="8" y="186"/>
                      <a:pt x="8" y="186"/>
                    </a:cubicBezTo>
                    <a:cubicBezTo>
                      <a:pt x="43" y="231"/>
                      <a:pt x="77" y="267"/>
                      <a:pt x="77" y="267"/>
                    </a:cubicBezTo>
                    <a:cubicBezTo>
                      <a:pt x="82" y="259"/>
                      <a:pt x="82" y="259"/>
                      <a:pt x="82" y="259"/>
                    </a:cubicBezTo>
                    <a:cubicBezTo>
                      <a:pt x="75" y="282"/>
                      <a:pt x="71" y="306"/>
                      <a:pt x="71" y="331"/>
                    </a:cubicBezTo>
                    <a:cubicBezTo>
                      <a:pt x="71" y="355"/>
                      <a:pt x="75" y="378"/>
                      <a:pt x="81" y="400"/>
                    </a:cubicBezTo>
                    <a:cubicBezTo>
                      <a:pt x="74" y="407"/>
                      <a:pt x="45" y="439"/>
                      <a:pt x="14" y="479"/>
                    </a:cubicBezTo>
                    <a:cubicBezTo>
                      <a:pt x="14" y="479"/>
                      <a:pt x="7" y="489"/>
                      <a:pt x="32" y="524"/>
                    </a:cubicBezTo>
                    <a:cubicBezTo>
                      <a:pt x="32" y="524"/>
                      <a:pt x="54" y="554"/>
                      <a:pt x="67" y="549"/>
                    </a:cubicBezTo>
                    <a:cubicBezTo>
                      <a:pt x="154" y="513"/>
                      <a:pt x="154" y="513"/>
                      <a:pt x="154" y="513"/>
                    </a:cubicBezTo>
                    <a:cubicBezTo>
                      <a:pt x="181" y="537"/>
                      <a:pt x="213" y="554"/>
                      <a:pt x="248" y="564"/>
                    </a:cubicBezTo>
                    <a:cubicBezTo>
                      <a:pt x="270" y="652"/>
                      <a:pt x="270" y="652"/>
                      <a:pt x="270" y="652"/>
                    </a:cubicBezTo>
                    <a:cubicBezTo>
                      <a:pt x="273" y="665"/>
                      <a:pt x="311" y="665"/>
                      <a:pt x="311" y="665"/>
                    </a:cubicBezTo>
                    <a:cubicBezTo>
                      <a:pt x="354" y="665"/>
                      <a:pt x="358" y="653"/>
                      <a:pt x="358" y="653"/>
                    </a:cubicBezTo>
                    <a:cubicBezTo>
                      <a:pt x="368" y="616"/>
                      <a:pt x="375" y="582"/>
                      <a:pt x="379" y="564"/>
                    </a:cubicBezTo>
                    <a:cubicBezTo>
                      <a:pt x="414" y="554"/>
                      <a:pt x="446" y="536"/>
                      <a:pt x="473" y="513"/>
                    </a:cubicBezTo>
                    <a:cubicBezTo>
                      <a:pt x="559" y="549"/>
                      <a:pt x="559" y="549"/>
                      <a:pt x="559" y="549"/>
                    </a:cubicBezTo>
                    <a:cubicBezTo>
                      <a:pt x="572" y="554"/>
                      <a:pt x="595" y="524"/>
                      <a:pt x="595" y="524"/>
                    </a:cubicBezTo>
                    <a:cubicBezTo>
                      <a:pt x="620" y="489"/>
                      <a:pt x="612" y="479"/>
                      <a:pt x="612" y="479"/>
                    </a:cubicBezTo>
                    <a:moveTo>
                      <a:pt x="313" y="421"/>
                    </a:moveTo>
                    <a:cubicBezTo>
                      <a:pt x="264" y="421"/>
                      <a:pt x="223" y="381"/>
                      <a:pt x="223" y="331"/>
                    </a:cubicBezTo>
                    <a:cubicBezTo>
                      <a:pt x="223" y="282"/>
                      <a:pt x="264" y="242"/>
                      <a:pt x="313" y="242"/>
                    </a:cubicBezTo>
                    <a:cubicBezTo>
                      <a:pt x="363" y="242"/>
                      <a:pt x="403" y="282"/>
                      <a:pt x="403" y="331"/>
                    </a:cubicBezTo>
                    <a:cubicBezTo>
                      <a:pt x="403" y="381"/>
                      <a:pt x="363" y="421"/>
                      <a:pt x="313" y="4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sp>
        <p:nvSpPr>
          <p:cNvPr id="78" name="Rectangle 77"/>
          <p:cNvSpPr/>
          <p:nvPr/>
        </p:nvSpPr>
        <p:spPr bwMode="auto">
          <a:xfrm>
            <a:off x="480137" y="1552720"/>
            <a:ext cx="2558183" cy="25096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endParaRPr lang="en-US" sz="1599" spc="-50" dirty="0">
              <a:solidFill>
                <a:srgbClr val="00188F"/>
              </a:solidFill>
            </a:endParaRPr>
          </a:p>
        </p:txBody>
      </p:sp>
    </p:spTree>
    <p:extLst>
      <p:ext uri="{BB962C8B-B14F-4D97-AF65-F5344CB8AC3E}">
        <p14:creationId xmlns:p14="http://schemas.microsoft.com/office/powerpoint/2010/main" val="320904504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bwMode="auto">
          <a:xfrm>
            <a:off x="2502" y="1619"/>
            <a:ext cx="12431473" cy="210159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dirty="0" err="1">
              <a:gradFill>
                <a:gsLst>
                  <a:gs pos="1250">
                    <a:srgbClr val="EFEFEF"/>
                  </a:gs>
                  <a:gs pos="10417">
                    <a:srgbClr val="EFEFEF"/>
                  </a:gs>
                </a:gsLst>
                <a:lin ang="5400000" scaled="0"/>
              </a:gradFill>
            </a:endParaRPr>
          </a:p>
        </p:txBody>
      </p:sp>
      <p:sp>
        <p:nvSpPr>
          <p:cNvPr id="77" name="Title 76"/>
          <p:cNvSpPr>
            <a:spLocks noGrp="1"/>
          </p:cNvSpPr>
          <p:nvPr>
            <p:ph type="title"/>
          </p:nvPr>
        </p:nvSpPr>
        <p:spPr>
          <a:xfrm>
            <a:off x="277749" y="293058"/>
            <a:ext cx="11370961" cy="1713390"/>
          </a:xfrm>
        </p:spPr>
        <p:txBody>
          <a:bodyPr/>
          <a:lstStyle/>
          <a:p>
            <a:pPr defTabSz="932372" fontAlgn="auto">
              <a:spcAft>
                <a:spcPts val="0"/>
              </a:spcAft>
              <a:defRPr/>
            </a:pPr>
            <a:r>
              <a:rPr sz="5398">
                <a:solidFill>
                  <a:srgbClr val="FFFFFF"/>
                </a:solidFill>
              </a:rPr>
              <a:t>Datacenter of the (New) Present</a:t>
            </a:r>
            <a:br>
              <a:rPr sz="5398">
                <a:solidFill>
                  <a:srgbClr val="FFFFFF"/>
                </a:solidFill>
              </a:rPr>
            </a:br>
            <a:r>
              <a:rPr sz="5398">
                <a:solidFill>
                  <a:srgbClr val="FFFFFF"/>
                </a:solidFill>
              </a:rPr>
              <a:t>   “Datacenter without boundaries”</a:t>
            </a:r>
          </a:p>
        </p:txBody>
      </p:sp>
      <p:sp>
        <p:nvSpPr>
          <p:cNvPr id="148" name="Freeform 539"/>
          <p:cNvSpPr>
            <a:spLocks noChangeAspect="1"/>
          </p:cNvSpPr>
          <p:nvPr/>
        </p:nvSpPr>
        <p:spPr bwMode="auto">
          <a:xfrm>
            <a:off x="9851506" y="2723331"/>
            <a:ext cx="1881398" cy="103622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799">
              <a:solidFill>
                <a:srgbClr val="505050"/>
              </a:solidFill>
            </a:endParaRPr>
          </a:p>
        </p:txBody>
      </p:sp>
      <p:sp>
        <p:nvSpPr>
          <p:cNvPr id="149" name="Freeform 539"/>
          <p:cNvSpPr>
            <a:spLocks noChangeAspect="1"/>
          </p:cNvSpPr>
          <p:nvPr/>
        </p:nvSpPr>
        <p:spPr bwMode="auto">
          <a:xfrm>
            <a:off x="9849886" y="4630635"/>
            <a:ext cx="1881398" cy="103460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799">
              <a:solidFill>
                <a:srgbClr val="505050"/>
              </a:solidFill>
            </a:endParaRPr>
          </a:p>
        </p:txBody>
      </p:sp>
      <p:sp>
        <p:nvSpPr>
          <p:cNvPr id="153" name="Rectangle 152"/>
          <p:cNvSpPr/>
          <p:nvPr/>
        </p:nvSpPr>
        <p:spPr bwMode="auto">
          <a:xfrm>
            <a:off x="9862838" y="5846581"/>
            <a:ext cx="1840921" cy="3173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ctr"/>
          <a:lstStyle/>
          <a:p>
            <a:pPr algn="ctr" defTabSz="913737" fontAlgn="base">
              <a:lnSpc>
                <a:spcPct val="90000"/>
              </a:lnSpc>
              <a:spcBef>
                <a:spcPct val="0"/>
              </a:spcBef>
              <a:spcAft>
                <a:spcPct val="0"/>
              </a:spcAft>
              <a:defRPr/>
            </a:pPr>
            <a:r>
              <a:rPr lang="en-US" sz="1699" spc="-50" dirty="0">
                <a:solidFill>
                  <a:srgbClr val="505050"/>
                </a:solidFill>
              </a:rPr>
              <a:t>Service Provider</a:t>
            </a:r>
          </a:p>
          <a:p>
            <a:pPr algn="ctr" defTabSz="913737" fontAlgn="base">
              <a:lnSpc>
                <a:spcPct val="90000"/>
              </a:lnSpc>
              <a:spcBef>
                <a:spcPct val="0"/>
              </a:spcBef>
              <a:spcAft>
                <a:spcPct val="0"/>
              </a:spcAft>
              <a:defRPr/>
            </a:pPr>
            <a:r>
              <a:rPr lang="en-US" sz="1699" spc="-50" dirty="0">
                <a:solidFill>
                  <a:srgbClr val="505050"/>
                </a:solidFill>
              </a:rPr>
              <a:t>(</a:t>
            </a:r>
            <a:r>
              <a:rPr lang="en-US" sz="1699" spc="-50" dirty="0" err="1">
                <a:solidFill>
                  <a:srgbClr val="505050"/>
                </a:solidFill>
              </a:rPr>
              <a:t>ie</a:t>
            </a:r>
            <a:r>
              <a:rPr lang="en-US" sz="1699" spc="-50" dirty="0">
                <a:solidFill>
                  <a:srgbClr val="505050"/>
                </a:solidFill>
              </a:rPr>
              <a:t>: Rackspace, </a:t>
            </a:r>
            <a:r>
              <a:rPr lang="en-US" sz="1699" spc="-50" dirty="0" err="1">
                <a:solidFill>
                  <a:srgbClr val="505050"/>
                </a:solidFill>
              </a:rPr>
              <a:t>Latisys</a:t>
            </a:r>
            <a:r>
              <a:rPr lang="en-US" sz="1699" spc="-50" dirty="0">
                <a:solidFill>
                  <a:srgbClr val="505050"/>
                </a:solidFill>
              </a:rPr>
              <a:t>, </a:t>
            </a:r>
            <a:r>
              <a:rPr lang="en-US" sz="1699" spc="-50" dirty="0" err="1">
                <a:solidFill>
                  <a:srgbClr val="505050"/>
                </a:solidFill>
              </a:rPr>
              <a:t>etc</a:t>
            </a:r>
            <a:r>
              <a:rPr lang="en-US" sz="1699" spc="-50" dirty="0">
                <a:solidFill>
                  <a:srgbClr val="505050"/>
                </a:solidFill>
              </a:rPr>
              <a:t>)</a:t>
            </a:r>
          </a:p>
        </p:txBody>
      </p:sp>
      <p:grpSp>
        <p:nvGrpSpPr>
          <p:cNvPr id="154" name="Group 153"/>
          <p:cNvGrpSpPr/>
          <p:nvPr/>
        </p:nvGrpSpPr>
        <p:grpSpPr>
          <a:xfrm>
            <a:off x="9892106" y="3965835"/>
            <a:ext cx="1720952" cy="253331"/>
            <a:chOff x="-1822450" y="-4613275"/>
            <a:chExt cx="16068676" cy="2365375"/>
          </a:xfrm>
          <a:solidFill>
            <a:schemeClr val="tx1"/>
          </a:solidFill>
        </p:grpSpPr>
        <p:sp>
          <p:nvSpPr>
            <p:cNvPr id="155" name="Freeform 7"/>
            <p:cNvSpPr>
              <a:spLocks/>
            </p:cNvSpPr>
            <p:nvPr/>
          </p:nvSpPr>
          <p:spPr bwMode="auto">
            <a:xfrm>
              <a:off x="-746125" y="-4613275"/>
              <a:ext cx="1290638" cy="1135063"/>
            </a:xfrm>
            <a:custGeom>
              <a:avLst/>
              <a:gdLst>
                <a:gd name="T0" fmla="*/ 0 w 813"/>
                <a:gd name="T1" fmla="*/ 715 h 715"/>
                <a:gd name="T2" fmla="*/ 813 w 813"/>
                <a:gd name="T3" fmla="*/ 715 h 715"/>
                <a:gd name="T4" fmla="*/ 813 w 813"/>
                <a:gd name="T5" fmla="*/ 0 h 715"/>
                <a:gd name="T6" fmla="*/ 0 w 813"/>
                <a:gd name="T7" fmla="*/ 113 h 715"/>
                <a:gd name="T8" fmla="*/ 0 w 813"/>
                <a:gd name="T9" fmla="*/ 715 h 715"/>
              </a:gdLst>
              <a:ahLst/>
              <a:cxnLst>
                <a:cxn ang="0">
                  <a:pos x="T0" y="T1"/>
                </a:cxn>
                <a:cxn ang="0">
                  <a:pos x="T2" y="T3"/>
                </a:cxn>
                <a:cxn ang="0">
                  <a:pos x="T4" y="T5"/>
                </a:cxn>
                <a:cxn ang="0">
                  <a:pos x="T6" y="T7"/>
                </a:cxn>
                <a:cxn ang="0">
                  <a:pos x="T8" y="T9"/>
                </a:cxn>
              </a:cxnLst>
              <a:rect l="0" t="0" r="r" b="b"/>
              <a:pathLst>
                <a:path w="813" h="715">
                  <a:moveTo>
                    <a:pt x="0" y="715"/>
                  </a:moveTo>
                  <a:lnTo>
                    <a:pt x="813" y="715"/>
                  </a:lnTo>
                  <a:lnTo>
                    <a:pt x="813" y="0"/>
                  </a:lnTo>
                  <a:lnTo>
                    <a:pt x="0" y="113"/>
                  </a:lnTo>
                  <a:lnTo>
                    <a:pt x="0" y="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56" name="Freeform 8"/>
            <p:cNvSpPr>
              <a:spLocks/>
            </p:cNvSpPr>
            <p:nvPr/>
          </p:nvSpPr>
          <p:spPr bwMode="auto">
            <a:xfrm>
              <a:off x="-1822450" y="-4422775"/>
              <a:ext cx="982663" cy="944563"/>
            </a:xfrm>
            <a:custGeom>
              <a:avLst/>
              <a:gdLst>
                <a:gd name="T0" fmla="*/ 619 w 619"/>
                <a:gd name="T1" fmla="*/ 595 h 595"/>
                <a:gd name="T2" fmla="*/ 619 w 619"/>
                <a:gd name="T3" fmla="*/ 0 h 595"/>
                <a:gd name="T4" fmla="*/ 0 w 619"/>
                <a:gd name="T5" fmla="*/ 87 h 595"/>
                <a:gd name="T6" fmla="*/ 0 w 619"/>
                <a:gd name="T7" fmla="*/ 595 h 595"/>
                <a:gd name="T8" fmla="*/ 619 w 619"/>
                <a:gd name="T9" fmla="*/ 595 h 595"/>
              </a:gdLst>
              <a:ahLst/>
              <a:cxnLst>
                <a:cxn ang="0">
                  <a:pos x="T0" y="T1"/>
                </a:cxn>
                <a:cxn ang="0">
                  <a:pos x="T2" y="T3"/>
                </a:cxn>
                <a:cxn ang="0">
                  <a:pos x="T4" y="T5"/>
                </a:cxn>
                <a:cxn ang="0">
                  <a:pos x="T6" y="T7"/>
                </a:cxn>
                <a:cxn ang="0">
                  <a:pos x="T8" y="T9"/>
                </a:cxn>
              </a:cxnLst>
              <a:rect l="0" t="0" r="r" b="b"/>
              <a:pathLst>
                <a:path w="619" h="595">
                  <a:moveTo>
                    <a:pt x="619" y="595"/>
                  </a:moveTo>
                  <a:lnTo>
                    <a:pt x="619" y="0"/>
                  </a:lnTo>
                  <a:lnTo>
                    <a:pt x="0" y="87"/>
                  </a:lnTo>
                  <a:lnTo>
                    <a:pt x="0" y="595"/>
                  </a:lnTo>
                  <a:lnTo>
                    <a:pt x="619"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57" name="Freeform 9"/>
            <p:cNvSpPr>
              <a:spLocks/>
            </p:cNvSpPr>
            <p:nvPr/>
          </p:nvSpPr>
          <p:spPr bwMode="auto">
            <a:xfrm>
              <a:off x="-1822450" y="-3387725"/>
              <a:ext cx="982663" cy="944563"/>
            </a:xfrm>
            <a:custGeom>
              <a:avLst/>
              <a:gdLst>
                <a:gd name="T0" fmla="*/ 619 w 619"/>
                <a:gd name="T1" fmla="*/ 0 h 595"/>
                <a:gd name="T2" fmla="*/ 0 w 619"/>
                <a:gd name="T3" fmla="*/ 0 h 595"/>
                <a:gd name="T4" fmla="*/ 0 w 619"/>
                <a:gd name="T5" fmla="*/ 510 h 595"/>
                <a:gd name="T6" fmla="*/ 619 w 619"/>
                <a:gd name="T7" fmla="*/ 595 h 595"/>
                <a:gd name="T8" fmla="*/ 619 w 619"/>
                <a:gd name="T9" fmla="*/ 0 h 595"/>
              </a:gdLst>
              <a:ahLst/>
              <a:cxnLst>
                <a:cxn ang="0">
                  <a:pos x="T0" y="T1"/>
                </a:cxn>
                <a:cxn ang="0">
                  <a:pos x="T2" y="T3"/>
                </a:cxn>
                <a:cxn ang="0">
                  <a:pos x="T4" y="T5"/>
                </a:cxn>
                <a:cxn ang="0">
                  <a:pos x="T6" y="T7"/>
                </a:cxn>
                <a:cxn ang="0">
                  <a:pos x="T8" y="T9"/>
                </a:cxn>
              </a:cxnLst>
              <a:rect l="0" t="0" r="r" b="b"/>
              <a:pathLst>
                <a:path w="619" h="595">
                  <a:moveTo>
                    <a:pt x="619" y="0"/>
                  </a:moveTo>
                  <a:lnTo>
                    <a:pt x="0" y="0"/>
                  </a:lnTo>
                  <a:lnTo>
                    <a:pt x="0" y="510"/>
                  </a:lnTo>
                  <a:lnTo>
                    <a:pt x="619" y="595"/>
                  </a:lnTo>
                  <a:lnTo>
                    <a:pt x="6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58" name="Freeform 10"/>
            <p:cNvSpPr>
              <a:spLocks/>
            </p:cNvSpPr>
            <p:nvPr/>
          </p:nvSpPr>
          <p:spPr bwMode="auto">
            <a:xfrm>
              <a:off x="-746125" y="-3387725"/>
              <a:ext cx="1290638" cy="1139825"/>
            </a:xfrm>
            <a:custGeom>
              <a:avLst/>
              <a:gdLst>
                <a:gd name="T0" fmla="*/ 0 w 813"/>
                <a:gd name="T1" fmla="*/ 0 h 718"/>
                <a:gd name="T2" fmla="*/ 0 w 813"/>
                <a:gd name="T3" fmla="*/ 605 h 718"/>
                <a:gd name="T4" fmla="*/ 813 w 813"/>
                <a:gd name="T5" fmla="*/ 718 h 718"/>
                <a:gd name="T6" fmla="*/ 813 w 813"/>
                <a:gd name="T7" fmla="*/ 0 h 718"/>
                <a:gd name="T8" fmla="*/ 0 w 813"/>
                <a:gd name="T9" fmla="*/ 0 h 718"/>
              </a:gdLst>
              <a:ahLst/>
              <a:cxnLst>
                <a:cxn ang="0">
                  <a:pos x="T0" y="T1"/>
                </a:cxn>
                <a:cxn ang="0">
                  <a:pos x="T2" y="T3"/>
                </a:cxn>
                <a:cxn ang="0">
                  <a:pos x="T4" y="T5"/>
                </a:cxn>
                <a:cxn ang="0">
                  <a:pos x="T6" y="T7"/>
                </a:cxn>
                <a:cxn ang="0">
                  <a:pos x="T8" y="T9"/>
                </a:cxn>
              </a:cxnLst>
              <a:rect l="0" t="0" r="r" b="b"/>
              <a:pathLst>
                <a:path w="813" h="718">
                  <a:moveTo>
                    <a:pt x="0" y="0"/>
                  </a:moveTo>
                  <a:lnTo>
                    <a:pt x="0" y="605"/>
                  </a:lnTo>
                  <a:lnTo>
                    <a:pt x="813" y="718"/>
                  </a:lnTo>
                  <a:lnTo>
                    <a:pt x="8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59" name="Freeform 11"/>
            <p:cNvSpPr>
              <a:spLocks noEditPoints="1"/>
            </p:cNvSpPr>
            <p:nvPr/>
          </p:nvSpPr>
          <p:spPr bwMode="auto">
            <a:xfrm>
              <a:off x="9417050" y="-4141788"/>
              <a:ext cx="1263650" cy="1420813"/>
            </a:xfrm>
            <a:custGeom>
              <a:avLst/>
              <a:gdLst>
                <a:gd name="T0" fmla="*/ 337 w 337"/>
                <a:gd name="T1" fmla="*/ 379 h 379"/>
                <a:gd name="T2" fmla="*/ 288 w 337"/>
                <a:gd name="T3" fmla="*/ 379 h 379"/>
                <a:gd name="T4" fmla="*/ 248 w 337"/>
                <a:gd name="T5" fmla="*/ 273 h 379"/>
                <a:gd name="T6" fmla="*/ 87 w 337"/>
                <a:gd name="T7" fmla="*/ 273 h 379"/>
                <a:gd name="T8" fmla="*/ 50 w 337"/>
                <a:gd name="T9" fmla="*/ 379 h 379"/>
                <a:gd name="T10" fmla="*/ 0 w 337"/>
                <a:gd name="T11" fmla="*/ 379 h 379"/>
                <a:gd name="T12" fmla="*/ 145 w 337"/>
                <a:gd name="T13" fmla="*/ 0 h 379"/>
                <a:gd name="T14" fmla="*/ 191 w 337"/>
                <a:gd name="T15" fmla="*/ 0 h 379"/>
                <a:gd name="T16" fmla="*/ 337 w 337"/>
                <a:gd name="T17" fmla="*/ 379 h 379"/>
                <a:gd name="T18" fmla="*/ 233 w 337"/>
                <a:gd name="T19" fmla="*/ 233 h 379"/>
                <a:gd name="T20" fmla="*/ 174 w 337"/>
                <a:gd name="T21" fmla="*/ 72 h 379"/>
                <a:gd name="T22" fmla="*/ 168 w 337"/>
                <a:gd name="T23" fmla="*/ 46 h 379"/>
                <a:gd name="T24" fmla="*/ 167 w 337"/>
                <a:gd name="T25" fmla="*/ 46 h 379"/>
                <a:gd name="T26" fmla="*/ 161 w 337"/>
                <a:gd name="T27" fmla="*/ 72 h 379"/>
                <a:gd name="T28" fmla="*/ 102 w 337"/>
                <a:gd name="T29" fmla="*/ 233 h 379"/>
                <a:gd name="T30" fmla="*/ 233 w 337"/>
                <a:gd name="T31" fmla="*/ 23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79">
                  <a:moveTo>
                    <a:pt x="337" y="379"/>
                  </a:moveTo>
                  <a:cubicBezTo>
                    <a:pt x="288" y="379"/>
                    <a:pt x="288" y="379"/>
                    <a:pt x="288" y="379"/>
                  </a:cubicBezTo>
                  <a:cubicBezTo>
                    <a:pt x="248" y="273"/>
                    <a:pt x="248" y="273"/>
                    <a:pt x="248" y="273"/>
                  </a:cubicBezTo>
                  <a:cubicBezTo>
                    <a:pt x="87" y="273"/>
                    <a:pt x="87" y="273"/>
                    <a:pt x="87" y="273"/>
                  </a:cubicBezTo>
                  <a:cubicBezTo>
                    <a:pt x="50" y="379"/>
                    <a:pt x="50" y="379"/>
                    <a:pt x="50" y="379"/>
                  </a:cubicBezTo>
                  <a:cubicBezTo>
                    <a:pt x="0" y="379"/>
                    <a:pt x="0" y="379"/>
                    <a:pt x="0" y="379"/>
                  </a:cubicBezTo>
                  <a:cubicBezTo>
                    <a:pt x="145" y="0"/>
                    <a:pt x="145" y="0"/>
                    <a:pt x="145" y="0"/>
                  </a:cubicBezTo>
                  <a:cubicBezTo>
                    <a:pt x="191" y="0"/>
                    <a:pt x="191" y="0"/>
                    <a:pt x="191" y="0"/>
                  </a:cubicBezTo>
                  <a:lnTo>
                    <a:pt x="337" y="379"/>
                  </a:lnTo>
                  <a:close/>
                  <a:moveTo>
                    <a:pt x="233" y="233"/>
                  </a:moveTo>
                  <a:cubicBezTo>
                    <a:pt x="174" y="72"/>
                    <a:pt x="174" y="72"/>
                    <a:pt x="174" y="72"/>
                  </a:cubicBezTo>
                  <a:cubicBezTo>
                    <a:pt x="172" y="68"/>
                    <a:pt x="170" y="59"/>
                    <a:pt x="168" y="46"/>
                  </a:cubicBezTo>
                  <a:cubicBezTo>
                    <a:pt x="167" y="46"/>
                    <a:pt x="167" y="46"/>
                    <a:pt x="167" y="46"/>
                  </a:cubicBezTo>
                  <a:cubicBezTo>
                    <a:pt x="165" y="57"/>
                    <a:pt x="163" y="66"/>
                    <a:pt x="161" y="72"/>
                  </a:cubicBezTo>
                  <a:cubicBezTo>
                    <a:pt x="102" y="233"/>
                    <a:pt x="102" y="233"/>
                    <a:pt x="102" y="233"/>
                  </a:cubicBezTo>
                  <a:lnTo>
                    <a:pt x="233"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0" name="Freeform 12"/>
            <p:cNvSpPr>
              <a:spLocks/>
            </p:cNvSpPr>
            <p:nvPr/>
          </p:nvSpPr>
          <p:spPr bwMode="auto">
            <a:xfrm>
              <a:off x="10728325" y="-3736975"/>
              <a:ext cx="841375" cy="1016000"/>
            </a:xfrm>
            <a:custGeom>
              <a:avLst/>
              <a:gdLst>
                <a:gd name="T0" fmla="*/ 530 w 530"/>
                <a:gd name="T1" fmla="*/ 31 h 640"/>
                <a:gd name="T2" fmla="*/ 152 w 530"/>
                <a:gd name="T3" fmla="*/ 553 h 640"/>
                <a:gd name="T4" fmla="*/ 525 w 530"/>
                <a:gd name="T5" fmla="*/ 553 h 640"/>
                <a:gd name="T6" fmla="*/ 525 w 530"/>
                <a:gd name="T7" fmla="*/ 640 h 640"/>
                <a:gd name="T8" fmla="*/ 0 w 530"/>
                <a:gd name="T9" fmla="*/ 640 h 640"/>
                <a:gd name="T10" fmla="*/ 0 w 530"/>
                <a:gd name="T11" fmla="*/ 607 h 640"/>
                <a:gd name="T12" fmla="*/ 378 w 530"/>
                <a:gd name="T13" fmla="*/ 88 h 640"/>
                <a:gd name="T14" fmla="*/ 38 w 530"/>
                <a:gd name="T15" fmla="*/ 88 h 640"/>
                <a:gd name="T16" fmla="*/ 38 w 530"/>
                <a:gd name="T17" fmla="*/ 0 h 640"/>
                <a:gd name="T18" fmla="*/ 530 w 530"/>
                <a:gd name="T19" fmla="*/ 0 h 640"/>
                <a:gd name="T20" fmla="*/ 530 w 530"/>
                <a:gd name="T21" fmla="*/ 3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40">
                  <a:moveTo>
                    <a:pt x="530" y="31"/>
                  </a:moveTo>
                  <a:lnTo>
                    <a:pt x="152" y="553"/>
                  </a:lnTo>
                  <a:lnTo>
                    <a:pt x="525" y="553"/>
                  </a:lnTo>
                  <a:lnTo>
                    <a:pt x="525" y="640"/>
                  </a:lnTo>
                  <a:lnTo>
                    <a:pt x="0" y="640"/>
                  </a:lnTo>
                  <a:lnTo>
                    <a:pt x="0" y="607"/>
                  </a:lnTo>
                  <a:lnTo>
                    <a:pt x="378" y="88"/>
                  </a:lnTo>
                  <a:lnTo>
                    <a:pt x="38" y="88"/>
                  </a:lnTo>
                  <a:lnTo>
                    <a:pt x="38" y="0"/>
                  </a:lnTo>
                  <a:lnTo>
                    <a:pt x="530" y="0"/>
                  </a:lnTo>
                  <a:lnTo>
                    <a:pt x="53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1" name="Freeform 13"/>
            <p:cNvSpPr>
              <a:spLocks/>
            </p:cNvSpPr>
            <p:nvPr/>
          </p:nvSpPr>
          <p:spPr bwMode="auto">
            <a:xfrm>
              <a:off x="11699875" y="-3736975"/>
              <a:ext cx="839788" cy="1039813"/>
            </a:xfrm>
            <a:custGeom>
              <a:avLst/>
              <a:gdLst>
                <a:gd name="T0" fmla="*/ 224 w 224"/>
                <a:gd name="T1" fmla="*/ 271 h 277"/>
                <a:gd name="T2" fmla="*/ 181 w 224"/>
                <a:gd name="T3" fmla="*/ 271 h 277"/>
                <a:gd name="T4" fmla="*/ 181 w 224"/>
                <a:gd name="T5" fmla="*/ 228 h 277"/>
                <a:gd name="T6" fmla="*/ 180 w 224"/>
                <a:gd name="T7" fmla="*/ 228 h 277"/>
                <a:gd name="T8" fmla="*/ 97 w 224"/>
                <a:gd name="T9" fmla="*/ 277 h 277"/>
                <a:gd name="T10" fmla="*/ 0 w 224"/>
                <a:gd name="T11" fmla="*/ 162 h 277"/>
                <a:gd name="T12" fmla="*/ 0 w 224"/>
                <a:gd name="T13" fmla="*/ 0 h 277"/>
                <a:gd name="T14" fmla="*/ 43 w 224"/>
                <a:gd name="T15" fmla="*/ 0 h 277"/>
                <a:gd name="T16" fmla="*/ 43 w 224"/>
                <a:gd name="T17" fmla="*/ 155 h 277"/>
                <a:gd name="T18" fmla="*/ 109 w 224"/>
                <a:gd name="T19" fmla="*/ 240 h 277"/>
                <a:gd name="T20" fmla="*/ 161 w 224"/>
                <a:gd name="T21" fmla="*/ 217 h 277"/>
                <a:gd name="T22" fmla="*/ 181 w 224"/>
                <a:gd name="T23" fmla="*/ 156 h 277"/>
                <a:gd name="T24" fmla="*/ 181 w 224"/>
                <a:gd name="T25" fmla="*/ 0 h 277"/>
                <a:gd name="T26" fmla="*/ 224 w 224"/>
                <a:gd name="T27" fmla="*/ 0 h 277"/>
                <a:gd name="T28" fmla="*/ 224 w 224"/>
                <a:gd name="T29" fmla="*/ 27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77">
                  <a:moveTo>
                    <a:pt x="224" y="271"/>
                  </a:moveTo>
                  <a:cubicBezTo>
                    <a:pt x="181" y="271"/>
                    <a:pt x="181" y="271"/>
                    <a:pt x="181" y="271"/>
                  </a:cubicBezTo>
                  <a:cubicBezTo>
                    <a:pt x="181" y="228"/>
                    <a:pt x="181" y="228"/>
                    <a:pt x="181" y="228"/>
                  </a:cubicBezTo>
                  <a:cubicBezTo>
                    <a:pt x="180" y="228"/>
                    <a:pt x="180" y="228"/>
                    <a:pt x="180" y="228"/>
                  </a:cubicBezTo>
                  <a:cubicBezTo>
                    <a:pt x="162" y="261"/>
                    <a:pt x="135" y="277"/>
                    <a:pt x="97" y="277"/>
                  </a:cubicBezTo>
                  <a:cubicBezTo>
                    <a:pt x="32" y="277"/>
                    <a:pt x="0" y="239"/>
                    <a:pt x="0" y="162"/>
                  </a:cubicBezTo>
                  <a:cubicBezTo>
                    <a:pt x="0" y="0"/>
                    <a:pt x="0" y="0"/>
                    <a:pt x="0" y="0"/>
                  </a:cubicBezTo>
                  <a:cubicBezTo>
                    <a:pt x="43" y="0"/>
                    <a:pt x="43" y="0"/>
                    <a:pt x="43" y="0"/>
                  </a:cubicBezTo>
                  <a:cubicBezTo>
                    <a:pt x="43" y="155"/>
                    <a:pt x="43" y="155"/>
                    <a:pt x="43" y="155"/>
                  </a:cubicBezTo>
                  <a:cubicBezTo>
                    <a:pt x="43" y="212"/>
                    <a:pt x="65" y="240"/>
                    <a:pt x="109" y="240"/>
                  </a:cubicBezTo>
                  <a:cubicBezTo>
                    <a:pt x="130" y="240"/>
                    <a:pt x="148" y="232"/>
                    <a:pt x="161" y="217"/>
                  </a:cubicBezTo>
                  <a:cubicBezTo>
                    <a:pt x="174" y="201"/>
                    <a:pt x="181" y="181"/>
                    <a:pt x="181" y="156"/>
                  </a:cubicBezTo>
                  <a:cubicBezTo>
                    <a:pt x="181" y="0"/>
                    <a:pt x="181" y="0"/>
                    <a:pt x="181" y="0"/>
                  </a:cubicBezTo>
                  <a:cubicBezTo>
                    <a:pt x="224" y="0"/>
                    <a:pt x="224" y="0"/>
                    <a:pt x="224" y="0"/>
                  </a:cubicBezTo>
                  <a:lnTo>
                    <a:pt x="22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2" name="Freeform 14"/>
            <p:cNvSpPr>
              <a:spLocks/>
            </p:cNvSpPr>
            <p:nvPr/>
          </p:nvSpPr>
          <p:spPr bwMode="auto">
            <a:xfrm>
              <a:off x="12814300" y="-3751263"/>
              <a:ext cx="528638" cy="1030288"/>
            </a:xfrm>
            <a:custGeom>
              <a:avLst/>
              <a:gdLst>
                <a:gd name="T0" fmla="*/ 141 w 141"/>
                <a:gd name="T1" fmla="*/ 48 h 275"/>
                <a:gd name="T2" fmla="*/ 108 w 141"/>
                <a:gd name="T3" fmla="*/ 40 h 275"/>
                <a:gd name="T4" fmla="*/ 62 w 141"/>
                <a:gd name="T5" fmla="*/ 67 h 275"/>
                <a:gd name="T6" fmla="*/ 44 w 141"/>
                <a:gd name="T7" fmla="*/ 137 h 275"/>
                <a:gd name="T8" fmla="*/ 44 w 141"/>
                <a:gd name="T9" fmla="*/ 275 h 275"/>
                <a:gd name="T10" fmla="*/ 0 w 141"/>
                <a:gd name="T11" fmla="*/ 275 h 275"/>
                <a:gd name="T12" fmla="*/ 0 w 141"/>
                <a:gd name="T13" fmla="*/ 4 h 275"/>
                <a:gd name="T14" fmla="*/ 44 w 141"/>
                <a:gd name="T15" fmla="*/ 4 h 275"/>
                <a:gd name="T16" fmla="*/ 44 w 141"/>
                <a:gd name="T17" fmla="*/ 60 h 275"/>
                <a:gd name="T18" fmla="*/ 45 w 141"/>
                <a:gd name="T19" fmla="*/ 60 h 275"/>
                <a:gd name="T20" fmla="*/ 72 w 141"/>
                <a:gd name="T21" fmla="*/ 16 h 275"/>
                <a:gd name="T22" fmla="*/ 115 w 141"/>
                <a:gd name="T23" fmla="*/ 0 h 275"/>
                <a:gd name="T24" fmla="*/ 141 w 141"/>
                <a:gd name="T25" fmla="*/ 3 h 275"/>
                <a:gd name="T26" fmla="*/ 141 w 141"/>
                <a:gd name="T27" fmla="*/ 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275">
                  <a:moveTo>
                    <a:pt x="141" y="48"/>
                  </a:moveTo>
                  <a:cubicBezTo>
                    <a:pt x="133" y="42"/>
                    <a:pt x="123" y="40"/>
                    <a:pt x="108" y="40"/>
                  </a:cubicBezTo>
                  <a:cubicBezTo>
                    <a:pt x="89" y="40"/>
                    <a:pt x="74" y="49"/>
                    <a:pt x="62" y="67"/>
                  </a:cubicBezTo>
                  <a:cubicBezTo>
                    <a:pt x="50" y="85"/>
                    <a:pt x="44" y="108"/>
                    <a:pt x="44" y="137"/>
                  </a:cubicBezTo>
                  <a:cubicBezTo>
                    <a:pt x="44" y="275"/>
                    <a:pt x="44" y="275"/>
                    <a:pt x="44" y="275"/>
                  </a:cubicBezTo>
                  <a:cubicBezTo>
                    <a:pt x="0" y="275"/>
                    <a:pt x="0" y="275"/>
                    <a:pt x="0" y="275"/>
                  </a:cubicBezTo>
                  <a:cubicBezTo>
                    <a:pt x="0" y="4"/>
                    <a:pt x="0" y="4"/>
                    <a:pt x="0" y="4"/>
                  </a:cubicBezTo>
                  <a:cubicBezTo>
                    <a:pt x="44" y="4"/>
                    <a:pt x="44" y="4"/>
                    <a:pt x="44" y="4"/>
                  </a:cubicBezTo>
                  <a:cubicBezTo>
                    <a:pt x="44" y="60"/>
                    <a:pt x="44" y="60"/>
                    <a:pt x="44" y="60"/>
                  </a:cubicBezTo>
                  <a:cubicBezTo>
                    <a:pt x="45" y="60"/>
                    <a:pt x="45" y="60"/>
                    <a:pt x="45" y="60"/>
                  </a:cubicBezTo>
                  <a:cubicBezTo>
                    <a:pt x="51" y="41"/>
                    <a:pt x="60" y="27"/>
                    <a:pt x="72" y="16"/>
                  </a:cubicBezTo>
                  <a:cubicBezTo>
                    <a:pt x="85" y="5"/>
                    <a:pt x="99" y="0"/>
                    <a:pt x="115" y="0"/>
                  </a:cubicBezTo>
                  <a:cubicBezTo>
                    <a:pt x="127" y="0"/>
                    <a:pt x="135" y="1"/>
                    <a:pt x="141" y="3"/>
                  </a:cubicBezTo>
                  <a:lnTo>
                    <a:pt x="14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3" name="Freeform 15"/>
            <p:cNvSpPr>
              <a:spLocks noEditPoints="1"/>
            </p:cNvSpPr>
            <p:nvPr/>
          </p:nvSpPr>
          <p:spPr bwMode="auto">
            <a:xfrm>
              <a:off x="13361988" y="-3759200"/>
              <a:ext cx="884238" cy="1062038"/>
            </a:xfrm>
            <a:custGeom>
              <a:avLst/>
              <a:gdLst>
                <a:gd name="T0" fmla="*/ 236 w 236"/>
                <a:gd name="T1" fmla="*/ 152 h 283"/>
                <a:gd name="T2" fmla="*/ 45 w 236"/>
                <a:gd name="T3" fmla="*/ 152 h 283"/>
                <a:gd name="T4" fmla="*/ 69 w 236"/>
                <a:gd name="T5" fmla="*/ 222 h 283"/>
                <a:gd name="T6" fmla="*/ 133 w 236"/>
                <a:gd name="T7" fmla="*/ 246 h 283"/>
                <a:gd name="T8" fmla="*/ 217 w 236"/>
                <a:gd name="T9" fmla="*/ 217 h 283"/>
                <a:gd name="T10" fmla="*/ 217 w 236"/>
                <a:gd name="T11" fmla="*/ 257 h 283"/>
                <a:gd name="T12" fmla="*/ 123 w 236"/>
                <a:gd name="T13" fmla="*/ 283 h 283"/>
                <a:gd name="T14" fmla="*/ 33 w 236"/>
                <a:gd name="T15" fmla="*/ 246 h 283"/>
                <a:gd name="T16" fmla="*/ 0 w 236"/>
                <a:gd name="T17" fmla="*/ 143 h 283"/>
                <a:gd name="T18" fmla="*/ 16 w 236"/>
                <a:gd name="T19" fmla="*/ 69 h 283"/>
                <a:gd name="T20" fmla="*/ 61 w 236"/>
                <a:gd name="T21" fmla="*/ 18 h 283"/>
                <a:gd name="T22" fmla="*/ 124 w 236"/>
                <a:gd name="T23" fmla="*/ 0 h 283"/>
                <a:gd name="T24" fmla="*/ 206 w 236"/>
                <a:gd name="T25" fmla="*/ 34 h 283"/>
                <a:gd name="T26" fmla="*/ 236 w 236"/>
                <a:gd name="T27" fmla="*/ 130 h 283"/>
                <a:gd name="T28" fmla="*/ 236 w 236"/>
                <a:gd name="T29" fmla="*/ 152 h 283"/>
                <a:gd name="T30" fmla="*/ 191 w 236"/>
                <a:gd name="T31" fmla="*/ 116 h 283"/>
                <a:gd name="T32" fmla="*/ 173 w 236"/>
                <a:gd name="T33" fmla="*/ 58 h 283"/>
                <a:gd name="T34" fmla="*/ 124 w 236"/>
                <a:gd name="T35" fmla="*/ 37 h 283"/>
                <a:gd name="T36" fmla="*/ 73 w 236"/>
                <a:gd name="T37" fmla="*/ 58 h 283"/>
                <a:gd name="T38" fmla="*/ 46 w 236"/>
                <a:gd name="T39" fmla="*/ 116 h 283"/>
                <a:gd name="T40" fmla="*/ 191 w 236"/>
                <a:gd name="T41" fmla="*/ 1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83">
                  <a:moveTo>
                    <a:pt x="236" y="152"/>
                  </a:moveTo>
                  <a:cubicBezTo>
                    <a:pt x="45" y="152"/>
                    <a:pt x="45" y="152"/>
                    <a:pt x="45" y="152"/>
                  </a:cubicBezTo>
                  <a:cubicBezTo>
                    <a:pt x="46" y="183"/>
                    <a:pt x="54" y="206"/>
                    <a:pt x="69" y="222"/>
                  </a:cubicBezTo>
                  <a:cubicBezTo>
                    <a:pt x="85" y="238"/>
                    <a:pt x="106" y="246"/>
                    <a:pt x="133" y="246"/>
                  </a:cubicBezTo>
                  <a:cubicBezTo>
                    <a:pt x="164" y="246"/>
                    <a:pt x="192" y="236"/>
                    <a:pt x="217" y="217"/>
                  </a:cubicBezTo>
                  <a:cubicBezTo>
                    <a:pt x="217" y="257"/>
                    <a:pt x="217" y="257"/>
                    <a:pt x="217" y="257"/>
                  </a:cubicBezTo>
                  <a:cubicBezTo>
                    <a:pt x="193" y="274"/>
                    <a:pt x="162" y="283"/>
                    <a:pt x="123" y="283"/>
                  </a:cubicBezTo>
                  <a:cubicBezTo>
                    <a:pt x="84" y="283"/>
                    <a:pt x="54" y="271"/>
                    <a:pt x="33" y="246"/>
                  </a:cubicBezTo>
                  <a:cubicBezTo>
                    <a:pt x="11" y="221"/>
                    <a:pt x="0" y="187"/>
                    <a:pt x="0" y="143"/>
                  </a:cubicBezTo>
                  <a:cubicBezTo>
                    <a:pt x="0" y="116"/>
                    <a:pt x="6" y="91"/>
                    <a:pt x="16" y="69"/>
                  </a:cubicBezTo>
                  <a:cubicBezTo>
                    <a:pt x="27" y="47"/>
                    <a:pt x="42" y="30"/>
                    <a:pt x="61" y="18"/>
                  </a:cubicBezTo>
                  <a:cubicBezTo>
                    <a:pt x="80" y="6"/>
                    <a:pt x="101" y="0"/>
                    <a:pt x="124" y="0"/>
                  </a:cubicBezTo>
                  <a:cubicBezTo>
                    <a:pt x="159" y="0"/>
                    <a:pt x="187" y="11"/>
                    <a:pt x="206" y="34"/>
                  </a:cubicBezTo>
                  <a:cubicBezTo>
                    <a:pt x="226" y="57"/>
                    <a:pt x="236" y="89"/>
                    <a:pt x="236" y="130"/>
                  </a:cubicBezTo>
                  <a:lnTo>
                    <a:pt x="236" y="152"/>
                  </a:lnTo>
                  <a:close/>
                  <a:moveTo>
                    <a:pt x="191" y="116"/>
                  </a:moveTo>
                  <a:cubicBezTo>
                    <a:pt x="191" y="91"/>
                    <a:pt x="185" y="71"/>
                    <a:pt x="173" y="58"/>
                  </a:cubicBezTo>
                  <a:cubicBezTo>
                    <a:pt x="162" y="44"/>
                    <a:pt x="145" y="37"/>
                    <a:pt x="124" y="37"/>
                  </a:cubicBezTo>
                  <a:cubicBezTo>
                    <a:pt x="104" y="37"/>
                    <a:pt x="87" y="44"/>
                    <a:pt x="73" y="58"/>
                  </a:cubicBezTo>
                  <a:cubicBezTo>
                    <a:pt x="58" y="73"/>
                    <a:pt x="49" y="92"/>
                    <a:pt x="46" y="116"/>
                  </a:cubicBezTo>
                  <a:lnTo>
                    <a:pt x="191"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4" name="Freeform 16"/>
            <p:cNvSpPr>
              <a:spLocks/>
            </p:cNvSpPr>
            <p:nvPr/>
          </p:nvSpPr>
          <p:spPr bwMode="auto">
            <a:xfrm>
              <a:off x="1252538" y="-4141788"/>
              <a:ext cx="1841500" cy="1420813"/>
            </a:xfrm>
            <a:custGeom>
              <a:avLst/>
              <a:gdLst>
                <a:gd name="T0" fmla="*/ 491 w 491"/>
                <a:gd name="T1" fmla="*/ 0 h 379"/>
                <a:gd name="T2" fmla="*/ 384 w 491"/>
                <a:gd name="T3" fmla="*/ 379 h 379"/>
                <a:gd name="T4" fmla="*/ 332 w 491"/>
                <a:gd name="T5" fmla="*/ 379 h 379"/>
                <a:gd name="T6" fmla="*/ 255 w 491"/>
                <a:gd name="T7" fmla="*/ 102 h 379"/>
                <a:gd name="T8" fmla="*/ 249 w 491"/>
                <a:gd name="T9" fmla="*/ 63 h 379"/>
                <a:gd name="T10" fmla="*/ 248 w 491"/>
                <a:gd name="T11" fmla="*/ 63 h 379"/>
                <a:gd name="T12" fmla="*/ 241 w 491"/>
                <a:gd name="T13" fmla="*/ 101 h 379"/>
                <a:gd name="T14" fmla="*/ 162 w 491"/>
                <a:gd name="T15" fmla="*/ 379 h 379"/>
                <a:gd name="T16" fmla="*/ 111 w 491"/>
                <a:gd name="T17" fmla="*/ 379 h 379"/>
                <a:gd name="T18" fmla="*/ 0 w 491"/>
                <a:gd name="T19" fmla="*/ 0 h 379"/>
                <a:gd name="T20" fmla="*/ 49 w 491"/>
                <a:gd name="T21" fmla="*/ 0 h 379"/>
                <a:gd name="T22" fmla="*/ 129 w 491"/>
                <a:gd name="T23" fmla="*/ 290 h 379"/>
                <a:gd name="T24" fmla="*/ 136 w 491"/>
                <a:gd name="T25" fmla="*/ 328 h 379"/>
                <a:gd name="T26" fmla="*/ 137 w 491"/>
                <a:gd name="T27" fmla="*/ 328 h 379"/>
                <a:gd name="T28" fmla="*/ 145 w 491"/>
                <a:gd name="T29" fmla="*/ 290 h 379"/>
                <a:gd name="T30" fmla="*/ 229 w 491"/>
                <a:gd name="T31" fmla="*/ 0 h 379"/>
                <a:gd name="T32" fmla="*/ 272 w 491"/>
                <a:gd name="T33" fmla="*/ 0 h 379"/>
                <a:gd name="T34" fmla="*/ 351 w 491"/>
                <a:gd name="T35" fmla="*/ 292 h 379"/>
                <a:gd name="T36" fmla="*/ 358 w 491"/>
                <a:gd name="T37" fmla="*/ 328 h 379"/>
                <a:gd name="T38" fmla="*/ 359 w 491"/>
                <a:gd name="T39" fmla="*/ 328 h 379"/>
                <a:gd name="T40" fmla="*/ 366 w 491"/>
                <a:gd name="T41" fmla="*/ 291 h 379"/>
                <a:gd name="T42" fmla="*/ 443 w 491"/>
                <a:gd name="T43" fmla="*/ 0 h 379"/>
                <a:gd name="T44" fmla="*/ 491 w 491"/>
                <a:gd name="T4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1" h="379">
                  <a:moveTo>
                    <a:pt x="491" y="0"/>
                  </a:moveTo>
                  <a:cubicBezTo>
                    <a:pt x="384" y="379"/>
                    <a:pt x="384" y="379"/>
                    <a:pt x="384" y="379"/>
                  </a:cubicBezTo>
                  <a:cubicBezTo>
                    <a:pt x="332" y="379"/>
                    <a:pt x="332" y="379"/>
                    <a:pt x="332" y="379"/>
                  </a:cubicBezTo>
                  <a:cubicBezTo>
                    <a:pt x="255" y="102"/>
                    <a:pt x="255" y="102"/>
                    <a:pt x="255" y="102"/>
                  </a:cubicBezTo>
                  <a:cubicBezTo>
                    <a:pt x="252" y="91"/>
                    <a:pt x="250" y="79"/>
                    <a:pt x="249" y="63"/>
                  </a:cubicBezTo>
                  <a:cubicBezTo>
                    <a:pt x="248" y="63"/>
                    <a:pt x="248" y="63"/>
                    <a:pt x="248" y="63"/>
                  </a:cubicBezTo>
                  <a:cubicBezTo>
                    <a:pt x="246" y="76"/>
                    <a:pt x="244" y="89"/>
                    <a:pt x="241" y="101"/>
                  </a:cubicBezTo>
                  <a:cubicBezTo>
                    <a:pt x="162" y="379"/>
                    <a:pt x="162" y="379"/>
                    <a:pt x="162" y="379"/>
                  </a:cubicBezTo>
                  <a:cubicBezTo>
                    <a:pt x="111" y="379"/>
                    <a:pt x="111" y="379"/>
                    <a:pt x="111" y="379"/>
                  </a:cubicBezTo>
                  <a:cubicBezTo>
                    <a:pt x="0" y="0"/>
                    <a:pt x="0" y="0"/>
                    <a:pt x="0" y="0"/>
                  </a:cubicBezTo>
                  <a:cubicBezTo>
                    <a:pt x="49" y="0"/>
                    <a:pt x="49" y="0"/>
                    <a:pt x="49" y="0"/>
                  </a:cubicBezTo>
                  <a:cubicBezTo>
                    <a:pt x="129" y="290"/>
                    <a:pt x="129" y="290"/>
                    <a:pt x="129" y="290"/>
                  </a:cubicBezTo>
                  <a:cubicBezTo>
                    <a:pt x="133" y="303"/>
                    <a:pt x="135" y="316"/>
                    <a:pt x="136" y="328"/>
                  </a:cubicBezTo>
                  <a:cubicBezTo>
                    <a:pt x="137" y="328"/>
                    <a:pt x="137" y="328"/>
                    <a:pt x="137" y="328"/>
                  </a:cubicBezTo>
                  <a:cubicBezTo>
                    <a:pt x="138" y="318"/>
                    <a:pt x="140" y="305"/>
                    <a:pt x="145" y="290"/>
                  </a:cubicBezTo>
                  <a:cubicBezTo>
                    <a:pt x="229" y="0"/>
                    <a:pt x="229" y="0"/>
                    <a:pt x="229" y="0"/>
                  </a:cubicBezTo>
                  <a:cubicBezTo>
                    <a:pt x="272" y="0"/>
                    <a:pt x="272" y="0"/>
                    <a:pt x="272" y="0"/>
                  </a:cubicBezTo>
                  <a:cubicBezTo>
                    <a:pt x="351" y="292"/>
                    <a:pt x="351" y="292"/>
                    <a:pt x="351" y="292"/>
                  </a:cubicBezTo>
                  <a:cubicBezTo>
                    <a:pt x="354" y="303"/>
                    <a:pt x="357" y="315"/>
                    <a:pt x="358" y="328"/>
                  </a:cubicBezTo>
                  <a:cubicBezTo>
                    <a:pt x="359" y="328"/>
                    <a:pt x="359" y="328"/>
                    <a:pt x="359" y="328"/>
                  </a:cubicBezTo>
                  <a:cubicBezTo>
                    <a:pt x="360" y="318"/>
                    <a:pt x="362" y="306"/>
                    <a:pt x="366" y="291"/>
                  </a:cubicBezTo>
                  <a:cubicBezTo>
                    <a:pt x="443" y="0"/>
                    <a:pt x="443" y="0"/>
                    <a:pt x="443" y="0"/>
                  </a:cubicBezTo>
                  <a:lnTo>
                    <a:pt x="4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5" name="Freeform 17"/>
            <p:cNvSpPr>
              <a:spLocks noEditPoints="1"/>
            </p:cNvSpPr>
            <p:nvPr/>
          </p:nvSpPr>
          <p:spPr bwMode="auto">
            <a:xfrm>
              <a:off x="3201988" y="-4175125"/>
              <a:ext cx="214313" cy="1454150"/>
            </a:xfrm>
            <a:custGeom>
              <a:avLst/>
              <a:gdLst>
                <a:gd name="T0" fmla="*/ 57 w 57"/>
                <a:gd name="T1" fmla="*/ 28 h 388"/>
                <a:gd name="T2" fmla="*/ 49 w 57"/>
                <a:gd name="T3" fmla="*/ 49 h 388"/>
                <a:gd name="T4" fmla="*/ 29 w 57"/>
                <a:gd name="T5" fmla="*/ 57 h 388"/>
                <a:gd name="T6" fmla="*/ 9 w 57"/>
                <a:gd name="T7" fmla="*/ 49 h 388"/>
                <a:gd name="T8" fmla="*/ 0 w 57"/>
                <a:gd name="T9" fmla="*/ 28 h 388"/>
                <a:gd name="T10" fmla="*/ 9 w 57"/>
                <a:gd name="T11" fmla="*/ 9 h 388"/>
                <a:gd name="T12" fmla="*/ 29 w 57"/>
                <a:gd name="T13" fmla="*/ 0 h 388"/>
                <a:gd name="T14" fmla="*/ 49 w 57"/>
                <a:gd name="T15" fmla="*/ 9 h 388"/>
                <a:gd name="T16" fmla="*/ 57 w 57"/>
                <a:gd name="T17" fmla="*/ 28 h 388"/>
                <a:gd name="T18" fmla="*/ 50 w 57"/>
                <a:gd name="T19" fmla="*/ 388 h 388"/>
                <a:gd name="T20" fmla="*/ 7 w 57"/>
                <a:gd name="T21" fmla="*/ 388 h 388"/>
                <a:gd name="T22" fmla="*/ 7 w 57"/>
                <a:gd name="T23" fmla="*/ 117 h 388"/>
                <a:gd name="T24" fmla="*/ 50 w 57"/>
                <a:gd name="T25" fmla="*/ 117 h 388"/>
                <a:gd name="T26" fmla="*/ 50 w 57"/>
                <a:gd name="T2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88">
                  <a:moveTo>
                    <a:pt x="57" y="28"/>
                  </a:moveTo>
                  <a:cubicBezTo>
                    <a:pt x="57" y="36"/>
                    <a:pt x="54" y="43"/>
                    <a:pt x="49" y="49"/>
                  </a:cubicBezTo>
                  <a:cubicBezTo>
                    <a:pt x="43" y="54"/>
                    <a:pt x="36" y="57"/>
                    <a:pt x="29" y="57"/>
                  </a:cubicBezTo>
                  <a:cubicBezTo>
                    <a:pt x="21" y="57"/>
                    <a:pt x="14" y="54"/>
                    <a:pt x="9" y="49"/>
                  </a:cubicBezTo>
                  <a:cubicBezTo>
                    <a:pt x="3" y="44"/>
                    <a:pt x="0" y="37"/>
                    <a:pt x="0" y="28"/>
                  </a:cubicBezTo>
                  <a:cubicBezTo>
                    <a:pt x="0" y="21"/>
                    <a:pt x="3" y="14"/>
                    <a:pt x="9" y="9"/>
                  </a:cubicBezTo>
                  <a:cubicBezTo>
                    <a:pt x="14" y="3"/>
                    <a:pt x="21" y="0"/>
                    <a:pt x="29" y="0"/>
                  </a:cubicBezTo>
                  <a:cubicBezTo>
                    <a:pt x="37" y="0"/>
                    <a:pt x="44" y="3"/>
                    <a:pt x="49" y="9"/>
                  </a:cubicBezTo>
                  <a:cubicBezTo>
                    <a:pt x="55" y="14"/>
                    <a:pt x="57" y="21"/>
                    <a:pt x="57" y="28"/>
                  </a:cubicBezTo>
                  <a:close/>
                  <a:moveTo>
                    <a:pt x="50" y="388"/>
                  </a:moveTo>
                  <a:cubicBezTo>
                    <a:pt x="7" y="388"/>
                    <a:pt x="7" y="388"/>
                    <a:pt x="7" y="388"/>
                  </a:cubicBezTo>
                  <a:cubicBezTo>
                    <a:pt x="7" y="117"/>
                    <a:pt x="7" y="117"/>
                    <a:pt x="7" y="117"/>
                  </a:cubicBezTo>
                  <a:cubicBezTo>
                    <a:pt x="50" y="117"/>
                    <a:pt x="50" y="117"/>
                    <a:pt x="50" y="117"/>
                  </a:cubicBezTo>
                  <a:lnTo>
                    <a:pt x="50"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6" name="Freeform 18"/>
            <p:cNvSpPr>
              <a:spLocks/>
            </p:cNvSpPr>
            <p:nvPr/>
          </p:nvSpPr>
          <p:spPr bwMode="auto">
            <a:xfrm>
              <a:off x="3633788" y="-3759200"/>
              <a:ext cx="844550" cy="1038225"/>
            </a:xfrm>
            <a:custGeom>
              <a:avLst/>
              <a:gdLst>
                <a:gd name="T0" fmla="*/ 225 w 225"/>
                <a:gd name="T1" fmla="*/ 277 h 277"/>
                <a:gd name="T2" fmla="*/ 181 w 225"/>
                <a:gd name="T3" fmla="*/ 277 h 277"/>
                <a:gd name="T4" fmla="*/ 181 w 225"/>
                <a:gd name="T5" fmla="*/ 122 h 277"/>
                <a:gd name="T6" fmla="*/ 119 w 225"/>
                <a:gd name="T7" fmla="*/ 37 h 277"/>
                <a:gd name="T8" fmla="*/ 65 w 225"/>
                <a:gd name="T9" fmla="*/ 61 h 277"/>
                <a:gd name="T10" fmla="*/ 44 w 225"/>
                <a:gd name="T11" fmla="*/ 122 h 277"/>
                <a:gd name="T12" fmla="*/ 44 w 225"/>
                <a:gd name="T13" fmla="*/ 277 h 277"/>
                <a:gd name="T14" fmla="*/ 0 w 225"/>
                <a:gd name="T15" fmla="*/ 277 h 277"/>
                <a:gd name="T16" fmla="*/ 0 w 225"/>
                <a:gd name="T17" fmla="*/ 6 h 277"/>
                <a:gd name="T18" fmla="*/ 44 w 225"/>
                <a:gd name="T19" fmla="*/ 6 h 277"/>
                <a:gd name="T20" fmla="*/ 44 w 225"/>
                <a:gd name="T21" fmla="*/ 51 h 277"/>
                <a:gd name="T22" fmla="*/ 45 w 225"/>
                <a:gd name="T23" fmla="*/ 51 h 277"/>
                <a:gd name="T24" fmla="*/ 133 w 225"/>
                <a:gd name="T25" fmla="*/ 0 h 277"/>
                <a:gd name="T26" fmla="*/ 201 w 225"/>
                <a:gd name="T27" fmla="*/ 29 h 277"/>
                <a:gd name="T28" fmla="*/ 225 w 225"/>
                <a:gd name="T29" fmla="*/ 111 h 277"/>
                <a:gd name="T30" fmla="*/ 225 w 225"/>
                <a:gd name="T3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77">
                  <a:moveTo>
                    <a:pt x="225" y="277"/>
                  </a:moveTo>
                  <a:cubicBezTo>
                    <a:pt x="181" y="277"/>
                    <a:pt x="181" y="277"/>
                    <a:pt x="181" y="277"/>
                  </a:cubicBezTo>
                  <a:cubicBezTo>
                    <a:pt x="181" y="122"/>
                    <a:pt x="181" y="122"/>
                    <a:pt x="181" y="122"/>
                  </a:cubicBezTo>
                  <a:cubicBezTo>
                    <a:pt x="181" y="65"/>
                    <a:pt x="160" y="37"/>
                    <a:pt x="119" y="37"/>
                  </a:cubicBezTo>
                  <a:cubicBezTo>
                    <a:pt x="97" y="37"/>
                    <a:pt x="79" y="45"/>
                    <a:pt x="65" y="61"/>
                  </a:cubicBezTo>
                  <a:cubicBezTo>
                    <a:pt x="51" y="77"/>
                    <a:pt x="44" y="97"/>
                    <a:pt x="44" y="122"/>
                  </a:cubicBezTo>
                  <a:cubicBezTo>
                    <a:pt x="44" y="277"/>
                    <a:pt x="44" y="277"/>
                    <a:pt x="44" y="277"/>
                  </a:cubicBezTo>
                  <a:cubicBezTo>
                    <a:pt x="0" y="277"/>
                    <a:pt x="0" y="277"/>
                    <a:pt x="0" y="277"/>
                  </a:cubicBezTo>
                  <a:cubicBezTo>
                    <a:pt x="0" y="6"/>
                    <a:pt x="0" y="6"/>
                    <a:pt x="0" y="6"/>
                  </a:cubicBezTo>
                  <a:cubicBezTo>
                    <a:pt x="44" y="6"/>
                    <a:pt x="44" y="6"/>
                    <a:pt x="44" y="6"/>
                  </a:cubicBezTo>
                  <a:cubicBezTo>
                    <a:pt x="44" y="51"/>
                    <a:pt x="44" y="51"/>
                    <a:pt x="44" y="51"/>
                  </a:cubicBezTo>
                  <a:cubicBezTo>
                    <a:pt x="45" y="51"/>
                    <a:pt x="45" y="51"/>
                    <a:pt x="45" y="51"/>
                  </a:cubicBezTo>
                  <a:cubicBezTo>
                    <a:pt x="65" y="17"/>
                    <a:pt x="94" y="0"/>
                    <a:pt x="133" y="0"/>
                  </a:cubicBezTo>
                  <a:cubicBezTo>
                    <a:pt x="163" y="0"/>
                    <a:pt x="186" y="9"/>
                    <a:pt x="201" y="29"/>
                  </a:cubicBezTo>
                  <a:cubicBezTo>
                    <a:pt x="217" y="48"/>
                    <a:pt x="225" y="76"/>
                    <a:pt x="225" y="111"/>
                  </a:cubicBezTo>
                  <a:lnTo>
                    <a:pt x="225"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7" name="Freeform 19"/>
            <p:cNvSpPr>
              <a:spLocks noEditPoints="1"/>
            </p:cNvSpPr>
            <p:nvPr/>
          </p:nvSpPr>
          <p:spPr bwMode="auto">
            <a:xfrm>
              <a:off x="4668836" y="-4224336"/>
              <a:ext cx="933455" cy="1527176"/>
            </a:xfrm>
            <a:custGeom>
              <a:avLst/>
              <a:gdLst>
                <a:gd name="T0" fmla="*/ 249 w 249"/>
                <a:gd name="T1" fmla="*/ 401 h 407"/>
                <a:gd name="T2" fmla="*/ 206 w 249"/>
                <a:gd name="T3" fmla="*/ 401 h 407"/>
                <a:gd name="T4" fmla="*/ 206 w 249"/>
                <a:gd name="T5" fmla="*/ 355 h 407"/>
                <a:gd name="T6" fmla="*/ 205 w 249"/>
                <a:gd name="T7" fmla="*/ 355 h 407"/>
                <a:gd name="T8" fmla="*/ 112 w 249"/>
                <a:gd name="T9" fmla="*/ 407 h 407"/>
                <a:gd name="T10" fmla="*/ 30 w 249"/>
                <a:gd name="T11" fmla="*/ 370 h 407"/>
                <a:gd name="T12" fmla="*/ 0 w 249"/>
                <a:gd name="T13" fmla="*/ 272 h 407"/>
                <a:gd name="T14" fmla="*/ 33 w 249"/>
                <a:gd name="T15" fmla="*/ 164 h 407"/>
                <a:gd name="T16" fmla="*/ 124 w 249"/>
                <a:gd name="T17" fmla="*/ 124 h 407"/>
                <a:gd name="T18" fmla="*/ 205 w 249"/>
                <a:gd name="T19" fmla="*/ 167 h 407"/>
                <a:gd name="T20" fmla="*/ 206 w 249"/>
                <a:gd name="T21" fmla="*/ 167 h 407"/>
                <a:gd name="T22" fmla="*/ 206 w 249"/>
                <a:gd name="T23" fmla="*/ 0 h 407"/>
                <a:gd name="T24" fmla="*/ 249 w 249"/>
                <a:gd name="T25" fmla="*/ 0 h 407"/>
                <a:gd name="T26" fmla="*/ 249 w 249"/>
                <a:gd name="T27" fmla="*/ 401 h 407"/>
                <a:gd name="T28" fmla="*/ 206 w 249"/>
                <a:gd name="T29" fmla="*/ 278 h 407"/>
                <a:gd name="T30" fmla="*/ 206 w 249"/>
                <a:gd name="T31" fmla="*/ 238 h 407"/>
                <a:gd name="T32" fmla="*/ 183 w 249"/>
                <a:gd name="T33" fmla="*/ 183 h 407"/>
                <a:gd name="T34" fmla="*/ 129 w 249"/>
                <a:gd name="T35" fmla="*/ 161 h 407"/>
                <a:gd name="T36" fmla="*/ 67 w 249"/>
                <a:gd name="T37" fmla="*/ 190 h 407"/>
                <a:gd name="T38" fmla="*/ 44 w 249"/>
                <a:gd name="T39" fmla="*/ 270 h 407"/>
                <a:gd name="T40" fmla="*/ 66 w 249"/>
                <a:gd name="T41" fmla="*/ 343 h 407"/>
                <a:gd name="T42" fmla="*/ 124 w 249"/>
                <a:gd name="T43" fmla="*/ 370 h 407"/>
                <a:gd name="T44" fmla="*/ 183 w 249"/>
                <a:gd name="T45" fmla="*/ 344 h 407"/>
                <a:gd name="T46" fmla="*/ 206 w 249"/>
                <a:gd name="T47" fmla="*/ 27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 h="407">
                  <a:moveTo>
                    <a:pt x="249" y="401"/>
                  </a:moveTo>
                  <a:cubicBezTo>
                    <a:pt x="206" y="401"/>
                    <a:pt x="206" y="401"/>
                    <a:pt x="206" y="401"/>
                  </a:cubicBezTo>
                  <a:cubicBezTo>
                    <a:pt x="206" y="355"/>
                    <a:pt x="206" y="355"/>
                    <a:pt x="206" y="355"/>
                  </a:cubicBezTo>
                  <a:cubicBezTo>
                    <a:pt x="205" y="355"/>
                    <a:pt x="205" y="355"/>
                    <a:pt x="205" y="355"/>
                  </a:cubicBezTo>
                  <a:cubicBezTo>
                    <a:pt x="185" y="390"/>
                    <a:pt x="154" y="407"/>
                    <a:pt x="112" y="407"/>
                  </a:cubicBezTo>
                  <a:cubicBezTo>
                    <a:pt x="78" y="407"/>
                    <a:pt x="50" y="395"/>
                    <a:pt x="30" y="370"/>
                  </a:cubicBezTo>
                  <a:cubicBezTo>
                    <a:pt x="10" y="346"/>
                    <a:pt x="0" y="313"/>
                    <a:pt x="0" y="272"/>
                  </a:cubicBezTo>
                  <a:cubicBezTo>
                    <a:pt x="0" y="227"/>
                    <a:pt x="11" y="191"/>
                    <a:pt x="33" y="164"/>
                  </a:cubicBezTo>
                  <a:cubicBezTo>
                    <a:pt x="56" y="137"/>
                    <a:pt x="86" y="124"/>
                    <a:pt x="124" y="124"/>
                  </a:cubicBezTo>
                  <a:cubicBezTo>
                    <a:pt x="161" y="124"/>
                    <a:pt x="188" y="138"/>
                    <a:pt x="205" y="167"/>
                  </a:cubicBezTo>
                  <a:cubicBezTo>
                    <a:pt x="206" y="167"/>
                    <a:pt x="206" y="167"/>
                    <a:pt x="206" y="167"/>
                  </a:cubicBezTo>
                  <a:cubicBezTo>
                    <a:pt x="206" y="0"/>
                    <a:pt x="206" y="0"/>
                    <a:pt x="206" y="0"/>
                  </a:cubicBezTo>
                  <a:cubicBezTo>
                    <a:pt x="249" y="0"/>
                    <a:pt x="249" y="0"/>
                    <a:pt x="249" y="0"/>
                  </a:cubicBezTo>
                  <a:lnTo>
                    <a:pt x="249" y="401"/>
                  </a:lnTo>
                  <a:close/>
                  <a:moveTo>
                    <a:pt x="206" y="278"/>
                  </a:moveTo>
                  <a:cubicBezTo>
                    <a:pt x="206" y="238"/>
                    <a:pt x="206" y="238"/>
                    <a:pt x="206" y="238"/>
                  </a:cubicBezTo>
                  <a:cubicBezTo>
                    <a:pt x="206" y="216"/>
                    <a:pt x="198" y="198"/>
                    <a:pt x="183" y="183"/>
                  </a:cubicBezTo>
                  <a:cubicBezTo>
                    <a:pt x="169" y="168"/>
                    <a:pt x="150" y="161"/>
                    <a:pt x="129" y="161"/>
                  </a:cubicBezTo>
                  <a:cubicBezTo>
                    <a:pt x="103" y="161"/>
                    <a:pt x="82" y="170"/>
                    <a:pt x="67" y="190"/>
                  </a:cubicBezTo>
                  <a:cubicBezTo>
                    <a:pt x="52" y="209"/>
                    <a:pt x="44" y="235"/>
                    <a:pt x="44" y="270"/>
                  </a:cubicBezTo>
                  <a:cubicBezTo>
                    <a:pt x="44" y="301"/>
                    <a:pt x="51" y="325"/>
                    <a:pt x="66" y="343"/>
                  </a:cubicBezTo>
                  <a:cubicBezTo>
                    <a:pt x="80" y="361"/>
                    <a:pt x="100" y="370"/>
                    <a:pt x="124" y="370"/>
                  </a:cubicBezTo>
                  <a:cubicBezTo>
                    <a:pt x="148" y="370"/>
                    <a:pt x="167" y="362"/>
                    <a:pt x="183" y="344"/>
                  </a:cubicBezTo>
                  <a:cubicBezTo>
                    <a:pt x="198" y="327"/>
                    <a:pt x="206" y="305"/>
                    <a:pt x="206"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8" name="Freeform 20"/>
            <p:cNvSpPr>
              <a:spLocks noEditPoints="1"/>
            </p:cNvSpPr>
            <p:nvPr/>
          </p:nvSpPr>
          <p:spPr bwMode="auto">
            <a:xfrm>
              <a:off x="5805488" y="-3759200"/>
              <a:ext cx="996950" cy="1062038"/>
            </a:xfrm>
            <a:custGeom>
              <a:avLst/>
              <a:gdLst>
                <a:gd name="T0" fmla="*/ 266 w 266"/>
                <a:gd name="T1" fmla="*/ 140 h 283"/>
                <a:gd name="T2" fmla="*/ 229 w 266"/>
                <a:gd name="T3" fmla="*/ 244 h 283"/>
                <a:gd name="T4" fmla="*/ 131 w 266"/>
                <a:gd name="T5" fmla="*/ 283 h 283"/>
                <a:gd name="T6" fmla="*/ 35 w 266"/>
                <a:gd name="T7" fmla="*/ 245 h 283"/>
                <a:gd name="T8" fmla="*/ 0 w 266"/>
                <a:gd name="T9" fmla="*/ 145 h 283"/>
                <a:gd name="T10" fmla="*/ 36 w 266"/>
                <a:gd name="T11" fmla="*/ 39 h 283"/>
                <a:gd name="T12" fmla="*/ 137 w 266"/>
                <a:gd name="T13" fmla="*/ 0 h 283"/>
                <a:gd name="T14" fmla="*/ 231 w 266"/>
                <a:gd name="T15" fmla="*/ 37 h 283"/>
                <a:gd name="T16" fmla="*/ 266 w 266"/>
                <a:gd name="T17" fmla="*/ 140 h 283"/>
                <a:gd name="T18" fmla="*/ 221 w 266"/>
                <a:gd name="T19" fmla="*/ 142 h 283"/>
                <a:gd name="T20" fmla="*/ 199 w 266"/>
                <a:gd name="T21" fmla="*/ 64 h 283"/>
                <a:gd name="T22" fmla="*/ 134 w 266"/>
                <a:gd name="T23" fmla="*/ 37 h 283"/>
                <a:gd name="T24" fmla="*/ 68 w 266"/>
                <a:gd name="T25" fmla="*/ 64 h 283"/>
                <a:gd name="T26" fmla="*/ 44 w 266"/>
                <a:gd name="T27" fmla="*/ 143 h 283"/>
                <a:gd name="T28" fmla="*/ 68 w 266"/>
                <a:gd name="T29" fmla="*/ 219 h 283"/>
                <a:gd name="T30" fmla="*/ 134 w 266"/>
                <a:gd name="T31" fmla="*/ 246 h 283"/>
                <a:gd name="T32" fmla="*/ 199 w 266"/>
                <a:gd name="T33" fmla="*/ 219 h 283"/>
                <a:gd name="T34" fmla="*/ 221 w 266"/>
                <a:gd name="T3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283">
                  <a:moveTo>
                    <a:pt x="266" y="140"/>
                  </a:moveTo>
                  <a:cubicBezTo>
                    <a:pt x="266" y="183"/>
                    <a:pt x="253" y="218"/>
                    <a:pt x="229" y="244"/>
                  </a:cubicBezTo>
                  <a:cubicBezTo>
                    <a:pt x="205" y="270"/>
                    <a:pt x="172" y="283"/>
                    <a:pt x="131" y="283"/>
                  </a:cubicBezTo>
                  <a:cubicBezTo>
                    <a:pt x="91" y="283"/>
                    <a:pt x="59" y="270"/>
                    <a:pt x="35" y="245"/>
                  </a:cubicBezTo>
                  <a:cubicBezTo>
                    <a:pt x="11" y="220"/>
                    <a:pt x="0" y="186"/>
                    <a:pt x="0" y="145"/>
                  </a:cubicBezTo>
                  <a:cubicBezTo>
                    <a:pt x="0" y="100"/>
                    <a:pt x="12" y="65"/>
                    <a:pt x="36" y="39"/>
                  </a:cubicBezTo>
                  <a:cubicBezTo>
                    <a:pt x="61" y="13"/>
                    <a:pt x="94" y="0"/>
                    <a:pt x="137" y="0"/>
                  </a:cubicBezTo>
                  <a:cubicBezTo>
                    <a:pt x="177" y="0"/>
                    <a:pt x="209" y="12"/>
                    <a:pt x="231" y="37"/>
                  </a:cubicBezTo>
                  <a:cubicBezTo>
                    <a:pt x="254" y="62"/>
                    <a:pt x="266" y="97"/>
                    <a:pt x="266" y="140"/>
                  </a:cubicBezTo>
                  <a:close/>
                  <a:moveTo>
                    <a:pt x="221" y="142"/>
                  </a:moveTo>
                  <a:cubicBezTo>
                    <a:pt x="221" y="108"/>
                    <a:pt x="214" y="82"/>
                    <a:pt x="199" y="64"/>
                  </a:cubicBezTo>
                  <a:cubicBezTo>
                    <a:pt x="184" y="46"/>
                    <a:pt x="162" y="37"/>
                    <a:pt x="134" y="37"/>
                  </a:cubicBezTo>
                  <a:cubicBezTo>
                    <a:pt x="106" y="37"/>
                    <a:pt x="84" y="46"/>
                    <a:pt x="68" y="64"/>
                  </a:cubicBezTo>
                  <a:cubicBezTo>
                    <a:pt x="52" y="83"/>
                    <a:pt x="44" y="109"/>
                    <a:pt x="44" y="143"/>
                  </a:cubicBezTo>
                  <a:cubicBezTo>
                    <a:pt x="44" y="175"/>
                    <a:pt x="52" y="201"/>
                    <a:pt x="68" y="219"/>
                  </a:cubicBezTo>
                  <a:cubicBezTo>
                    <a:pt x="85" y="237"/>
                    <a:pt x="106" y="246"/>
                    <a:pt x="134" y="246"/>
                  </a:cubicBezTo>
                  <a:cubicBezTo>
                    <a:pt x="162" y="246"/>
                    <a:pt x="184" y="237"/>
                    <a:pt x="199" y="219"/>
                  </a:cubicBezTo>
                  <a:cubicBezTo>
                    <a:pt x="214" y="201"/>
                    <a:pt x="221" y="176"/>
                    <a:pt x="221"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69" name="Freeform 21"/>
            <p:cNvSpPr>
              <a:spLocks/>
            </p:cNvSpPr>
            <p:nvPr/>
          </p:nvSpPr>
          <p:spPr bwMode="auto">
            <a:xfrm>
              <a:off x="6862763" y="-3736975"/>
              <a:ext cx="1414463" cy="1016000"/>
            </a:xfrm>
            <a:custGeom>
              <a:avLst/>
              <a:gdLst>
                <a:gd name="T0" fmla="*/ 377 w 377"/>
                <a:gd name="T1" fmla="*/ 0 h 271"/>
                <a:gd name="T2" fmla="*/ 296 w 377"/>
                <a:gd name="T3" fmla="*/ 271 h 271"/>
                <a:gd name="T4" fmla="*/ 252 w 377"/>
                <a:gd name="T5" fmla="*/ 271 h 271"/>
                <a:gd name="T6" fmla="*/ 196 w 377"/>
                <a:gd name="T7" fmla="*/ 77 h 271"/>
                <a:gd name="T8" fmla="*/ 192 w 377"/>
                <a:gd name="T9" fmla="*/ 52 h 271"/>
                <a:gd name="T10" fmla="*/ 191 w 377"/>
                <a:gd name="T11" fmla="*/ 52 h 271"/>
                <a:gd name="T12" fmla="*/ 185 w 377"/>
                <a:gd name="T13" fmla="*/ 77 h 271"/>
                <a:gd name="T14" fmla="*/ 125 w 377"/>
                <a:gd name="T15" fmla="*/ 271 h 271"/>
                <a:gd name="T16" fmla="*/ 81 w 377"/>
                <a:gd name="T17" fmla="*/ 271 h 271"/>
                <a:gd name="T18" fmla="*/ 0 w 377"/>
                <a:gd name="T19" fmla="*/ 0 h 271"/>
                <a:gd name="T20" fmla="*/ 45 w 377"/>
                <a:gd name="T21" fmla="*/ 0 h 271"/>
                <a:gd name="T22" fmla="*/ 101 w 377"/>
                <a:gd name="T23" fmla="*/ 203 h 271"/>
                <a:gd name="T24" fmla="*/ 105 w 377"/>
                <a:gd name="T25" fmla="*/ 228 h 271"/>
                <a:gd name="T26" fmla="*/ 107 w 377"/>
                <a:gd name="T27" fmla="*/ 228 h 271"/>
                <a:gd name="T28" fmla="*/ 112 w 377"/>
                <a:gd name="T29" fmla="*/ 203 h 271"/>
                <a:gd name="T30" fmla="*/ 174 w 377"/>
                <a:gd name="T31" fmla="*/ 0 h 271"/>
                <a:gd name="T32" fmla="*/ 213 w 377"/>
                <a:gd name="T33" fmla="*/ 0 h 271"/>
                <a:gd name="T34" fmla="*/ 270 w 377"/>
                <a:gd name="T35" fmla="*/ 204 h 271"/>
                <a:gd name="T36" fmla="*/ 273 w 377"/>
                <a:gd name="T37" fmla="*/ 228 h 271"/>
                <a:gd name="T38" fmla="*/ 275 w 377"/>
                <a:gd name="T39" fmla="*/ 228 h 271"/>
                <a:gd name="T40" fmla="*/ 280 w 377"/>
                <a:gd name="T41" fmla="*/ 204 h 271"/>
                <a:gd name="T42" fmla="*/ 335 w 377"/>
                <a:gd name="T43" fmla="*/ 0 h 271"/>
                <a:gd name="T44" fmla="*/ 377 w 377"/>
                <a:gd name="T4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271">
                  <a:moveTo>
                    <a:pt x="377" y="0"/>
                  </a:moveTo>
                  <a:cubicBezTo>
                    <a:pt x="296" y="271"/>
                    <a:pt x="296" y="271"/>
                    <a:pt x="296" y="271"/>
                  </a:cubicBezTo>
                  <a:cubicBezTo>
                    <a:pt x="252" y="271"/>
                    <a:pt x="252" y="271"/>
                    <a:pt x="252" y="271"/>
                  </a:cubicBezTo>
                  <a:cubicBezTo>
                    <a:pt x="196" y="77"/>
                    <a:pt x="196" y="77"/>
                    <a:pt x="196" y="77"/>
                  </a:cubicBezTo>
                  <a:cubicBezTo>
                    <a:pt x="194" y="70"/>
                    <a:pt x="193" y="62"/>
                    <a:pt x="192" y="52"/>
                  </a:cubicBezTo>
                  <a:cubicBezTo>
                    <a:pt x="191" y="52"/>
                    <a:pt x="191" y="52"/>
                    <a:pt x="191" y="52"/>
                  </a:cubicBezTo>
                  <a:cubicBezTo>
                    <a:pt x="190" y="58"/>
                    <a:pt x="188" y="67"/>
                    <a:pt x="185" y="77"/>
                  </a:cubicBezTo>
                  <a:cubicBezTo>
                    <a:pt x="125" y="271"/>
                    <a:pt x="125" y="271"/>
                    <a:pt x="125" y="271"/>
                  </a:cubicBezTo>
                  <a:cubicBezTo>
                    <a:pt x="81" y="271"/>
                    <a:pt x="81" y="271"/>
                    <a:pt x="81" y="271"/>
                  </a:cubicBezTo>
                  <a:cubicBezTo>
                    <a:pt x="0" y="0"/>
                    <a:pt x="0" y="0"/>
                    <a:pt x="0" y="0"/>
                  </a:cubicBezTo>
                  <a:cubicBezTo>
                    <a:pt x="45" y="0"/>
                    <a:pt x="45" y="0"/>
                    <a:pt x="45" y="0"/>
                  </a:cubicBezTo>
                  <a:cubicBezTo>
                    <a:pt x="101" y="203"/>
                    <a:pt x="101" y="203"/>
                    <a:pt x="101" y="203"/>
                  </a:cubicBezTo>
                  <a:cubicBezTo>
                    <a:pt x="103" y="211"/>
                    <a:pt x="104" y="219"/>
                    <a:pt x="105" y="228"/>
                  </a:cubicBezTo>
                  <a:cubicBezTo>
                    <a:pt x="107" y="228"/>
                    <a:pt x="107" y="228"/>
                    <a:pt x="107" y="228"/>
                  </a:cubicBezTo>
                  <a:cubicBezTo>
                    <a:pt x="107" y="221"/>
                    <a:pt x="109" y="213"/>
                    <a:pt x="112" y="203"/>
                  </a:cubicBezTo>
                  <a:cubicBezTo>
                    <a:pt x="174" y="0"/>
                    <a:pt x="174" y="0"/>
                    <a:pt x="174" y="0"/>
                  </a:cubicBezTo>
                  <a:cubicBezTo>
                    <a:pt x="213" y="0"/>
                    <a:pt x="213" y="0"/>
                    <a:pt x="213" y="0"/>
                  </a:cubicBezTo>
                  <a:cubicBezTo>
                    <a:pt x="270" y="204"/>
                    <a:pt x="270" y="204"/>
                    <a:pt x="270" y="204"/>
                  </a:cubicBezTo>
                  <a:cubicBezTo>
                    <a:pt x="271" y="211"/>
                    <a:pt x="273" y="219"/>
                    <a:pt x="273" y="228"/>
                  </a:cubicBezTo>
                  <a:cubicBezTo>
                    <a:pt x="275" y="228"/>
                    <a:pt x="275" y="228"/>
                    <a:pt x="275" y="228"/>
                  </a:cubicBezTo>
                  <a:cubicBezTo>
                    <a:pt x="276" y="220"/>
                    <a:pt x="277" y="212"/>
                    <a:pt x="280" y="204"/>
                  </a:cubicBezTo>
                  <a:cubicBezTo>
                    <a:pt x="335" y="0"/>
                    <a:pt x="335" y="0"/>
                    <a:pt x="335" y="0"/>
                  </a:cubicBezTo>
                  <a:lnTo>
                    <a:pt x="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70" name="Freeform 22"/>
            <p:cNvSpPr>
              <a:spLocks/>
            </p:cNvSpPr>
            <p:nvPr/>
          </p:nvSpPr>
          <p:spPr bwMode="auto">
            <a:xfrm>
              <a:off x="8347075" y="-3759200"/>
              <a:ext cx="623888" cy="1062038"/>
            </a:xfrm>
            <a:custGeom>
              <a:avLst/>
              <a:gdLst>
                <a:gd name="T0" fmla="*/ 166 w 166"/>
                <a:gd name="T1" fmla="*/ 204 h 283"/>
                <a:gd name="T2" fmla="*/ 139 w 166"/>
                <a:gd name="T3" fmla="*/ 261 h 283"/>
                <a:gd name="T4" fmla="*/ 67 w 166"/>
                <a:gd name="T5" fmla="*/ 283 h 283"/>
                <a:gd name="T6" fmla="*/ 0 w 166"/>
                <a:gd name="T7" fmla="*/ 267 h 283"/>
                <a:gd name="T8" fmla="*/ 0 w 166"/>
                <a:gd name="T9" fmla="*/ 220 h 283"/>
                <a:gd name="T10" fmla="*/ 70 w 166"/>
                <a:gd name="T11" fmla="*/ 246 h 283"/>
                <a:gd name="T12" fmla="*/ 122 w 166"/>
                <a:gd name="T13" fmla="*/ 208 h 283"/>
                <a:gd name="T14" fmla="*/ 112 w 166"/>
                <a:gd name="T15" fmla="*/ 183 h 283"/>
                <a:gd name="T16" fmla="*/ 66 w 166"/>
                <a:gd name="T17" fmla="*/ 158 h 283"/>
                <a:gd name="T18" fmla="*/ 15 w 166"/>
                <a:gd name="T19" fmla="*/ 125 h 283"/>
                <a:gd name="T20" fmla="*/ 0 w 166"/>
                <a:gd name="T21" fmla="*/ 78 h 283"/>
                <a:gd name="T22" fmla="*/ 27 w 166"/>
                <a:gd name="T23" fmla="*/ 22 h 283"/>
                <a:gd name="T24" fmla="*/ 96 w 166"/>
                <a:gd name="T25" fmla="*/ 0 h 283"/>
                <a:gd name="T26" fmla="*/ 153 w 166"/>
                <a:gd name="T27" fmla="*/ 12 h 283"/>
                <a:gd name="T28" fmla="*/ 153 w 166"/>
                <a:gd name="T29" fmla="*/ 56 h 283"/>
                <a:gd name="T30" fmla="*/ 92 w 166"/>
                <a:gd name="T31" fmla="*/ 37 h 283"/>
                <a:gd name="T32" fmla="*/ 58 w 166"/>
                <a:gd name="T33" fmla="*/ 47 h 283"/>
                <a:gd name="T34" fmla="*/ 45 w 166"/>
                <a:gd name="T35" fmla="*/ 74 h 283"/>
                <a:gd name="T36" fmla="*/ 55 w 166"/>
                <a:gd name="T37" fmla="*/ 102 h 283"/>
                <a:gd name="T38" fmla="*/ 96 w 166"/>
                <a:gd name="T39" fmla="*/ 125 h 283"/>
                <a:gd name="T40" fmla="*/ 150 w 166"/>
                <a:gd name="T41" fmla="*/ 159 h 283"/>
                <a:gd name="T42" fmla="*/ 166 w 166"/>
                <a:gd name="T43" fmla="*/ 20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283">
                  <a:moveTo>
                    <a:pt x="166" y="204"/>
                  </a:moveTo>
                  <a:cubicBezTo>
                    <a:pt x="166" y="228"/>
                    <a:pt x="157" y="247"/>
                    <a:pt x="139" y="261"/>
                  </a:cubicBezTo>
                  <a:cubicBezTo>
                    <a:pt x="121" y="276"/>
                    <a:pt x="97" y="283"/>
                    <a:pt x="67" y="283"/>
                  </a:cubicBezTo>
                  <a:cubicBezTo>
                    <a:pt x="41" y="283"/>
                    <a:pt x="19" y="278"/>
                    <a:pt x="0" y="267"/>
                  </a:cubicBezTo>
                  <a:cubicBezTo>
                    <a:pt x="0" y="220"/>
                    <a:pt x="0" y="220"/>
                    <a:pt x="0" y="220"/>
                  </a:cubicBezTo>
                  <a:cubicBezTo>
                    <a:pt x="21" y="238"/>
                    <a:pt x="45" y="246"/>
                    <a:pt x="70" y="246"/>
                  </a:cubicBezTo>
                  <a:cubicBezTo>
                    <a:pt x="104" y="246"/>
                    <a:pt x="122" y="234"/>
                    <a:pt x="122" y="208"/>
                  </a:cubicBezTo>
                  <a:cubicBezTo>
                    <a:pt x="122" y="198"/>
                    <a:pt x="118" y="190"/>
                    <a:pt x="112" y="183"/>
                  </a:cubicBezTo>
                  <a:cubicBezTo>
                    <a:pt x="105" y="177"/>
                    <a:pt x="90" y="168"/>
                    <a:pt x="66" y="158"/>
                  </a:cubicBezTo>
                  <a:cubicBezTo>
                    <a:pt x="42" y="147"/>
                    <a:pt x="25" y="136"/>
                    <a:pt x="15" y="125"/>
                  </a:cubicBezTo>
                  <a:cubicBezTo>
                    <a:pt x="5" y="113"/>
                    <a:pt x="0" y="97"/>
                    <a:pt x="0" y="78"/>
                  </a:cubicBezTo>
                  <a:cubicBezTo>
                    <a:pt x="0" y="56"/>
                    <a:pt x="9" y="37"/>
                    <a:pt x="27" y="22"/>
                  </a:cubicBezTo>
                  <a:cubicBezTo>
                    <a:pt x="45" y="7"/>
                    <a:pt x="68" y="0"/>
                    <a:pt x="96" y="0"/>
                  </a:cubicBezTo>
                  <a:cubicBezTo>
                    <a:pt x="117" y="0"/>
                    <a:pt x="136" y="4"/>
                    <a:pt x="153" y="12"/>
                  </a:cubicBezTo>
                  <a:cubicBezTo>
                    <a:pt x="153" y="56"/>
                    <a:pt x="153" y="56"/>
                    <a:pt x="153" y="56"/>
                  </a:cubicBezTo>
                  <a:cubicBezTo>
                    <a:pt x="136" y="43"/>
                    <a:pt x="115" y="37"/>
                    <a:pt x="92" y="37"/>
                  </a:cubicBezTo>
                  <a:cubicBezTo>
                    <a:pt x="78" y="37"/>
                    <a:pt x="67" y="40"/>
                    <a:pt x="58" y="47"/>
                  </a:cubicBezTo>
                  <a:cubicBezTo>
                    <a:pt x="49" y="54"/>
                    <a:pt x="45" y="63"/>
                    <a:pt x="45" y="74"/>
                  </a:cubicBezTo>
                  <a:cubicBezTo>
                    <a:pt x="45" y="86"/>
                    <a:pt x="48" y="96"/>
                    <a:pt x="55" y="102"/>
                  </a:cubicBezTo>
                  <a:cubicBezTo>
                    <a:pt x="61" y="108"/>
                    <a:pt x="75" y="116"/>
                    <a:pt x="96" y="125"/>
                  </a:cubicBezTo>
                  <a:cubicBezTo>
                    <a:pt x="122" y="136"/>
                    <a:pt x="140" y="147"/>
                    <a:pt x="150" y="159"/>
                  </a:cubicBezTo>
                  <a:cubicBezTo>
                    <a:pt x="161" y="171"/>
                    <a:pt x="166" y="186"/>
                    <a:pt x="166"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nvGrpSpPr>
          <p:cNvPr id="783368" name="Group 72"/>
          <p:cNvGrpSpPr>
            <a:grpSpLocks/>
          </p:cNvGrpSpPr>
          <p:nvPr/>
        </p:nvGrpSpPr>
        <p:grpSpPr bwMode="auto">
          <a:xfrm>
            <a:off x="10134848" y="6520128"/>
            <a:ext cx="2099977" cy="346488"/>
            <a:chOff x="10135679" y="6415586"/>
            <a:chExt cx="2102358" cy="347033"/>
          </a:xfrm>
        </p:grpSpPr>
        <p:grpSp>
          <p:nvGrpSpPr>
            <p:cNvPr id="783400" name="Group 73"/>
            <p:cNvGrpSpPr>
              <a:grpSpLocks/>
            </p:cNvGrpSpPr>
            <p:nvPr/>
          </p:nvGrpSpPr>
          <p:grpSpPr bwMode="auto">
            <a:xfrm>
              <a:off x="10669581" y="6493054"/>
              <a:ext cx="1045287" cy="207782"/>
              <a:chOff x="10669581" y="6493054"/>
              <a:chExt cx="1045287" cy="207782"/>
            </a:xfrm>
          </p:grpSpPr>
          <p:sp>
            <p:nvSpPr>
              <p:cNvPr id="103" name="Freeform 9"/>
              <p:cNvSpPr>
                <a:spLocks noEditPoints="1"/>
              </p:cNvSpPr>
              <p:nvPr/>
            </p:nvSpPr>
            <p:spPr bwMode="black">
              <a:xfrm>
                <a:off x="10668968" y="6493425"/>
                <a:ext cx="207480" cy="20757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90000"/>
                </a:schemeClr>
              </a:solidFill>
              <a:ln>
                <a:noFill/>
              </a:ln>
              <a:extLst/>
            </p:spPr>
            <p:txBody>
              <a:bodyPr lIns="91403" tIns="45702" rIns="91403" bIns="45702"/>
              <a:lstStyle/>
              <a:p>
                <a:pPr defTabSz="932134">
                  <a:defRPr/>
                </a:pPr>
                <a:endParaRPr lang="en-US" sz="1799">
                  <a:solidFill>
                    <a:srgbClr val="505050"/>
                  </a:solidFill>
                </a:endParaRPr>
              </a:p>
            </p:txBody>
          </p:sp>
          <p:sp>
            <p:nvSpPr>
              <p:cNvPr id="104" name="Freeform 9"/>
              <p:cNvSpPr>
                <a:spLocks noEditPoints="1"/>
              </p:cNvSpPr>
              <p:nvPr/>
            </p:nvSpPr>
            <p:spPr bwMode="black">
              <a:xfrm>
                <a:off x="11506993" y="6493425"/>
                <a:ext cx="207480" cy="20757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90000"/>
                </a:schemeClr>
              </a:solidFill>
              <a:ln>
                <a:noFill/>
              </a:ln>
              <a:extLst/>
            </p:spPr>
            <p:txBody>
              <a:bodyPr lIns="91403" tIns="45702" rIns="91403" bIns="45702"/>
              <a:lstStyle/>
              <a:p>
                <a:pPr defTabSz="932134">
                  <a:defRPr/>
                </a:pPr>
                <a:endParaRPr lang="en-US" sz="1799">
                  <a:solidFill>
                    <a:srgbClr val="505050"/>
                  </a:solidFill>
                </a:endParaRPr>
              </a:p>
            </p:txBody>
          </p:sp>
        </p:grpSp>
        <p:grpSp>
          <p:nvGrpSpPr>
            <p:cNvPr id="75" name="Group 74"/>
            <p:cNvGrpSpPr/>
            <p:nvPr/>
          </p:nvGrpSpPr>
          <p:grpSpPr>
            <a:xfrm>
              <a:off x="11857037" y="6444288"/>
              <a:ext cx="381000" cy="289477"/>
              <a:chOff x="7582278" y="5991832"/>
              <a:chExt cx="696068" cy="528861"/>
            </a:xfrm>
            <a:solidFill>
              <a:schemeClr val="bg1">
                <a:lumMod val="90000"/>
              </a:schemeClr>
            </a:solidFill>
          </p:grpSpPr>
          <p:sp>
            <p:nvSpPr>
              <p:cNvPr id="99" name="Freeform 6"/>
              <p:cNvSpPr>
                <a:spLocks noChangeAspect="1" noEditPoints="1"/>
              </p:cNvSpPr>
              <p:nvPr/>
            </p:nvSpPr>
            <p:spPr bwMode="auto">
              <a:xfrm>
                <a:off x="7582278" y="5991832"/>
                <a:ext cx="696068" cy="528861"/>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grpFill/>
              <a:ln>
                <a:noFill/>
              </a:ln>
              <a:extLst/>
            </p:spPr>
            <p:txBody>
              <a:bodyPr lIns="91403" tIns="45702" rIns="91403" bIns="45702"/>
              <a:lstStyle/>
              <a:p>
                <a:pPr defTabSz="932134">
                  <a:defRPr/>
                </a:pPr>
                <a:endParaRPr lang="en-US" sz="1799">
                  <a:solidFill>
                    <a:srgbClr val="505050"/>
                  </a:solidFill>
                </a:endParaRPr>
              </a:p>
            </p:txBody>
          </p:sp>
          <p:sp>
            <p:nvSpPr>
              <p:cNvPr id="100" name="Freeform 131"/>
              <p:cNvSpPr>
                <a:spLocks noEditPoints="1"/>
              </p:cNvSpPr>
              <p:nvPr/>
            </p:nvSpPr>
            <p:spPr bwMode="auto">
              <a:xfrm>
                <a:off x="7670148" y="6324616"/>
                <a:ext cx="194084" cy="114344"/>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grpFill/>
              <a:ln>
                <a:noFill/>
              </a:ln>
              <a:extLst/>
            </p:spPr>
            <p:txBody>
              <a:bodyPr lIns="91403" tIns="45702" rIns="91403" bIns="45702"/>
              <a:lstStyle/>
              <a:p>
                <a:pPr defTabSz="914001">
                  <a:defRPr/>
                </a:pPr>
                <a:endParaRPr lang="en-US" sz="1799">
                  <a:solidFill>
                    <a:srgbClr val="FFFFFF"/>
                  </a:solidFill>
                </a:endParaRPr>
              </a:p>
            </p:txBody>
          </p:sp>
          <p:sp>
            <p:nvSpPr>
              <p:cNvPr id="101" name="Freeform 331"/>
              <p:cNvSpPr>
                <a:spLocks noChangeAspect="1" noEditPoints="1"/>
              </p:cNvSpPr>
              <p:nvPr/>
            </p:nvSpPr>
            <p:spPr bwMode="auto">
              <a:xfrm>
                <a:off x="7938776" y="6181098"/>
                <a:ext cx="251700" cy="246859"/>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grpFill/>
              <a:ln>
                <a:noFill/>
              </a:ln>
              <a:extLst/>
            </p:spPr>
            <p:txBody>
              <a:bodyPr lIns="91403" tIns="45702" rIns="91403" bIns="45702"/>
              <a:lstStyle/>
              <a:p>
                <a:pPr defTabSz="932134">
                  <a:defRPr/>
                </a:pPr>
                <a:endParaRPr lang="en-US" sz="1799">
                  <a:solidFill>
                    <a:srgbClr val="505050"/>
                  </a:solidFill>
                </a:endParaRPr>
              </a:p>
            </p:txBody>
          </p:sp>
          <p:sp>
            <p:nvSpPr>
              <p:cNvPr id="102" name="Freeform 346"/>
              <p:cNvSpPr>
                <a:spLocks noChangeAspect="1" noEditPoints="1"/>
              </p:cNvSpPr>
              <p:nvPr/>
            </p:nvSpPr>
            <p:spPr bwMode="auto">
              <a:xfrm>
                <a:off x="7670148" y="6148020"/>
                <a:ext cx="195347" cy="121250"/>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grpFill/>
              <a:ln>
                <a:noFill/>
              </a:ln>
              <a:extLst/>
            </p:spPr>
            <p:txBody>
              <a:bodyPr lIns="91403" tIns="45702" rIns="91403" bIns="45702"/>
              <a:lstStyle/>
              <a:p>
                <a:pPr defTabSz="932134">
                  <a:defRPr/>
                </a:pPr>
                <a:endParaRPr lang="en-US" sz="1799">
                  <a:solidFill>
                    <a:srgbClr val="505050"/>
                  </a:solidFill>
                </a:endParaRPr>
              </a:p>
            </p:txBody>
          </p:sp>
        </p:grpSp>
        <p:sp>
          <p:nvSpPr>
            <p:cNvPr id="76" name="Freeform 128"/>
            <p:cNvSpPr>
              <a:spLocks noChangeAspect="1"/>
            </p:cNvSpPr>
            <p:nvPr/>
          </p:nvSpPr>
          <p:spPr bwMode="white">
            <a:xfrm>
              <a:off x="10135679" y="6465857"/>
              <a:ext cx="418202" cy="2318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C8F5"/>
            </a:solidFill>
            <a:ln>
              <a:noFill/>
            </a:ln>
            <a:extLst/>
          </p:spPr>
          <p:txBody>
            <a:bodyPr lIns="91403" tIns="45702" rIns="91403" bIns="45702"/>
            <a:lstStyle/>
            <a:p>
              <a:pPr defTabSz="914001">
                <a:defRPr/>
              </a:pPr>
              <a:endParaRPr lang="en-US" sz="1799">
                <a:solidFill>
                  <a:srgbClr val="FFFFFF"/>
                </a:solidFill>
              </a:endParaRPr>
            </a:p>
          </p:txBody>
        </p:sp>
        <p:grpSp>
          <p:nvGrpSpPr>
            <p:cNvPr id="95" name="Group 94"/>
            <p:cNvGrpSpPr/>
            <p:nvPr/>
          </p:nvGrpSpPr>
          <p:grpSpPr>
            <a:xfrm>
              <a:off x="10998578" y="6415586"/>
              <a:ext cx="422308" cy="347033"/>
              <a:chOff x="-10704513" y="3823493"/>
              <a:chExt cx="2943165" cy="2418557"/>
            </a:xfrm>
            <a:solidFill>
              <a:schemeClr val="bg1">
                <a:lumMod val="90000"/>
              </a:schemeClr>
            </a:solidFill>
          </p:grpSpPr>
          <p:sp>
            <p:nvSpPr>
              <p:cNvPr id="96" name="Oval 6"/>
              <p:cNvSpPr>
                <a:spLocks noChangeArrowheads="1"/>
              </p:cNvSpPr>
              <p:nvPr/>
            </p:nvSpPr>
            <p:spPr bwMode="auto">
              <a:xfrm>
                <a:off x="-9811833" y="4974246"/>
                <a:ext cx="375123" cy="3751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97" name="Freeform 7"/>
              <p:cNvSpPr>
                <a:spLocks noEditPoints="1"/>
              </p:cNvSpPr>
              <p:nvPr/>
            </p:nvSpPr>
            <p:spPr bwMode="auto">
              <a:xfrm>
                <a:off x="-10704513" y="4093554"/>
                <a:ext cx="2161894" cy="2148496"/>
              </a:xfrm>
              <a:custGeom>
                <a:avLst/>
                <a:gdLst>
                  <a:gd name="T0" fmla="*/ 1243 w 1298"/>
                  <a:gd name="T1" fmla="*/ 446 h 1290"/>
                  <a:gd name="T2" fmla="*/ 1069 w 1298"/>
                  <a:gd name="T3" fmla="*/ 438 h 1290"/>
                  <a:gd name="T4" fmla="*/ 1036 w 1298"/>
                  <a:gd name="T5" fmla="*/ 379 h 1290"/>
                  <a:gd name="T6" fmla="*/ 1112 w 1298"/>
                  <a:gd name="T7" fmla="*/ 221 h 1290"/>
                  <a:gd name="T8" fmla="*/ 1057 w 1298"/>
                  <a:gd name="T9" fmla="*/ 145 h 1290"/>
                  <a:gd name="T10" fmla="*/ 979 w 1298"/>
                  <a:gd name="T11" fmla="*/ 115 h 1290"/>
                  <a:gd name="T12" fmla="*/ 843 w 1298"/>
                  <a:gd name="T13" fmla="*/ 217 h 1290"/>
                  <a:gd name="T14" fmla="*/ 773 w 1298"/>
                  <a:gd name="T15" fmla="*/ 191 h 1290"/>
                  <a:gd name="T16" fmla="*/ 733 w 1298"/>
                  <a:gd name="T17" fmla="*/ 26 h 1290"/>
                  <a:gd name="T18" fmla="*/ 653 w 1298"/>
                  <a:gd name="T19" fmla="*/ 0 h 1290"/>
                  <a:gd name="T20" fmla="*/ 562 w 1298"/>
                  <a:gd name="T21" fmla="*/ 24 h 1290"/>
                  <a:gd name="T22" fmla="*/ 522 w 1298"/>
                  <a:gd name="T23" fmla="*/ 192 h 1290"/>
                  <a:gd name="T24" fmla="*/ 457 w 1298"/>
                  <a:gd name="T25" fmla="*/ 215 h 1290"/>
                  <a:gd name="T26" fmla="*/ 320 w 1298"/>
                  <a:gd name="T27" fmla="*/ 113 h 1290"/>
                  <a:gd name="T28" fmla="*/ 235 w 1298"/>
                  <a:gd name="T29" fmla="*/ 152 h 1290"/>
                  <a:gd name="T30" fmla="*/ 190 w 1298"/>
                  <a:gd name="T31" fmla="*/ 223 h 1290"/>
                  <a:gd name="T32" fmla="*/ 264 w 1298"/>
                  <a:gd name="T33" fmla="*/ 376 h 1290"/>
                  <a:gd name="T34" fmla="*/ 227 w 1298"/>
                  <a:gd name="T35" fmla="*/ 440 h 1290"/>
                  <a:gd name="T36" fmla="*/ 56 w 1298"/>
                  <a:gd name="T37" fmla="*/ 448 h 1290"/>
                  <a:gd name="T38" fmla="*/ 16 w 1298"/>
                  <a:gd name="T39" fmla="*/ 522 h 1290"/>
                  <a:gd name="T40" fmla="*/ 22 w 1298"/>
                  <a:gd name="T41" fmla="*/ 615 h 1290"/>
                  <a:gd name="T42" fmla="*/ 183 w 1298"/>
                  <a:gd name="T43" fmla="*/ 688 h 1290"/>
                  <a:gd name="T44" fmla="*/ 199 w 1298"/>
                  <a:gd name="T45" fmla="*/ 771 h 1290"/>
                  <a:gd name="T46" fmla="*/ 72 w 1298"/>
                  <a:gd name="T47" fmla="*/ 898 h 1290"/>
                  <a:gd name="T48" fmla="*/ 99 w 1298"/>
                  <a:gd name="T49" fmla="*/ 988 h 1290"/>
                  <a:gd name="T50" fmla="*/ 162 w 1298"/>
                  <a:gd name="T51" fmla="*/ 1042 h 1290"/>
                  <a:gd name="T52" fmla="*/ 334 w 1298"/>
                  <a:gd name="T53" fmla="*/ 987 h 1290"/>
                  <a:gd name="T54" fmla="*/ 392 w 1298"/>
                  <a:gd name="T55" fmla="*/ 1033 h 1290"/>
                  <a:gd name="T56" fmla="*/ 379 w 1298"/>
                  <a:gd name="T57" fmla="*/ 1218 h 1290"/>
                  <a:gd name="T58" fmla="*/ 458 w 1298"/>
                  <a:gd name="T59" fmla="*/ 1268 h 1290"/>
                  <a:gd name="T60" fmla="*/ 542 w 1298"/>
                  <a:gd name="T61" fmla="*/ 1267 h 1290"/>
                  <a:gd name="T62" fmla="*/ 638 w 1298"/>
                  <a:gd name="T63" fmla="*/ 1109 h 1290"/>
                  <a:gd name="T64" fmla="*/ 649 w 1298"/>
                  <a:gd name="T65" fmla="*/ 1110 h 1290"/>
                  <a:gd name="T66" fmla="*/ 696 w 1298"/>
                  <a:gd name="T67" fmla="*/ 1107 h 1290"/>
                  <a:gd name="T68" fmla="*/ 804 w 1298"/>
                  <a:gd name="T69" fmla="*/ 1257 h 1290"/>
                  <a:gd name="T70" fmla="*/ 888 w 1298"/>
                  <a:gd name="T71" fmla="*/ 1252 h 1290"/>
                  <a:gd name="T72" fmla="*/ 963 w 1298"/>
                  <a:gd name="T73" fmla="*/ 1196 h 1290"/>
                  <a:gd name="T74" fmla="*/ 935 w 1298"/>
                  <a:gd name="T75" fmla="*/ 1011 h 1290"/>
                  <a:gd name="T76" fmla="*/ 976 w 1298"/>
                  <a:gd name="T77" fmla="*/ 975 h 1290"/>
                  <a:gd name="T78" fmla="*/ 1154 w 1298"/>
                  <a:gd name="T79" fmla="*/ 1023 h 1290"/>
                  <a:gd name="T80" fmla="*/ 1218 w 1298"/>
                  <a:gd name="T81" fmla="*/ 954 h 1290"/>
                  <a:gd name="T82" fmla="*/ 1233 w 1298"/>
                  <a:gd name="T83" fmla="*/ 872 h 1290"/>
                  <a:gd name="T84" fmla="*/ 1102 w 1298"/>
                  <a:gd name="T85" fmla="*/ 753 h 1290"/>
                  <a:gd name="T86" fmla="*/ 1114 w 1298"/>
                  <a:gd name="T87" fmla="*/ 687 h 1290"/>
                  <a:gd name="T88" fmla="*/ 1274 w 1298"/>
                  <a:gd name="T89" fmla="*/ 613 h 1290"/>
                  <a:gd name="T90" fmla="*/ 1284 w 1298"/>
                  <a:gd name="T91" fmla="*/ 530 h 1290"/>
                  <a:gd name="T92" fmla="*/ 1243 w 1298"/>
                  <a:gd name="T93" fmla="*/ 446 h 1290"/>
                  <a:gd name="T94" fmla="*/ 393 w 1298"/>
                  <a:gd name="T95" fmla="*/ 642 h 1290"/>
                  <a:gd name="T96" fmla="*/ 649 w 1298"/>
                  <a:gd name="T97" fmla="*/ 386 h 1290"/>
                  <a:gd name="T98" fmla="*/ 904 w 1298"/>
                  <a:gd name="T99" fmla="*/ 642 h 1290"/>
                  <a:gd name="T100" fmla="*/ 649 w 1298"/>
                  <a:gd name="T101" fmla="*/ 897 h 1290"/>
                  <a:gd name="T102" fmla="*/ 393 w 1298"/>
                  <a:gd name="T103" fmla="*/ 64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8" h="1290">
                    <a:moveTo>
                      <a:pt x="1243" y="446"/>
                    </a:moveTo>
                    <a:cubicBezTo>
                      <a:pt x="1171" y="440"/>
                      <a:pt x="1106" y="438"/>
                      <a:pt x="1069" y="438"/>
                    </a:cubicBezTo>
                    <a:cubicBezTo>
                      <a:pt x="1059" y="418"/>
                      <a:pt x="1048" y="398"/>
                      <a:pt x="1036" y="379"/>
                    </a:cubicBezTo>
                    <a:cubicBezTo>
                      <a:pt x="1052" y="347"/>
                      <a:pt x="1082" y="288"/>
                      <a:pt x="1112" y="221"/>
                    </a:cubicBezTo>
                    <a:cubicBezTo>
                      <a:pt x="1112" y="221"/>
                      <a:pt x="1121" y="197"/>
                      <a:pt x="1057" y="145"/>
                    </a:cubicBezTo>
                    <a:cubicBezTo>
                      <a:pt x="1057" y="145"/>
                      <a:pt x="1000" y="99"/>
                      <a:pt x="979" y="115"/>
                    </a:cubicBezTo>
                    <a:cubicBezTo>
                      <a:pt x="843" y="217"/>
                      <a:pt x="843" y="217"/>
                      <a:pt x="843" y="217"/>
                    </a:cubicBezTo>
                    <a:cubicBezTo>
                      <a:pt x="821" y="207"/>
                      <a:pt x="797" y="198"/>
                      <a:pt x="773" y="191"/>
                    </a:cubicBezTo>
                    <a:cubicBezTo>
                      <a:pt x="733" y="26"/>
                      <a:pt x="733" y="26"/>
                      <a:pt x="733" y="26"/>
                    </a:cubicBezTo>
                    <a:cubicBezTo>
                      <a:pt x="726" y="0"/>
                      <a:pt x="653" y="0"/>
                      <a:pt x="653" y="0"/>
                    </a:cubicBezTo>
                    <a:cubicBezTo>
                      <a:pt x="571" y="0"/>
                      <a:pt x="562" y="24"/>
                      <a:pt x="562" y="24"/>
                    </a:cubicBezTo>
                    <a:cubicBezTo>
                      <a:pt x="543" y="93"/>
                      <a:pt x="530" y="156"/>
                      <a:pt x="522" y="192"/>
                    </a:cubicBezTo>
                    <a:cubicBezTo>
                      <a:pt x="500" y="198"/>
                      <a:pt x="478" y="206"/>
                      <a:pt x="457" y="215"/>
                    </a:cubicBezTo>
                    <a:cubicBezTo>
                      <a:pt x="428" y="192"/>
                      <a:pt x="378" y="153"/>
                      <a:pt x="320" y="113"/>
                    </a:cubicBezTo>
                    <a:cubicBezTo>
                      <a:pt x="320" y="113"/>
                      <a:pt x="298" y="100"/>
                      <a:pt x="235" y="152"/>
                    </a:cubicBezTo>
                    <a:cubicBezTo>
                      <a:pt x="235" y="152"/>
                      <a:pt x="179" y="200"/>
                      <a:pt x="190" y="223"/>
                    </a:cubicBezTo>
                    <a:cubicBezTo>
                      <a:pt x="264" y="376"/>
                      <a:pt x="264" y="376"/>
                      <a:pt x="264" y="376"/>
                    </a:cubicBezTo>
                    <a:cubicBezTo>
                      <a:pt x="250" y="396"/>
                      <a:pt x="238" y="417"/>
                      <a:pt x="227" y="440"/>
                    </a:cubicBezTo>
                    <a:cubicBezTo>
                      <a:pt x="56" y="448"/>
                      <a:pt x="56" y="448"/>
                      <a:pt x="56" y="448"/>
                    </a:cubicBezTo>
                    <a:cubicBezTo>
                      <a:pt x="30" y="450"/>
                      <a:pt x="16" y="522"/>
                      <a:pt x="16" y="522"/>
                    </a:cubicBezTo>
                    <a:cubicBezTo>
                      <a:pt x="0" y="602"/>
                      <a:pt x="22" y="615"/>
                      <a:pt x="22" y="615"/>
                    </a:cubicBezTo>
                    <a:cubicBezTo>
                      <a:pt x="89" y="648"/>
                      <a:pt x="150" y="674"/>
                      <a:pt x="183" y="688"/>
                    </a:cubicBezTo>
                    <a:cubicBezTo>
                      <a:pt x="186" y="717"/>
                      <a:pt x="192" y="744"/>
                      <a:pt x="199" y="771"/>
                    </a:cubicBezTo>
                    <a:cubicBezTo>
                      <a:pt x="174" y="795"/>
                      <a:pt x="124" y="842"/>
                      <a:pt x="72" y="898"/>
                    </a:cubicBezTo>
                    <a:cubicBezTo>
                      <a:pt x="72" y="898"/>
                      <a:pt x="56" y="918"/>
                      <a:pt x="99" y="988"/>
                    </a:cubicBezTo>
                    <a:cubicBezTo>
                      <a:pt x="99" y="988"/>
                      <a:pt x="137" y="1050"/>
                      <a:pt x="162" y="1042"/>
                    </a:cubicBezTo>
                    <a:cubicBezTo>
                      <a:pt x="334" y="987"/>
                      <a:pt x="334" y="987"/>
                      <a:pt x="334" y="987"/>
                    </a:cubicBezTo>
                    <a:cubicBezTo>
                      <a:pt x="353" y="1004"/>
                      <a:pt x="372" y="1019"/>
                      <a:pt x="392" y="1033"/>
                    </a:cubicBezTo>
                    <a:cubicBezTo>
                      <a:pt x="389" y="1065"/>
                      <a:pt x="382" y="1137"/>
                      <a:pt x="379" y="1218"/>
                    </a:cubicBezTo>
                    <a:cubicBezTo>
                      <a:pt x="379" y="1218"/>
                      <a:pt x="380" y="1244"/>
                      <a:pt x="458" y="1268"/>
                    </a:cubicBezTo>
                    <a:cubicBezTo>
                      <a:pt x="458" y="1268"/>
                      <a:pt x="528" y="1290"/>
                      <a:pt x="542" y="1267"/>
                    </a:cubicBezTo>
                    <a:cubicBezTo>
                      <a:pt x="638" y="1109"/>
                      <a:pt x="638" y="1109"/>
                      <a:pt x="638" y="1109"/>
                    </a:cubicBezTo>
                    <a:cubicBezTo>
                      <a:pt x="641" y="1109"/>
                      <a:pt x="645" y="1110"/>
                      <a:pt x="649" y="1110"/>
                    </a:cubicBezTo>
                    <a:cubicBezTo>
                      <a:pt x="665" y="1110"/>
                      <a:pt x="680" y="1109"/>
                      <a:pt x="696" y="1107"/>
                    </a:cubicBezTo>
                    <a:cubicBezTo>
                      <a:pt x="804" y="1257"/>
                      <a:pt x="804" y="1257"/>
                      <a:pt x="804" y="1257"/>
                    </a:cubicBezTo>
                    <a:cubicBezTo>
                      <a:pt x="820" y="1279"/>
                      <a:pt x="888" y="1252"/>
                      <a:pt x="888" y="1252"/>
                    </a:cubicBezTo>
                    <a:cubicBezTo>
                      <a:pt x="964" y="1221"/>
                      <a:pt x="963" y="1196"/>
                      <a:pt x="963" y="1196"/>
                    </a:cubicBezTo>
                    <a:cubicBezTo>
                      <a:pt x="954" y="1114"/>
                      <a:pt x="941" y="1043"/>
                      <a:pt x="935" y="1011"/>
                    </a:cubicBezTo>
                    <a:cubicBezTo>
                      <a:pt x="949" y="1000"/>
                      <a:pt x="963" y="988"/>
                      <a:pt x="976" y="975"/>
                    </a:cubicBezTo>
                    <a:cubicBezTo>
                      <a:pt x="1008" y="985"/>
                      <a:pt x="1076" y="1005"/>
                      <a:pt x="1154" y="1023"/>
                    </a:cubicBezTo>
                    <a:cubicBezTo>
                      <a:pt x="1154" y="1023"/>
                      <a:pt x="1180" y="1027"/>
                      <a:pt x="1218" y="954"/>
                    </a:cubicBezTo>
                    <a:cubicBezTo>
                      <a:pt x="1218" y="954"/>
                      <a:pt x="1253" y="890"/>
                      <a:pt x="1233" y="872"/>
                    </a:cubicBezTo>
                    <a:cubicBezTo>
                      <a:pt x="1102" y="753"/>
                      <a:pt x="1102" y="753"/>
                      <a:pt x="1102" y="753"/>
                    </a:cubicBezTo>
                    <a:cubicBezTo>
                      <a:pt x="1108" y="732"/>
                      <a:pt x="1112" y="710"/>
                      <a:pt x="1114" y="687"/>
                    </a:cubicBezTo>
                    <a:cubicBezTo>
                      <a:pt x="1274" y="613"/>
                      <a:pt x="1274" y="613"/>
                      <a:pt x="1274" y="613"/>
                    </a:cubicBezTo>
                    <a:cubicBezTo>
                      <a:pt x="1298" y="602"/>
                      <a:pt x="1284" y="530"/>
                      <a:pt x="1284" y="530"/>
                    </a:cubicBezTo>
                    <a:cubicBezTo>
                      <a:pt x="1269" y="449"/>
                      <a:pt x="1243" y="446"/>
                      <a:pt x="1243" y="446"/>
                    </a:cubicBezTo>
                    <a:moveTo>
                      <a:pt x="393" y="642"/>
                    </a:moveTo>
                    <a:cubicBezTo>
                      <a:pt x="393" y="501"/>
                      <a:pt x="508" y="386"/>
                      <a:pt x="649" y="386"/>
                    </a:cubicBezTo>
                    <a:cubicBezTo>
                      <a:pt x="789" y="386"/>
                      <a:pt x="904" y="501"/>
                      <a:pt x="904" y="642"/>
                    </a:cubicBezTo>
                    <a:cubicBezTo>
                      <a:pt x="904" y="783"/>
                      <a:pt x="789" y="897"/>
                      <a:pt x="649" y="897"/>
                    </a:cubicBezTo>
                    <a:cubicBezTo>
                      <a:pt x="508" y="897"/>
                      <a:pt x="393" y="783"/>
                      <a:pt x="393" y="6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98" name="Freeform 8"/>
              <p:cNvSpPr>
                <a:spLocks noEditPoints="1"/>
              </p:cNvSpPr>
              <p:nvPr/>
            </p:nvSpPr>
            <p:spPr bwMode="auto">
              <a:xfrm>
                <a:off x="-8793642" y="3823493"/>
                <a:ext cx="1032294" cy="1107741"/>
              </a:xfrm>
              <a:custGeom>
                <a:avLst/>
                <a:gdLst>
                  <a:gd name="T0" fmla="*/ 612 w 620"/>
                  <a:gd name="T1" fmla="*/ 479 h 665"/>
                  <a:gd name="T2" fmla="*/ 545 w 620"/>
                  <a:gd name="T3" fmla="*/ 400 h 665"/>
                  <a:gd name="T4" fmla="*/ 555 w 620"/>
                  <a:gd name="T5" fmla="*/ 331 h 665"/>
                  <a:gd name="T6" fmla="*/ 544 w 620"/>
                  <a:gd name="T7" fmla="*/ 259 h 665"/>
                  <a:gd name="T8" fmla="*/ 606 w 620"/>
                  <a:gd name="T9" fmla="*/ 186 h 665"/>
                  <a:gd name="T10" fmla="*/ 588 w 620"/>
                  <a:gd name="T11" fmla="*/ 141 h 665"/>
                  <a:gd name="T12" fmla="*/ 553 w 620"/>
                  <a:gd name="T13" fmla="*/ 116 h 665"/>
                  <a:gd name="T14" fmla="*/ 472 w 620"/>
                  <a:gd name="T15" fmla="*/ 150 h 665"/>
                  <a:gd name="T16" fmla="*/ 378 w 620"/>
                  <a:gd name="T17" fmla="*/ 98 h 665"/>
                  <a:gd name="T18" fmla="*/ 357 w 620"/>
                  <a:gd name="T19" fmla="*/ 13 h 665"/>
                  <a:gd name="T20" fmla="*/ 315 w 620"/>
                  <a:gd name="T21" fmla="*/ 0 h 665"/>
                  <a:gd name="T22" fmla="*/ 269 w 620"/>
                  <a:gd name="T23" fmla="*/ 12 h 665"/>
                  <a:gd name="T24" fmla="*/ 248 w 620"/>
                  <a:gd name="T25" fmla="*/ 99 h 665"/>
                  <a:gd name="T26" fmla="*/ 150 w 620"/>
                  <a:gd name="T27" fmla="*/ 153 h 665"/>
                  <a:gd name="T28" fmla="*/ 61 w 620"/>
                  <a:gd name="T29" fmla="*/ 116 h 665"/>
                  <a:gd name="T30" fmla="*/ 26 w 620"/>
                  <a:gd name="T31" fmla="*/ 141 h 665"/>
                  <a:gd name="T32" fmla="*/ 8 w 620"/>
                  <a:gd name="T33" fmla="*/ 186 h 665"/>
                  <a:gd name="T34" fmla="*/ 77 w 620"/>
                  <a:gd name="T35" fmla="*/ 267 h 665"/>
                  <a:gd name="T36" fmla="*/ 82 w 620"/>
                  <a:gd name="T37" fmla="*/ 259 h 665"/>
                  <a:gd name="T38" fmla="*/ 71 w 620"/>
                  <a:gd name="T39" fmla="*/ 331 h 665"/>
                  <a:gd name="T40" fmla="*/ 81 w 620"/>
                  <a:gd name="T41" fmla="*/ 400 h 665"/>
                  <a:gd name="T42" fmla="*/ 14 w 620"/>
                  <a:gd name="T43" fmla="*/ 479 h 665"/>
                  <a:gd name="T44" fmla="*/ 32 w 620"/>
                  <a:gd name="T45" fmla="*/ 524 h 665"/>
                  <a:gd name="T46" fmla="*/ 67 w 620"/>
                  <a:gd name="T47" fmla="*/ 549 h 665"/>
                  <a:gd name="T48" fmla="*/ 154 w 620"/>
                  <a:gd name="T49" fmla="*/ 513 h 665"/>
                  <a:gd name="T50" fmla="*/ 248 w 620"/>
                  <a:gd name="T51" fmla="*/ 564 h 665"/>
                  <a:gd name="T52" fmla="*/ 270 w 620"/>
                  <a:gd name="T53" fmla="*/ 652 h 665"/>
                  <a:gd name="T54" fmla="*/ 311 w 620"/>
                  <a:gd name="T55" fmla="*/ 665 h 665"/>
                  <a:gd name="T56" fmla="*/ 358 w 620"/>
                  <a:gd name="T57" fmla="*/ 653 h 665"/>
                  <a:gd name="T58" fmla="*/ 379 w 620"/>
                  <a:gd name="T59" fmla="*/ 564 h 665"/>
                  <a:gd name="T60" fmla="*/ 473 w 620"/>
                  <a:gd name="T61" fmla="*/ 513 h 665"/>
                  <a:gd name="T62" fmla="*/ 559 w 620"/>
                  <a:gd name="T63" fmla="*/ 549 h 665"/>
                  <a:gd name="T64" fmla="*/ 595 w 620"/>
                  <a:gd name="T65" fmla="*/ 524 h 665"/>
                  <a:gd name="T66" fmla="*/ 612 w 620"/>
                  <a:gd name="T67" fmla="*/ 479 h 665"/>
                  <a:gd name="T68" fmla="*/ 313 w 620"/>
                  <a:gd name="T69" fmla="*/ 421 h 665"/>
                  <a:gd name="T70" fmla="*/ 223 w 620"/>
                  <a:gd name="T71" fmla="*/ 331 h 665"/>
                  <a:gd name="T72" fmla="*/ 313 w 620"/>
                  <a:gd name="T73" fmla="*/ 242 h 665"/>
                  <a:gd name="T74" fmla="*/ 403 w 620"/>
                  <a:gd name="T75" fmla="*/ 331 h 665"/>
                  <a:gd name="T76" fmla="*/ 313 w 620"/>
                  <a:gd name="T77" fmla="*/ 42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0" h="665">
                    <a:moveTo>
                      <a:pt x="612" y="479"/>
                    </a:moveTo>
                    <a:cubicBezTo>
                      <a:pt x="582" y="439"/>
                      <a:pt x="552" y="408"/>
                      <a:pt x="545" y="400"/>
                    </a:cubicBezTo>
                    <a:cubicBezTo>
                      <a:pt x="552" y="378"/>
                      <a:pt x="555" y="355"/>
                      <a:pt x="555" y="331"/>
                    </a:cubicBezTo>
                    <a:cubicBezTo>
                      <a:pt x="555" y="306"/>
                      <a:pt x="551" y="282"/>
                      <a:pt x="544" y="259"/>
                    </a:cubicBezTo>
                    <a:cubicBezTo>
                      <a:pt x="556" y="247"/>
                      <a:pt x="580" y="219"/>
                      <a:pt x="606" y="186"/>
                    </a:cubicBezTo>
                    <a:cubicBezTo>
                      <a:pt x="606" y="186"/>
                      <a:pt x="614" y="175"/>
                      <a:pt x="588" y="141"/>
                    </a:cubicBezTo>
                    <a:cubicBezTo>
                      <a:pt x="588" y="141"/>
                      <a:pt x="566" y="111"/>
                      <a:pt x="553" y="116"/>
                    </a:cubicBezTo>
                    <a:cubicBezTo>
                      <a:pt x="472" y="150"/>
                      <a:pt x="472" y="150"/>
                      <a:pt x="472" y="150"/>
                    </a:cubicBezTo>
                    <a:cubicBezTo>
                      <a:pt x="445" y="126"/>
                      <a:pt x="413" y="108"/>
                      <a:pt x="378" y="98"/>
                    </a:cubicBezTo>
                    <a:cubicBezTo>
                      <a:pt x="357" y="13"/>
                      <a:pt x="357" y="13"/>
                      <a:pt x="357" y="13"/>
                    </a:cubicBezTo>
                    <a:cubicBezTo>
                      <a:pt x="353" y="0"/>
                      <a:pt x="315" y="0"/>
                      <a:pt x="315" y="0"/>
                    </a:cubicBezTo>
                    <a:cubicBezTo>
                      <a:pt x="273" y="0"/>
                      <a:pt x="269" y="12"/>
                      <a:pt x="269" y="12"/>
                    </a:cubicBezTo>
                    <a:cubicBezTo>
                      <a:pt x="259" y="48"/>
                      <a:pt x="252" y="80"/>
                      <a:pt x="248" y="99"/>
                    </a:cubicBezTo>
                    <a:cubicBezTo>
                      <a:pt x="211" y="109"/>
                      <a:pt x="178" y="128"/>
                      <a:pt x="150" y="153"/>
                    </a:cubicBezTo>
                    <a:cubicBezTo>
                      <a:pt x="61" y="116"/>
                      <a:pt x="61" y="116"/>
                      <a:pt x="61" y="116"/>
                    </a:cubicBezTo>
                    <a:cubicBezTo>
                      <a:pt x="48" y="111"/>
                      <a:pt x="26" y="141"/>
                      <a:pt x="26" y="141"/>
                    </a:cubicBezTo>
                    <a:cubicBezTo>
                      <a:pt x="0" y="175"/>
                      <a:pt x="8" y="186"/>
                      <a:pt x="8" y="186"/>
                    </a:cubicBezTo>
                    <a:cubicBezTo>
                      <a:pt x="43" y="231"/>
                      <a:pt x="77" y="267"/>
                      <a:pt x="77" y="267"/>
                    </a:cubicBezTo>
                    <a:cubicBezTo>
                      <a:pt x="82" y="259"/>
                      <a:pt x="82" y="259"/>
                      <a:pt x="82" y="259"/>
                    </a:cubicBezTo>
                    <a:cubicBezTo>
                      <a:pt x="75" y="282"/>
                      <a:pt x="71" y="306"/>
                      <a:pt x="71" y="331"/>
                    </a:cubicBezTo>
                    <a:cubicBezTo>
                      <a:pt x="71" y="355"/>
                      <a:pt x="75" y="378"/>
                      <a:pt x="81" y="400"/>
                    </a:cubicBezTo>
                    <a:cubicBezTo>
                      <a:pt x="74" y="407"/>
                      <a:pt x="45" y="439"/>
                      <a:pt x="14" y="479"/>
                    </a:cubicBezTo>
                    <a:cubicBezTo>
                      <a:pt x="14" y="479"/>
                      <a:pt x="7" y="489"/>
                      <a:pt x="32" y="524"/>
                    </a:cubicBezTo>
                    <a:cubicBezTo>
                      <a:pt x="32" y="524"/>
                      <a:pt x="54" y="554"/>
                      <a:pt x="67" y="549"/>
                    </a:cubicBezTo>
                    <a:cubicBezTo>
                      <a:pt x="154" y="513"/>
                      <a:pt x="154" y="513"/>
                      <a:pt x="154" y="513"/>
                    </a:cubicBezTo>
                    <a:cubicBezTo>
                      <a:pt x="181" y="537"/>
                      <a:pt x="213" y="554"/>
                      <a:pt x="248" y="564"/>
                    </a:cubicBezTo>
                    <a:cubicBezTo>
                      <a:pt x="270" y="652"/>
                      <a:pt x="270" y="652"/>
                      <a:pt x="270" y="652"/>
                    </a:cubicBezTo>
                    <a:cubicBezTo>
                      <a:pt x="273" y="665"/>
                      <a:pt x="311" y="665"/>
                      <a:pt x="311" y="665"/>
                    </a:cubicBezTo>
                    <a:cubicBezTo>
                      <a:pt x="354" y="665"/>
                      <a:pt x="358" y="653"/>
                      <a:pt x="358" y="653"/>
                    </a:cubicBezTo>
                    <a:cubicBezTo>
                      <a:pt x="368" y="616"/>
                      <a:pt x="375" y="582"/>
                      <a:pt x="379" y="564"/>
                    </a:cubicBezTo>
                    <a:cubicBezTo>
                      <a:pt x="414" y="554"/>
                      <a:pt x="446" y="536"/>
                      <a:pt x="473" y="513"/>
                    </a:cubicBezTo>
                    <a:cubicBezTo>
                      <a:pt x="559" y="549"/>
                      <a:pt x="559" y="549"/>
                      <a:pt x="559" y="549"/>
                    </a:cubicBezTo>
                    <a:cubicBezTo>
                      <a:pt x="572" y="554"/>
                      <a:pt x="595" y="524"/>
                      <a:pt x="595" y="524"/>
                    </a:cubicBezTo>
                    <a:cubicBezTo>
                      <a:pt x="620" y="489"/>
                      <a:pt x="612" y="479"/>
                      <a:pt x="612" y="479"/>
                    </a:cubicBezTo>
                    <a:moveTo>
                      <a:pt x="313" y="421"/>
                    </a:moveTo>
                    <a:cubicBezTo>
                      <a:pt x="264" y="421"/>
                      <a:pt x="223" y="381"/>
                      <a:pt x="223" y="331"/>
                    </a:cubicBezTo>
                    <a:cubicBezTo>
                      <a:pt x="223" y="282"/>
                      <a:pt x="264" y="242"/>
                      <a:pt x="313" y="242"/>
                    </a:cubicBezTo>
                    <a:cubicBezTo>
                      <a:pt x="363" y="242"/>
                      <a:pt x="403" y="282"/>
                      <a:pt x="403" y="331"/>
                    </a:cubicBezTo>
                    <a:cubicBezTo>
                      <a:pt x="403" y="381"/>
                      <a:pt x="363" y="421"/>
                      <a:pt x="313" y="4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grpSp>
      <p:grpSp>
        <p:nvGrpSpPr>
          <p:cNvPr id="783369" name="Group 105"/>
          <p:cNvGrpSpPr>
            <a:grpSpLocks/>
          </p:cNvGrpSpPr>
          <p:nvPr/>
        </p:nvGrpSpPr>
        <p:grpSpPr bwMode="auto">
          <a:xfrm>
            <a:off x="711668" y="2524181"/>
            <a:ext cx="1191660" cy="1054036"/>
            <a:chOff x="444500" y="1475228"/>
            <a:chExt cx="1689040" cy="1492493"/>
          </a:xfrm>
        </p:grpSpPr>
        <p:sp>
          <p:nvSpPr>
            <p:cNvPr id="107" name="Rectangle 106"/>
            <p:cNvSpPr/>
            <p:nvPr/>
          </p:nvSpPr>
          <p:spPr bwMode="auto">
            <a:xfrm>
              <a:off x="504167" y="1514202"/>
              <a:ext cx="1599540" cy="1221966"/>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spc="-50" dirty="0">
                <a:gradFill>
                  <a:gsLst>
                    <a:gs pos="1250">
                      <a:srgbClr val="EFEFEF"/>
                    </a:gs>
                    <a:gs pos="10417">
                      <a:srgbClr val="EFEFEF"/>
                    </a:gs>
                  </a:gsLst>
                  <a:lin ang="5400000" scaled="0"/>
                </a:gradFill>
              </a:endParaRPr>
            </a:p>
          </p:txBody>
        </p:sp>
        <p:sp>
          <p:nvSpPr>
            <p:cNvPr id="108" name="Freeform 88"/>
            <p:cNvSpPr>
              <a:spLocks noEditPoints="1"/>
            </p:cNvSpPr>
            <p:nvPr/>
          </p:nvSpPr>
          <p:spPr bwMode="black">
            <a:xfrm>
              <a:off x="444500" y="1475228"/>
              <a:ext cx="1689040" cy="1492493"/>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91399" tIns="45700" rIns="91399" bIns="45700" anchor="ctr"/>
            <a:lstStyle/>
            <a:p>
              <a:pPr defTabSz="740446">
                <a:defRPr/>
              </a:pPr>
              <a:endParaRPr lang="en-US" sz="1799" spc="-122" dirty="0">
                <a:solidFill>
                  <a:srgbClr val="505050">
                    <a:lumMod val="50000"/>
                  </a:srgbClr>
                </a:solidFill>
                <a:latin typeface="Segoe Light" pitchFamily="34" charset="0"/>
              </a:endParaRPr>
            </a:p>
          </p:txBody>
        </p:sp>
      </p:grpSp>
      <p:sp>
        <p:nvSpPr>
          <p:cNvPr id="119" name="Freeform 539"/>
          <p:cNvSpPr>
            <a:spLocks noChangeAspect="1"/>
          </p:cNvSpPr>
          <p:nvPr/>
        </p:nvSpPr>
        <p:spPr bwMode="auto">
          <a:xfrm>
            <a:off x="1391691" y="2778380"/>
            <a:ext cx="377252" cy="20724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799">
              <a:solidFill>
                <a:srgbClr val="505050"/>
              </a:solidFill>
            </a:endParaRPr>
          </a:p>
        </p:txBody>
      </p:sp>
      <p:sp>
        <p:nvSpPr>
          <p:cNvPr id="120" name="Freeform 539"/>
          <p:cNvSpPr>
            <a:spLocks noChangeAspect="1"/>
          </p:cNvSpPr>
          <p:nvPr/>
        </p:nvSpPr>
        <p:spPr bwMode="auto">
          <a:xfrm>
            <a:off x="1391691" y="3069819"/>
            <a:ext cx="377252" cy="20886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799">
              <a:solidFill>
                <a:srgbClr val="505050"/>
              </a:solidFill>
            </a:endParaRPr>
          </a:p>
        </p:txBody>
      </p:sp>
      <p:grpSp>
        <p:nvGrpSpPr>
          <p:cNvPr id="783372" name="Group 120"/>
          <p:cNvGrpSpPr>
            <a:grpSpLocks/>
          </p:cNvGrpSpPr>
          <p:nvPr/>
        </p:nvGrpSpPr>
        <p:grpSpPr bwMode="auto">
          <a:xfrm>
            <a:off x="3684341" y="2473989"/>
            <a:ext cx="4645207" cy="2554945"/>
            <a:chOff x="3683000" y="1503932"/>
            <a:chExt cx="4648200" cy="2555525"/>
          </a:xfrm>
        </p:grpSpPr>
        <p:sp>
          <p:nvSpPr>
            <p:cNvPr id="122" name="Freeform 539"/>
            <p:cNvSpPr>
              <a:spLocks noChangeAspect="1"/>
            </p:cNvSpPr>
            <p:nvPr/>
          </p:nvSpPr>
          <p:spPr bwMode="auto">
            <a:xfrm>
              <a:off x="3683000" y="1503932"/>
              <a:ext cx="4648200" cy="255552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799">
                <a:solidFill>
                  <a:srgbClr val="505050"/>
                </a:solidFill>
              </a:endParaRPr>
            </a:p>
          </p:txBody>
        </p:sp>
        <p:grpSp>
          <p:nvGrpSpPr>
            <p:cNvPr id="783391" name="Group 126"/>
            <p:cNvGrpSpPr>
              <a:grpSpLocks/>
            </p:cNvGrpSpPr>
            <p:nvPr/>
          </p:nvGrpSpPr>
          <p:grpSpPr bwMode="auto">
            <a:xfrm>
              <a:off x="4241800" y="2517776"/>
              <a:ext cx="3670299" cy="1307620"/>
              <a:chOff x="4127500" y="2133601"/>
              <a:chExt cx="3670299" cy="1307620"/>
            </a:xfrm>
          </p:grpSpPr>
          <p:sp>
            <p:nvSpPr>
              <p:cNvPr id="135" name="Rectangle 134"/>
              <p:cNvSpPr/>
              <p:nvPr/>
            </p:nvSpPr>
            <p:spPr bwMode="auto">
              <a:xfrm>
                <a:off x="4127651" y="2133546"/>
                <a:ext cx="1359302" cy="130691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03" tIns="91403" rIns="91403" bIns="109684" anchor="b"/>
              <a:lstStyle/>
              <a:p>
                <a:pPr defTabSz="913737" fontAlgn="base">
                  <a:lnSpc>
                    <a:spcPct val="90000"/>
                  </a:lnSpc>
                  <a:spcBef>
                    <a:spcPct val="0"/>
                  </a:spcBef>
                  <a:spcAft>
                    <a:spcPct val="0"/>
                  </a:spcAft>
                  <a:defRPr/>
                </a:pPr>
                <a:r>
                  <a:rPr lang="en-US" sz="1799" spc="-50" dirty="0">
                    <a:solidFill>
                      <a:srgbClr val="FFFFFF"/>
                    </a:solidFill>
                  </a:rPr>
                  <a:t>    Storage</a:t>
                </a:r>
              </a:p>
            </p:txBody>
          </p:sp>
          <p:grpSp>
            <p:nvGrpSpPr>
              <p:cNvPr id="136" name="Group 135"/>
              <p:cNvGrpSpPr/>
              <p:nvPr/>
            </p:nvGrpSpPr>
            <p:grpSpPr>
              <a:xfrm>
                <a:off x="4629764" y="2511386"/>
                <a:ext cx="412974" cy="517270"/>
                <a:chOff x="5819890" y="3817802"/>
                <a:chExt cx="968375" cy="1217612"/>
              </a:xfrm>
              <a:solidFill>
                <a:srgbClr val="FFFFFF"/>
              </a:solidFill>
            </p:grpSpPr>
            <p:sp>
              <p:nvSpPr>
                <p:cNvPr id="171" name="Freeform 28"/>
                <p:cNvSpPr>
                  <a:spLocks/>
                </p:cNvSpPr>
                <p:nvPr/>
              </p:nvSpPr>
              <p:spPr bwMode="auto">
                <a:xfrm>
                  <a:off x="5819890" y="4098789"/>
                  <a:ext cx="968375" cy="377825"/>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72" name="Oval 29"/>
                <p:cNvSpPr>
                  <a:spLocks noChangeArrowheads="1"/>
                </p:cNvSpPr>
                <p:nvPr/>
              </p:nvSpPr>
              <p:spPr bwMode="auto">
                <a:xfrm>
                  <a:off x="5819890" y="3817802"/>
                  <a:ext cx="968375" cy="339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73" name="Freeform 30"/>
                <p:cNvSpPr>
                  <a:spLocks/>
                </p:cNvSpPr>
                <p:nvPr/>
              </p:nvSpPr>
              <p:spPr bwMode="auto">
                <a:xfrm>
                  <a:off x="5819890" y="4375015"/>
                  <a:ext cx="968375" cy="379412"/>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74" name="Freeform 31"/>
                <p:cNvSpPr>
                  <a:spLocks/>
                </p:cNvSpPr>
                <p:nvPr/>
              </p:nvSpPr>
              <p:spPr bwMode="auto">
                <a:xfrm>
                  <a:off x="5819890" y="4652827"/>
                  <a:ext cx="968375" cy="382587"/>
                </a:xfrm>
                <a:custGeom>
                  <a:avLst/>
                  <a:gdLst>
                    <a:gd name="T0" fmla="*/ 258 w 258"/>
                    <a:gd name="T1" fmla="*/ 0 h 102"/>
                    <a:gd name="T2" fmla="*/ 258 w 258"/>
                    <a:gd name="T3" fmla="*/ 56 h 102"/>
                    <a:gd name="T4" fmla="*/ 129 w 258"/>
                    <a:gd name="T5" fmla="*/ 102 h 102"/>
                    <a:gd name="T6" fmla="*/ 0 w 258"/>
                    <a:gd name="T7" fmla="*/ 56 h 102"/>
                    <a:gd name="T8" fmla="*/ 0 w 258"/>
                    <a:gd name="T9" fmla="*/ 0 h 102"/>
                    <a:gd name="T10" fmla="*/ 129 w 258"/>
                    <a:gd name="T11" fmla="*/ 46 h 102"/>
                    <a:gd name="T12" fmla="*/ 258 w 25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258" h="102">
                      <a:moveTo>
                        <a:pt x="258" y="0"/>
                      </a:moveTo>
                      <a:cubicBezTo>
                        <a:pt x="258" y="56"/>
                        <a:pt x="258" y="56"/>
                        <a:pt x="258" y="56"/>
                      </a:cubicBezTo>
                      <a:cubicBezTo>
                        <a:pt x="258" y="81"/>
                        <a:pt x="200" y="102"/>
                        <a:pt x="129" y="102"/>
                      </a:cubicBezTo>
                      <a:cubicBezTo>
                        <a:pt x="58" y="102"/>
                        <a:pt x="0" y="81"/>
                        <a:pt x="0" y="56"/>
                      </a:cubicBezTo>
                      <a:cubicBezTo>
                        <a:pt x="0" y="0"/>
                        <a:pt x="0" y="0"/>
                        <a:pt x="0" y="0"/>
                      </a:cubicBezTo>
                      <a:cubicBezTo>
                        <a:pt x="0" y="25"/>
                        <a:pt x="58" y="46"/>
                        <a:pt x="129" y="46"/>
                      </a:cubicBezTo>
                      <a:cubicBezTo>
                        <a:pt x="200" y="46"/>
                        <a:pt x="258" y="25"/>
                        <a:pt x="2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sp>
            <p:nvSpPr>
              <p:cNvPr id="137" name="Rectangle 136"/>
              <p:cNvSpPr/>
              <p:nvPr/>
            </p:nvSpPr>
            <p:spPr bwMode="auto">
              <a:xfrm>
                <a:off x="5219630" y="2146502"/>
                <a:ext cx="1346341" cy="12939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03" tIns="91403" rIns="91403" bIns="109684" anchor="b"/>
              <a:lstStyle/>
              <a:p>
                <a:pPr defTabSz="913737" fontAlgn="base">
                  <a:lnSpc>
                    <a:spcPct val="90000"/>
                  </a:lnSpc>
                  <a:spcBef>
                    <a:spcPct val="0"/>
                  </a:spcBef>
                  <a:spcAft>
                    <a:spcPct val="0"/>
                  </a:spcAft>
                  <a:defRPr/>
                </a:pPr>
                <a:r>
                  <a:rPr lang="en-US" sz="1799" spc="-50" dirty="0">
                    <a:solidFill>
                      <a:srgbClr val="FFFFFF"/>
                    </a:solidFill>
                  </a:rPr>
                  <a:t>    Network</a:t>
                </a:r>
              </a:p>
            </p:txBody>
          </p:sp>
          <p:sp>
            <p:nvSpPr>
              <p:cNvPr id="138" name="Rectangle 137"/>
              <p:cNvSpPr/>
              <p:nvPr/>
            </p:nvSpPr>
            <p:spPr bwMode="auto">
              <a:xfrm>
                <a:off x="6476863" y="2146502"/>
                <a:ext cx="1320419" cy="12939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03" tIns="91403" rIns="91403" bIns="109684" anchor="b"/>
              <a:lstStyle/>
              <a:p>
                <a:pPr defTabSz="913737" fontAlgn="base">
                  <a:lnSpc>
                    <a:spcPct val="90000"/>
                  </a:lnSpc>
                  <a:spcBef>
                    <a:spcPct val="0"/>
                  </a:spcBef>
                  <a:spcAft>
                    <a:spcPct val="0"/>
                  </a:spcAft>
                  <a:defRPr/>
                </a:pPr>
                <a:r>
                  <a:rPr lang="en-US" sz="1799" spc="-50" dirty="0">
                    <a:solidFill>
                      <a:srgbClr val="FFFFFF"/>
                    </a:solidFill>
                  </a:rPr>
                  <a:t>   Compute</a:t>
                </a:r>
              </a:p>
            </p:txBody>
          </p:sp>
          <p:grpSp>
            <p:nvGrpSpPr>
              <p:cNvPr id="139" name="Group 138"/>
              <p:cNvGrpSpPr/>
              <p:nvPr/>
            </p:nvGrpSpPr>
            <p:grpSpPr>
              <a:xfrm>
                <a:off x="6903355" y="2461291"/>
                <a:ext cx="560603" cy="555429"/>
                <a:chOff x="9264482" y="329305"/>
                <a:chExt cx="1466850" cy="1458912"/>
              </a:xfrm>
              <a:solidFill>
                <a:srgbClr val="FFFFFF"/>
              </a:solidFill>
            </p:grpSpPr>
            <p:sp>
              <p:nvSpPr>
                <p:cNvPr id="143" name="Rectangle 7"/>
                <p:cNvSpPr>
                  <a:spLocks noChangeArrowheads="1"/>
                </p:cNvSpPr>
                <p:nvPr/>
              </p:nvSpPr>
              <p:spPr bwMode="auto">
                <a:xfrm>
                  <a:off x="9685175" y="742056"/>
                  <a:ext cx="628649" cy="633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145" name="Freeform 8"/>
                <p:cNvSpPr>
                  <a:spLocks noEditPoints="1"/>
                </p:cNvSpPr>
                <p:nvPr/>
              </p:nvSpPr>
              <p:spPr bwMode="auto">
                <a:xfrm>
                  <a:off x="9264482" y="329305"/>
                  <a:ext cx="1466850" cy="1458912"/>
                </a:xfrm>
                <a:custGeom>
                  <a:avLst/>
                  <a:gdLst>
                    <a:gd name="T0" fmla="*/ 391 w 391"/>
                    <a:gd name="T1" fmla="*/ 146 h 389"/>
                    <a:gd name="T2" fmla="*/ 339 w 391"/>
                    <a:gd name="T3" fmla="*/ 134 h 389"/>
                    <a:gd name="T4" fmla="*/ 379 w 391"/>
                    <a:gd name="T5" fmla="*/ 108 h 389"/>
                    <a:gd name="T6" fmla="*/ 379 w 391"/>
                    <a:gd name="T7" fmla="*/ 85 h 389"/>
                    <a:gd name="T8" fmla="*/ 339 w 391"/>
                    <a:gd name="T9" fmla="*/ 70 h 389"/>
                    <a:gd name="T10" fmla="*/ 306 w 391"/>
                    <a:gd name="T11" fmla="*/ 51 h 389"/>
                    <a:gd name="T12" fmla="*/ 295 w 391"/>
                    <a:gd name="T13" fmla="*/ 0 h 389"/>
                    <a:gd name="T14" fmla="*/ 283 w 391"/>
                    <a:gd name="T15" fmla="*/ 51 h 389"/>
                    <a:gd name="T16" fmla="*/ 257 w 391"/>
                    <a:gd name="T17" fmla="*/ 12 h 389"/>
                    <a:gd name="T18" fmla="*/ 234 w 391"/>
                    <a:gd name="T19" fmla="*/ 12 h 389"/>
                    <a:gd name="T20" fmla="*/ 207 w 391"/>
                    <a:gd name="T21" fmla="*/ 51 h 389"/>
                    <a:gd name="T22" fmla="*/ 196 w 391"/>
                    <a:gd name="T23" fmla="*/ 0 h 389"/>
                    <a:gd name="T24" fmla="*/ 184 w 391"/>
                    <a:gd name="T25" fmla="*/ 51 h 389"/>
                    <a:gd name="T26" fmla="*/ 157 w 391"/>
                    <a:gd name="T27" fmla="*/ 12 h 389"/>
                    <a:gd name="T28" fmla="*/ 134 w 391"/>
                    <a:gd name="T29" fmla="*/ 12 h 389"/>
                    <a:gd name="T30" fmla="*/ 108 w 391"/>
                    <a:gd name="T31" fmla="*/ 51 h 389"/>
                    <a:gd name="T32" fmla="*/ 96 w 391"/>
                    <a:gd name="T33" fmla="*/ 0 h 389"/>
                    <a:gd name="T34" fmla="*/ 85 w 391"/>
                    <a:gd name="T35" fmla="*/ 51 h 389"/>
                    <a:gd name="T36" fmla="*/ 53 w 391"/>
                    <a:gd name="T37" fmla="*/ 70 h 389"/>
                    <a:gd name="T38" fmla="*/ 12 w 391"/>
                    <a:gd name="T39" fmla="*/ 85 h 389"/>
                    <a:gd name="T40" fmla="*/ 12 w 391"/>
                    <a:gd name="T41" fmla="*/ 108 h 389"/>
                    <a:gd name="T42" fmla="*/ 53 w 391"/>
                    <a:gd name="T43" fmla="*/ 134 h 389"/>
                    <a:gd name="T44" fmla="*/ 0 w 391"/>
                    <a:gd name="T45" fmla="*/ 146 h 389"/>
                    <a:gd name="T46" fmla="*/ 53 w 391"/>
                    <a:gd name="T47" fmla="*/ 157 h 389"/>
                    <a:gd name="T48" fmla="*/ 12 w 391"/>
                    <a:gd name="T49" fmla="*/ 184 h 389"/>
                    <a:gd name="T50" fmla="*/ 12 w 391"/>
                    <a:gd name="T51" fmla="*/ 207 h 389"/>
                    <a:gd name="T52" fmla="*/ 53 w 391"/>
                    <a:gd name="T53" fmla="*/ 233 h 389"/>
                    <a:gd name="T54" fmla="*/ 0 w 391"/>
                    <a:gd name="T55" fmla="*/ 245 h 389"/>
                    <a:gd name="T56" fmla="*/ 53 w 391"/>
                    <a:gd name="T57" fmla="*/ 256 h 389"/>
                    <a:gd name="T58" fmla="*/ 12 w 391"/>
                    <a:gd name="T59" fmla="*/ 283 h 389"/>
                    <a:gd name="T60" fmla="*/ 12 w 391"/>
                    <a:gd name="T61" fmla="*/ 306 h 389"/>
                    <a:gd name="T62" fmla="*/ 53 w 391"/>
                    <a:gd name="T63" fmla="*/ 319 h 389"/>
                    <a:gd name="T64" fmla="*/ 53 w 391"/>
                    <a:gd name="T65" fmla="*/ 319 h 389"/>
                    <a:gd name="T66" fmla="*/ 84 w 391"/>
                    <a:gd name="T67" fmla="*/ 338 h 389"/>
                    <a:gd name="T68" fmla="*/ 96 w 391"/>
                    <a:gd name="T69" fmla="*/ 389 h 389"/>
                    <a:gd name="T70" fmla="*/ 107 w 391"/>
                    <a:gd name="T71" fmla="*/ 338 h 389"/>
                    <a:gd name="T72" fmla="*/ 134 w 391"/>
                    <a:gd name="T73" fmla="*/ 378 h 389"/>
                    <a:gd name="T74" fmla="*/ 157 w 391"/>
                    <a:gd name="T75" fmla="*/ 378 h 389"/>
                    <a:gd name="T76" fmla="*/ 183 w 391"/>
                    <a:gd name="T77" fmla="*/ 338 h 389"/>
                    <a:gd name="T78" fmla="*/ 195 w 391"/>
                    <a:gd name="T79" fmla="*/ 389 h 389"/>
                    <a:gd name="T80" fmla="*/ 207 w 391"/>
                    <a:gd name="T81" fmla="*/ 338 h 389"/>
                    <a:gd name="T82" fmla="*/ 233 w 391"/>
                    <a:gd name="T83" fmla="*/ 378 h 389"/>
                    <a:gd name="T84" fmla="*/ 256 w 391"/>
                    <a:gd name="T85" fmla="*/ 378 h 389"/>
                    <a:gd name="T86" fmla="*/ 283 w 391"/>
                    <a:gd name="T87" fmla="*/ 338 h 389"/>
                    <a:gd name="T88" fmla="*/ 294 w 391"/>
                    <a:gd name="T89" fmla="*/ 389 h 389"/>
                    <a:gd name="T90" fmla="*/ 306 w 391"/>
                    <a:gd name="T91" fmla="*/ 338 h 389"/>
                    <a:gd name="T92" fmla="*/ 339 w 391"/>
                    <a:gd name="T93" fmla="*/ 323 h 389"/>
                    <a:gd name="T94" fmla="*/ 339 w 391"/>
                    <a:gd name="T95" fmla="*/ 306 h 389"/>
                    <a:gd name="T96" fmla="*/ 391 w 391"/>
                    <a:gd name="T97" fmla="*/ 295 h 389"/>
                    <a:gd name="T98" fmla="*/ 339 w 391"/>
                    <a:gd name="T99" fmla="*/ 283 h 389"/>
                    <a:gd name="T100" fmla="*/ 379 w 391"/>
                    <a:gd name="T101" fmla="*/ 256 h 389"/>
                    <a:gd name="T102" fmla="*/ 379 w 391"/>
                    <a:gd name="T103" fmla="*/ 233 h 389"/>
                    <a:gd name="T104" fmla="*/ 339 w 391"/>
                    <a:gd name="T105" fmla="*/ 207 h 389"/>
                    <a:gd name="T106" fmla="*/ 391 w 391"/>
                    <a:gd name="T107" fmla="*/ 195 h 389"/>
                    <a:gd name="T108" fmla="*/ 339 w 391"/>
                    <a:gd name="T109" fmla="*/ 184 h 389"/>
                    <a:gd name="T110" fmla="*/ 379 w 391"/>
                    <a:gd name="T111" fmla="*/ 157 h 389"/>
                    <a:gd name="T112" fmla="*/ 314 w 391"/>
                    <a:gd name="T113" fmla="*/ 77 h 389"/>
                    <a:gd name="T114" fmla="*/ 198 w 391"/>
                    <a:gd name="T115" fmla="*/ 312 h 389"/>
                    <a:gd name="T116" fmla="*/ 78 w 391"/>
                    <a:gd name="T11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389">
                      <a:moveTo>
                        <a:pt x="379" y="157"/>
                      </a:moveTo>
                      <a:cubicBezTo>
                        <a:pt x="385" y="157"/>
                        <a:pt x="391" y="152"/>
                        <a:pt x="391" y="146"/>
                      </a:cubicBezTo>
                      <a:cubicBezTo>
                        <a:pt x="391" y="139"/>
                        <a:pt x="385" y="134"/>
                        <a:pt x="379" y="134"/>
                      </a:cubicBezTo>
                      <a:cubicBezTo>
                        <a:pt x="339" y="134"/>
                        <a:pt x="339" y="134"/>
                        <a:pt x="339" y="134"/>
                      </a:cubicBezTo>
                      <a:cubicBezTo>
                        <a:pt x="339" y="108"/>
                        <a:pt x="339" y="108"/>
                        <a:pt x="339" y="108"/>
                      </a:cubicBezTo>
                      <a:cubicBezTo>
                        <a:pt x="379" y="108"/>
                        <a:pt x="379" y="108"/>
                        <a:pt x="379" y="108"/>
                      </a:cubicBezTo>
                      <a:cubicBezTo>
                        <a:pt x="385" y="108"/>
                        <a:pt x="391" y="103"/>
                        <a:pt x="391" y="96"/>
                      </a:cubicBezTo>
                      <a:cubicBezTo>
                        <a:pt x="391" y="90"/>
                        <a:pt x="385" y="85"/>
                        <a:pt x="379" y="85"/>
                      </a:cubicBezTo>
                      <a:cubicBezTo>
                        <a:pt x="339" y="85"/>
                        <a:pt x="339" y="85"/>
                        <a:pt x="339" y="85"/>
                      </a:cubicBezTo>
                      <a:cubicBezTo>
                        <a:pt x="339" y="70"/>
                        <a:pt x="339" y="70"/>
                        <a:pt x="339" y="70"/>
                      </a:cubicBezTo>
                      <a:cubicBezTo>
                        <a:pt x="339" y="59"/>
                        <a:pt x="331" y="51"/>
                        <a:pt x="321" y="51"/>
                      </a:cubicBezTo>
                      <a:cubicBezTo>
                        <a:pt x="306" y="51"/>
                        <a:pt x="306" y="51"/>
                        <a:pt x="306" y="51"/>
                      </a:cubicBezTo>
                      <a:cubicBezTo>
                        <a:pt x="306" y="12"/>
                        <a:pt x="306" y="12"/>
                        <a:pt x="306" y="12"/>
                      </a:cubicBezTo>
                      <a:cubicBezTo>
                        <a:pt x="306" y="5"/>
                        <a:pt x="301" y="0"/>
                        <a:pt x="295" y="0"/>
                      </a:cubicBezTo>
                      <a:cubicBezTo>
                        <a:pt x="288" y="0"/>
                        <a:pt x="283" y="5"/>
                        <a:pt x="283" y="12"/>
                      </a:cubicBezTo>
                      <a:cubicBezTo>
                        <a:pt x="283" y="51"/>
                        <a:pt x="283" y="51"/>
                        <a:pt x="283" y="51"/>
                      </a:cubicBezTo>
                      <a:cubicBezTo>
                        <a:pt x="257" y="51"/>
                        <a:pt x="257" y="51"/>
                        <a:pt x="257" y="51"/>
                      </a:cubicBezTo>
                      <a:cubicBezTo>
                        <a:pt x="257" y="12"/>
                        <a:pt x="257" y="12"/>
                        <a:pt x="257" y="12"/>
                      </a:cubicBezTo>
                      <a:cubicBezTo>
                        <a:pt x="257" y="5"/>
                        <a:pt x="251" y="0"/>
                        <a:pt x="245" y="0"/>
                      </a:cubicBezTo>
                      <a:cubicBezTo>
                        <a:pt x="239" y="0"/>
                        <a:pt x="234" y="5"/>
                        <a:pt x="234" y="12"/>
                      </a:cubicBezTo>
                      <a:cubicBezTo>
                        <a:pt x="234" y="51"/>
                        <a:pt x="234" y="51"/>
                        <a:pt x="234" y="51"/>
                      </a:cubicBezTo>
                      <a:cubicBezTo>
                        <a:pt x="207" y="51"/>
                        <a:pt x="207" y="51"/>
                        <a:pt x="207" y="51"/>
                      </a:cubicBezTo>
                      <a:cubicBezTo>
                        <a:pt x="207" y="12"/>
                        <a:pt x="207" y="12"/>
                        <a:pt x="207" y="12"/>
                      </a:cubicBezTo>
                      <a:cubicBezTo>
                        <a:pt x="207" y="5"/>
                        <a:pt x="202" y="0"/>
                        <a:pt x="196" y="0"/>
                      </a:cubicBezTo>
                      <a:cubicBezTo>
                        <a:pt x="189" y="0"/>
                        <a:pt x="184" y="5"/>
                        <a:pt x="184" y="12"/>
                      </a:cubicBezTo>
                      <a:cubicBezTo>
                        <a:pt x="184" y="51"/>
                        <a:pt x="184" y="51"/>
                        <a:pt x="184" y="51"/>
                      </a:cubicBezTo>
                      <a:cubicBezTo>
                        <a:pt x="157" y="51"/>
                        <a:pt x="157" y="51"/>
                        <a:pt x="157" y="51"/>
                      </a:cubicBezTo>
                      <a:cubicBezTo>
                        <a:pt x="157" y="12"/>
                        <a:pt x="157" y="12"/>
                        <a:pt x="157" y="12"/>
                      </a:cubicBezTo>
                      <a:cubicBezTo>
                        <a:pt x="157" y="5"/>
                        <a:pt x="152" y="0"/>
                        <a:pt x="146" y="0"/>
                      </a:cubicBezTo>
                      <a:cubicBezTo>
                        <a:pt x="140" y="0"/>
                        <a:pt x="134" y="5"/>
                        <a:pt x="134" y="12"/>
                      </a:cubicBezTo>
                      <a:cubicBezTo>
                        <a:pt x="134" y="51"/>
                        <a:pt x="134" y="51"/>
                        <a:pt x="134" y="51"/>
                      </a:cubicBezTo>
                      <a:cubicBezTo>
                        <a:pt x="108" y="51"/>
                        <a:pt x="108" y="51"/>
                        <a:pt x="108" y="51"/>
                      </a:cubicBezTo>
                      <a:cubicBezTo>
                        <a:pt x="108" y="12"/>
                        <a:pt x="108" y="12"/>
                        <a:pt x="108" y="12"/>
                      </a:cubicBezTo>
                      <a:cubicBezTo>
                        <a:pt x="108" y="5"/>
                        <a:pt x="103" y="0"/>
                        <a:pt x="96" y="0"/>
                      </a:cubicBezTo>
                      <a:cubicBezTo>
                        <a:pt x="90" y="0"/>
                        <a:pt x="85" y="5"/>
                        <a:pt x="85" y="12"/>
                      </a:cubicBezTo>
                      <a:cubicBezTo>
                        <a:pt x="85" y="51"/>
                        <a:pt x="85" y="51"/>
                        <a:pt x="85" y="51"/>
                      </a:cubicBezTo>
                      <a:cubicBezTo>
                        <a:pt x="71" y="51"/>
                        <a:pt x="71" y="51"/>
                        <a:pt x="71" y="51"/>
                      </a:cubicBezTo>
                      <a:cubicBezTo>
                        <a:pt x="61" y="51"/>
                        <a:pt x="53" y="59"/>
                        <a:pt x="53" y="70"/>
                      </a:cubicBezTo>
                      <a:cubicBezTo>
                        <a:pt x="53" y="85"/>
                        <a:pt x="53" y="85"/>
                        <a:pt x="53" y="85"/>
                      </a:cubicBezTo>
                      <a:cubicBezTo>
                        <a:pt x="12" y="85"/>
                        <a:pt x="12" y="85"/>
                        <a:pt x="12" y="85"/>
                      </a:cubicBezTo>
                      <a:cubicBezTo>
                        <a:pt x="6" y="85"/>
                        <a:pt x="0" y="90"/>
                        <a:pt x="0" y="96"/>
                      </a:cubicBezTo>
                      <a:cubicBezTo>
                        <a:pt x="0" y="103"/>
                        <a:pt x="6" y="108"/>
                        <a:pt x="12" y="108"/>
                      </a:cubicBezTo>
                      <a:cubicBezTo>
                        <a:pt x="53" y="108"/>
                        <a:pt x="53" y="108"/>
                        <a:pt x="53" y="108"/>
                      </a:cubicBezTo>
                      <a:cubicBezTo>
                        <a:pt x="53" y="134"/>
                        <a:pt x="53" y="134"/>
                        <a:pt x="53" y="134"/>
                      </a:cubicBezTo>
                      <a:cubicBezTo>
                        <a:pt x="12" y="134"/>
                        <a:pt x="12" y="134"/>
                        <a:pt x="12" y="134"/>
                      </a:cubicBezTo>
                      <a:cubicBezTo>
                        <a:pt x="6" y="134"/>
                        <a:pt x="0" y="139"/>
                        <a:pt x="0" y="146"/>
                      </a:cubicBezTo>
                      <a:cubicBezTo>
                        <a:pt x="0" y="152"/>
                        <a:pt x="6" y="157"/>
                        <a:pt x="12" y="157"/>
                      </a:cubicBezTo>
                      <a:cubicBezTo>
                        <a:pt x="53" y="157"/>
                        <a:pt x="53" y="157"/>
                        <a:pt x="53" y="157"/>
                      </a:cubicBezTo>
                      <a:cubicBezTo>
                        <a:pt x="53" y="184"/>
                        <a:pt x="53" y="184"/>
                        <a:pt x="53" y="184"/>
                      </a:cubicBezTo>
                      <a:cubicBezTo>
                        <a:pt x="12" y="184"/>
                        <a:pt x="12" y="184"/>
                        <a:pt x="12" y="184"/>
                      </a:cubicBezTo>
                      <a:cubicBezTo>
                        <a:pt x="6" y="184"/>
                        <a:pt x="0" y="189"/>
                        <a:pt x="0" y="195"/>
                      </a:cubicBezTo>
                      <a:cubicBezTo>
                        <a:pt x="0" y="202"/>
                        <a:pt x="6" y="207"/>
                        <a:pt x="12" y="207"/>
                      </a:cubicBezTo>
                      <a:cubicBezTo>
                        <a:pt x="53" y="207"/>
                        <a:pt x="53" y="207"/>
                        <a:pt x="53" y="207"/>
                      </a:cubicBezTo>
                      <a:cubicBezTo>
                        <a:pt x="53" y="233"/>
                        <a:pt x="53" y="233"/>
                        <a:pt x="53" y="233"/>
                      </a:cubicBezTo>
                      <a:cubicBezTo>
                        <a:pt x="12" y="233"/>
                        <a:pt x="12" y="233"/>
                        <a:pt x="12" y="233"/>
                      </a:cubicBezTo>
                      <a:cubicBezTo>
                        <a:pt x="6" y="233"/>
                        <a:pt x="0" y="239"/>
                        <a:pt x="0" y="245"/>
                      </a:cubicBezTo>
                      <a:cubicBezTo>
                        <a:pt x="0" y="251"/>
                        <a:pt x="6" y="256"/>
                        <a:pt x="12" y="256"/>
                      </a:cubicBezTo>
                      <a:cubicBezTo>
                        <a:pt x="53" y="256"/>
                        <a:pt x="53" y="256"/>
                        <a:pt x="53" y="256"/>
                      </a:cubicBezTo>
                      <a:cubicBezTo>
                        <a:pt x="53" y="283"/>
                        <a:pt x="53" y="283"/>
                        <a:pt x="53" y="283"/>
                      </a:cubicBezTo>
                      <a:cubicBezTo>
                        <a:pt x="12" y="283"/>
                        <a:pt x="12" y="283"/>
                        <a:pt x="12" y="283"/>
                      </a:cubicBezTo>
                      <a:cubicBezTo>
                        <a:pt x="6" y="283"/>
                        <a:pt x="0" y="288"/>
                        <a:pt x="0" y="295"/>
                      </a:cubicBezTo>
                      <a:cubicBezTo>
                        <a:pt x="0" y="301"/>
                        <a:pt x="6" y="306"/>
                        <a:pt x="12" y="306"/>
                      </a:cubicBezTo>
                      <a:cubicBezTo>
                        <a:pt x="53" y="306"/>
                        <a:pt x="53" y="306"/>
                        <a:pt x="53" y="306"/>
                      </a:cubicBezTo>
                      <a:cubicBezTo>
                        <a:pt x="53" y="319"/>
                        <a:pt x="53" y="319"/>
                        <a:pt x="53" y="319"/>
                      </a:cubicBezTo>
                      <a:cubicBezTo>
                        <a:pt x="53" y="319"/>
                        <a:pt x="53" y="319"/>
                        <a:pt x="53" y="319"/>
                      </a:cubicBezTo>
                      <a:cubicBezTo>
                        <a:pt x="53" y="319"/>
                        <a:pt x="53" y="319"/>
                        <a:pt x="53" y="319"/>
                      </a:cubicBezTo>
                      <a:cubicBezTo>
                        <a:pt x="53" y="329"/>
                        <a:pt x="61" y="338"/>
                        <a:pt x="71" y="338"/>
                      </a:cubicBezTo>
                      <a:cubicBezTo>
                        <a:pt x="84" y="338"/>
                        <a:pt x="84" y="338"/>
                        <a:pt x="84" y="338"/>
                      </a:cubicBezTo>
                      <a:cubicBezTo>
                        <a:pt x="84" y="378"/>
                        <a:pt x="84" y="378"/>
                        <a:pt x="84" y="378"/>
                      </a:cubicBezTo>
                      <a:cubicBezTo>
                        <a:pt x="84" y="384"/>
                        <a:pt x="90" y="389"/>
                        <a:pt x="96" y="389"/>
                      </a:cubicBezTo>
                      <a:cubicBezTo>
                        <a:pt x="102" y="389"/>
                        <a:pt x="107" y="384"/>
                        <a:pt x="107" y="378"/>
                      </a:cubicBezTo>
                      <a:cubicBezTo>
                        <a:pt x="107" y="338"/>
                        <a:pt x="107" y="338"/>
                        <a:pt x="107" y="338"/>
                      </a:cubicBezTo>
                      <a:cubicBezTo>
                        <a:pt x="134" y="338"/>
                        <a:pt x="134" y="338"/>
                        <a:pt x="134" y="338"/>
                      </a:cubicBezTo>
                      <a:cubicBezTo>
                        <a:pt x="134" y="378"/>
                        <a:pt x="134" y="378"/>
                        <a:pt x="134" y="378"/>
                      </a:cubicBezTo>
                      <a:cubicBezTo>
                        <a:pt x="134" y="384"/>
                        <a:pt x="139" y="389"/>
                        <a:pt x="145" y="389"/>
                      </a:cubicBezTo>
                      <a:cubicBezTo>
                        <a:pt x="152" y="389"/>
                        <a:pt x="157" y="384"/>
                        <a:pt x="157" y="378"/>
                      </a:cubicBezTo>
                      <a:cubicBezTo>
                        <a:pt x="157" y="338"/>
                        <a:pt x="157" y="338"/>
                        <a:pt x="157" y="338"/>
                      </a:cubicBezTo>
                      <a:cubicBezTo>
                        <a:pt x="183" y="338"/>
                        <a:pt x="183" y="338"/>
                        <a:pt x="183" y="338"/>
                      </a:cubicBezTo>
                      <a:cubicBezTo>
                        <a:pt x="183" y="378"/>
                        <a:pt x="183" y="378"/>
                        <a:pt x="183" y="378"/>
                      </a:cubicBezTo>
                      <a:cubicBezTo>
                        <a:pt x="183" y="384"/>
                        <a:pt x="189" y="389"/>
                        <a:pt x="195" y="389"/>
                      </a:cubicBezTo>
                      <a:cubicBezTo>
                        <a:pt x="201" y="389"/>
                        <a:pt x="207" y="384"/>
                        <a:pt x="207" y="378"/>
                      </a:cubicBezTo>
                      <a:cubicBezTo>
                        <a:pt x="207" y="338"/>
                        <a:pt x="207" y="338"/>
                        <a:pt x="207" y="338"/>
                      </a:cubicBezTo>
                      <a:cubicBezTo>
                        <a:pt x="233" y="338"/>
                        <a:pt x="233" y="338"/>
                        <a:pt x="233" y="338"/>
                      </a:cubicBezTo>
                      <a:cubicBezTo>
                        <a:pt x="233" y="378"/>
                        <a:pt x="233" y="378"/>
                        <a:pt x="233" y="378"/>
                      </a:cubicBezTo>
                      <a:cubicBezTo>
                        <a:pt x="233" y="384"/>
                        <a:pt x="238" y="389"/>
                        <a:pt x="245" y="389"/>
                      </a:cubicBezTo>
                      <a:cubicBezTo>
                        <a:pt x="251" y="389"/>
                        <a:pt x="256" y="384"/>
                        <a:pt x="256" y="378"/>
                      </a:cubicBezTo>
                      <a:cubicBezTo>
                        <a:pt x="256" y="338"/>
                        <a:pt x="256" y="338"/>
                        <a:pt x="256" y="338"/>
                      </a:cubicBezTo>
                      <a:cubicBezTo>
                        <a:pt x="283" y="338"/>
                        <a:pt x="283" y="338"/>
                        <a:pt x="283" y="338"/>
                      </a:cubicBezTo>
                      <a:cubicBezTo>
                        <a:pt x="283" y="378"/>
                        <a:pt x="283" y="378"/>
                        <a:pt x="283" y="378"/>
                      </a:cubicBezTo>
                      <a:cubicBezTo>
                        <a:pt x="283" y="384"/>
                        <a:pt x="288" y="389"/>
                        <a:pt x="294" y="389"/>
                      </a:cubicBezTo>
                      <a:cubicBezTo>
                        <a:pt x="300" y="389"/>
                        <a:pt x="306" y="384"/>
                        <a:pt x="306" y="378"/>
                      </a:cubicBezTo>
                      <a:cubicBezTo>
                        <a:pt x="306" y="338"/>
                        <a:pt x="306" y="338"/>
                        <a:pt x="306" y="338"/>
                      </a:cubicBezTo>
                      <a:cubicBezTo>
                        <a:pt x="321" y="338"/>
                        <a:pt x="321" y="338"/>
                        <a:pt x="321" y="338"/>
                      </a:cubicBezTo>
                      <a:cubicBezTo>
                        <a:pt x="330" y="338"/>
                        <a:pt x="337" y="331"/>
                        <a:pt x="339" y="323"/>
                      </a:cubicBezTo>
                      <a:cubicBezTo>
                        <a:pt x="339" y="322"/>
                        <a:pt x="339" y="321"/>
                        <a:pt x="339" y="319"/>
                      </a:cubicBezTo>
                      <a:cubicBezTo>
                        <a:pt x="339" y="306"/>
                        <a:pt x="339" y="306"/>
                        <a:pt x="339" y="306"/>
                      </a:cubicBezTo>
                      <a:cubicBezTo>
                        <a:pt x="379" y="306"/>
                        <a:pt x="379" y="306"/>
                        <a:pt x="379" y="306"/>
                      </a:cubicBezTo>
                      <a:cubicBezTo>
                        <a:pt x="385" y="306"/>
                        <a:pt x="391" y="301"/>
                        <a:pt x="391" y="295"/>
                      </a:cubicBezTo>
                      <a:cubicBezTo>
                        <a:pt x="391" y="288"/>
                        <a:pt x="385" y="283"/>
                        <a:pt x="379" y="283"/>
                      </a:cubicBezTo>
                      <a:cubicBezTo>
                        <a:pt x="339" y="283"/>
                        <a:pt x="339" y="283"/>
                        <a:pt x="339" y="283"/>
                      </a:cubicBezTo>
                      <a:cubicBezTo>
                        <a:pt x="339" y="256"/>
                        <a:pt x="339" y="256"/>
                        <a:pt x="339" y="256"/>
                      </a:cubicBezTo>
                      <a:cubicBezTo>
                        <a:pt x="379" y="256"/>
                        <a:pt x="379" y="256"/>
                        <a:pt x="379" y="256"/>
                      </a:cubicBezTo>
                      <a:cubicBezTo>
                        <a:pt x="385" y="256"/>
                        <a:pt x="391" y="251"/>
                        <a:pt x="391" y="245"/>
                      </a:cubicBezTo>
                      <a:cubicBezTo>
                        <a:pt x="391" y="239"/>
                        <a:pt x="385" y="233"/>
                        <a:pt x="379" y="233"/>
                      </a:cubicBezTo>
                      <a:cubicBezTo>
                        <a:pt x="339" y="233"/>
                        <a:pt x="339" y="233"/>
                        <a:pt x="339" y="233"/>
                      </a:cubicBezTo>
                      <a:cubicBezTo>
                        <a:pt x="339" y="207"/>
                        <a:pt x="339" y="207"/>
                        <a:pt x="339" y="207"/>
                      </a:cubicBezTo>
                      <a:cubicBezTo>
                        <a:pt x="379" y="207"/>
                        <a:pt x="379" y="207"/>
                        <a:pt x="379" y="207"/>
                      </a:cubicBezTo>
                      <a:cubicBezTo>
                        <a:pt x="385" y="207"/>
                        <a:pt x="391" y="202"/>
                        <a:pt x="391" y="195"/>
                      </a:cubicBezTo>
                      <a:cubicBezTo>
                        <a:pt x="391" y="189"/>
                        <a:pt x="385" y="184"/>
                        <a:pt x="379" y="184"/>
                      </a:cubicBezTo>
                      <a:cubicBezTo>
                        <a:pt x="339" y="184"/>
                        <a:pt x="339" y="184"/>
                        <a:pt x="339" y="184"/>
                      </a:cubicBezTo>
                      <a:cubicBezTo>
                        <a:pt x="339" y="157"/>
                        <a:pt x="339" y="157"/>
                        <a:pt x="339" y="157"/>
                      </a:cubicBezTo>
                      <a:lnTo>
                        <a:pt x="379" y="157"/>
                      </a:lnTo>
                      <a:close/>
                      <a:moveTo>
                        <a:pt x="78" y="77"/>
                      </a:moveTo>
                      <a:cubicBezTo>
                        <a:pt x="314" y="77"/>
                        <a:pt x="314" y="77"/>
                        <a:pt x="314" y="77"/>
                      </a:cubicBezTo>
                      <a:cubicBezTo>
                        <a:pt x="314" y="312"/>
                        <a:pt x="314" y="312"/>
                        <a:pt x="314" y="312"/>
                      </a:cubicBezTo>
                      <a:cubicBezTo>
                        <a:pt x="198" y="312"/>
                        <a:pt x="198" y="312"/>
                        <a:pt x="198" y="312"/>
                      </a:cubicBezTo>
                      <a:cubicBezTo>
                        <a:pt x="192" y="312"/>
                        <a:pt x="192" y="312"/>
                        <a:pt x="192" y="312"/>
                      </a:cubicBezTo>
                      <a:cubicBezTo>
                        <a:pt x="78" y="312"/>
                        <a:pt x="78" y="312"/>
                        <a:pt x="78" y="312"/>
                      </a:cubicBezTo>
                      <a:lnTo>
                        <a:pt x="7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sp>
            <p:nvSpPr>
              <p:cNvPr id="142" name="config A1"/>
              <p:cNvSpPr>
                <a:spLocks noChangeAspect="1" noEditPoints="1"/>
              </p:cNvSpPr>
              <p:nvPr/>
            </p:nvSpPr>
            <p:spPr bwMode="auto">
              <a:xfrm>
                <a:off x="5697572" y="2484971"/>
                <a:ext cx="537889" cy="539283"/>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lIns="91403" tIns="45702" rIns="91403" bIns="45702"/>
              <a:lstStyle/>
              <a:p>
                <a:pPr defTabSz="932134">
                  <a:defRPr/>
                </a:pPr>
                <a:endParaRPr lang="en-US" sz="1799" dirty="0">
                  <a:solidFill>
                    <a:srgbClr val="FFFFFF"/>
                  </a:solidFill>
                </a:endParaRPr>
              </a:p>
            </p:txBody>
          </p:sp>
        </p:grpSp>
      </p:grpSp>
      <p:sp>
        <p:nvSpPr>
          <p:cNvPr id="4" name="AutoShape 4"/>
          <p:cNvSpPr>
            <a:spLocks noChangeAspect="1" noChangeArrowheads="1" noTextEdit="1"/>
          </p:cNvSpPr>
          <p:nvPr/>
        </p:nvSpPr>
        <p:spPr bwMode="auto">
          <a:xfrm>
            <a:off x="1955139" y="1615865"/>
            <a:ext cx="8524578" cy="376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86" name="Rectangle 85"/>
          <p:cNvSpPr/>
          <p:nvPr/>
        </p:nvSpPr>
        <p:spPr bwMode="auto">
          <a:xfrm>
            <a:off x="480137" y="1552720"/>
            <a:ext cx="2558183" cy="25096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endParaRPr lang="en-US" sz="1599" spc="-50" dirty="0">
              <a:solidFill>
                <a:srgbClr val="00188F"/>
              </a:solidFill>
            </a:endParaRPr>
          </a:p>
        </p:txBody>
      </p:sp>
      <p:cxnSp>
        <p:nvCxnSpPr>
          <p:cNvPr id="80" name="Straight Connector 79"/>
          <p:cNvCxnSpPr/>
          <p:nvPr/>
        </p:nvCxnSpPr>
        <p:spPr>
          <a:xfrm flipH="1" flipV="1">
            <a:off x="8308500" y="3521550"/>
            <a:ext cx="1394048" cy="14571"/>
          </a:xfrm>
          <a:prstGeom prst="line">
            <a:avLst/>
          </a:prstGeom>
          <a:ln w="57150" cap="rnd" cmpd="sng">
            <a:solidFill>
              <a:srgbClr val="1BC9F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8344120" y="4433104"/>
            <a:ext cx="1708154" cy="565067"/>
          </a:xfrm>
          <a:prstGeom prst="line">
            <a:avLst/>
          </a:prstGeom>
          <a:ln w="57150" cap="rnd" cmpd="sng">
            <a:solidFill>
              <a:srgbClr val="1BC9F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729070" y="4496249"/>
            <a:ext cx="783646" cy="173244"/>
          </a:xfrm>
          <a:prstGeom prst="line">
            <a:avLst/>
          </a:prstGeom>
          <a:ln w="57150" cap="rnd" cmpd="sng">
            <a:solidFill>
              <a:srgbClr val="1BC9F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4" name="Group 83"/>
          <p:cNvGrpSpPr>
            <a:grpSpLocks noChangeAspect="1"/>
          </p:cNvGrpSpPr>
          <p:nvPr/>
        </p:nvGrpSpPr>
        <p:grpSpPr>
          <a:xfrm>
            <a:off x="441204" y="3744527"/>
            <a:ext cx="1839883" cy="185640"/>
            <a:chOff x="-43170475" y="-16787813"/>
            <a:chExt cx="73917175" cy="7458075"/>
          </a:xfrm>
          <a:solidFill>
            <a:schemeClr val="bg1">
              <a:lumMod val="10000"/>
            </a:schemeClr>
          </a:solidFill>
        </p:grpSpPr>
        <p:sp>
          <p:nvSpPr>
            <p:cNvPr id="85" name="Freeform 6"/>
            <p:cNvSpPr>
              <a:spLocks/>
            </p:cNvSpPr>
            <p:nvPr/>
          </p:nvSpPr>
          <p:spPr bwMode="auto">
            <a:xfrm>
              <a:off x="-43170475" y="-16405226"/>
              <a:ext cx="5403850" cy="5297488"/>
            </a:xfrm>
            <a:custGeom>
              <a:avLst/>
              <a:gdLst>
                <a:gd name="T0" fmla="*/ 3404 w 3404"/>
                <a:gd name="T1" fmla="*/ 3337 h 3337"/>
                <a:gd name="T2" fmla="*/ 3015 w 3404"/>
                <a:gd name="T3" fmla="*/ 3337 h 3337"/>
                <a:gd name="T4" fmla="*/ 3015 w 3404"/>
                <a:gd name="T5" fmla="*/ 621 h 3337"/>
                <a:gd name="T6" fmla="*/ 3005 w 3404"/>
                <a:gd name="T7" fmla="*/ 621 h 3337"/>
                <a:gd name="T8" fmla="*/ 1798 w 3404"/>
                <a:gd name="T9" fmla="*/ 3337 h 3337"/>
                <a:gd name="T10" fmla="*/ 1609 w 3404"/>
                <a:gd name="T11" fmla="*/ 3337 h 3337"/>
                <a:gd name="T12" fmla="*/ 385 w 3404"/>
                <a:gd name="T13" fmla="*/ 609 h 3337"/>
                <a:gd name="T14" fmla="*/ 376 w 3404"/>
                <a:gd name="T15" fmla="*/ 609 h 3337"/>
                <a:gd name="T16" fmla="*/ 376 w 3404"/>
                <a:gd name="T17" fmla="*/ 3337 h 3337"/>
                <a:gd name="T18" fmla="*/ 0 w 3404"/>
                <a:gd name="T19" fmla="*/ 3337 h 3337"/>
                <a:gd name="T20" fmla="*/ 0 w 3404"/>
                <a:gd name="T21" fmla="*/ 0 h 3337"/>
                <a:gd name="T22" fmla="*/ 515 w 3404"/>
                <a:gd name="T23" fmla="*/ 0 h 3337"/>
                <a:gd name="T24" fmla="*/ 1692 w 3404"/>
                <a:gd name="T25" fmla="*/ 2671 h 3337"/>
                <a:gd name="T26" fmla="*/ 1708 w 3404"/>
                <a:gd name="T27" fmla="*/ 2671 h 3337"/>
                <a:gd name="T28" fmla="*/ 2913 w 3404"/>
                <a:gd name="T29" fmla="*/ 0 h 3337"/>
                <a:gd name="T30" fmla="*/ 3404 w 3404"/>
                <a:gd name="T31" fmla="*/ 0 h 3337"/>
                <a:gd name="T32" fmla="*/ 3404 w 3404"/>
                <a:gd name="T33" fmla="*/ 3337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4" h="3337">
                  <a:moveTo>
                    <a:pt x="3404" y="3337"/>
                  </a:moveTo>
                  <a:lnTo>
                    <a:pt x="3015" y="3337"/>
                  </a:lnTo>
                  <a:lnTo>
                    <a:pt x="3015" y="621"/>
                  </a:lnTo>
                  <a:lnTo>
                    <a:pt x="3005" y="621"/>
                  </a:lnTo>
                  <a:lnTo>
                    <a:pt x="1798" y="3337"/>
                  </a:lnTo>
                  <a:lnTo>
                    <a:pt x="1609" y="3337"/>
                  </a:lnTo>
                  <a:lnTo>
                    <a:pt x="385" y="609"/>
                  </a:lnTo>
                  <a:lnTo>
                    <a:pt x="376" y="609"/>
                  </a:lnTo>
                  <a:lnTo>
                    <a:pt x="376" y="3337"/>
                  </a:lnTo>
                  <a:lnTo>
                    <a:pt x="0" y="3337"/>
                  </a:lnTo>
                  <a:lnTo>
                    <a:pt x="0" y="0"/>
                  </a:lnTo>
                  <a:lnTo>
                    <a:pt x="515" y="0"/>
                  </a:lnTo>
                  <a:lnTo>
                    <a:pt x="1692" y="2671"/>
                  </a:lnTo>
                  <a:lnTo>
                    <a:pt x="1708" y="2671"/>
                  </a:lnTo>
                  <a:lnTo>
                    <a:pt x="2913" y="0"/>
                  </a:lnTo>
                  <a:lnTo>
                    <a:pt x="3404" y="0"/>
                  </a:lnTo>
                  <a:lnTo>
                    <a:pt x="3404" y="3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87" name="Freeform 7"/>
            <p:cNvSpPr>
              <a:spLocks noEditPoints="1"/>
            </p:cNvSpPr>
            <p:nvPr/>
          </p:nvSpPr>
          <p:spPr bwMode="auto">
            <a:xfrm>
              <a:off x="-36783963" y="-16638588"/>
              <a:ext cx="795338" cy="5530850"/>
            </a:xfrm>
            <a:custGeom>
              <a:avLst/>
              <a:gdLst>
                <a:gd name="T0" fmla="*/ 212 w 212"/>
                <a:gd name="T1" fmla="*/ 104 h 1475"/>
                <a:gd name="T2" fmla="*/ 180 w 212"/>
                <a:gd name="T3" fmla="*/ 180 h 1475"/>
                <a:gd name="T4" fmla="*/ 105 w 212"/>
                <a:gd name="T5" fmla="*/ 210 h 1475"/>
                <a:gd name="T6" fmla="*/ 30 w 212"/>
                <a:gd name="T7" fmla="*/ 181 h 1475"/>
                <a:gd name="T8" fmla="*/ 0 w 212"/>
                <a:gd name="T9" fmla="*/ 104 h 1475"/>
                <a:gd name="T10" fmla="*/ 30 w 212"/>
                <a:gd name="T11" fmla="*/ 31 h 1475"/>
                <a:gd name="T12" fmla="*/ 105 w 212"/>
                <a:gd name="T13" fmla="*/ 0 h 1475"/>
                <a:gd name="T14" fmla="*/ 181 w 212"/>
                <a:gd name="T15" fmla="*/ 30 h 1475"/>
                <a:gd name="T16" fmla="*/ 212 w 212"/>
                <a:gd name="T17" fmla="*/ 104 h 1475"/>
                <a:gd name="T18" fmla="*/ 184 w 212"/>
                <a:gd name="T19" fmla="*/ 1475 h 1475"/>
                <a:gd name="T20" fmla="*/ 23 w 212"/>
                <a:gd name="T21" fmla="*/ 1475 h 1475"/>
                <a:gd name="T22" fmla="*/ 23 w 212"/>
                <a:gd name="T23" fmla="*/ 466 h 1475"/>
                <a:gd name="T24" fmla="*/ 184 w 212"/>
                <a:gd name="T25" fmla="*/ 466 h 1475"/>
                <a:gd name="T26" fmla="*/ 184 w 212"/>
                <a:gd name="T27" fmla="*/ 1475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475">
                  <a:moveTo>
                    <a:pt x="212" y="104"/>
                  </a:moveTo>
                  <a:cubicBezTo>
                    <a:pt x="212" y="135"/>
                    <a:pt x="201" y="160"/>
                    <a:pt x="180" y="180"/>
                  </a:cubicBezTo>
                  <a:cubicBezTo>
                    <a:pt x="159" y="200"/>
                    <a:pt x="134" y="210"/>
                    <a:pt x="105" y="210"/>
                  </a:cubicBezTo>
                  <a:cubicBezTo>
                    <a:pt x="76" y="210"/>
                    <a:pt x="51" y="200"/>
                    <a:pt x="30" y="181"/>
                  </a:cubicBezTo>
                  <a:cubicBezTo>
                    <a:pt x="10" y="161"/>
                    <a:pt x="0" y="136"/>
                    <a:pt x="0" y="104"/>
                  </a:cubicBezTo>
                  <a:cubicBezTo>
                    <a:pt x="0" y="76"/>
                    <a:pt x="10" y="52"/>
                    <a:pt x="30" y="31"/>
                  </a:cubicBezTo>
                  <a:cubicBezTo>
                    <a:pt x="50" y="10"/>
                    <a:pt x="75" y="0"/>
                    <a:pt x="105" y="0"/>
                  </a:cubicBezTo>
                  <a:cubicBezTo>
                    <a:pt x="136" y="0"/>
                    <a:pt x="161" y="10"/>
                    <a:pt x="181" y="30"/>
                  </a:cubicBezTo>
                  <a:cubicBezTo>
                    <a:pt x="202" y="51"/>
                    <a:pt x="212" y="75"/>
                    <a:pt x="212" y="104"/>
                  </a:cubicBezTo>
                  <a:moveTo>
                    <a:pt x="184" y="1475"/>
                  </a:moveTo>
                  <a:cubicBezTo>
                    <a:pt x="23" y="1475"/>
                    <a:pt x="23" y="1475"/>
                    <a:pt x="23" y="1475"/>
                  </a:cubicBezTo>
                  <a:cubicBezTo>
                    <a:pt x="23" y="466"/>
                    <a:pt x="23" y="466"/>
                    <a:pt x="23" y="466"/>
                  </a:cubicBezTo>
                  <a:cubicBezTo>
                    <a:pt x="184" y="466"/>
                    <a:pt x="184" y="466"/>
                    <a:pt x="184" y="466"/>
                  </a:cubicBezTo>
                  <a:lnTo>
                    <a:pt x="184" y="1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88" name="Freeform 8"/>
            <p:cNvSpPr>
              <a:spLocks/>
            </p:cNvSpPr>
            <p:nvPr/>
          </p:nvSpPr>
          <p:spPr bwMode="auto">
            <a:xfrm>
              <a:off x="-35396488" y="-14984413"/>
              <a:ext cx="2846388" cy="3967163"/>
            </a:xfrm>
            <a:custGeom>
              <a:avLst/>
              <a:gdLst>
                <a:gd name="T0" fmla="*/ 757 w 759"/>
                <a:gd name="T1" fmla="*/ 988 h 1058"/>
                <a:gd name="T2" fmla="*/ 480 w 759"/>
                <a:gd name="T3" fmla="*/ 1058 h 1058"/>
                <a:gd name="T4" fmla="*/ 232 w 759"/>
                <a:gd name="T5" fmla="*/ 995 h 1058"/>
                <a:gd name="T6" fmla="*/ 61 w 759"/>
                <a:gd name="T7" fmla="*/ 815 h 1058"/>
                <a:gd name="T8" fmla="*/ 0 w 759"/>
                <a:gd name="T9" fmla="*/ 554 h 1058"/>
                <a:gd name="T10" fmla="*/ 143 w 759"/>
                <a:gd name="T11" fmla="*/ 152 h 1058"/>
                <a:gd name="T12" fmla="*/ 525 w 759"/>
                <a:gd name="T13" fmla="*/ 0 h 1058"/>
                <a:gd name="T14" fmla="*/ 759 w 759"/>
                <a:gd name="T15" fmla="*/ 52 h 1058"/>
                <a:gd name="T16" fmla="*/ 759 w 759"/>
                <a:gd name="T17" fmla="*/ 217 h 1058"/>
                <a:gd name="T18" fmla="*/ 518 w 759"/>
                <a:gd name="T19" fmla="*/ 138 h 1058"/>
                <a:gd name="T20" fmla="*/ 264 w 759"/>
                <a:gd name="T21" fmla="*/ 250 h 1058"/>
                <a:gd name="T22" fmla="*/ 166 w 759"/>
                <a:gd name="T23" fmla="*/ 539 h 1058"/>
                <a:gd name="T24" fmla="*/ 259 w 759"/>
                <a:gd name="T25" fmla="*/ 818 h 1058"/>
                <a:gd name="T26" fmla="*/ 508 w 759"/>
                <a:gd name="T27" fmla="*/ 921 h 1058"/>
                <a:gd name="T28" fmla="*/ 757 w 759"/>
                <a:gd name="T29" fmla="*/ 834 h 1058"/>
                <a:gd name="T30" fmla="*/ 757 w 759"/>
                <a:gd name="T31" fmla="*/ 98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9" h="1058">
                  <a:moveTo>
                    <a:pt x="757" y="988"/>
                  </a:moveTo>
                  <a:cubicBezTo>
                    <a:pt x="679" y="1035"/>
                    <a:pt x="586" y="1058"/>
                    <a:pt x="480" y="1058"/>
                  </a:cubicBezTo>
                  <a:cubicBezTo>
                    <a:pt x="388" y="1058"/>
                    <a:pt x="305" y="1037"/>
                    <a:pt x="232" y="995"/>
                  </a:cubicBezTo>
                  <a:cubicBezTo>
                    <a:pt x="159" y="953"/>
                    <a:pt x="102" y="893"/>
                    <a:pt x="61" y="815"/>
                  </a:cubicBezTo>
                  <a:cubicBezTo>
                    <a:pt x="20" y="738"/>
                    <a:pt x="0" y="651"/>
                    <a:pt x="0" y="554"/>
                  </a:cubicBezTo>
                  <a:cubicBezTo>
                    <a:pt x="0" y="387"/>
                    <a:pt x="48" y="253"/>
                    <a:pt x="143" y="152"/>
                  </a:cubicBezTo>
                  <a:cubicBezTo>
                    <a:pt x="239" y="51"/>
                    <a:pt x="366" y="0"/>
                    <a:pt x="525" y="0"/>
                  </a:cubicBezTo>
                  <a:cubicBezTo>
                    <a:pt x="613" y="0"/>
                    <a:pt x="691" y="17"/>
                    <a:pt x="759" y="52"/>
                  </a:cubicBezTo>
                  <a:cubicBezTo>
                    <a:pt x="759" y="217"/>
                    <a:pt x="759" y="217"/>
                    <a:pt x="759" y="217"/>
                  </a:cubicBezTo>
                  <a:cubicBezTo>
                    <a:pt x="683" y="165"/>
                    <a:pt x="603" y="138"/>
                    <a:pt x="518" y="138"/>
                  </a:cubicBezTo>
                  <a:cubicBezTo>
                    <a:pt x="414" y="138"/>
                    <a:pt x="329" y="176"/>
                    <a:pt x="264" y="250"/>
                  </a:cubicBezTo>
                  <a:cubicBezTo>
                    <a:pt x="198" y="325"/>
                    <a:pt x="166" y="421"/>
                    <a:pt x="166" y="539"/>
                  </a:cubicBezTo>
                  <a:cubicBezTo>
                    <a:pt x="166" y="657"/>
                    <a:pt x="197" y="750"/>
                    <a:pt x="259" y="818"/>
                  </a:cubicBezTo>
                  <a:cubicBezTo>
                    <a:pt x="321" y="886"/>
                    <a:pt x="404" y="921"/>
                    <a:pt x="508" y="921"/>
                  </a:cubicBezTo>
                  <a:cubicBezTo>
                    <a:pt x="597" y="921"/>
                    <a:pt x="679" y="892"/>
                    <a:pt x="757" y="834"/>
                  </a:cubicBezTo>
                  <a:lnTo>
                    <a:pt x="757" y="9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89" name="Freeform 9"/>
            <p:cNvSpPr>
              <a:spLocks/>
            </p:cNvSpPr>
            <p:nvPr/>
          </p:nvSpPr>
          <p:spPr bwMode="auto">
            <a:xfrm>
              <a:off x="-31881763" y="-14959013"/>
              <a:ext cx="1971675" cy="3851275"/>
            </a:xfrm>
            <a:custGeom>
              <a:avLst/>
              <a:gdLst>
                <a:gd name="T0" fmla="*/ 526 w 526"/>
                <a:gd name="T1" fmla="*/ 181 h 1027"/>
                <a:gd name="T2" fmla="*/ 403 w 526"/>
                <a:gd name="T3" fmla="*/ 149 h 1027"/>
                <a:gd name="T4" fmla="*/ 228 w 526"/>
                <a:gd name="T5" fmla="*/ 250 h 1027"/>
                <a:gd name="T6" fmla="*/ 161 w 526"/>
                <a:gd name="T7" fmla="*/ 513 h 1027"/>
                <a:gd name="T8" fmla="*/ 161 w 526"/>
                <a:gd name="T9" fmla="*/ 1027 h 1027"/>
                <a:gd name="T10" fmla="*/ 0 w 526"/>
                <a:gd name="T11" fmla="*/ 1027 h 1027"/>
                <a:gd name="T12" fmla="*/ 0 w 526"/>
                <a:gd name="T13" fmla="*/ 18 h 1027"/>
                <a:gd name="T14" fmla="*/ 161 w 526"/>
                <a:gd name="T15" fmla="*/ 18 h 1027"/>
                <a:gd name="T16" fmla="*/ 161 w 526"/>
                <a:gd name="T17" fmla="*/ 226 h 1027"/>
                <a:gd name="T18" fmla="*/ 165 w 526"/>
                <a:gd name="T19" fmla="*/ 226 h 1027"/>
                <a:gd name="T20" fmla="*/ 269 w 526"/>
                <a:gd name="T21" fmla="*/ 61 h 1027"/>
                <a:gd name="T22" fmla="*/ 429 w 526"/>
                <a:gd name="T23" fmla="*/ 0 h 1027"/>
                <a:gd name="T24" fmla="*/ 526 w 526"/>
                <a:gd name="T25" fmla="*/ 14 h 1027"/>
                <a:gd name="T26" fmla="*/ 526 w 526"/>
                <a:gd name="T27" fmla="*/ 181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1027">
                  <a:moveTo>
                    <a:pt x="526" y="181"/>
                  </a:moveTo>
                  <a:cubicBezTo>
                    <a:pt x="497" y="160"/>
                    <a:pt x="456" y="149"/>
                    <a:pt x="403" y="149"/>
                  </a:cubicBezTo>
                  <a:cubicBezTo>
                    <a:pt x="331" y="149"/>
                    <a:pt x="273" y="183"/>
                    <a:pt x="228" y="250"/>
                  </a:cubicBezTo>
                  <a:cubicBezTo>
                    <a:pt x="184" y="317"/>
                    <a:pt x="161" y="405"/>
                    <a:pt x="161" y="513"/>
                  </a:cubicBezTo>
                  <a:cubicBezTo>
                    <a:pt x="161" y="1027"/>
                    <a:pt x="161" y="1027"/>
                    <a:pt x="161" y="1027"/>
                  </a:cubicBezTo>
                  <a:cubicBezTo>
                    <a:pt x="0" y="1027"/>
                    <a:pt x="0" y="1027"/>
                    <a:pt x="0" y="1027"/>
                  </a:cubicBezTo>
                  <a:cubicBezTo>
                    <a:pt x="0" y="18"/>
                    <a:pt x="0" y="18"/>
                    <a:pt x="0" y="18"/>
                  </a:cubicBezTo>
                  <a:cubicBezTo>
                    <a:pt x="161" y="18"/>
                    <a:pt x="161" y="18"/>
                    <a:pt x="161" y="18"/>
                  </a:cubicBezTo>
                  <a:cubicBezTo>
                    <a:pt x="161" y="226"/>
                    <a:pt x="161" y="226"/>
                    <a:pt x="161" y="226"/>
                  </a:cubicBezTo>
                  <a:cubicBezTo>
                    <a:pt x="165" y="226"/>
                    <a:pt x="165" y="226"/>
                    <a:pt x="165" y="226"/>
                  </a:cubicBezTo>
                  <a:cubicBezTo>
                    <a:pt x="188" y="156"/>
                    <a:pt x="222" y="101"/>
                    <a:pt x="269" y="61"/>
                  </a:cubicBezTo>
                  <a:cubicBezTo>
                    <a:pt x="315" y="20"/>
                    <a:pt x="369" y="0"/>
                    <a:pt x="429" y="0"/>
                  </a:cubicBezTo>
                  <a:cubicBezTo>
                    <a:pt x="471" y="0"/>
                    <a:pt x="504" y="5"/>
                    <a:pt x="526" y="14"/>
                  </a:cubicBezTo>
                  <a:lnTo>
                    <a:pt x="526"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90" name="Freeform 10"/>
            <p:cNvSpPr>
              <a:spLocks noEditPoints="1"/>
            </p:cNvSpPr>
            <p:nvPr/>
          </p:nvSpPr>
          <p:spPr bwMode="auto">
            <a:xfrm>
              <a:off x="-29879925" y="-14984413"/>
              <a:ext cx="3727450" cy="3967163"/>
            </a:xfrm>
            <a:custGeom>
              <a:avLst/>
              <a:gdLst>
                <a:gd name="T0" fmla="*/ 994 w 994"/>
                <a:gd name="T1" fmla="*/ 525 h 1058"/>
                <a:gd name="T2" fmla="*/ 857 w 994"/>
                <a:gd name="T3" fmla="*/ 912 h 1058"/>
                <a:gd name="T4" fmla="*/ 491 w 994"/>
                <a:gd name="T5" fmla="*/ 1058 h 1058"/>
                <a:gd name="T6" fmla="*/ 134 w 994"/>
                <a:gd name="T7" fmla="*/ 916 h 1058"/>
                <a:gd name="T8" fmla="*/ 0 w 994"/>
                <a:gd name="T9" fmla="*/ 541 h 1058"/>
                <a:gd name="T10" fmla="*/ 137 w 994"/>
                <a:gd name="T11" fmla="*/ 146 h 1058"/>
                <a:gd name="T12" fmla="*/ 515 w 994"/>
                <a:gd name="T13" fmla="*/ 0 h 1058"/>
                <a:gd name="T14" fmla="*/ 867 w 994"/>
                <a:gd name="T15" fmla="*/ 141 h 1058"/>
                <a:gd name="T16" fmla="*/ 994 w 994"/>
                <a:gd name="T17" fmla="*/ 525 h 1058"/>
                <a:gd name="T18" fmla="*/ 828 w 994"/>
                <a:gd name="T19" fmla="*/ 531 h 1058"/>
                <a:gd name="T20" fmla="*/ 744 w 994"/>
                <a:gd name="T21" fmla="*/ 240 h 1058"/>
                <a:gd name="T22" fmla="*/ 503 w 994"/>
                <a:gd name="T23" fmla="*/ 138 h 1058"/>
                <a:gd name="T24" fmla="*/ 257 w 994"/>
                <a:gd name="T25" fmla="*/ 242 h 1058"/>
                <a:gd name="T26" fmla="*/ 166 w 994"/>
                <a:gd name="T27" fmla="*/ 535 h 1058"/>
                <a:gd name="T28" fmla="*/ 257 w 994"/>
                <a:gd name="T29" fmla="*/ 819 h 1058"/>
                <a:gd name="T30" fmla="*/ 503 w 994"/>
                <a:gd name="T31" fmla="*/ 921 h 1058"/>
                <a:gd name="T32" fmla="*/ 744 w 994"/>
                <a:gd name="T33" fmla="*/ 820 h 1058"/>
                <a:gd name="T34" fmla="*/ 828 w 994"/>
                <a:gd name="T35" fmla="*/ 53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4" h="1058">
                  <a:moveTo>
                    <a:pt x="994" y="525"/>
                  </a:moveTo>
                  <a:cubicBezTo>
                    <a:pt x="994" y="686"/>
                    <a:pt x="948" y="815"/>
                    <a:pt x="857" y="912"/>
                  </a:cubicBezTo>
                  <a:cubicBezTo>
                    <a:pt x="766" y="1010"/>
                    <a:pt x="644" y="1058"/>
                    <a:pt x="491" y="1058"/>
                  </a:cubicBezTo>
                  <a:cubicBezTo>
                    <a:pt x="342" y="1058"/>
                    <a:pt x="223" y="1011"/>
                    <a:pt x="134" y="916"/>
                  </a:cubicBezTo>
                  <a:cubicBezTo>
                    <a:pt x="45" y="821"/>
                    <a:pt x="0" y="696"/>
                    <a:pt x="0" y="541"/>
                  </a:cubicBezTo>
                  <a:cubicBezTo>
                    <a:pt x="0" y="374"/>
                    <a:pt x="46" y="243"/>
                    <a:pt x="137" y="146"/>
                  </a:cubicBezTo>
                  <a:cubicBezTo>
                    <a:pt x="229" y="49"/>
                    <a:pt x="355" y="0"/>
                    <a:pt x="515" y="0"/>
                  </a:cubicBezTo>
                  <a:cubicBezTo>
                    <a:pt x="665" y="0"/>
                    <a:pt x="782" y="47"/>
                    <a:pt x="867" y="141"/>
                  </a:cubicBezTo>
                  <a:cubicBezTo>
                    <a:pt x="951" y="234"/>
                    <a:pt x="994" y="363"/>
                    <a:pt x="994" y="525"/>
                  </a:cubicBezTo>
                  <a:moveTo>
                    <a:pt x="828" y="531"/>
                  </a:moveTo>
                  <a:cubicBezTo>
                    <a:pt x="828" y="405"/>
                    <a:pt x="800" y="307"/>
                    <a:pt x="744" y="240"/>
                  </a:cubicBezTo>
                  <a:cubicBezTo>
                    <a:pt x="688" y="172"/>
                    <a:pt x="607" y="138"/>
                    <a:pt x="503" y="138"/>
                  </a:cubicBezTo>
                  <a:cubicBezTo>
                    <a:pt x="399" y="138"/>
                    <a:pt x="317" y="173"/>
                    <a:pt x="257" y="242"/>
                  </a:cubicBezTo>
                  <a:cubicBezTo>
                    <a:pt x="196" y="311"/>
                    <a:pt x="166" y="409"/>
                    <a:pt x="166" y="535"/>
                  </a:cubicBezTo>
                  <a:cubicBezTo>
                    <a:pt x="166" y="656"/>
                    <a:pt x="196" y="751"/>
                    <a:pt x="257" y="819"/>
                  </a:cubicBezTo>
                  <a:cubicBezTo>
                    <a:pt x="318" y="887"/>
                    <a:pt x="400" y="921"/>
                    <a:pt x="503" y="921"/>
                  </a:cubicBezTo>
                  <a:cubicBezTo>
                    <a:pt x="608" y="921"/>
                    <a:pt x="689" y="887"/>
                    <a:pt x="744" y="820"/>
                  </a:cubicBezTo>
                  <a:cubicBezTo>
                    <a:pt x="800" y="753"/>
                    <a:pt x="828" y="657"/>
                    <a:pt x="828" y="5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92" name="Freeform 11"/>
            <p:cNvSpPr>
              <a:spLocks/>
            </p:cNvSpPr>
            <p:nvPr/>
          </p:nvSpPr>
          <p:spPr bwMode="auto">
            <a:xfrm>
              <a:off x="-25714325" y="-14984413"/>
              <a:ext cx="2322513" cy="3967163"/>
            </a:xfrm>
            <a:custGeom>
              <a:avLst/>
              <a:gdLst>
                <a:gd name="T0" fmla="*/ 619 w 619"/>
                <a:gd name="T1" fmla="*/ 764 h 1058"/>
                <a:gd name="T2" fmla="*/ 518 w 619"/>
                <a:gd name="T3" fmla="*/ 977 h 1058"/>
                <a:gd name="T4" fmla="*/ 250 w 619"/>
                <a:gd name="T5" fmla="*/ 1058 h 1058"/>
                <a:gd name="T6" fmla="*/ 0 w 619"/>
                <a:gd name="T7" fmla="*/ 997 h 1058"/>
                <a:gd name="T8" fmla="*/ 0 w 619"/>
                <a:gd name="T9" fmla="*/ 824 h 1058"/>
                <a:gd name="T10" fmla="*/ 262 w 619"/>
                <a:gd name="T11" fmla="*/ 921 h 1058"/>
                <a:gd name="T12" fmla="*/ 454 w 619"/>
                <a:gd name="T13" fmla="*/ 780 h 1058"/>
                <a:gd name="T14" fmla="*/ 416 w 619"/>
                <a:gd name="T15" fmla="*/ 687 h 1058"/>
                <a:gd name="T16" fmla="*/ 246 w 619"/>
                <a:gd name="T17" fmla="*/ 589 h 1058"/>
                <a:gd name="T18" fmla="*/ 57 w 619"/>
                <a:gd name="T19" fmla="*/ 467 h 1058"/>
                <a:gd name="T20" fmla="*/ 2 w 619"/>
                <a:gd name="T21" fmla="*/ 293 h 1058"/>
                <a:gd name="T22" fmla="*/ 102 w 619"/>
                <a:gd name="T23" fmla="*/ 84 h 1058"/>
                <a:gd name="T24" fmla="*/ 357 w 619"/>
                <a:gd name="T25" fmla="*/ 0 h 1058"/>
                <a:gd name="T26" fmla="*/ 573 w 619"/>
                <a:gd name="T27" fmla="*/ 48 h 1058"/>
                <a:gd name="T28" fmla="*/ 573 w 619"/>
                <a:gd name="T29" fmla="*/ 210 h 1058"/>
                <a:gd name="T30" fmla="*/ 344 w 619"/>
                <a:gd name="T31" fmla="*/ 138 h 1058"/>
                <a:gd name="T32" fmla="*/ 216 w 619"/>
                <a:gd name="T33" fmla="*/ 178 h 1058"/>
                <a:gd name="T34" fmla="*/ 167 w 619"/>
                <a:gd name="T35" fmla="*/ 279 h 1058"/>
                <a:gd name="T36" fmla="*/ 205 w 619"/>
                <a:gd name="T37" fmla="*/ 382 h 1058"/>
                <a:gd name="T38" fmla="*/ 359 w 619"/>
                <a:gd name="T39" fmla="*/ 467 h 1058"/>
                <a:gd name="T40" fmla="*/ 561 w 619"/>
                <a:gd name="T41" fmla="*/ 595 h 1058"/>
                <a:gd name="T42" fmla="*/ 619 w 619"/>
                <a:gd name="T43" fmla="*/ 764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9" h="1058">
                  <a:moveTo>
                    <a:pt x="619" y="764"/>
                  </a:moveTo>
                  <a:cubicBezTo>
                    <a:pt x="619" y="851"/>
                    <a:pt x="586" y="922"/>
                    <a:pt x="518" y="977"/>
                  </a:cubicBezTo>
                  <a:cubicBezTo>
                    <a:pt x="451" y="1031"/>
                    <a:pt x="362" y="1058"/>
                    <a:pt x="250" y="1058"/>
                  </a:cubicBezTo>
                  <a:cubicBezTo>
                    <a:pt x="155" y="1058"/>
                    <a:pt x="71" y="1038"/>
                    <a:pt x="0" y="997"/>
                  </a:cubicBezTo>
                  <a:cubicBezTo>
                    <a:pt x="0" y="824"/>
                    <a:pt x="0" y="824"/>
                    <a:pt x="0" y="824"/>
                  </a:cubicBezTo>
                  <a:cubicBezTo>
                    <a:pt x="79" y="888"/>
                    <a:pt x="166" y="921"/>
                    <a:pt x="262" y="921"/>
                  </a:cubicBezTo>
                  <a:cubicBezTo>
                    <a:pt x="390" y="921"/>
                    <a:pt x="454" y="874"/>
                    <a:pt x="454" y="780"/>
                  </a:cubicBezTo>
                  <a:cubicBezTo>
                    <a:pt x="454" y="742"/>
                    <a:pt x="441" y="711"/>
                    <a:pt x="416" y="687"/>
                  </a:cubicBezTo>
                  <a:cubicBezTo>
                    <a:pt x="391" y="663"/>
                    <a:pt x="335" y="630"/>
                    <a:pt x="246" y="589"/>
                  </a:cubicBezTo>
                  <a:cubicBezTo>
                    <a:pt x="157" y="551"/>
                    <a:pt x="94" y="511"/>
                    <a:pt x="57" y="467"/>
                  </a:cubicBezTo>
                  <a:cubicBezTo>
                    <a:pt x="20" y="423"/>
                    <a:pt x="2" y="365"/>
                    <a:pt x="2" y="293"/>
                  </a:cubicBezTo>
                  <a:cubicBezTo>
                    <a:pt x="2" y="210"/>
                    <a:pt x="35" y="140"/>
                    <a:pt x="102" y="84"/>
                  </a:cubicBezTo>
                  <a:cubicBezTo>
                    <a:pt x="169" y="28"/>
                    <a:pt x="254" y="0"/>
                    <a:pt x="357" y="0"/>
                  </a:cubicBezTo>
                  <a:cubicBezTo>
                    <a:pt x="437" y="0"/>
                    <a:pt x="509" y="16"/>
                    <a:pt x="573" y="48"/>
                  </a:cubicBezTo>
                  <a:cubicBezTo>
                    <a:pt x="573" y="210"/>
                    <a:pt x="573" y="210"/>
                    <a:pt x="573" y="210"/>
                  </a:cubicBezTo>
                  <a:cubicBezTo>
                    <a:pt x="507" y="162"/>
                    <a:pt x="431" y="138"/>
                    <a:pt x="344" y="138"/>
                  </a:cubicBezTo>
                  <a:cubicBezTo>
                    <a:pt x="291" y="138"/>
                    <a:pt x="248" y="151"/>
                    <a:pt x="216" y="178"/>
                  </a:cubicBezTo>
                  <a:cubicBezTo>
                    <a:pt x="183" y="204"/>
                    <a:pt x="167" y="238"/>
                    <a:pt x="167" y="279"/>
                  </a:cubicBezTo>
                  <a:cubicBezTo>
                    <a:pt x="167" y="324"/>
                    <a:pt x="180" y="358"/>
                    <a:pt x="205" y="382"/>
                  </a:cubicBezTo>
                  <a:cubicBezTo>
                    <a:pt x="229" y="406"/>
                    <a:pt x="281" y="434"/>
                    <a:pt x="359" y="467"/>
                  </a:cubicBezTo>
                  <a:cubicBezTo>
                    <a:pt x="455" y="508"/>
                    <a:pt x="522" y="551"/>
                    <a:pt x="561" y="595"/>
                  </a:cubicBezTo>
                  <a:cubicBezTo>
                    <a:pt x="600" y="640"/>
                    <a:pt x="619" y="696"/>
                    <a:pt x="619" y="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93" name="Freeform 12"/>
            <p:cNvSpPr>
              <a:spLocks noEditPoints="1"/>
            </p:cNvSpPr>
            <p:nvPr/>
          </p:nvSpPr>
          <p:spPr bwMode="auto">
            <a:xfrm>
              <a:off x="-23033038" y="-14984413"/>
              <a:ext cx="3724275" cy="3967163"/>
            </a:xfrm>
            <a:custGeom>
              <a:avLst/>
              <a:gdLst>
                <a:gd name="T0" fmla="*/ 993 w 993"/>
                <a:gd name="T1" fmla="*/ 525 h 1058"/>
                <a:gd name="T2" fmla="*/ 856 w 993"/>
                <a:gd name="T3" fmla="*/ 912 h 1058"/>
                <a:gd name="T4" fmla="*/ 490 w 993"/>
                <a:gd name="T5" fmla="*/ 1058 h 1058"/>
                <a:gd name="T6" fmla="*/ 133 w 993"/>
                <a:gd name="T7" fmla="*/ 916 h 1058"/>
                <a:gd name="T8" fmla="*/ 0 w 993"/>
                <a:gd name="T9" fmla="*/ 541 h 1058"/>
                <a:gd name="T10" fmla="*/ 137 w 993"/>
                <a:gd name="T11" fmla="*/ 146 h 1058"/>
                <a:gd name="T12" fmla="*/ 514 w 993"/>
                <a:gd name="T13" fmla="*/ 0 h 1058"/>
                <a:gd name="T14" fmla="*/ 866 w 993"/>
                <a:gd name="T15" fmla="*/ 141 h 1058"/>
                <a:gd name="T16" fmla="*/ 993 w 993"/>
                <a:gd name="T17" fmla="*/ 525 h 1058"/>
                <a:gd name="T18" fmla="*/ 827 w 993"/>
                <a:gd name="T19" fmla="*/ 531 h 1058"/>
                <a:gd name="T20" fmla="*/ 743 w 993"/>
                <a:gd name="T21" fmla="*/ 240 h 1058"/>
                <a:gd name="T22" fmla="*/ 502 w 993"/>
                <a:gd name="T23" fmla="*/ 138 h 1058"/>
                <a:gd name="T24" fmla="*/ 256 w 993"/>
                <a:gd name="T25" fmla="*/ 242 h 1058"/>
                <a:gd name="T26" fmla="*/ 165 w 993"/>
                <a:gd name="T27" fmla="*/ 535 h 1058"/>
                <a:gd name="T28" fmla="*/ 256 w 993"/>
                <a:gd name="T29" fmla="*/ 819 h 1058"/>
                <a:gd name="T30" fmla="*/ 502 w 993"/>
                <a:gd name="T31" fmla="*/ 921 h 1058"/>
                <a:gd name="T32" fmla="*/ 743 w 993"/>
                <a:gd name="T33" fmla="*/ 820 h 1058"/>
                <a:gd name="T34" fmla="*/ 827 w 993"/>
                <a:gd name="T35" fmla="*/ 53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3" h="1058">
                  <a:moveTo>
                    <a:pt x="993" y="525"/>
                  </a:moveTo>
                  <a:cubicBezTo>
                    <a:pt x="993" y="686"/>
                    <a:pt x="947" y="815"/>
                    <a:pt x="856" y="912"/>
                  </a:cubicBezTo>
                  <a:cubicBezTo>
                    <a:pt x="765" y="1010"/>
                    <a:pt x="643" y="1058"/>
                    <a:pt x="490" y="1058"/>
                  </a:cubicBezTo>
                  <a:cubicBezTo>
                    <a:pt x="341" y="1058"/>
                    <a:pt x="222" y="1011"/>
                    <a:pt x="133" y="916"/>
                  </a:cubicBezTo>
                  <a:cubicBezTo>
                    <a:pt x="44" y="821"/>
                    <a:pt x="0" y="696"/>
                    <a:pt x="0" y="541"/>
                  </a:cubicBezTo>
                  <a:cubicBezTo>
                    <a:pt x="0" y="374"/>
                    <a:pt x="45" y="243"/>
                    <a:pt x="137" y="146"/>
                  </a:cubicBezTo>
                  <a:cubicBezTo>
                    <a:pt x="228" y="49"/>
                    <a:pt x="354" y="0"/>
                    <a:pt x="514" y="0"/>
                  </a:cubicBezTo>
                  <a:cubicBezTo>
                    <a:pt x="664" y="0"/>
                    <a:pt x="781" y="47"/>
                    <a:pt x="866" y="141"/>
                  </a:cubicBezTo>
                  <a:cubicBezTo>
                    <a:pt x="950" y="234"/>
                    <a:pt x="993" y="363"/>
                    <a:pt x="993" y="525"/>
                  </a:cubicBezTo>
                  <a:moveTo>
                    <a:pt x="827" y="531"/>
                  </a:moveTo>
                  <a:cubicBezTo>
                    <a:pt x="827" y="405"/>
                    <a:pt x="799" y="307"/>
                    <a:pt x="743" y="240"/>
                  </a:cubicBezTo>
                  <a:cubicBezTo>
                    <a:pt x="687" y="172"/>
                    <a:pt x="607" y="138"/>
                    <a:pt x="502" y="138"/>
                  </a:cubicBezTo>
                  <a:cubicBezTo>
                    <a:pt x="398" y="138"/>
                    <a:pt x="316" y="173"/>
                    <a:pt x="256" y="242"/>
                  </a:cubicBezTo>
                  <a:cubicBezTo>
                    <a:pt x="195" y="311"/>
                    <a:pt x="165" y="409"/>
                    <a:pt x="165" y="535"/>
                  </a:cubicBezTo>
                  <a:cubicBezTo>
                    <a:pt x="165" y="656"/>
                    <a:pt x="195" y="751"/>
                    <a:pt x="256" y="819"/>
                  </a:cubicBezTo>
                  <a:cubicBezTo>
                    <a:pt x="317" y="887"/>
                    <a:pt x="399" y="921"/>
                    <a:pt x="502" y="921"/>
                  </a:cubicBezTo>
                  <a:cubicBezTo>
                    <a:pt x="607" y="921"/>
                    <a:pt x="688" y="887"/>
                    <a:pt x="743" y="820"/>
                  </a:cubicBezTo>
                  <a:cubicBezTo>
                    <a:pt x="799" y="753"/>
                    <a:pt x="827" y="657"/>
                    <a:pt x="827" y="5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94" name="Freeform 13"/>
            <p:cNvSpPr>
              <a:spLocks/>
            </p:cNvSpPr>
            <p:nvPr/>
          </p:nvSpPr>
          <p:spPr bwMode="auto">
            <a:xfrm>
              <a:off x="-19165888" y="-16787813"/>
              <a:ext cx="2287588" cy="5680075"/>
            </a:xfrm>
            <a:custGeom>
              <a:avLst/>
              <a:gdLst>
                <a:gd name="T0" fmla="*/ 610 w 610"/>
                <a:gd name="T1" fmla="*/ 163 h 1515"/>
                <a:gd name="T2" fmla="*/ 502 w 610"/>
                <a:gd name="T3" fmla="*/ 136 h 1515"/>
                <a:gd name="T4" fmla="*/ 333 w 610"/>
                <a:gd name="T5" fmla="*/ 350 h 1515"/>
                <a:gd name="T6" fmla="*/ 333 w 610"/>
                <a:gd name="T7" fmla="*/ 506 h 1515"/>
                <a:gd name="T8" fmla="*/ 569 w 610"/>
                <a:gd name="T9" fmla="*/ 506 h 1515"/>
                <a:gd name="T10" fmla="*/ 569 w 610"/>
                <a:gd name="T11" fmla="*/ 643 h 1515"/>
                <a:gd name="T12" fmla="*/ 333 w 610"/>
                <a:gd name="T13" fmla="*/ 643 h 1515"/>
                <a:gd name="T14" fmla="*/ 333 w 610"/>
                <a:gd name="T15" fmla="*/ 1515 h 1515"/>
                <a:gd name="T16" fmla="*/ 171 w 610"/>
                <a:gd name="T17" fmla="*/ 1515 h 1515"/>
                <a:gd name="T18" fmla="*/ 171 w 610"/>
                <a:gd name="T19" fmla="*/ 643 h 1515"/>
                <a:gd name="T20" fmla="*/ 0 w 610"/>
                <a:gd name="T21" fmla="*/ 643 h 1515"/>
                <a:gd name="T22" fmla="*/ 0 w 610"/>
                <a:gd name="T23" fmla="*/ 506 h 1515"/>
                <a:gd name="T24" fmla="*/ 171 w 610"/>
                <a:gd name="T25" fmla="*/ 506 h 1515"/>
                <a:gd name="T26" fmla="*/ 171 w 610"/>
                <a:gd name="T27" fmla="*/ 342 h 1515"/>
                <a:gd name="T28" fmla="*/ 262 w 610"/>
                <a:gd name="T29" fmla="*/ 94 h 1515"/>
                <a:gd name="T30" fmla="*/ 492 w 610"/>
                <a:gd name="T31" fmla="*/ 0 h 1515"/>
                <a:gd name="T32" fmla="*/ 610 w 610"/>
                <a:gd name="T33" fmla="*/ 17 h 1515"/>
                <a:gd name="T34" fmla="*/ 610 w 610"/>
                <a:gd name="T35" fmla="*/ 163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1515">
                  <a:moveTo>
                    <a:pt x="610" y="163"/>
                  </a:moveTo>
                  <a:cubicBezTo>
                    <a:pt x="578" y="145"/>
                    <a:pt x="542" y="136"/>
                    <a:pt x="502" y="136"/>
                  </a:cubicBezTo>
                  <a:cubicBezTo>
                    <a:pt x="389" y="136"/>
                    <a:pt x="333" y="208"/>
                    <a:pt x="333" y="350"/>
                  </a:cubicBezTo>
                  <a:cubicBezTo>
                    <a:pt x="333" y="506"/>
                    <a:pt x="333" y="506"/>
                    <a:pt x="333" y="506"/>
                  </a:cubicBezTo>
                  <a:cubicBezTo>
                    <a:pt x="569" y="506"/>
                    <a:pt x="569" y="506"/>
                    <a:pt x="569" y="506"/>
                  </a:cubicBezTo>
                  <a:cubicBezTo>
                    <a:pt x="569" y="643"/>
                    <a:pt x="569" y="643"/>
                    <a:pt x="569" y="643"/>
                  </a:cubicBezTo>
                  <a:cubicBezTo>
                    <a:pt x="333" y="643"/>
                    <a:pt x="333" y="643"/>
                    <a:pt x="333" y="643"/>
                  </a:cubicBezTo>
                  <a:cubicBezTo>
                    <a:pt x="333" y="1515"/>
                    <a:pt x="333" y="1515"/>
                    <a:pt x="333" y="1515"/>
                  </a:cubicBezTo>
                  <a:cubicBezTo>
                    <a:pt x="171" y="1515"/>
                    <a:pt x="171" y="1515"/>
                    <a:pt x="171" y="1515"/>
                  </a:cubicBezTo>
                  <a:cubicBezTo>
                    <a:pt x="171" y="643"/>
                    <a:pt x="171" y="643"/>
                    <a:pt x="171" y="643"/>
                  </a:cubicBezTo>
                  <a:cubicBezTo>
                    <a:pt x="0" y="643"/>
                    <a:pt x="0" y="643"/>
                    <a:pt x="0" y="643"/>
                  </a:cubicBezTo>
                  <a:cubicBezTo>
                    <a:pt x="0" y="506"/>
                    <a:pt x="0" y="506"/>
                    <a:pt x="0" y="506"/>
                  </a:cubicBezTo>
                  <a:cubicBezTo>
                    <a:pt x="171" y="506"/>
                    <a:pt x="171" y="506"/>
                    <a:pt x="171" y="506"/>
                  </a:cubicBezTo>
                  <a:cubicBezTo>
                    <a:pt x="171" y="342"/>
                    <a:pt x="171" y="342"/>
                    <a:pt x="171" y="342"/>
                  </a:cubicBezTo>
                  <a:cubicBezTo>
                    <a:pt x="171" y="240"/>
                    <a:pt x="202" y="157"/>
                    <a:pt x="262" y="94"/>
                  </a:cubicBezTo>
                  <a:cubicBezTo>
                    <a:pt x="322" y="31"/>
                    <a:pt x="399" y="0"/>
                    <a:pt x="492" y="0"/>
                  </a:cubicBezTo>
                  <a:cubicBezTo>
                    <a:pt x="542" y="0"/>
                    <a:pt x="581" y="5"/>
                    <a:pt x="610" y="17"/>
                  </a:cubicBezTo>
                  <a:lnTo>
                    <a:pt x="61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05" name="Freeform 14"/>
            <p:cNvSpPr>
              <a:spLocks/>
            </p:cNvSpPr>
            <p:nvPr/>
          </p:nvSpPr>
          <p:spPr bwMode="auto">
            <a:xfrm>
              <a:off x="-17076738" y="-16011526"/>
              <a:ext cx="2208213" cy="4989513"/>
            </a:xfrm>
            <a:custGeom>
              <a:avLst/>
              <a:gdLst>
                <a:gd name="T0" fmla="*/ 589 w 589"/>
                <a:gd name="T1" fmla="*/ 1298 h 1331"/>
                <a:gd name="T2" fmla="*/ 438 w 589"/>
                <a:gd name="T3" fmla="*/ 1331 h 1331"/>
                <a:gd name="T4" fmla="*/ 174 w 589"/>
                <a:gd name="T5" fmla="*/ 1033 h 1331"/>
                <a:gd name="T6" fmla="*/ 174 w 589"/>
                <a:gd name="T7" fmla="*/ 436 h 1331"/>
                <a:gd name="T8" fmla="*/ 0 w 589"/>
                <a:gd name="T9" fmla="*/ 436 h 1331"/>
                <a:gd name="T10" fmla="*/ 0 w 589"/>
                <a:gd name="T11" fmla="*/ 299 h 1331"/>
                <a:gd name="T12" fmla="*/ 174 w 589"/>
                <a:gd name="T13" fmla="*/ 299 h 1331"/>
                <a:gd name="T14" fmla="*/ 174 w 589"/>
                <a:gd name="T15" fmla="*/ 53 h 1331"/>
                <a:gd name="T16" fmla="*/ 335 w 589"/>
                <a:gd name="T17" fmla="*/ 0 h 1331"/>
                <a:gd name="T18" fmla="*/ 335 w 589"/>
                <a:gd name="T19" fmla="*/ 299 h 1331"/>
                <a:gd name="T20" fmla="*/ 589 w 589"/>
                <a:gd name="T21" fmla="*/ 299 h 1331"/>
                <a:gd name="T22" fmla="*/ 589 w 589"/>
                <a:gd name="T23" fmla="*/ 436 h 1331"/>
                <a:gd name="T24" fmla="*/ 335 w 589"/>
                <a:gd name="T25" fmla="*/ 436 h 1331"/>
                <a:gd name="T26" fmla="*/ 335 w 589"/>
                <a:gd name="T27" fmla="*/ 1005 h 1331"/>
                <a:gd name="T28" fmla="*/ 370 w 589"/>
                <a:gd name="T29" fmla="*/ 1150 h 1331"/>
                <a:gd name="T30" fmla="*/ 485 w 589"/>
                <a:gd name="T31" fmla="*/ 1193 h 1331"/>
                <a:gd name="T32" fmla="*/ 589 w 589"/>
                <a:gd name="T33" fmla="*/ 1160 h 1331"/>
                <a:gd name="T34" fmla="*/ 589 w 589"/>
                <a:gd name="T35" fmla="*/ 129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9" h="1331">
                  <a:moveTo>
                    <a:pt x="589" y="1298"/>
                  </a:moveTo>
                  <a:cubicBezTo>
                    <a:pt x="551" y="1320"/>
                    <a:pt x="500" y="1331"/>
                    <a:pt x="438" y="1331"/>
                  </a:cubicBezTo>
                  <a:cubicBezTo>
                    <a:pt x="262" y="1331"/>
                    <a:pt x="174" y="1231"/>
                    <a:pt x="174" y="1033"/>
                  </a:cubicBezTo>
                  <a:cubicBezTo>
                    <a:pt x="174" y="436"/>
                    <a:pt x="174" y="436"/>
                    <a:pt x="174" y="436"/>
                  </a:cubicBezTo>
                  <a:cubicBezTo>
                    <a:pt x="0" y="436"/>
                    <a:pt x="0" y="436"/>
                    <a:pt x="0" y="436"/>
                  </a:cubicBezTo>
                  <a:cubicBezTo>
                    <a:pt x="0" y="299"/>
                    <a:pt x="0" y="299"/>
                    <a:pt x="0" y="299"/>
                  </a:cubicBezTo>
                  <a:cubicBezTo>
                    <a:pt x="174" y="299"/>
                    <a:pt x="174" y="299"/>
                    <a:pt x="174" y="299"/>
                  </a:cubicBezTo>
                  <a:cubicBezTo>
                    <a:pt x="174" y="53"/>
                    <a:pt x="174" y="53"/>
                    <a:pt x="174" y="53"/>
                  </a:cubicBezTo>
                  <a:cubicBezTo>
                    <a:pt x="335" y="0"/>
                    <a:pt x="335" y="0"/>
                    <a:pt x="335" y="0"/>
                  </a:cubicBezTo>
                  <a:cubicBezTo>
                    <a:pt x="335" y="299"/>
                    <a:pt x="335" y="299"/>
                    <a:pt x="335" y="299"/>
                  </a:cubicBezTo>
                  <a:cubicBezTo>
                    <a:pt x="589" y="299"/>
                    <a:pt x="589" y="299"/>
                    <a:pt x="589" y="299"/>
                  </a:cubicBezTo>
                  <a:cubicBezTo>
                    <a:pt x="589" y="436"/>
                    <a:pt x="589" y="436"/>
                    <a:pt x="589" y="436"/>
                  </a:cubicBezTo>
                  <a:cubicBezTo>
                    <a:pt x="335" y="436"/>
                    <a:pt x="335" y="436"/>
                    <a:pt x="335" y="436"/>
                  </a:cubicBezTo>
                  <a:cubicBezTo>
                    <a:pt x="335" y="1005"/>
                    <a:pt x="335" y="1005"/>
                    <a:pt x="335" y="1005"/>
                  </a:cubicBezTo>
                  <a:cubicBezTo>
                    <a:pt x="335" y="1073"/>
                    <a:pt x="347" y="1121"/>
                    <a:pt x="370" y="1150"/>
                  </a:cubicBezTo>
                  <a:cubicBezTo>
                    <a:pt x="393" y="1178"/>
                    <a:pt x="431" y="1193"/>
                    <a:pt x="485" y="1193"/>
                  </a:cubicBezTo>
                  <a:cubicBezTo>
                    <a:pt x="525" y="1193"/>
                    <a:pt x="560" y="1182"/>
                    <a:pt x="589" y="1160"/>
                  </a:cubicBezTo>
                  <a:lnTo>
                    <a:pt x="589" y="1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23" name="Freeform 15"/>
            <p:cNvSpPr>
              <a:spLocks/>
            </p:cNvSpPr>
            <p:nvPr/>
          </p:nvSpPr>
          <p:spPr bwMode="auto">
            <a:xfrm>
              <a:off x="-12941300" y="-16495713"/>
              <a:ext cx="2951163" cy="5478463"/>
            </a:xfrm>
            <a:custGeom>
              <a:avLst/>
              <a:gdLst>
                <a:gd name="T0" fmla="*/ 787 w 787"/>
                <a:gd name="T1" fmla="*/ 1080 h 1461"/>
                <a:gd name="T2" fmla="*/ 661 w 787"/>
                <a:gd name="T3" fmla="*/ 1360 h 1461"/>
                <a:gd name="T4" fmla="*/ 318 w 787"/>
                <a:gd name="T5" fmla="*/ 1461 h 1461"/>
                <a:gd name="T6" fmla="*/ 141 w 787"/>
                <a:gd name="T7" fmla="*/ 1435 h 1461"/>
                <a:gd name="T8" fmla="*/ 0 w 787"/>
                <a:gd name="T9" fmla="*/ 1381 h 1461"/>
                <a:gd name="T10" fmla="*/ 0 w 787"/>
                <a:gd name="T11" fmla="*/ 1185 h 1461"/>
                <a:gd name="T12" fmla="*/ 158 w 787"/>
                <a:gd name="T13" fmla="*/ 1275 h 1461"/>
                <a:gd name="T14" fmla="*/ 341 w 787"/>
                <a:gd name="T15" fmla="*/ 1312 h 1461"/>
                <a:gd name="T16" fmla="*/ 613 w 787"/>
                <a:gd name="T17" fmla="*/ 1100 h 1461"/>
                <a:gd name="T18" fmla="*/ 555 w 787"/>
                <a:gd name="T19" fmla="*/ 948 h 1461"/>
                <a:gd name="T20" fmla="*/ 316 w 787"/>
                <a:gd name="T21" fmla="*/ 781 h 1461"/>
                <a:gd name="T22" fmla="*/ 72 w 787"/>
                <a:gd name="T23" fmla="*/ 593 h 1461"/>
                <a:gd name="T24" fmla="*/ 2 w 787"/>
                <a:gd name="T25" fmla="*/ 378 h 1461"/>
                <a:gd name="T26" fmla="*/ 127 w 787"/>
                <a:gd name="T27" fmla="*/ 105 h 1461"/>
                <a:gd name="T28" fmla="*/ 450 w 787"/>
                <a:gd name="T29" fmla="*/ 0 h 1461"/>
                <a:gd name="T30" fmla="*/ 728 w 787"/>
                <a:gd name="T31" fmla="*/ 51 h 1461"/>
                <a:gd name="T32" fmla="*/ 728 w 787"/>
                <a:gd name="T33" fmla="*/ 236 h 1461"/>
                <a:gd name="T34" fmla="*/ 442 w 787"/>
                <a:gd name="T35" fmla="*/ 149 h 1461"/>
                <a:gd name="T36" fmla="*/ 250 w 787"/>
                <a:gd name="T37" fmla="*/ 208 h 1461"/>
                <a:gd name="T38" fmla="*/ 176 w 787"/>
                <a:gd name="T39" fmla="*/ 363 h 1461"/>
                <a:gd name="T40" fmla="*/ 198 w 787"/>
                <a:gd name="T41" fmla="*/ 475 h 1461"/>
                <a:gd name="T42" fmla="*/ 273 w 787"/>
                <a:gd name="T43" fmla="*/ 559 h 1461"/>
                <a:gd name="T44" fmla="*/ 450 w 787"/>
                <a:gd name="T45" fmla="*/ 670 h 1461"/>
                <a:gd name="T46" fmla="*/ 712 w 787"/>
                <a:gd name="T47" fmla="*/ 867 h 1461"/>
                <a:gd name="T48" fmla="*/ 787 w 787"/>
                <a:gd name="T49" fmla="*/ 1080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7" h="1461">
                  <a:moveTo>
                    <a:pt x="787" y="1080"/>
                  </a:moveTo>
                  <a:cubicBezTo>
                    <a:pt x="787" y="1199"/>
                    <a:pt x="745" y="1292"/>
                    <a:pt x="661" y="1360"/>
                  </a:cubicBezTo>
                  <a:cubicBezTo>
                    <a:pt x="577" y="1428"/>
                    <a:pt x="463" y="1461"/>
                    <a:pt x="318" y="1461"/>
                  </a:cubicBezTo>
                  <a:cubicBezTo>
                    <a:pt x="266" y="1461"/>
                    <a:pt x="207" y="1453"/>
                    <a:pt x="141" y="1435"/>
                  </a:cubicBezTo>
                  <a:cubicBezTo>
                    <a:pt x="75" y="1418"/>
                    <a:pt x="28" y="1400"/>
                    <a:pt x="0" y="1381"/>
                  </a:cubicBezTo>
                  <a:cubicBezTo>
                    <a:pt x="0" y="1185"/>
                    <a:pt x="0" y="1185"/>
                    <a:pt x="0" y="1185"/>
                  </a:cubicBezTo>
                  <a:cubicBezTo>
                    <a:pt x="40" y="1221"/>
                    <a:pt x="93" y="1251"/>
                    <a:pt x="158" y="1275"/>
                  </a:cubicBezTo>
                  <a:cubicBezTo>
                    <a:pt x="224" y="1300"/>
                    <a:pt x="285" y="1312"/>
                    <a:pt x="341" y="1312"/>
                  </a:cubicBezTo>
                  <a:cubicBezTo>
                    <a:pt x="522" y="1312"/>
                    <a:pt x="613" y="1241"/>
                    <a:pt x="613" y="1100"/>
                  </a:cubicBezTo>
                  <a:cubicBezTo>
                    <a:pt x="613" y="1041"/>
                    <a:pt x="594" y="990"/>
                    <a:pt x="555" y="948"/>
                  </a:cubicBezTo>
                  <a:cubicBezTo>
                    <a:pt x="516" y="905"/>
                    <a:pt x="437" y="850"/>
                    <a:pt x="316" y="781"/>
                  </a:cubicBezTo>
                  <a:cubicBezTo>
                    <a:pt x="200" y="715"/>
                    <a:pt x="119" y="653"/>
                    <a:pt x="72" y="593"/>
                  </a:cubicBezTo>
                  <a:cubicBezTo>
                    <a:pt x="25" y="534"/>
                    <a:pt x="2" y="462"/>
                    <a:pt x="2" y="378"/>
                  </a:cubicBezTo>
                  <a:cubicBezTo>
                    <a:pt x="2" y="266"/>
                    <a:pt x="44" y="175"/>
                    <a:pt x="127" y="105"/>
                  </a:cubicBezTo>
                  <a:cubicBezTo>
                    <a:pt x="211" y="35"/>
                    <a:pt x="318" y="0"/>
                    <a:pt x="450" y="0"/>
                  </a:cubicBezTo>
                  <a:cubicBezTo>
                    <a:pt x="577" y="0"/>
                    <a:pt x="670" y="17"/>
                    <a:pt x="728" y="51"/>
                  </a:cubicBezTo>
                  <a:cubicBezTo>
                    <a:pt x="728" y="236"/>
                    <a:pt x="728" y="236"/>
                    <a:pt x="728" y="236"/>
                  </a:cubicBezTo>
                  <a:cubicBezTo>
                    <a:pt x="655" y="178"/>
                    <a:pt x="559" y="149"/>
                    <a:pt x="442" y="149"/>
                  </a:cubicBezTo>
                  <a:cubicBezTo>
                    <a:pt x="363" y="149"/>
                    <a:pt x="299" y="169"/>
                    <a:pt x="250" y="208"/>
                  </a:cubicBezTo>
                  <a:cubicBezTo>
                    <a:pt x="200" y="247"/>
                    <a:pt x="176" y="299"/>
                    <a:pt x="176" y="363"/>
                  </a:cubicBezTo>
                  <a:cubicBezTo>
                    <a:pt x="176" y="410"/>
                    <a:pt x="183" y="447"/>
                    <a:pt x="198" y="475"/>
                  </a:cubicBezTo>
                  <a:cubicBezTo>
                    <a:pt x="212" y="503"/>
                    <a:pt x="237" y="531"/>
                    <a:pt x="273" y="559"/>
                  </a:cubicBezTo>
                  <a:cubicBezTo>
                    <a:pt x="308" y="587"/>
                    <a:pt x="367" y="624"/>
                    <a:pt x="450" y="670"/>
                  </a:cubicBezTo>
                  <a:cubicBezTo>
                    <a:pt x="575" y="740"/>
                    <a:pt x="663" y="806"/>
                    <a:pt x="712" y="867"/>
                  </a:cubicBezTo>
                  <a:cubicBezTo>
                    <a:pt x="762" y="929"/>
                    <a:pt x="787" y="1000"/>
                    <a:pt x="787" y="10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24" name="Freeform 16"/>
            <p:cNvSpPr>
              <a:spLocks/>
            </p:cNvSpPr>
            <p:nvPr/>
          </p:nvSpPr>
          <p:spPr bwMode="auto">
            <a:xfrm>
              <a:off x="-9817100" y="-14890751"/>
              <a:ext cx="3573463" cy="5561013"/>
            </a:xfrm>
            <a:custGeom>
              <a:avLst/>
              <a:gdLst>
                <a:gd name="T0" fmla="*/ 953 w 953"/>
                <a:gd name="T1" fmla="*/ 0 h 1483"/>
                <a:gd name="T2" fmla="*/ 489 w 953"/>
                <a:gd name="T3" fmla="*/ 1170 h 1483"/>
                <a:gd name="T4" fmla="*/ 140 w 953"/>
                <a:gd name="T5" fmla="*/ 1483 h 1483"/>
                <a:gd name="T6" fmla="*/ 35 w 953"/>
                <a:gd name="T7" fmla="*/ 1471 h 1483"/>
                <a:gd name="T8" fmla="*/ 35 w 953"/>
                <a:gd name="T9" fmla="*/ 1326 h 1483"/>
                <a:gd name="T10" fmla="*/ 129 w 953"/>
                <a:gd name="T11" fmla="*/ 1344 h 1483"/>
                <a:gd name="T12" fmla="*/ 314 w 953"/>
                <a:gd name="T13" fmla="*/ 1199 h 1483"/>
                <a:gd name="T14" fmla="*/ 394 w 953"/>
                <a:gd name="T15" fmla="*/ 1007 h 1483"/>
                <a:gd name="T16" fmla="*/ 0 w 953"/>
                <a:gd name="T17" fmla="*/ 0 h 1483"/>
                <a:gd name="T18" fmla="*/ 181 w 953"/>
                <a:gd name="T19" fmla="*/ 0 h 1483"/>
                <a:gd name="T20" fmla="*/ 472 w 953"/>
                <a:gd name="T21" fmla="*/ 834 h 1483"/>
                <a:gd name="T22" fmla="*/ 479 w 953"/>
                <a:gd name="T23" fmla="*/ 834 h 1483"/>
                <a:gd name="T24" fmla="*/ 786 w 953"/>
                <a:gd name="T25" fmla="*/ 0 h 1483"/>
                <a:gd name="T26" fmla="*/ 953 w 953"/>
                <a:gd name="T27" fmla="*/ 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3" h="1483">
                  <a:moveTo>
                    <a:pt x="953" y="0"/>
                  </a:moveTo>
                  <a:cubicBezTo>
                    <a:pt x="489" y="1170"/>
                    <a:pt x="489" y="1170"/>
                    <a:pt x="489" y="1170"/>
                  </a:cubicBezTo>
                  <a:cubicBezTo>
                    <a:pt x="406" y="1379"/>
                    <a:pt x="290" y="1483"/>
                    <a:pt x="140" y="1483"/>
                  </a:cubicBezTo>
                  <a:cubicBezTo>
                    <a:pt x="98" y="1483"/>
                    <a:pt x="63" y="1479"/>
                    <a:pt x="35" y="1471"/>
                  </a:cubicBezTo>
                  <a:cubicBezTo>
                    <a:pt x="35" y="1326"/>
                    <a:pt x="35" y="1326"/>
                    <a:pt x="35" y="1326"/>
                  </a:cubicBezTo>
                  <a:cubicBezTo>
                    <a:pt x="69" y="1338"/>
                    <a:pt x="101" y="1344"/>
                    <a:pt x="129" y="1344"/>
                  </a:cubicBezTo>
                  <a:cubicBezTo>
                    <a:pt x="212" y="1344"/>
                    <a:pt x="273" y="1296"/>
                    <a:pt x="314" y="1199"/>
                  </a:cubicBezTo>
                  <a:cubicBezTo>
                    <a:pt x="394" y="1007"/>
                    <a:pt x="394" y="1007"/>
                    <a:pt x="394" y="1007"/>
                  </a:cubicBezTo>
                  <a:cubicBezTo>
                    <a:pt x="0" y="0"/>
                    <a:pt x="0" y="0"/>
                    <a:pt x="0" y="0"/>
                  </a:cubicBezTo>
                  <a:cubicBezTo>
                    <a:pt x="181" y="0"/>
                    <a:pt x="181" y="0"/>
                    <a:pt x="181" y="0"/>
                  </a:cubicBezTo>
                  <a:cubicBezTo>
                    <a:pt x="472" y="834"/>
                    <a:pt x="472" y="834"/>
                    <a:pt x="472" y="834"/>
                  </a:cubicBezTo>
                  <a:cubicBezTo>
                    <a:pt x="479" y="834"/>
                    <a:pt x="479" y="834"/>
                    <a:pt x="479" y="834"/>
                  </a:cubicBezTo>
                  <a:cubicBezTo>
                    <a:pt x="786" y="0"/>
                    <a:pt x="786" y="0"/>
                    <a:pt x="786" y="0"/>
                  </a:cubicBezTo>
                  <a:lnTo>
                    <a:pt x="9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25" name="Freeform 17"/>
            <p:cNvSpPr>
              <a:spLocks/>
            </p:cNvSpPr>
            <p:nvPr/>
          </p:nvSpPr>
          <p:spPr bwMode="auto">
            <a:xfrm>
              <a:off x="-6092825" y="-14984413"/>
              <a:ext cx="2324100" cy="3967163"/>
            </a:xfrm>
            <a:custGeom>
              <a:avLst/>
              <a:gdLst>
                <a:gd name="T0" fmla="*/ 620 w 620"/>
                <a:gd name="T1" fmla="*/ 764 h 1058"/>
                <a:gd name="T2" fmla="*/ 519 w 620"/>
                <a:gd name="T3" fmla="*/ 977 h 1058"/>
                <a:gd name="T4" fmla="*/ 250 w 620"/>
                <a:gd name="T5" fmla="*/ 1058 h 1058"/>
                <a:gd name="T6" fmla="*/ 0 w 620"/>
                <a:gd name="T7" fmla="*/ 997 h 1058"/>
                <a:gd name="T8" fmla="*/ 0 w 620"/>
                <a:gd name="T9" fmla="*/ 824 h 1058"/>
                <a:gd name="T10" fmla="*/ 262 w 620"/>
                <a:gd name="T11" fmla="*/ 921 h 1058"/>
                <a:gd name="T12" fmla="*/ 454 w 620"/>
                <a:gd name="T13" fmla="*/ 780 h 1058"/>
                <a:gd name="T14" fmla="*/ 417 w 620"/>
                <a:gd name="T15" fmla="*/ 687 h 1058"/>
                <a:gd name="T16" fmla="*/ 247 w 620"/>
                <a:gd name="T17" fmla="*/ 589 h 1058"/>
                <a:gd name="T18" fmla="*/ 57 w 620"/>
                <a:gd name="T19" fmla="*/ 467 h 1058"/>
                <a:gd name="T20" fmla="*/ 2 w 620"/>
                <a:gd name="T21" fmla="*/ 293 h 1058"/>
                <a:gd name="T22" fmla="*/ 103 w 620"/>
                <a:gd name="T23" fmla="*/ 84 h 1058"/>
                <a:gd name="T24" fmla="*/ 358 w 620"/>
                <a:gd name="T25" fmla="*/ 0 h 1058"/>
                <a:gd name="T26" fmla="*/ 574 w 620"/>
                <a:gd name="T27" fmla="*/ 48 h 1058"/>
                <a:gd name="T28" fmla="*/ 574 w 620"/>
                <a:gd name="T29" fmla="*/ 210 h 1058"/>
                <a:gd name="T30" fmla="*/ 345 w 620"/>
                <a:gd name="T31" fmla="*/ 138 h 1058"/>
                <a:gd name="T32" fmla="*/ 217 w 620"/>
                <a:gd name="T33" fmla="*/ 178 h 1058"/>
                <a:gd name="T34" fmla="*/ 168 w 620"/>
                <a:gd name="T35" fmla="*/ 279 h 1058"/>
                <a:gd name="T36" fmla="*/ 205 w 620"/>
                <a:gd name="T37" fmla="*/ 382 h 1058"/>
                <a:gd name="T38" fmla="*/ 360 w 620"/>
                <a:gd name="T39" fmla="*/ 467 h 1058"/>
                <a:gd name="T40" fmla="*/ 562 w 620"/>
                <a:gd name="T41" fmla="*/ 595 h 1058"/>
                <a:gd name="T42" fmla="*/ 620 w 620"/>
                <a:gd name="T43" fmla="*/ 764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0" h="1058">
                  <a:moveTo>
                    <a:pt x="620" y="764"/>
                  </a:moveTo>
                  <a:cubicBezTo>
                    <a:pt x="620" y="851"/>
                    <a:pt x="586" y="922"/>
                    <a:pt x="519" y="977"/>
                  </a:cubicBezTo>
                  <a:cubicBezTo>
                    <a:pt x="452" y="1031"/>
                    <a:pt x="362" y="1058"/>
                    <a:pt x="250" y="1058"/>
                  </a:cubicBezTo>
                  <a:cubicBezTo>
                    <a:pt x="155" y="1058"/>
                    <a:pt x="72" y="1038"/>
                    <a:pt x="0" y="997"/>
                  </a:cubicBezTo>
                  <a:cubicBezTo>
                    <a:pt x="0" y="824"/>
                    <a:pt x="0" y="824"/>
                    <a:pt x="0" y="824"/>
                  </a:cubicBezTo>
                  <a:cubicBezTo>
                    <a:pt x="80" y="888"/>
                    <a:pt x="167" y="921"/>
                    <a:pt x="262" y="921"/>
                  </a:cubicBezTo>
                  <a:cubicBezTo>
                    <a:pt x="390" y="921"/>
                    <a:pt x="454" y="874"/>
                    <a:pt x="454" y="780"/>
                  </a:cubicBezTo>
                  <a:cubicBezTo>
                    <a:pt x="454" y="742"/>
                    <a:pt x="442" y="711"/>
                    <a:pt x="417" y="687"/>
                  </a:cubicBezTo>
                  <a:cubicBezTo>
                    <a:pt x="392" y="663"/>
                    <a:pt x="335" y="630"/>
                    <a:pt x="247" y="589"/>
                  </a:cubicBezTo>
                  <a:cubicBezTo>
                    <a:pt x="157" y="551"/>
                    <a:pt x="94" y="511"/>
                    <a:pt x="57" y="467"/>
                  </a:cubicBezTo>
                  <a:cubicBezTo>
                    <a:pt x="21" y="423"/>
                    <a:pt x="2" y="365"/>
                    <a:pt x="2" y="293"/>
                  </a:cubicBezTo>
                  <a:cubicBezTo>
                    <a:pt x="2" y="210"/>
                    <a:pt x="36" y="140"/>
                    <a:pt x="103" y="84"/>
                  </a:cubicBezTo>
                  <a:cubicBezTo>
                    <a:pt x="170" y="28"/>
                    <a:pt x="255" y="0"/>
                    <a:pt x="358" y="0"/>
                  </a:cubicBezTo>
                  <a:cubicBezTo>
                    <a:pt x="437" y="0"/>
                    <a:pt x="509" y="16"/>
                    <a:pt x="574" y="48"/>
                  </a:cubicBezTo>
                  <a:cubicBezTo>
                    <a:pt x="574" y="210"/>
                    <a:pt x="574" y="210"/>
                    <a:pt x="574" y="210"/>
                  </a:cubicBezTo>
                  <a:cubicBezTo>
                    <a:pt x="508" y="162"/>
                    <a:pt x="432" y="138"/>
                    <a:pt x="345" y="138"/>
                  </a:cubicBezTo>
                  <a:cubicBezTo>
                    <a:pt x="292" y="138"/>
                    <a:pt x="249" y="151"/>
                    <a:pt x="217" y="178"/>
                  </a:cubicBezTo>
                  <a:cubicBezTo>
                    <a:pt x="184" y="204"/>
                    <a:pt x="168" y="238"/>
                    <a:pt x="168" y="279"/>
                  </a:cubicBezTo>
                  <a:cubicBezTo>
                    <a:pt x="168" y="324"/>
                    <a:pt x="180" y="358"/>
                    <a:pt x="205" y="382"/>
                  </a:cubicBezTo>
                  <a:cubicBezTo>
                    <a:pt x="230" y="406"/>
                    <a:pt x="282" y="434"/>
                    <a:pt x="360" y="467"/>
                  </a:cubicBezTo>
                  <a:cubicBezTo>
                    <a:pt x="456" y="508"/>
                    <a:pt x="523" y="551"/>
                    <a:pt x="562" y="595"/>
                  </a:cubicBezTo>
                  <a:cubicBezTo>
                    <a:pt x="601" y="640"/>
                    <a:pt x="620" y="696"/>
                    <a:pt x="620" y="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26" name="Freeform 18"/>
            <p:cNvSpPr>
              <a:spLocks/>
            </p:cNvSpPr>
            <p:nvPr/>
          </p:nvSpPr>
          <p:spPr bwMode="auto">
            <a:xfrm>
              <a:off x="-3576638" y="-16011526"/>
              <a:ext cx="2208213" cy="4989513"/>
            </a:xfrm>
            <a:custGeom>
              <a:avLst/>
              <a:gdLst>
                <a:gd name="T0" fmla="*/ 589 w 589"/>
                <a:gd name="T1" fmla="*/ 1298 h 1331"/>
                <a:gd name="T2" fmla="*/ 437 w 589"/>
                <a:gd name="T3" fmla="*/ 1331 h 1331"/>
                <a:gd name="T4" fmla="*/ 173 w 589"/>
                <a:gd name="T5" fmla="*/ 1033 h 1331"/>
                <a:gd name="T6" fmla="*/ 173 w 589"/>
                <a:gd name="T7" fmla="*/ 436 h 1331"/>
                <a:gd name="T8" fmla="*/ 0 w 589"/>
                <a:gd name="T9" fmla="*/ 436 h 1331"/>
                <a:gd name="T10" fmla="*/ 0 w 589"/>
                <a:gd name="T11" fmla="*/ 299 h 1331"/>
                <a:gd name="T12" fmla="*/ 173 w 589"/>
                <a:gd name="T13" fmla="*/ 299 h 1331"/>
                <a:gd name="T14" fmla="*/ 173 w 589"/>
                <a:gd name="T15" fmla="*/ 53 h 1331"/>
                <a:gd name="T16" fmla="*/ 335 w 589"/>
                <a:gd name="T17" fmla="*/ 0 h 1331"/>
                <a:gd name="T18" fmla="*/ 335 w 589"/>
                <a:gd name="T19" fmla="*/ 299 h 1331"/>
                <a:gd name="T20" fmla="*/ 589 w 589"/>
                <a:gd name="T21" fmla="*/ 299 h 1331"/>
                <a:gd name="T22" fmla="*/ 589 w 589"/>
                <a:gd name="T23" fmla="*/ 436 h 1331"/>
                <a:gd name="T24" fmla="*/ 335 w 589"/>
                <a:gd name="T25" fmla="*/ 436 h 1331"/>
                <a:gd name="T26" fmla="*/ 335 w 589"/>
                <a:gd name="T27" fmla="*/ 1005 h 1331"/>
                <a:gd name="T28" fmla="*/ 369 w 589"/>
                <a:gd name="T29" fmla="*/ 1150 h 1331"/>
                <a:gd name="T30" fmla="*/ 485 w 589"/>
                <a:gd name="T31" fmla="*/ 1193 h 1331"/>
                <a:gd name="T32" fmla="*/ 589 w 589"/>
                <a:gd name="T33" fmla="*/ 1160 h 1331"/>
                <a:gd name="T34" fmla="*/ 589 w 589"/>
                <a:gd name="T35" fmla="*/ 129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9" h="1331">
                  <a:moveTo>
                    <a:pt x="589" y="1298"/>
                  </a:moveTo>
                  <a:cubicBezTo>
                    <a:pt x="550" y="1320"/>
                    <a:pt x="500" y="1331"/>
                    <a:pt x="437" y="1331"/>
                  </a:cubicBezTo>
                  <a:cubicBezTo>
                    <a:pt x="261" y="1331"/>
                    <a:pt x="173" y="1231"/>
                    <a:pt x="173" y="1033"/>
                  </a:cubicBezTo>
                  <a:cubicBezTo>
                    <a:pt x="173" y="436"/>
                    <a:pt x="173" y="436"/>
                    <a:pt x="173" y="436"/>
                  </a:cubicBezTo>
                  <a:cubicBezTo>
                    <a:pt x="0" y="436"/>
                    <a:pt x="0" y="436"/>
                    <a:pt x="0" y="436"/>
                  </a:cubicBezTo>
                  <a:cubicBezTo>
                    <a:pt x="0" y="299"/>
                    <a:pt x="0" y="299"/>
                    <a:pt x="0" y="299"/>
                  </a:cubicBezTo>
                  <a:cubicBezTo>
                    <a:pt x="173" y="299"/>
                    <a:pt x="173" y="299"/>
                    <a:pt x="173" y="299"/>
                  </a:cubicBezTo>
                  <a:cubicBezTo>
                    <a:pt x="173" y="53"/>
                    <a:pt x="173" y="53"/>
                    <a:pt x="173" y="53"/>
                  </a:cubicBezTo>
                  <a:cubicBezTo>
                    <a:pt x="335" y="0"/>
                    <a:pt x="335" y="0"/>
                    <a:pt x="335" y="0"/>
                  </a:cubicBezTo>
                  <a:cubicBezTo>
                    <a:pt x="335" y="299"/>
                    <a:pt x="335" y="299"/>
                    <a:pt x="335" y="299"/>
                  </a:cubicBezTo>
                  <a:cubicBezTo>
                    <a:pt x="589" y="299"/>
                    <a:pt x="589" y="299"/>
                    <a:pt x="589" y="299"/>
                  </a:cubicBezTo>
                  <a:cubicBezTo>
                    <a:pt x="589" y="436"/>
                    <a:pt x="589" y="436"/>
                    <a:pt x="589" y="436"/>
                  </a:cubicBezTo>
                  <a:cubicBezTo>
                    <a:pt x="335" y="436"/>
                    <a:pt x="335" y="436"/>
                    <a:pt x="335" y="436"/>
                  </a:cubicBezTo>
                  <a:cubicBezTo>
                    <a:pt x="335" y="1005"/>
                    <a:pt x="335" y="1005"/>
                    <a:pt x="335" y="1005"/>
                  </a:cubicBezTo>
                  <a:cubicBezTo>
                    <a:pt x="335" y="1073"/>
                    <a:pt x="346" y="1121"/>
                    <a:pt x="369" y="1150"/>
                  </a:cubicBezTo>
                  <a:cubicBezTo>
                    <a:pt x="392" y="1178"/>
                    <a:pt x="431" y="1193"/>
                    <a:pt x="485" y="1193"/>
                  </a:cubicBezTo>
                  <a:cubicBezTo>
                    <a:pt x="525" y="1193"/>
                    <a:pt x="560" y="1182"/>
                    <a:pt x="589" y="1160"/>
                  </a:cubicBezTo>
                  <a:lnTo>
                    <a:pt x="589" y="1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28" name="Freeform 19"/>
            <p:cNvSpPr>
              <a:spLocks noEditPoints="1"/>
            </p:cNvSpPr>
            <p:nvPr/>
          </p:nvSpPr>
          <p:spPr bwMode="auto">
            <a:xfrm>
              <a:off x="-1087438" y="-14984413"/>
              <a:ext cx="3300413" cy="3967163"/>
            </a:xfrm>
            <a:custGeom>
              <a:avLst/>
              <a:gdLst>
                <a:gd name="T0" fmla="*/ 880 w 880"/>
                <a:gd name="T1" fmla="*/ 570 h 1058"/>
                <a:gd name="T2" fmla="*/ 167 w 880"/>
                <a:gd name="T3" fmla="*/ 570 h 1058"/>
                <a:gd name="T4" fmla="*/ 257 w 880"/>
                <a:gd name="T5" fmla="*/ 830 h 1058"/>
                <a:gd name="T6" fmla="*/ 496 w 880"/>
                <a:gd name="T7" fmla="*/ 921 h 1058"/>
                <a:gd name="T8" fmla="*/ 809 w 880"/>
                <a:gd name="T9" fmla="*/ 810 h 1058"/>
                <a:gd name="T10" fmla="*/ 809 w 880"/>
                <a:gd name="T11" fmla="*/ 961 h 1058"/>
                <a:gd name="T12" fmla="*/ 458 w 880"/>
                <a:gd name="T13" fmla="*/ 1058 h 1058"/>
                <a:gd name="T14" fmla="*/ 121 w 880"/>
                <a:gd name="T15" fmla="*/ 919 h 1058"/>
                <a:gd name="T16" fmla="*/ 0 w 880"/>
                <a:gd name="T17" fmla="*/ 533 h 1058"/>
                <a:gd name="T18" fmla="*/ 60 w 880"/>
                <a:gd name="T19" fmla="*/ 260 h 1058"/>
                <a:gd name="T20" fmla="*/ 227 w 880"/>
                <a:gd name="T21" fmla="*/ 68 h 1058"/>
                <a:gd name="T22" fmla="*/ 464 w 880"/>
                <a:gd name="T23" fmla="*/ 0 h 1058"/>
                <a:gd name="T24" fmla="*/ 770 w 880"/>
                <a:gd name="T25" fmla="*/ 128 h 1058"/>
                <a:gd name="T26" fmla="*/ 880 w 880"/>
                <a:gd name="T27" fmla="*/ 485 h 1058"/>
                <a:gd name="T28" fmla="*/ 880 w 880"/>
                <a:gd name="T29" fmla="*/ 570 h 1058"/>
                <a:gd name="T30" fmla="*/ 714 w 880"/>
                <a:gd name="T31" fmla="*/ 433 h 1058"/>
                <a:gd name="T32" fmla="*/ 646 w 880"/>
                <a:gd name="T33" fmla="*/ 216 h 1058"/>
                <a:gd name="T34" fmla="*/ 462 w 880"/>
                <a:gd name="T35" fmla="*/ 138 h 1058"/>
                <a:gd name="T36" fmla="*/ 270 w 880"/>
                <a:gd name="T37" fmla="*/ 219 h 1058"/>
                <a:gd name="T38" fmla="*/ 169 w 880"/>
                <a:gd name="T39" fmla="*/ 433 h 1058"/>
                <a:gd name="T40" fmla="*/ 714 w 880"/>
                <a:gd name="T41" fmla="*/ 43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058">
                  <a:moveTo>
                    <a:pt x="880" y="570"/>
                  </a:moveTo>
                  <a:cubicBezTo>
                    <a:pt x="167" y="570"/>
                    <a:pt x="167" y="570"/>
                    <a:pt x="167" y="570"/>
                  </a:cubicBezTo>
                  <a:cubicBezTo>
                    <a:pt x="170" y="683"/>
                    <a:pt x="200" y="770"/>
                    <a:pt x="257" y="830"/>
                  </a:cubicBezTo>
                  <a:cubicBezTo>
                    <a:pt x="315" y="890"/>
                    <a:pt x="394" y="921"/>
                    <a:pt x="496" y="921"/>
                  </a:cubicBezTo>
                  <a:cubicBezTo>
                    <a:pt x="611" y="921"/>
                    <a:pt x="715" y="884"/>
                    <a:pt x="809" y="810"/>
                  </a:cubicBezTo>
                  <a:cubicBezTo>
                    <a:pt x="809" y="961"/>
                    <a:pt x="809" y="961"/>
                    <a:pt x="809" y="961"/>
                  </a:cubicBezTo>
                  <a:cubicBezTo>
                    <a:pt x="721" y="1026"/>
                    <a:pt x="604" y="1058"/>
                    <a:pt x="458" y="1058"/>
                  </a:cubicBezTo>
                  <a:cubicBezTo>
                    <a:pt x="314" y="1058"/>
                    <a:pt x="202" y="1012"/>
                    <a:pt x="121" y="919"/>
                  </a:cubicBezTo>
                  <a:cubicBezTo>
                    <a:pt x="40" y="826"/>
                    <a:pt x="0" y="698"/>
                    <a:pt x="0" y="533"/>
                  </a:cubicBezTo>
                  <a:cubicBezTo>
                    <a:pt x="0" y="433"/>
                    <a:pt x="20" y="342"/>
                    <a:pt x="60" y="260"/>
                  </a:cubicBezTo>
                  <a:cubicBezTo>
                    <a:pt x="101" y="177"/>
                    <a:pt x="156" y="114"/>
                    <a:pt x="227" y="68"/>
                  </a:cubicBezTo>
                  <a:cubicBezTo>
                    <a:pt x="298" y="23"/>
                    <a:pt x="377" y="0"/>
                    <a:pt x="464" y="0"/>
                  </a:cubicBezTo>
                  <a:cubicBezTo>
                    <a:pt x="594" y="0"/>
                    <a:pt x="696" y="43"/>
                    <a:pt x="770" y="128"/>
                  </a:cubicBezTo>
                  <a:cubicBezTo>
                    <a:pt x="843" y="213"/>
                    <a:pt x="880" y="332"/>
                    <a:pt x="880" y="485"/>
                  </a:cubicBezTo>
                  <a:lnTo>
                    <a:pt x="880" y="570"/>
                  </a:lnTo>
                  <a:close/>
                  <a:moveTo>
                    <a:pt x="714" y="433"/>
                  </a:moveTo>
                  <a:cubicBezTo>
                    <a:pt x="713" y="340"/>
                    <a:pt x="690" y="267"/>
                    <a:pt x="646" y="216"/>
                  </a:cubicBezTo>
                  <a:cubicBezTo>
                    <a:pt x="603" y="164"/>
                    <a:pt x="541" y="138"/>
                    <a:pt x="462" y="138"/>
                  </a:cubicBezTo>
                  <a:cubicBezTo>
                    <a:pt x="387" y="138"/>
                    <a:pt x="323" y="165"/>
                    <a:pt x="270" y="219"/>
                  </a:cubicBezTo>
                  <a:cubicBezTo>
                    <a:pt x="216" y="273"/>
                    <a:pt x="183" y="344"/>
                    <a:pt x="169" y="433"/>
                  </a:cubicBezTo>
                  <a:lnTo>
                    <a:pt x="714"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29" name="Freeform 20"/>
            <p:cNvSpPr>
              <a:spLocks/>
            </p:cNvSpPr>
            <p:nvPr/>
          </p:nvSpPr>
          <p:spPr bwMode="auto">
            <a:xfrm>
              <a:off x="2857500" y="-14984413"/>
              <a:ext cx="5370513" cy="3876675"/>
            </a:xfrm>
            <a:custGeom>
              <a:avLst/>
              <a:gdLst>
                <a:gd name="T0" fmla="*/ 1432 w 1432"/>
                <a:gd name="T1" fmla="*/ 1034 h 1034"/>
                <a:gd name="T2" fmla="*/ 1271 w 1432"/>
                <a:gd name="T3" fmla="*/ 1034 h 1034"/>
                <a:gd name="T4" fmla="*/ 1271 w 1432"/>
                <a:gd name="T5" fmla="*/ 455 h 1034"/>
                <a:gd name="T6" fmla="*/ 1219 w 1432"/>
                <a:gd name="T7" fmla="*/ 212 h 1034"/>
                <a:gd name="T8" fmla="*/ 1045 w 1432"/>
                <a:gd name="T9" fmla="*/ 138 h 1034"/>
                <a:gd name="T10" fmla="*/ 869 w 1432"/>
                <a:gd name="T11" fmla="*/ 233 h 1034"/>
                <a:gd name="T12" fmla="*/ 797 w 1432"/>
                <a:gd name="T13" fmla="*/ 458 h 1034"/>
                <a:gd name="T14" fmla="*/ 797 w 1432"/>
                <a:gd name="T15" fmla="*/ 1034 h 1034"/>
                <a:gd name="T16" fmla="*/ 635 w 1432"/>
                <a:gd name="T17" fmla="*/ 1034 h 1034"/>
                <a:gd name="T18" fmla="*/ 635 w 1432"/>
                <a:gd name="T19" fmla="*/ 435 h 1034"/>
                <a:gd name="T20" fmla="*/ 406 w 1432"/>
                <a:gd name="T21" fmla="*/ 138 h 1034"/>
                <a:gd name="T22" fmla="*/ 230 w 1432"/>
                <a:gd name="T23" fmla="*/ 227 h 1034"/>
                <a:gd name="T24" fmla="*/ 161 w 1432"/>
                <a:gd name="T25" fmla="*/ 458 h 1034"/>
                <a:gd name="T26" fmla="*/ 161 w 1432"/>
                <a:gd name="T27" fmla="*/ 1034 h 1034"/>
                <a:gd name="T28" fmla="*/ 0 w 1432"/>
                <a:gd name="T29" fmla="*/ 1034 h 1034"/>
                <a:gd name="T30" fmla="*/ 0 w 1432"/>
                <a:gd name="T31" fmla="*/ 25 h 1034"/>
                <a:gd name="T32" fmla="*/ 161 w 1432"/>
                <a:gd name="T33" fmla="*/ 25 h 1034"/>
                <a:gd name="T34" fmla="*/ 161 w 1432"/>
                <a:gd name="T35" fmla="*/ 185 h 1034"/>
                <a:gd name="T36" fmla="*/ 165 w 1432"/>
                <a:gd name="T37" fmla="*/ 185 h 1034"/>
                <a:gd name="T38" fmla="*/ 477 w 1432"/>
                <a:gd name="T39" fmla="*/ 0 h 1034"/>
                <a:gd name="T40" fmla="*/ 655 w 1432"/>
                <a:gd name="T41" fmla="*/ 55 h 1034"/>
                <a:gd name="T42" fmla="*/ 764 w 1432"/>
                <a:gd name="T43" fmla="*/ 210 h 1034"/>
                <a:gd name="T44" fmla="*/ 1099 w 1432"/>
                <a:gd name="T45" fmla="*/ 0 h 1034"/>
                <a:gd name="T46" fmla="*/ 1432 w 1432"/>
                <a:gd name="T47" fmla="*/ 412 h 1034"/>
                <a:gd name="T48" fmla="*/ 1432 w 1432"/>
                <a:gd name="T49"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2" h="1034">
                  <a:moveTo>
                    <a:pt x="1432" y="1034"/>
                  </a:moveTo>
                  <a:cubicBezTo>
                    <a:pt x="1271" y="1034"/>
                    <a:pt x="1271" y="1034"/>
                    <a:pt x="1271" y="1034"/>
                  </a:cubicBezTo>
                  <a:cubicBezTo>
                    <a:pt x="1271" y="455"/>
                    <a:pt x="1271" y="455"/>
                    <a:pt x="1271" y="455"/>
                  </a:cubicBezTo>
                  <a:cubicBezTo>
                    <a:pt x="1271" y="342"/>
                    <a:pt x="1253" y="261"/>
                    <a:pt x="1219" y="212"/>
                  </a:cubicBezTo>
                  <a:cubicBezTo>
                    <a:pt x="1184" y="163"/>
                    <a:pt x="1126" y="138"/>
                    <a:pt x="1045" y="138"/>
                  </a:cubicBezTo>
                  <a:cubicBezTo>
                    <a:pt x="976" y="138"/>
                    <a:pt x="917" y="170"/>
                    <a:pt x="869" y="233"/>
                  </a:cubicBezTo>
                  <a:cubicBezTo>
                    <a:pt x="821" y="296"/>
                    <a:pt x="797" y="371"/>
                    <a:pt x="797" y="458"/>
                  </a:cubicBezTo>
                  <a:cubicBezTo>
                    <a:pt x="797" y="1034"/>
                    <a:pt x="797" y="1034"/>
                    <a:pt x="797" y="1034"/>
                  </a:cubicBezTo>
                  <a:cubicBezTo>
                    <a:pt x="635" y="1034"/>
                    <a:pt x="635" y="1034"/>
                    <a:pt x="635" y="1034"/>
                  </a:cubicBezTo>
                  <a:cubicBezTo>
                    <a:pt x="635" y="435"/>
                    <a:pt x="635" y="435"/>
                    <a:pt x="635" y="435"/>
                  </a:cubicBezTo>
                  <a:cubicBezTo>
                    <a:pt x="635" y="237"/>
                    <a:pt x="559" y="138"/>
                    <a:pt x="406" y="138"/>
                  </a:cubicBezTo>
                  <a:cubicBezTo>
                    <a:pt x="335" y="138"/>
                    <a:pt x="276" y="168"/>
                    <a:pt x="230" y="227"/>
                  </a:cubicBezTo>
                  <a:cubicBezTo>
                    <a:pt x="184" y="287"/>
                    <a:pt x="161" y="364"/>
                    <a:pt x="161" y="458"/>
                  </a:cubicBezTo>
                  <a:cubicBezTo>
                    <a:pt x="161" y="1034"/>
                    <a:pt x="161" y="1034"/>
                    <a:pt x="161" y="1034"/>
                  </a:cubicBezTo>
                  <a:cubicBezTo>
                    <a:pt x="0" y="1034"/>
                    <a:pt x="0" y="1034"/>
                    <a:pt x="0" y="1034"/>
                  </a:cubicBezTo>
                  <a:cubicBezTo>
                    <a:pt x="0" y="25"/>
                    <a:pt x="0" y="25"/>
                    <a:pt x="0" y="25"/>
                  </a:cubicBezTo>
                  <a:cubicBezTo>
                    <a:pt x="161" y="25"/>
                    <a:pt x="161" y="25"/>
                    <a:pt x="161" y="25"/>
                  </a:cubicBezTo>
                  <a:cubicBezTo>
                    <a:pt x="161" y="185"/>
                    <a:pt x="161" y="185"/>
                    <a:pt x="161" y="185"/>
                  </a:cubicBezTo>
                  <a:cubicBezTo>
                    <a:pt x="165" y="185"/>
                    <a:pt x="165" y="185"/>
                    <a:pt x="165" y="185"/>
                  </a:cubicBezTo>
                  <a:cubicBezTo>
                    <a:pt x="237" y="62"/>
                    <a:pt x="341" y="0"/>
                    <a:pt x="477" y="0"/>
                  </a:cubicBezTo>
                  <a:cubicBezTo>
                    <a:pt x="543" y="0"/>
                    <a:pt x="602" y="19"/>
                    <a:pt x="655" y="55"/>
                  </a:cubicBezTo>
                  <a:cubicBezTo>
                    <a:pt x="707" y="92"/>
                    <a:pt x="744" y="144"/>
                    <a:pt x="764" y="210"/>
                  </a:cubicBezTo>
                  <a:cubicBezTo>
                    <a:pt x="839" y="70"/>
                    <a:pt x="951" y="0"/>
                    <a:pt x="1099" y="0"/>
                  </a:cubicBezTo>
                  <a:cubicBezTo>
                    <a:pt x="1321" y="0"/>
                    <a:pt x="1432" y="138"/>
                    <a:pt x="1432" y="412"/>
                  </a:cubicBezTo>
                  <a:lnTo>
                    <a:pt x="1432"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30" name="Freeform 21"/>
            <p:cNvSpPr>
              <a:spLocks/>
            </p:cNvSpPr>
            <p:nvPr/>
          </p:nvSpPr>
          <p:spPr bwMode="auto">
            <a:xfrm>
              <a:off x="10388600" y="-16495713"/>
              <a:ext cx="3948113" cy="5478463"/>
            </a:xfrm>
            <a:custGeom>
              <a:avLst/>
              <a:gdLst>
                <a:gd name="T0" fmla="*/ 1053 w 1053"/>
                <a:gd name="T1" fmla="*/ 1379 h 1461"/>
                <a:gd name="T2" fmla="*/ 664 w 1053"/>
                <a:gd name="T3" fmla="*/ 1461 h 1461"/>
                <a:gd name="T4" fmla="*/ 316 w 1053"/>
                <a:gd name="T5" fmla="*/ 1374 h 1461"/>
                <a:gd name="T6" fmla="*/ 82 w 1053"/>
                <a:gd name="T7" fmla="*/ 1125 h 1461"/>
                <a:gd name="T8" fmla="*/ 0 w 1053"/>
                <a:gd name="T9" fmla="*/ 757 h 1461"/>
                <a:gd name="T10" fmla="*/ 92 w 1053"/>
                <a:gd name="T11" fmla="*/ 367 h 1461"/>
                <a:gd name="T12" fmla="*/ 349 w 1053"/>
                <a:gd name="T13" fmla="*/ 97 h 1461"/>
                <a:gd name="T14" fmla="*/ 720 w 1053"/>
                <a:gd name="T15" fmla="*/ 0 h 1461"/>
                <a:gd name="T16" fmla="*/ 1053 w 1053"/>
                <a:gd name="T17" fmla="*/ 58 h 1461"/>
                <a:gd name="T18" fmla="*/ 1053 w 1053"/>
                <a:gd name="T19" fmla="*/ 234 h 1461"/>
                <a:gd name="T20" fmla="*/ 718 w 1053"/>
                <a:gd name="T21" fmla="*/ 149 h 1461"/>
                <a:gd name="T22" fmla="*/ 435 w 1053"/>
                <a:gd name="T23" fmla="*/ 223 h 1461"/>
                <a:gd name="T24" fmla="*/ 242 w 1053"/>
                <a:gd name="T25" fmla="*/ 434 h 1461"/>
                <a:gd name="T26" fmla="*/ 173 w 1053"/>
                <a:gd name="T27" fmla="*/ 747 h 1461"/>
                <a:gd name="T28" fmla="*/ 237 w 1053"/>
                <a:gd name="T29" fmla="*/ 1044 h 1461"/>
                <a:gd name="T30" fmla="*/ 419 w 1053"/>
                <a:gd name="T31" fmla="*/ 1242 h 1461"/>
                <a:gd name="T32" fmla="*/ 687 w 1053"/>
                <a:gd name="T33" fmla="*/ 1312 h 1461"/>
                <a:gd name="T34" fmla="*/ 1053 w 1053"/>
                <a:gd name="T35" fmla="*/ 1217 h 1461"/>
                <a:gd name="T36" fmla="*/ 1053 w 1053"/>
                <a:gd name="T37" fmla="*/ 1379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3" h="1461">
                  <a:moveTo>
                    <a:pt x="1053" y="1379"/>
                  </a:moveTo>
                  <a:cubicBezTo>
                    <a:pt x="949" y="1434"/>
                    <a:pt x="820" y="1461"/>
                    <a:pt x="664" y="1461"/>
                  </a:cubicBezTo>
                  <a:cubicBezTo>
                    <a:pt x="533" y="1461"/>
                    <a:pt x="417" y="1432"/>
                    <a:pt x="316" y="1374"/>
                  </a:cubicBezTo>
                  <a:cubicBezTo>
                    <a:pt x="215" y="1315"/>
                    <a:pt x="137" y="1232"/>
                    <a:pt x="82" y="1125"/>
                  </a:cubicBezTo>
                  <a:cubicBezTo>
                    <a:pt x="27" y="1018"/>
                    <a:pt x="0" y="895"/>
                    <a:pt x="0" y="757"/>
                  </a:cubicBezTo>
                  <a:cubicBezTo>
                    <a:pt x="0" y="613"/>
                    <a:pt x="31" y="483"/>
                    <a:pt x="92" y="367"/>
                  </a:cubicBezTo>
                  <a:cubicBezTo>
                    <a:pt x="153" y="251"/>
                    <a:pt x="238" y="161"/>
                    <a:pt x="349" y="97"/>
                  </a:cubicBezTo>
                  <a:cubicBezTo>
                    <a:pt x="459" y="33"/>
                    <a:pt x="583" y="0"/>
                    <a:pt x="720" y="0"/>
                  </a:cubicBezTo>
                  <a:cubicBezTo>
                    <a:pt x="854" y="0"/>
                    <a:pt x="965" y="20"/>
                    <a:pt x="1053" y="58"/>
                  </a:cubicBezTo>
                  <a:cubicBezTo>
                    <a:pt x="1053" y="234"/>
                    <a:pt x="1053" y="234"/>
                    <a:pt x="1053" y="234"/>
                  </a:cubicBezTo>
                  <a:cubicBezTo>
                    <a:pt x="952" y="177"/>
                    <a:pt x="840" y="149"/>
                    <a:pt x="718" y="149"/>
                  </a:cubicBezTo>
                  <a:cubicBezTo>
                    <a:pt x="612" y="149"/>
                    <a:pt x="517" y="174"/>
                    <a:pt x="435" y="223"/>
                  </a:cubicBezTo>
                  <a:cubicBezTo>
                    <a:pt x="352" y="272"/>
                    <a:pt x="288" y="343"/>
                    <a:pt x="242" y="434"/>
                  </a:cubicBezTo>
                  <a:cubicBezTo>
                    <a:pt x="196" y="525"/>
                    <a:pt x="173" y="630"/>
                    <a:pt x="173" y="747"/>
                  </a:cubicBezTo>
                  <a:cubicBezTo>
                    <a:pt x="173" y="859"/>
                    <a:pt x="195" y="958"/>
                    <a:pt x="237" y="1044"/>
                  </a:cubicBezTo>
                  <a:cubicBezTo>
                    <a:pt x="280" y="1130"/>
                    <a:pt x="341" y="1196"/>
                    <a:pt x="419" y="1242"/>
                  </a:cubicBezTo>
                  <a:cubicBezTo>
                    <a:pt x="497" y="1289"/>
                    <a:pt x="586" y="1312"/>
                    <a:pt x="687" y="1312"/>
                  </a:cubicBezTo>
                  <a:cubicBezTo>
                    <a:pt x="829" y="1312"/>
                    <a:pt x="951" y="1280"/>
                    <a:pt x="1053" y="1217"/>
                  </a:cubicBezTo>
                  <a:lnTo>
                    <a:pt x="1053" y="1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31" name="Freeform 22"/>
            <p:cNvSpPr>
              <a:spLocks noEditPoints="1"/>
            </p:cNvSpPr>
            <p:nvPr/>
          </p:nvSpPr>
          <p:spPr bwMode="auto">
            <a:xfrm>
              <a:off x="14809788" y="-14984413"/>
              <a:ext cx="3298825" cy="3967163"/>
            </a:xfrm>
            <a:custGeom>
              <a:avLst/>
              <a:gdLst>
                <a:gd name="T0" fmla="*/ 880 w 880"/>
                <a:gd name="T1" fmla="*/ 570 h 1058"/>
                <a:gd name="T2" fmla="*/ 168 w 880"/>
                <a:gd name="T3" fmla="*/ 570 h 1058"/>
                <a:gd name="T4" fmla="*/ 258 w 880"/>
                <a:gd name="T5" fmla="*/ 830 h 1058"/>
                <a:gd name="T6" fmla="*/ 497 w 880"/>
                <a:gd name="T7" fmla="*/ 921 h 1058"/>
                <a:gd name="T8" fmla="*/ 809 w 880"/>
                <a:gd name="T9" fmla="*/ 810 h 1058"/>
                <a:gd name="T10" fmla="*/ 809 w 880"/>
                <a:gd name="T11" fmla="*/ 961 h 1058"/>
                <a:gd name="T12" fmla="*/ 458 w 880"/>
                <a:gd name="T13" fmla="*/ 1058 h 1058"/>
                <a:gd name="T14" fmla="*/ 121 w 880"/>
                <a:gd name="T15" fmla="*/ 919 h 1058"/>
                <a:gd name="T16" fmla="*/ 0 w 880"/>
                <a:gd name="T17" fmla="*/ 533 h 1058"/>
                <a:gd name="T18" fmla="*/ 61 w 880"/>
                <a:gd name="T19" fmla="*/ 260 h 1058"/>
                <a:gd name="T20" fmla="*/ 228 w 880"/>
                <a:gd name="T21" fmla="*/ 68 h 1058"/>
                <a:gd name="T22" fmla="*/ 464 w 880"/>
                <a:gd name="T23" fmla="*/ 0 h 1058"/>
                <a:gd name="T24" fmla="*/ 770 w 880"/>
                <a:gd name="T25" fmla="*/ 128 h 1058"/>
                <a:gd name="T26" fmla="*/ 880 w 880"/>
                <a:gd name="T27" fmla="*/ 485 h 1058"/>
                <a:gd name="T28" fmla="*/ 880 w 880"/>
                <a:gd name="T29" fmla="*/ 570 h 1058"/>
                <a:gd name="T30" fmla="*/ 714 w 880"/>
                <a:gd name="T31" fmla="*/ 433 h 1058"/>
                <a:gd name="T32" fmla="*/ 647 w 880"/>
                <a:gd name="T33" fmla="*/ 216 h 1058"/>
                <a:gd name="T34" fmla="*/ 462 w 880"/>
                <a:gd name="T35" fmla="*/ 138 h 1058"/>
                <a:gd name="T36" fmla="*/ 270 w 880"/>
                <a:gd name="T37" fmla="*/ 219 h 1058"/>
                <a:gd name="T38" fmla="*/ 170 w 880"/>
                <a:gd name="T39" fmla="*/ 433 h 1058"/>
                <a:gd name="T40" fmla="*/ 714 w 880"/>
                <a:gd name="T41" fmla="*/ 43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058">
                  <a:moveTo>
                    <a:pt x="880" y="570"/>
                  </a:moveTo>
                  <a:cubicBezTo>
                    <a:pt x="168" y="570"/>
                    <a:pt x="168" y="570"/>
                    <a:pt x="168" y="570"/>
                  </a:cubicBezTo>
                  <a:cubicBezTo>
                    <a:pt x="170" y="683"/>
                    <a:pt x="200" y="770"/>
                    <a:pt x="258" y="830"/>
                  </a:cubicBezTo>
                  <a:cubicBezTo>
                    <a:pt x="315" y="890"/>
                    <a:pt x="395" y="921"/>
                    <a:pt x="497" y="921"/>
                  </a:cubicBezTo>
                  <a:cubicBezTo>
                    <a:pt x="611" y="921"/>
                    <a:pt x="715" y="884"/>
                    <a:pt x="809" y="810"/>
                  </a:cubicBezTo>
                  <a:cubicBezTo>
                    <a:pt x="809" y="961"/>
                    <a:pt x="809" y="961"/>
                    <a:pt x="809" y="961"/>
                  </a:cubicBezTo>
                  <a:cubicBezTo>
                    <a:pt x="721" y="1026"/>
                    <a:pt x="604" y="1058"/>
                    <a:pt x="458" y="1058"/>
                  </a:cubicBezTo>
                  <a:cubicBezTo>
                    <a:pt x="314" y="1058"/>
                    <a:pt x="202" y="1012"/>
                    <a:pt x="121" y="919"/>
                  </a:cubicBezTo>
                  <a:cubicBezTo>
                    <a:pt x="40" y="826"/>
                    <a:pt x="0" y="698"/>
                    <a:pt x="0" y="533"/>
                  </a:cubicBezTo>
                  <a:cubicBezTo>
                    <a:pt x="0" y="433"/>
                    <a:pt x="20" y="342"/>
                    <a:pt x="61" y="260"/>
                  </a:cubicBezTo>
                  <a:cubicBezTo>
                    <a:pt x="101" y="177"/>
                    <a:pt x="157" y="114"/>
                    <a:pt x="228" y="68"/>
                  </a:cubicBezTo>
                  <a:cubicBezTo>
                    <a:pt x="299" y="23"/>
                    <a:pt x="377" y="0"/>
                    <a:pt x="464" y="0"/>
                  </a:cubicBezTo>
                  <a:cubicBezTo>
                    <a:pt x="595" y="0"/>
                    <a:pt x="697" y="43"/>
                    <a:pt x="770" y="128"/>
                  </a:cubicBezTo>
                  <a:cubicBezTo>
                    <a:pt x="843" y="213"/>
                    <a:pt x="880" y="332"/>
                    <a:pt x="880" y="485"/>
                  </a:cubicBezTo>
                  <a:lnTo>
                    <a:pt x="880" y="570"/>
                  </a:lnTo>
                  <a:close/>
                  <a:moveTo>
                    <a:pt x="714" y="433"/>
                  </a:moveTo>
                  <a:cubicBezTo>
                    <a:pt x="713" y="340"/>
                    <a:pt x="691" y="267"/>
                    <a:pt x="647" y="216"/>
                  </a:cubicBezTo>
                  <a:cubicBezTo>
                    <a:pt x="603" y="164"/>
                    <a:pt x="542" y="138"/>
                    <a:pt x="462" y="138"/>
                  </a:cubicBezTo>
                  <a:cubicBezTo>
                    <a:pt x="387" y="138"/>
                    <a:pt x="323" y="165"/>
                    <a:pt x="270" y="219"/>
                  </a:cubicBezTo>
                  <a:cubicBezTo>
                    <a:pt x="217" y="273"/>
                    <a:pt x="183" y="344"/>
                    <a:pt x="170" y="433"/>
                  </a:cubicBezTo>
                  <a:lnTo>
                    <a:pt x="714"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32" name="Freeform 23"/>
            <p:cNvSpPr>
              <a:spLocks/>
            </p:cNvSpPr>
            <p:nvPr/>
          </p:nvSpPr>
          <p:spPr bwMode="auto">
            <a:xfrm>
              <a:off x="18754725" y="-14984413"/>
              <a:ext cx="3138488" cy="3876675"/>
            </a:xfrm>
            <a:custGeom>
              <a:avLst/>
              <a:gdLst>
                <a:gd name="T0" fmla="*/ 837 w 837"/>
                <a:gd name="T1" fmla="*/ 1034 h 1034"/>
                <a:gd name="T2" fmla="*/ 676 w 837"/>
                <a:gd name="T3" fmla="*/ 1034 h 1034"/>
                <a:gd name="T4" fmla="*/ 676 w 837"/>
                <a:gd name="T5" fmla="*/ 458 h 1034"/>
                <a:gd name="T6" fmla="*/ 441 w 837"/>
                <a:gd name="T7" fmla="*/ 138 h 1034"/>
                <a:gd name="T8" fmla="*/ 242 w 837"/>
                <a:gd name="T9" fmla="*/ 228 h 1034"/>
                <a:gd name="T10" fmla="*/ 162 w 837"/>
                <a:gd name="T11" fmla="*/ 458 h 1034"/>
                <a:gd name="T12" fmla="*/ 162 w 837"/>
                <a:gd name="T13" fmla="*/ 1034 h 1034"/>
                <a:gd name="T14" fmla="*/ 0 w 837"/>
                <a:gd name="T15" fmla="*/ 1034 h 1034"/>
                <a:gd name="T16" fmla="*/ 0 w 837"/>
                <a:gd name="T17" fmla="*/ 25 h 1034"/>
                <a:gd name="T18" fmla="*/ 162 w 837"/>
                <a:gd name="T19" fmla="*/ 25 h 1034"/>
                <a:gd name="T20" fmla="*/ 162 w 837"/>
                <a:gd name="T21" fmla="*/ 192 h 1034"/>
                <a:gd name="T22" fmla="*/ 166 w 837"/>
                <a:gd name="T23" fmla="*/ 192 h 1034"/>
                <a:gd name="T24" fmla="*/ 497 w 837"/>
                <a:gd name="T25" fmla="*/ 0 h 1034"/>
                <a:gd name="T26" fmla="*/ 750 w 837"/>
                <a:gd name="T27" fmla="*/ 109 h 1034"/>
                <a:gd name="T28" fmla="*/ 837 w 837"/>
                <a:gd name="T29" fmla="*/ 416 h 1034"/>
                <a:gd name="T30" fmla="*/ 837 w 837"/>
                <a:gd name="T31"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7" h="1034">
                  <a:moveTo>
                    <a:pt x="837" y="1034"/>
                  </a:moveTo>
                  <a:cubicBezTo>
                    <a:pt x="676" y="1034"/>
                    <a:pt x="676" y="1034"/>
                    <a:pt x="676" y="1034"/>
                  </a:cubicBezTo>
                  <a:cubicBezTo>
                    <a:pt x="676" y="458"/>
                    <a:pt x="676" y="458"/>
                    <a:pt x="676" y="458"/>
                  </a:cubicBezTo>
                  <a:cubicBezTo>
                    <a:pt x="676" y="245"/>
                    <a:pt x="598" y="138"/>
                    <a:pt x="441" y="138"/>
                  </a:cubicBezTo>
                  <a:cubicBezTo>
                    <a:pt x="362" y="138"/>
                    <a:pt x="295" y="168"/>
                    <a:pt x="242" y="228"/>
                  </a:cubicBezTo>
                  <a:cubicBezTo>
                    <a:pt x="188" y="288"/>
                    <a:pt x="162" y="365"/>
                    <a:pt x="162" y="458"/>
                  </a:cubicBezTo>
                  <a:cubicBezTo>
                    <a:pt x="162" y="1034"/>
                    <a:pt x="162" y="1034"/>
                    <a:pt x="162" y="1034"/>
                  </a:cubicBezTo>
                  <a:cubicBezTo>
                    <a:pt x="0" y="1034"/>
                    <a:pt x="0" y="1034"/>
                    <a:pt x="0" y="1034"/>
                  </a:cubicBezTo>
                  <a:cubicBezTo>
                    <a:pt x="0" y="25"/>
                    <a:pt x="0" y="25"/>
                    <a:pt x="0" y="25"/>
                  </a:cubicBezTo>
                  <a:cubicBezTo>
                    <a:pt x="162" y="25"/>
                    <a:pt x="162" y="25"/>
                    <a:pt x="162" y="25"/>
                  </a:cubicBezTo>
                  <a:cubicBezTo>
                    <a:pt x="162" y="192"/>
                    <a:pt x="162" y="192"/>
                    <a:pt x="162" y="192"/>
                  </a:cubicBezTo>
                  <a:cubicBezTo>
                    <a:pt x="166" y="192"/>
                    <a:pt x="166" y="192"/>
                    <a:pt x="166" y="192"/>
                  </a:cubicBezTo>
                  <a:cubicBezTo>
                    <a:pt x="241" y="64"/>
                    <a:pt x="351" y="0"/>
                    <a:pt x="497" y="0"/>
                  </a:cubicBezTo>
                  <a:cubicBezTo>
                    <a:pt x="608" y="0"/>
                    <a:pt x="692" y="36"/>
                    <a:pt x="750" y="109"/>
                  </a:cubicBezTo>
                  <a:cubicBezTo>
                    <a:pt x="808" y="181"/>
                    <a:pt x="837" y="283"/>
                    <a:pt x="837" y="416"/>
                  </a:cubicBezTo>
                  <a:lnTo>
                    <a:pt x="837"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33" name="Freeform 24"/>
            <p:cNvSpPr>
              <a:spLocks/>
            </p:cNvSpPr>
            <p:nvPr/>
          </p:nvSpPr>
          <p:spPr bwMode="auto">
            <a:xfrm>
              <a:off x="22339300" y="-16011526"/>
              <a:ext cx="2212975" cy="4989513"/>
            </a:xfrm>
            <a:custGeom>
              <a:avLst/>
              <a:gdLst>
                <a:gd name="T0" fmla="*/ 590 w 590"/>
                <a:gd name="T1" fmla="*/ 1298 h 1331"/>
                <a:gd name="T2" fmla="*/ 438 w 590"/>
                <a:gd name="T3" fmla="*/ 1331 h 1331"/>
                <a:gd name="T4" fmla="*/ 174 w 590"/>
                <a:gd name="T5" fmla="*/ 1033 h 1331"/>
                <a:gd name="T6" fmla="*/ 174 w 590"/>
                <a:gd name="T7" fmla="*/ 436 h 1331"/>
                <a:gd name="T8" fmla="*/ 0 w 590"/>
                <a:gd name="T9" fmla="*/ 436 h 1331"/>
                <a:gd name="T10" fmla="*/ 0 w 590"/>
                <a:gd name="T11" fmla="*/ 299 h 1331"/>
                <a:gd name="T12" fmla="*/ 174 w 590"/>
                <a:gd name="T13" fmla="*/ 299 h 1331"/>
                <a:gd name="T14" fmla="*/ 174 w 590"/>
                <a:gd name="T15" fmla="*/ 53 h 1331"/>
                <a:gd name="T16" fmla="*/ 335 w 590"/>
                <a:gd name="T17" fmla="*/ 0 h 1331"/>
                <a:gd name="T18" fmla="*/ 335 w 590"/>
                <a:gd name="T19" fmla="*/ 299 h 1331"/>
                <a:gd name="T20" fmla="*/ 590 w 590"/>
                <a:gd name="T21" fmla="*/ 299 h 1331"/>
                <a:gd name="T22" fmla="*/ 590 w 590"/>
                <a:gd name="T23" fmla="*/ 436 h 1331"/>
                <a:gd name="T24" fmla="*/ 335 w 590"/>
                <a:gd name="T25" fmla="*/ 436 h 1331"/>
                <a:gd name="T26" fmla="*/ 335 w 590"/>
                <a:gd name="T27" fmla="*/ 1005 h 1331"/>
                <a:gd name="T28" fmla="*/ 370 w 590"/>
                <a:gd name="T29" fmla="*/ 1150 h 1331"/>
                <a:gd name="T30" fmla="*/ 485 w 590"/>
                <a:gd name="T31" fmla="*/ 1193 h 1331"/>
                <a:gd name="T32" fmla="*/ 590 w 590"/>
                <a:gd name="T33" fmla="*/ 1160 h 1331"/>
                <a:gd name="T34" fmla="*/ 590 w 590"/>
                <a:gd name="T35" fmla="*/ 129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1331">
                  <a:moveTo>
                    <a:pt x="590" y="1298"/>
                  </a:moveTo>
                  <a:cubicBezTo>
                    <a:pt x="551" y="1320"/>
                    <a:pt x="500" y="1331"/>
                    <a:pt x="438" y="1331"/>
                  </a:cubicBezTo>
                  <a:cubicBezTo>
                    <a:pt x="262" y="1331"/>
                    <a:pt x="174" y="1231"/>
                    <a:pt x="174" y="1033"/>
                  </a:cubicBezTo>
                  <a:cubicBezTo>
                    <a:pt x="174" y="436"/>
                    <a:pt x="174" y="436"/>
                    <a:pt x="174" y="436"/>
                  </a:cubicBezTo>
                  <a:cubicBezTo>
                    <a:pt x="0" y="436"/>
                    <a:pt x="0" y="436"/>
                    <a:pt x="0" y="436"/>
                  </a:cubicBezTo>
                  <a:cubicBezTo>
                    <a:pt x="0" y="299"/>
                    <a:pt x="0" y="299"/>
                    <a:pt x="0" y="299"/>
                  </a:cubicBezTo>
                  <a:cubicBezTo>
                    <a:pt x="174" y="299"/>
                    <a:pt x="174" y="299"/>
                    <a:pt x="174" y="299"/>
                  </a:cubicBezTo>
                  <a:cubicBezTo>
                    <a:pt x="174" y="53"/>
                    <a:pt x="174" y="53"/>
                    <a:pt x="174" y="53"/>
                  </a:cubicBezTo>
                  <a:cubicBezTo>
                    <a:pt x="335" y="0"/>
                    <a:pt x="335" y="0"/>
                    <a:pt x="335" y="0"/>
                  </a:cubicBezTo>
                  <a:cubicBezTo>
                    <a:pt x="335" y="299"/>
                    <a:pt x="335" y="299"/>
                    <a:pt x="335" y="299"/>
                  </a:cubicBezTo>
                  <a:cubicBezTo>
                    <a:pt x="590" y="299"/>
                    <a:pt x="590" y="299"/>
                    <a:pt x="590" y="299"/>
                  </a:cubicBezTo>
                  <a:cubicBezTo>
                    <a:pt x="590" y="436"/>
                    <a:pt x="590" y="436"/>
                    <a:pt x="590" y="436"/>
                  </a:cubicBezTo>
                  <a:cubicBezTo>
                    <a:pt x="335" y="436"/>
                    <a:pt x="335" y="436"/>
                    <a:pt x="335" y="436"/>
                  </a:cubicBezTo>
                  <a:cubicBezTo>
                    <a:pt x="335" y="1005"/>
                    <a:pt x="335" y="1005"/>
                    <a:pt x="335" y="1005"/>
                  </a:cubicBezTo>
                  <a:cubicBezTo>
                    <a:pt x="335" y="1073"/>
                    <a:pt x="347" y="1121"/>
                    <a:pt x="370" y="1150"/>
                  </a:cubicBezTo>
                  <a:cubicBezTo>
                    <a:pt x="393" y="1178"/>
                    <a:pt x="431" y="1193"/>
                    <a:pt x="485" y="1193"/>
                  </a:cubicBezTo>
                  <a:cubicBezTo>
                    <a:pt x="525" y="1193"/>
                    <a:pt x="560" y="1182"/>
                    <a:pt x="590" y="1160"/>
                  </a:cubicBezTo>
                  <a:lnTo>
                    <a:pt x="590" y="1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34" name="Freeform 25"/>
            <p:cNvSpPr>
              <a:spLocks noEditPoints="1"/>
            </p:cNvSpPr>
            <p:nvPr/>
          </p:nvSpPr>
          <p:spPr bwMode="auto">
            <a:xfrm>
              <a:off x="24830088" y="-14984413"/>
              <a:ext cx="3298825" cy="3967163"/>
            </a:xfrm>
            <a:custGeom>
              <a:avLst/>
              <a:gdLst>
                <a:gd name="T0" fmla="*/ 880 w 880"/>
                <a:gd name="T1" fmla="*/ 570 h 1058"/>
                <a:gd name="T2" fmla="*/ 168 w 880"/>
                <a:gd name="T3" fmla="*/ 570 h 1058"/>
                <a:gd name="T4" fmla="*/ 258 w 880"/>
                <a:gd name="T5" fmla="*/ 830 h 1058"/>
                <a:gd name="T6" fmla="*/ 497 w 880"/>
                <a:gd name="T7" fmla="*/ 921 h 1058"/>
                <a:gd name="T8" fmla="*/ 809 w 880"/>
                <a:gd name="T9" fmla="*/ 810 h 1058"/>
                <a:gd name="T10" fmla="*/ 809 w 880"/>
                <a:gd name="T11" fmla="*/ 961 h 1058"/>
                <a:gd name="T12" fmla="*/ 458 w 880"/>
                <a:gd name="T13" fmla="*/ 1058 h 1058"/>
                <a:gd name="T14" fmla="*/ 121 w 880"/>
                <a:gd name="T15" fmla="*/ 919 h 1058"/>
                <a:gd name="T16" fmla="*/ 0 w 880"/>
                <a:gd name="T17" fmla="*/ 533 h 1058"/>
                <a:gd name="T18" fmla="*/ 61 w 880"/>
                <a:gd name="T19" fmla="*/ 260 h 1058"/>
                <a:gd name="T20" fmla="*/ 228 w 880"/>
                <a:gd name="T21" fmla="*/ 68 h 1058"/>
                <a:gd name="T22" fmla="*/ 464 w 880"/>
                <a:gd name="T23" fmla="*/ 0 h 1058"/>
                <a:gd name="T24" fmla="*/ 770 w 880"/>
                <a:gd name="T25" fmla="*/ 128 h 1058"/>
                <a:gd name="T26" fmla="*/ 880 w 880"/>
                <a:gd name="T27" fmla="*/ 485 h 1058"/>
                <a:gd name="T28" fmla="*/ 880 w 880"/>
                <a:gd name="T29" fmla="*/ 570 h 1058"/>
                <a:gd name="T30" fmla="*/ 715 w 880"/>
                <a:gd name="T31" fmla="*/ 433 h 1058"/>
                <a:gd name="T32" fmla="*/ 647 w 880"/>
                <a:gd name="T33" fmla="*/ 216 h 1058"/>
                <a:gd name="T34" fmla="*/ 462 w 880"/>
                <a:gd name="T35" fmla="*/ 138 h 1058"/>
                <a:gd name="T36" fmla="*/ 270 w 880"/>
                <a:gd name="T37" fmla="*/ 219 h 1058"/>
                <a:gd name="T38" fmla="*/ 170 w 880"/>
                <a:gd name="T39" fmla="*/ 433 h 1058"/>
                <a:gd name="T40" fmla="*/ 715 w 880"/>
                <a:gd name="T41" fmla="*/ 43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058">
                  <a:moveTo>
                    <a:pt x="880" y="570"/>
                  </a:moveTo>
                  <a:cubicBezTo>
                    <a:pt x="168" y="570"/>
                    <a:pt x="168" y="570"/>
                    <a:pt x="168" y="570"/>
                  </a:cubicBezTo>
                  <a:cubicBezTo>
                    <a:pt x="170" y="683"/>
                    <a:pt x="200" y="770"/>
                    <a:pt x="258" y="830"/>
                  </a:cubicBezTo>
                  <a:cubicBezTo>
                    <a:pt x="315" y="890"/>
                    <a:pt x="395" y="921"/>
                    <a:pt x="497" y="921"/>
                  </a:cubicBezTo>
                  <a:cubicBezTo>
                    <a:pt x="611" y="921"/>
                    <a:pt x="715" y="884"/>
                    <a:pt x="809" y="810"/>
                  </a:cubicBezTo>
                  <a:cubicBezTo>
                    <a:pt x="809" y="961"/>
                    <a:pt x="809" y="961"/>
                    <a:pt x="809" y="961"/>
                  </a:cubicBezTo>
                  <a:cubicBezTo>
                    <a:pt x="721" y="1026"/>
                    <a:pt x="604" y="1058"/>
                    <a:pt x="458" y="1058"/>
                  </a:cubicBezTo>
                  <a:cubicBezTo>
                    <a:pt x="314" y="1058"/>
                    <a:pt x="202" y="1012"/>
                    <a:pt x="121" y="919"/>
                  </a:cubicBezTo>
                  <a:cubicBezTo>
                    <a:pt x="41" y="826"/>
                    <a:pt x="0" y="698"/>
                    <a:pt x="0" y="533"/>
                  </a:cubicBezTo>
                  <a:cubicBezTo>
                    <a:pt x="0" y="433"/>
                    <a:pt x="20" y="342"/>
                    <a:pt x="61" y="260"/>
                  </a:cubicBezTo>
                  <a:cubicBezTo>
                    <a:pt x="101" y="177"/>
                    <a:pt x="157" y="114"/>
                    <a:pt x="228" y="68"/>
                  </a:cubicBezTo>
                  <a:cubicBezTo>
                    <a:pt x="299" y="23"/>
                    <a:pt x="378" y="0"/>
                    <a:pt x="464" y="0"/>
                  </a:cubicBezTo>
                  <a:cubicBezTo>
                    <a:pt x="595" y="0"/>
                    <a:pt x="697" y="43"/>
                    <a:pt x="770" y="128"/>
                  </a:cubicBezTo>
                  <a:cubicBezTo>
                    <a:pt x="843" y="213"/>
                    <a:pt x="880" y="332"/>
                    <a:pt x="880" y="485"/>
                  </a:cubicBezTo>
                  <a:lnTo>
                    <a:pt x="880" y="570"/>
                  </a:lnTo>
                  <a:close/>
                  <a:moveTo>
                    <a:pt x="715" y="433"/>
                  </a:moveTo>
                  <a:cubicBezTo>
                    <a:pt x="713" y="340"/>
                    <a:pt x="691" y="267"/>
                    <a:pt x="647" y="216"/>
                  </a:cubicBezTo>
                  <a:cubicBezTo>
                    <a:pt x="603" y="164"/>
                    <a:pt x="542" y="138"/>
                    <a:pt x="462" y="138"/>
                  </a:cubicBezTo>
                  <a:cubicBezTo>
                    <a:pt x="387" y="138"/>
                    <a:pt x="323" y="165"/>
                    <a:pt x="270" y="219"/>
                  </a:cubicBezTo>
                  <a:cubicBezTo>
                    <a:pt x="217" y="273"/>
                    <a:pt x="183" y="344"/>
                    <a:pt x="170" y="433"/>
                  </a:cubicBezTo>
                  <a:lnTo>
                    <a:pt x="715"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40" name="Freeform 26"/>
            <p:cNvSpPr>
              <a:spLocks/>
            </p:cNvSpPr>
            <p:nvPr/>
          </p:nvSpPr>
          <p:spPr bwMode="auto">
            <a:xfrm>
              <a:off x="28775025" y="-14959013"/>
              <a:ext cx="1971675" cy="3851275"/>
            </a:xfrm>
            <a:custGeom>
              <a:avLst/>
              <a:gdLst>
                <a:gd name="T0" fmla="*/ 526 w 526"/>
                <a:gd name="T1" fmla="*/ 181 h 1027"/>
                <a:gd name="T2" fmla="*/ 403 w 526"/>
                <a:gd name="T3" fmla="*/ 149 h 1027"/>
                <a:gd name="T4" fmla="*/ 229 w 526"/>
                <a:gd name="T5" fmla="*/ 250 h 1027"/>
                <a:gd name="T6" fmla="*/ 162 w 526"/>
                <a:gd name="T7" fmla="*/ 513 h 1027"/>
                <a:gd name="T8" fmla="*/ 162 w 526"/>
                <a:gd name="T9" fmla="*/ 1027 h 1027"/>
                <a:gd name="T10" fmla="*/ 0 w 526"/>
                <a:gd name="T11" fmla="*/ 1027 h 1027"/>
                <a:gd name="T12" fmla="*/ 0 w 526"/>
                <a:gd name="T13" fmla="*/ 18 h 1027"/>
                <a:gd name="T14" fmla="*/ 162 w 526"/>
                <a:gd name="T15" fmla="*/ 18 h 1027"/>
                <a:gd name="T16" fmla="*/ 162 w 526"/>
                <a:gd name="T17" fmla="*/ 226 h 1027"/>
                <a:gd name="T18" fmla="*/ 166 w 526"/>
                <a:gd name="T19" fmla="*/ 226 h 1027"/>
                <a:gd name="T20" fmla="*/ 269 w 526"/>
                <a:gd name="T21" fmla="*/ 61 h 1027"/>
                <a:gd name="T22" fmla="*/ 430 w 526"/>
                <a:gd name="T23" fmla="*/ 0 h 1027"/>
                <a:gd name="T24" fmla="*/ 526 w 526"/>
                <a:gd name="T25" fmla="*/ 14 h 1027"/>
                <a:gd name="T26" fmla="*/ 526 w 526"/>
                <a:gd name="T27" fmla="*/ 181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1027">
                  <a:moveTo>
                    <a:pt x="526" y="181"/>
                  </a:moveTo>
                  <a:cubicBezTo>
                    <a:pt x="497" y="160"/>
                    <a:pt x="456" y="149"/>
                    <a:pt x="403" y="149"/>
                  </a:cubicBezTo>
                  <a:cubicBezTo>
                    <a:pt x="332" y="149"/>
                    <a:pt x="273" y="183"/>
                    <a:pt x="229" y="250"/>
                  </a:cubicBezTo>
                  <a:cubicBezTo>
                    <a:pt x="184" y="317"/>
                    <a:pt x="162" y="405"/>
                    <a:pt x="162" y="513"/>
                  </a:cubicBezTo>
                  <a:cubicBezTo>
                    <a:pt x="162" y="1027"/>
                    <a:pt x="162" y="1027"/>
                    <a:pt x="162" y="1027"/>
                  </a:cubicBezTo>
                  <a:cubicBezTo>
                    <a:pt x="0" y="1027"/>
                    <a:pt x="0" y="1027"/>
                    <a:pt x="0" y="1027"/>
                  </a:cubicBezTo>
                  <a:cubicBezTo>
                    <a:pt x="0" y="18"/>
                    <a:pt x="0" y="18"/>
                    <a:pt x="0" y="18"/>
                  </a:cubicBezTo>
                  <a:cubicBezTo>
                    <a:pt x="162" y="18"/>
                    <a:pt x="162" y="18"/>
                    <a:pt x="162" y="18"/>
                  </a:cubicBezTo>
                  <a:cubicBezTo>
                    <a:pt x="162" y="226"/>
                    <a:pt x="162" y="226"/>
                    <a:pt x="162" y="226"/>
                  </a:cubicBezTo>
                  <a:cubicBezTo>
                    <a:pt x="166" y="226"/>
                    <a:pt x="166" y="226"/>
                    <a:pt x="166" y="226"/>
                  </a:cubicBezTo>
                  <a:cubicBezTo>
                    <a:pt x="188" y="156"/>
                    <a:pt x="222" y="101"/>
                    <a:pt x="269" y="61"/>
                  </a:cubicBezTo>
                  <a:cubicBezTo>
                    <a:pt x="316" y="20"/>
                    <a:pt x="369" y="0"/>
                    <a:pt x="430" y="0"/>
                  </a:cubicBezTo>
                  <a:cubicBezTo>
                    <a:pt x="472" y="0"/>
                    <a:pt x="504" y="5"/>
                    <a:pt x="526" y="14"/>
                  </a:cubicBezTo>
                  <a:lnTo>
                    <a:pt x="526"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sp>
          <p:nvSpPr>
            <p:cNvPr id="141" name="Freeform 33"/>
            <p:cNvSpPr>
              <a:spLocks noEditPoints="1"/>
            </p:cNvSpPr>
            <p:nvPr/>
          </p:nvSpPr>
          <p:spPr bwMode="auto">
            <a:xfrm>
              <a:off x="-14722475" y="-14893926"/>
              <a:ext cx="269875" cy="265113"/>
            </a:xfrm>
            <a:custGeom>
              <a:avLst/>
              <a:gdLst>
                <a:gd name="T0" fmla="*/ 72 w 72"/>
                <a:gd name="T1" fmla="*/ 36 h 71"/>
                <a:gd name="T2" fmla="*/ 62 w 72"/>
                <a:gd name="T3" fmla="*/ 61 h 71"/>
                <a:gd name="T4" fmla="*/ 36 w 72"/>
                <a:gd name="T5" fmla="*/ 71 h 71"/>
                <a:gd name="T6" fmla="*/ 10 w 72"/>
                <a:gd name="T7" fmla="*/ 61 h 71"/>
                <a:gd name="T8" fmla="*/ 0 w 72"/>
                <a:gd name="T9" fmla="*/ 36 h 71"/>
                <a:gd name="T10" fmla="*/ 11 w 72"/>
                <a:gd name="T11" fmla="*/ 11 h 71"/>
                <a:gd name="T12" fmla="*/ 36 w 72"/>
                <a:gd name="T13" fmla="*/ 0 h 71"/>
                <a:gd name="T14" fmla="*/ 62 w 72"/>
                <a:gd name="T15" fmla="*/ 10 h 71"/>
                <a:gd name="T16" fmla="*/ 72 w 72"/>
                <a:gd name="T17" fmla="*/ 36 h 71"/>
                <a:gd name="T18" fmla="*/ 68 w 72"/>
                <a:gd name="T19" fmla="*/ 36 h 71"/>
                <a:gd name="T20" fmla="*/ 59 w 72"/>
                <a:gd name="T21" fmla="*/ 13 h 71"/>
                <a:gd name="T22" fmla="*/ 36 w 72"/>
                <a:gd name="T23" fmla="*/ 4 h 71"/>
                <a:gd name="T24" fmla="*/ 13 w 72"/>
                <a:gd name="T25" fmla="*/ 13 h 71"/>
                <a:gd name="T26" fmla="*/ 4 w 72"/>
                <a:gd name="T27" fmla="*/ 36 h 71"/>
                <a:gd name="T28" fmla="*/ 14 w 72"/>
                <a:gd name="T29" fmla="*/ 59 h 71"/>
                <a:gd name="T30" fmla="*/ 36 w 72"/>
                <a:gd name="T31" fmla="*/ 68 h 71"/>
                <a:gd name="T32" fmla="*/ 59 w 72"/>
                <a:gd name="T33" fmla="*/ 58 h 71"/>
                <a:gd name="T34" fmla="*/ 68 w 72"/>
                <a:gd name="T35" fmla="*/ 36 h 71"/>
                <a:gd name="T36" fmla="*/ 54 w 72"/>
                <a:gd name="T37" fmla="*/ 58 h 71"/>
                <a:gd name="T38" fmla="*/ 46 w 72"/>
                <a:gd name="T39" fmla="*/ 58 h 71"/>
                <a:gd name="T40" fmla="*/ 41 w 72"/>
                <a:gd name="T41" fmla="*/ 47 h 71"/>
                <a:gd name="T42" fmla="*/ 33 w 72"/>
                <a:gd name="T43" fmla="*/ 39 h 71"/>
                <a:gd name="T44" fmla="*/ 28 w 72"/>
                <a:gd name="T45" fmla="*/ 39 h 71"/>
                <a:gd name="T46" fmla="*/ 28 w 72"/>
                <a:gd name="T47" fmla="*/ 58 h 71"/>
                <a:gd name="T48" fmla="*/ 22 w 72"/>
                <a:gd name="T49" fmla="*/ 58 h 71"/>
                <a:gd name="T50" fmla="*/ 22 w 72"/>
                <a:gd name="T51" fmla="*/ 12 h 71"/>
                <a:gd name="T52" fmla="*/ 35 w 72"/>
                <a:gd name="T53" fmla="*/ 12 h 71"/>
                <a:gd name="T54" fmla="*/ 47 w 72"/>
                <a:gd name="T55" fmla="*/ 16 h 71"/>
                <a:gd name="T56" fmla="*/ 52 w 72"/>
                <a:gd name="T57" fmla="*/ 25 h 71"/>
                <a:gd name="T58" fmla="*/ 49 w 72"/>
                <a:gd name="T59" fmla="*/ 33 h 71"/>
                <a:gd name="T60" fmla="*/ 40 w 72"/>
                <a:gd name="T61" fmla="*/ 37 h 71"/>
                <a:gd name="T62" fmla="*/ 40 w 72"/>
                <a:gd name="T63" fmla="*/ 38 h 71"/>
                <a:gd name="T64" fmla="*/ 48 w 72"/>
                <a:gd name="T65" fmla="*/ 46 h 71"/>
                <a:gd name="T66" fmla="*/ 54 w 72"/>
                <a:gd name="T67" fmla="*/ 58 h 71"/>
                <a:gd name="T68" fmla="*/ 45 w 72"/>
                <a:gd name="T69" fmla="*/ 26 h 71"/>
                <a:gd name="T70" fmla="*/ 42 w 72"/>
                <a:gd name="T71" fmla="*/ 20 h 71"/>
                <a:gd name="T72" fmla="*/ 34 w 72"/>
                <a:gd name="T73" fmla="*/ 18 h 71"/>
                <a:gd name="T74" fmla="*/ 28 w 72"/>
                <a:gd name="T75" fmla="*/ 18 h 71"/>
                <a:gd name="T76" fmla="*/ 28 w 72"/>
                <a:gd name="T77" fmla="*/ 34 h 71"/>
                <a:gd name="T78" fmla="*/ 35 w 72"/>
                <a:gd name="T79" fmla="*/ 34 h 71"/>
                <a:gd name="T80" fmla="*/ 45 w 72"/>
                <a:gd name="T81"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1">
                  <a:moveTo>
                    <a:pt x="72" y="36"/>
                  </a:moveTo>
                  <a:cubicBezTo>
                    <a:pt x="72" y="46"/>
                    <a:pt x="69" y="54"/>
                    <a:pt x="62" y="61"/>
                  </a:cubicBezTo>
                  <a:cubicBezTo>
                    <a:pt x="55" y="68"/>
                    <a:pt x="46" y="71"/>
                    <a:pt x="36" y="71"/>
                  </a:cubicBezTo>
                  <a:cubicBezTo>
                    <a:pt x="26" y="71"/>
                    <a:pt x="17" y="68"/>
                    <a:pt x="10" y="61"/>
                  </a:cubicBezTo>
                  <a:cubicBezTo>
                    <a:pt x="4" y="55"/>
                    <a:pt x="0" y="46"/>
                    <a:pt x="0" y="36"/>
                  </a:cubicBezTo>
                  <a:cubicBezTo>
                    <a:pt x="0" y="26"/>
                    <a:pt x="4" y="17"/>
                    <a:pt x="11" y="11"/>
                  </a:cubicBezTo>
                  <a:cubicBezTo>
                    <a:pt x="17" y="4"/>
                    <a:pt x="26" y="0"/>
                    <a:pt x="36" y="0"/>
                  </a:cubicBezTo>
                  <a:cubicBezTo>
                    <a:pt x="46" y="0"/>
                    <a:pt x="55" y="4"/>
                    <a:pt x="62" y="10"/>
                  </a:cubicBezTo>
                  <a:cubicBezTo>
                    <a:pt x="69" y="17"/>
                    <a:pt x="72" y="25"/>
                    <a:pt x="72" y="36"/>
                  </a:cubicBezTo>
                  <a:moveTo>
                    <a:pt x="68" y="36"/>
                  </a:moveTo>
                  <a:cubicBezTo>
                    <a:pt x="68" y="27"/>
                    <a:pt x="65" y="19"/>
                    <a:pt x="59" y="13"/>
                  </a:cubicBezTo>
                  <a:cubicBezTo>
                    <a:pt x="52" y="7"/>
                    <a:pt x="45" y="4"/>
                    <a:pt x="36" y="4"/>
                  </a:cubicBezTo>
                  <a:cubicBezTo>
                    <a:pt x="27" y="4"/>
                    <a:pt x="19" y="7"/>
                    <a:pt x="13" y="13"/>
                  </a:cubicBezTo>
                  <a:cubicBezTo>
                    <a:pt x="7" y="19"/>
                    <a:pt x="4" y="27"/>
                    <a:pt x="4" y="36"/>
                  </a:cubicBezTo>
                  <a:cubicBezTo>
                    <a:pt x="4" y="45"/>
                    <a:pt x="7" y="52"/>
                    <a:pt x="14" y="59"/>
                  </a:cubicBezTo>
                  <a:cubicBezTo>
                    <a:pt x="20" y="65"/>
                    <a:pt x="27" y="68"/>
                    <a:pt x="36" y="68"/>
                  </a:cubicBezTo>
                  <a:cubicBezTo>
                    <a:pt x="45" y="68"/>
                    <a:pt x="52" y="65"/>
                    <a:pt x="59" y="58"/>
                  </a:cubicBezTo>
                  <a:cubicBezTo>
                    <a:pt x="65" y="52"/>
                    <a:pt x="68" y="45"/>
                    <a:pt x="68" y="36"/>
                  </a:cubicBezTo>
                  <a:moveTo>
                    <a:pt x="54" y="58"/>
                  </a:moveTo>
                  <a:cubicBezTo>
                    <a:pt x="46" y="58"/>
                    <a:pt x="46" y="58"/>
                    <a:pt x="46" y="58"/>
                  </a:cubicBezTo>
                  <a:cubicBezTo>
                    <a:pt x="41" y="47"/>
                    <a:pt x="41" y="47"/>
                    <a:pt x="41" y="47"/>
                  </a:cubicBezTo>
                  <a:cubicBezTo>
                    <a:pt x="38" y="42"/>
                    <a:pt x="36" y="39"/>
                    <a:pt x="33" y="39"/>
                  </a:cubicBezTo>
                  <a:cubicBezTo>
                    <a:pt x="28" y="39"/>
                    <a:pt x="28" y="39"/>
                    <a:pt x="28" y="39"/>
                  </a:cubicBezTo>
                  <a:cubicBezTo>
                    <a:pt x="28" y="58"/>
                    <a:pt x="28" y="58"/>
                    <a:pt x="28" y="58"/>
                  </a:cubicBezTo>
                  <a:cubicBezTo>
                    <a:pt x="22" y="58"/>
                    <a:pt x="22" y="58"/>
                    <a:pt x="22" y="58"/>
                  </a:cubicBezTo>
                  <a:cubicBezTo>
                    <a:pt x="22" y="12"/>
                    <a:pt x="22" y="12"/>
                    <a:pt x="22" y="12"/>
                  </a:cubicBezTo>
                  <a:cubicBezTo>
                    <a:pt x="35" y="12"/>
                    <a:pt x="35" y="12"/>
                    <a:pt x="35" y="12"/>
                  </a:cubicBezTo>
                  <a:cubicBezTo>
                    <a:pt x="40" y="12"/>
                    <a:pt x="44" y="14"/>
                    <a:pt x="47" y="16"/>
                  </a:cubicBezTo>
                  <a:cubicBezTo>
                    <a:pt x="50" y="18"/>
                    <a:pt x="52" y="21"/>
                    <a:pt x="52" y="25"/>
                  </a:cubicBezTo>
                  <a:cubicBezTo>
                    <a:pt x="52" y="28"/>
                    <a:pt x="51" y="31"/>
                    <a:pt x="49" y="33"/>
                  </a:cubicBezTo>
                  <a:cubicBezTo>
                    <a:pt x="46" y="35"/>
                    <a:pt x="44" y="37"/>
                    <a:pt x="40" y="37"/>
                  </a:cubicBezTo>
                  <a:cubicBezTo>
                    <a:pt x="40" y="38"/>
                    <a:pt x="40" y="38"/>
                    <a:pt x="40" y="38"/>
                  </a:cubicBezTo>
                  <a:cubicBezTo>
                    <a:pt x="43" y="38"/>
                    <a:pt x="45" y="41"/>
                    <a:pt x="48" y="46"/>
                  </a:cubicBezTo>
                  <a:lnTo>
                    <a:pt x="54" y="58"/>
                  </a:lnTo>
                  <a:close/>
                  <a:moveTo>
                    <a:pt x="45" y="26"/>
                  </a:moveTo>
                  <a:cubicBezTo>
                    <a:pt x="45" y="23"/>
                    <a:pt x="44" y="21"/>
                    <a:pt x="42" y="20"/>
                  </a:cubicBezTo>
                  <a:cubicBezTo>
                    <a:pt x="41" y="19"/>
                    <a:pt x="38" y="18"/>
                    <a:pt x="34" y="18"/>
                  </a:cubicBezTo>
                  <a:cubicBezTo>
                    <a:pt x="28" y="18"/>
                    <a:pt x="28" y="18"/>
                    <a:pt x="28" y="18"/>
                  </a:cubicBezTo>
                  <a:cubicBezTo>
                    <a:pt x="28" y="34"/>
                    <a:pt x="28" y="34"/>
                    <a:pt x="28" y="34"/>
                  </a:cubicBezTo>
                  <a:cubicBezTo>
                    <a:pt x="35" y="34"/>
                    <a:pt x="35" y="34"/>
                    <a:pt x="35" y="34"/>
                  </a:cubicBezTo>
                  <a:cubicBezTo>
                    <a:pt x="42" y="34"/>
                    <a:pt x="45" y="31"/>
                    <a:pt x="4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799">
                <a:solidFill>
                  <a:srgbClr val="505050"/>
                </a:solidFill>
              </a:endParaRPr>
            </a:p>
          </p:txBody>
        </p:sp>
      </p:grpSp>
      <p:sp>
        <p:nvSpPr>
          <p:cNvPr id="152" name="Rectangle 151"/>
          <p:cNvSpPr/>
          <p:nvPr/>
        </p:nvSpPr>
        <p:spPr bwMode="auto">
          <a:xfrm>
            <a:off x="1187685" y="4659778"/>
            <a:ext cx="678405" cy="157215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spc="-50" dirty="0">
              <a:gradFill>
                <a:gsLst>
                  <a:gs pos="1250">
                    <a:srgbClr val="EFEFEF"/>
                  </a:gs>
                  <a:gs pos="10417">
                    <a:srgbClr val="EFEFEF"/>
                  </a:gs>
                </a:gsLst>
                <a:lin ang="5400000" scaled="0"/>
              </a:gradFill>
            </a:endParaRPr>
          </a:p>
        </p:txBody>
      </p:sp>
      <p:sp>
        <p:nvSpPr>
          <p:cNvPr id="186" name="Rectangle 185"/>
          <p:cNvSpPr/>
          <p:nvPr/>
        </p:nvSpPr>
        <p:spPr bwMode="auto">
          <a:xfrm>
            <a:off x="323084" y="6225451"/>
            <a:ext cx="3142679" cy="4905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r>
              <a:rPr lang="en-US" sz="1599" spc="-50" dirty="0">
                <a:solidFill>
                  <a:srgbClr val="00C8F5"/>
                </a:solidFill>
              </a:rPr>
              <a:t>On-premises infrastructure</a:t>
            </a:r>
          </a:p>
        </p:txBody>
      </p:sp>
      <p:grpSp>
        <p:nvGrpSpPr>
          <p:cNvPr id="783381" name="Group 186"/>
          <p:cNvGrpSpPr>
            <a:grpSpLocks/>
          </p:cNvGrpSpPr>
          <p:nvPr/>
        </p:nvGrpSpPr>
        <p:grpSpPr bwMode="auto">
          <a:xfrm>
            <a:off x="852531" y="4237193"/>
            <a:ext cx="1730821" cy="1988258"/>
            <a:chOff x="849936" y="4237093"/>
            <a:chExt cx="1732495" cy="1988895"/>
          </a:xfrm>
        </p:grpSpPr>
        <p:sp>
          <p:nvSpPr>
            <p:cNvPr id="188" name="Freeform 187"/>
            <p:cNvSpPr>
              <a:spLocks noChangeAspect="1"/>
            </p:cNvSpPr>
            <p:nvPr/>
          </p:nvSpPr>
          <p:spPr bwMode="auto">
            <a:xfrm>
              <a:off x="1417170" y="4237093"/>
              <a:ext cx="1165261" cy="702916"/>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 name="connsiteX0" fmla="*/ 7800 w 10000"/>
                <a:gd name="connsiteY0" fmla="*/ 10000 h 10000"/>
                <a:gd name="connsiteX1" fmla="*/ 2134 w 10000"/>
                <a:gd name="connsiteY1" fmla="*/ 9986 h 10000"/>
                <a:gd name="connsiteX2" fmla="*/ 1125 w 10000"/>
                <a:gd name="connsiteY2" fmla="*/ 10000 h 10000"/>
                <a:gd name="connsiteX3" fmla="*/ 0 w 10000"/>
                <a:gd name="connsiteY3" fmla="*/ 7955 h 10000"/>
                <a:gd name="connsiteX4" fmla="*/ 850 w 10000"/>
                <a:gd name="connsiteY4" fmla="*/ 5955 h 10000"/>
                <a:gd name="connsiteX5" fmla="*/ 2175 w 10000"/>
                <a:gd name="connsiteY5" fmla="*/ 4136 h 10000"/>
                <a:gd name="connsiteX6" fmla="*/ 4575 w 10000"/>
                <a:gd name="connsiteY6" fmla="*/ 0 h 10000"/>
                <a:gd name="connsiteX7" fmla="*/ 6750 w 10000"/>
                <a:gd name="connsiteY7" fmla="*/ 2500 h 10000"/>
                <a:gd name="connsiteX8" fmla="*/ 7800 w 10000"/>
                <a:gd name="connsiteY8" fmla="*/ 2000 h 10000"/>
                <a:gd name="connsiteX9" fmla="*/ 10000 w 10000"/>
                <a:gd name="connsiteY9" fmla="*/ 6000 h 10000"/>
                <a:gd name="connsiteX10" fmla="*/ 7800 w 10000"/>
                <a:gd name="connsiteY10" fmla="*/ 10000 h 10000"/>
                <a:gd name="connsiteX0" fmla="*/ 7800 w 10000"/>
                <a:gd name="connsiteY0" fmla="*/ 10000 h 10000"/>
                <a:gd name="connsiteX1" fmla="*/ 5249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4751 w 10000"/>
                <a:gd name="connsiteY3" fmla="*/ 9873 h 10000"/>
                <a:gd name="connsiteX4" fmla="*/ 1125 w 10000"/>
                <a:gd name="connsiteY4" fmla="*/ 10000 h 10000"/>
                <a:gd name="connsiteX5" fmla="*/ 0 w 10000"/>
                <a:gd name="connsiteY5" fmla="*/ 7955 h 10000"/>
                <a:gd name="connsiteX6" fmla="*/ 850 w 10000"/>
                <a:gd name="connsiteY6" fmla="*/ 5955 h 10000"/>
                <a:gd name="connsiteX7" fmla="*/ 2175 w 10000"/>
                <a:gd name="connsiteY7" fmla="*/ 4136 h 10000"/>
                <a:gd name="connsiteX8" fmla="*/ 4575 w 10000"/>
                <a:gd name="connsiteY8" fmla="*/ 0 h 10000"/>
                <a:gd name="connsiteX9" fmla="*/ 6750 w 10000"/>
                <a:gd name="connsiteY9" fmla="*/ 2500 h 10000"/>
                <a:gd name="connsiteX10" fmla="*/ 7800 w 10000"/>
                <a:gd name="connsiteY10" fmla="*/ 2000 h 10000"/>
                <a:gd name="connsiteX11" fmla="*/ 10000 w 10000"/>
                <a:gd name="connsiteY11" fmla="*/ 6000 h 10000"/>
                <a:gd name="connsiteX12" fmla="*/ 7800 w 10000"/>
                <a:gd name="connsiteY12" fmla="*/ 10000 h 10000"/>
                <a:gd name="connsiteX0" fmla="*/ 7800 w 10000"/>
                <a:gd name="connsiteY0" fmla="*/ 10000 h 10052"/>
                <a:gd name="connsiteX1" fmla="*/ 6121 w 10000"/>
                <a:gd name="connsiteY1" fmla="*/ 9873 h 10052"/>
                <a:gd name="connsiteX2" fmla="*/ 2134 w 10000"/>
                <a:gd name="connsiteY2" fmla="*/ 9986 h 10052"/>
                <a:gd name="connsiteX3" fmla="*/ 5623 w 10000"/>
                <a:gd name="connsiteY3" fmla="*/ 6020 h 10052"/>
                <a:gd name="connsiteX4" fmla="*/ 1125 w 10000"/>
                <a:gd name="connsiteY4" fmla="*/ 10000 h 10052"/>
                <a:gd name="connsiteX5" fmla="*/ 0 w 10000"/>
                <a:gd name="connsiteY5" fmla="*/ 7955 h 10052"/>
                <a:gd name="connsiteX6" fmla="*/ 850 w 10000"/>
                <a:gd name="connsiteY6" fmla="*/ 5955 h 10052"/>
                <a:gd name="connsiteX7" fmla="*/ 2175 w 10000"/>
                <a:gd name="connsiteY7" fmla="*/ 4136 h 10052"/>
                <a:gd name="connsiteX8" fmla="*/ 4575 w 10000"/>
                <a:gd name="connsiteY8" fmla="*/ 0 h 10052"/>
                <a:gd name="connsiteX9" fmla="*/ 6750 w 10000"/>
                <a:gd name="connsiteY9" fmla="*/ 2500 h 10052"/>
                <a:gd name="connsiteX10" fmla="*/ 7800 w 10000"/>
                <a:gd name="connsiteY10" fmla="*/ 2000 h 10052"/>
                <a:gd name="connsiteX11" fmla="*/ 10000 w 10000"/>
                <a:gd name="connsiteY11" fmla="*/ 6000 h 10052"/>
                <a:gd name="connsiteX12" fmla="*/ 7800 w 10000"/>
                <a:gd name="connsiteY12" fmla="*/ 10000 h 10052"/>
                <a:gd name="connsiteX0" fmla="*/ 7800 w 10000"/>
                <a:gd name="connsiteY0" fmla="*/ 10000 h 10052"/>
                <a:gd name="connsiteX1" fmla="*/ 6121 w 10000"/>
                <a:gd name="connsiteY1" fmla="*/ 9873 h 10052"/>
                <a:gd name="connsiteX2" fmla="*/ 6246 w 10000"/>
                <a:gd name="connsiteY2" fmla="*/ 6247 h 10052"/>
                <a:gd name="connsiteX3" fmla="*/ 2134 w 10000"/>
                <a:gd name="connsiteY3" fmla="*/ 9986 h 10052"/>
                <a:gd name="connsiteX4" fmla="*/ 5623 w 10000"/>
                <a:gd name="connsiteY4" fmla="*/ 6020 h 10052"/>
                <a:gd name="connsiteX5" fmla="*/ 1125 w 10000"/>
                <a:gd name="connsiteY5" fmla="*/ 10000 h 10052"/>
                <a:gd name="connsiteX6" fmla="*/ 0 w 10000"/>
                <a:gd name="connsiteY6" fmla="*/ 7955 h 10052"/>
                <a:gd name="connsiteX7" fmla="*/ 850 w 10000"/>
                <a:gd name="connsiteY7" fmla="*/ 5955 h 10052"/>
                <a:gd name="connsiteX8" fmla="*/ 2175 w 10000"/>
                <a:gd name="connsiteY8" fmla="*/ 4136 h 10052"/>
                <a:gd name="connsiteX9" fmla="*/ 4575 w 10000"/>
                <a:gd name="connsiteY9" fmla="*/ 0 h 10052"/>
                <a:gd name="connsiteX10" fmla="*/ 6750 w 10000"/>
                <a:gd name="connsiteY10" fmla="*/ 2500 h 10052"/>
                <a:gd name="connsiteX11" fmla="*/ 7800 w 10000"/>
                <a:gd name="connsiteY11" fmla="*/ 2000 h 10052"/>
                <a:gd name="connsiteX12" fmla="*/ 10000 w 10000"/>
                <a:gd name="connsiteY12" fmla="*/ 6000 h 10052"/>
                <a:gd name="connsiteX13" fmla="*/ 7800 w 10000"/>
                <a:gd name="connsiteY13" fmla="*/ 10000 h 10052"/>
                <a:gd name="connsiteX0" fmla="*/ 7800 w 10000"/>
                <a:gd name="connsiteY0" fmla="*/ 10000 h 10038"/>
                <a:gd name="connsiteX1" fmla="*/ 6121 w 10000"/>
                <a:gd name="connsiteY1" fmla="*/ 9873 h 10038"/>
                <a:gd name="connsiteX2" fmla="*/ 6246 w 10000"/>
                <a:gd name="connsiteY2" fmla="*/ 6247 h 10038"/>
                <a:gd name="connsiteX3" fmla="*/ 2134 w 10000"/>
                <a:gd name="connsiteY3" fmla="*/ 9986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38"/>
                <a:gd name="connsiteX1" fmla="*/ 6121 w 10000"/>
                <a:gd name="connsiteY1" fmla="*/ 9873 h 10038"/>
                <a:gd name="connsiteX2" fmla="*/ 6246 w 10000"/>
                <a:gd name="connsiteY2" fmla="*/ 6247 h 10038"/>
                <a:gd name="connsiteX3" fmla="*/ 4003 w 10000"/>
                <a:gd name="connsiteY3" fmla="*/ 6133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2 w 10002"/>
                <a:gd name="connsiteY0" fmla="*/ 10000 h 10056"/>
                <a:gd name="connsiteX1" fmla="*/ 5936 w 10002"/>
                <a:gd name="connsiteY1" fmla="*/ 9873 h 10056"/>
                <a:gd name="connsiteX2" fmla="*/ 5999 w 10002"/>
                <a:gd name="connsiteY2" fmla="*/ 5907 h 10056"/>
                <a:gd name="connsiteX3" fmla="*/ 1325 w 10002"/>
                <a:gd name="connsiteY3" fmla="*/ 5906 h 10056"/>
                <a:gd name="connsiteX4" fmla="*/ 1252 w 10002"/>
                <a:gd name="connsiteY4" fmla="*/ 10000 h 10056"/>
                <a:gd name="connsiteX5" fmla="*/ 2 w 10002"/>
                <a:gd name="connsiteY5" fmla="*/ 7955 h 10056"/>
                <a:gd name="connsiteX6" fmla="*/ 852 w 10002"/>
                <a:gd name="connsiteY6" fmla="*/ 5955 h 10056"/>
                <a:gd name="connsiteX7" fmla="*/ 2177 w 10002"/>
                <a:gd name="connsiteY7" fmla="*/ 4136 h 10056"/>
                <a:gd name="connsiteX8" fmla="*/ 4577 w 10002"/>
                <a:gd name="connsiteY8" fmla="*/ 0 h 10056"/>
                <a:gd name="connsiteX9" fmla="*/ 6752 w 10002"/>
                <a:gd name="connsiteY9" fmla="*/ 2500 h 10056"/>
                <a:gd name="connsiteX10" fmla="*/ 7802 w 10002"/>
                <a:gd name="connsiteY10" fmla="*/ 2000 h 10056"/>
                <a:gd name="connsiteX11" fmla="*/ 10002 w 10002"/>
                <a:gd name="connsiteY11" fmla="*/ 6000 h 10056"/>
                <a:gd name="connsiteX12" fmla="*/ 7802 w 10002"/>
                <a:gd name="connsiteY12" fmla="*/ 10000 h 10056"/>
                <a:gd name="connsiteX0" fmla="*/ 7802 w 10002"/>
                <a:gd name="connsiteY0" fmla="*/ 10000 h 10000"/>
                <a:gd name="connsiteX1" fmla="*/ 5936 w 10002"/>
                <a:gd name="connsiteY1" fmla="*/ 9873 h 10000"/>
                <a:gd name="connsiteX2" fmla="*/ 5999 w 10002"/>
                <a:gd name="connsiteY2" fmla="*/ 5907 h 10000"/>
                <a:gd name="connsiteX3" fmla="*/ 1325 w 10002"/>
                <a:gd name="connsiteY3" fmla="*/ 5906 h 10000"/>
                <a:gd name="connsiteX4" fmla="*/ 2 w 10002"/>
                <a:gd name="connsiteY4" fmla="*/ 7955 h 10000"/>
                <a:gd name="connsiteX5" fmla="*/ 852 w 10002"/>
                <a:gd name="connsiteY5" fmla="*/ 5955 h 10000"/>
                <a:gd name="connsiteX6" fmla="*/ 2177 w 10002"/>
                <a:gd name="connsiteY6" fmla="*/ 4136 h 10000"/>
                <a:gd name="connsiteX7" fmla="*/ 4577 w 10002"/>
                <a:gd name="connsiteY7" fmla="*/ 0 h 10000"/>
                <a:gd name="connsiteX8" fmla="*/ 6752 w 10002"/>
                <a:gd name="connsiteY8" fmla="*/ 2500 h 10000"/>
                <a:gd name="connsiteX9" fmla="*/ 7802 w 10002"/>
                <a:gd name="connsiteY9" fmla="*/ 2000 h 10000"/>
                <a:gd name="connsiteX10" fmla="*/ 10002 w 10002"/>
                <a:gd name="connsiteY10" fmla="*/ 6000 h 10000"/>
                <a:gd name="connsiteX11" fmla="*/ 7802 w 10002"/>
                <a:gd name="connsiteY11" fmla="*/ 10000 h 10000"/>
                <a:gd name="connsiteX0" fmla="*/ 7094 w 9294"/>
                <a:gd name="connsiteY0" fmla="*/ 10000 h 10000"/>
                <a:gd name="connsiteX1" fmla="*/ 5228 w 9294"/>
                <a:gd name="connsiteY1" fmla="*/ 9873 h 10000"/>
                <a:gd name="connsiteX2" fmla="*/ 5291 w 9294"/>
                <a:gd name="connsiteY2" fmla="*/ 5907 h 10000"/>
                <a:gd name="connsiteX3" fmla="*/ 617 w 9294"/>
                <a:gd name="connsiteY3" fmla="*/ 5906 h 10000"/>
                <a:gd name="connsiteX4" fmla="*/ 144 w 9294"/>
                <a:gd name="connsiteY4" fmla="*/ 5955 h 10000"/>
                <a:gd name="connsiteX5" fmla="*/ 1469 w 9294"/>
                <a:gd name="connsiteY5" fmla="*/ 4136 h 10000"/>
                <a:gd name="connsiteX6" fmla="*/ 3869 w 9294"/>
                <a:gd name="connsiteY6" fmla="*/ 0 h 10000"/>
                <a:gd name="connsiteX7" fmla="*/ 6044 w 9294"/>
                <a:gd name="connsiteY7" fmla="*/ 2500 h 10000"/>
                <a:gd name="connsiteX8" fmla="*/ 7094 w 9294"/>
                <a:gd name="connsiteY8" fmla="*/ 2000 h 10000"/>
                <a:gd name="connsiteX9" fmla="*/ 9294 w 9294"/>
                <a:gd name="connsiteY9" fmla="*/ 6000 h 10000"/>
                <a:gd name="connsiteX10" fmla="*/ 7094 w 9294"/>
                <a:gd name="connsiteY10" fmla="*/ 10000 h 10000"/>
                <a:gd name="connsiteX0" fmla="*/ 7633 w 10000"/>
                <a:gd name="connsiteY0" fmla="*/ 10000 h 10000"/>
                <a:gd name="connsiteX1" fmla="*/ 5625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236"/>
                <a:gd name="connsiteX1" fmla="*/ 3909 w 10000"/>
                <a:gd name="connsiteY1" fmla="*/ 10236 h 10236"/>
                <a:gd name="connsiteX2" fmla="*/ 3762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08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478 w 9845"/>
                <a:gd name="connsiteY0" fmla="*/ 10000 h 10236"/>
                <a:gd name="connsiteX1" fmla="*/ 3754 w 9845"/>
                <a:gd name="connsiteY1" fmla="*/ 10236 h 10236"/>
                <a:gd name="connsiteX2" fmla="*/ 3786 w 9845"/>
                <a:gd name="connsiteY2" fmla="*/ 5968 h 10236"/>
                <a:gd name="connsiteX3" fmla="*/ 0 w 9845"/>
                <a:gd name="connsiteY3" fmla="*/ 5955 h 10236"/>
                <a:gd name="connsiteX4" fmla="*/ 1426 w 9845"/>
                <a:gd name="connsiteY4" fmla="*/ 4136 h 10236"/>
                <a:gd name="connsiteX5" fmla="*/ 4008 w 9845"/>
                <a:gd name="connsiteY5" fmla="*/ 0 h 10236"/>
                <a:gd name="connsiteX6" fmla="*/ 6348 w 9845"/>
                <a:gd name="connsiteY6" fmla="*/ 2500 h 10236"/>
                <a:gd name="connsiteX7" fmla="*/ 7478 w 9845"/>
                <a:gd name="connsiteY7" fmla="*/ 2000 h 10236"/>
                <a:gd name="connsiteX8" fmla="*/ 9845 w 9845"/>
                <a:gd name="connsiteY8" fmla="*/ 6000 h 10236"/>
                <a:gd name="connsiteX9" fmla="*/ 7478 w 9845"/>
                <a:gd name="connsiteY9" fmla="*/ 10000 h 10236"/>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9769"/>
                <a:gd name="connsiteX1" fmla="*/ 3813 w 10000"/>
                <a:gd name="connsiteY1" fmla="*/ 9705 h 9769"/>
                <a:gd name="connsiteX2" fmla="*/ 3846 w 10000"/>
                <a:gd name="connsiteY2" fmla="*/ 5830 h 9769"/>
                <a:gd name="connsiteX3" fmla="*/ 0 w 10000"/>
                <a:gd name="connsiteY3" fmla="*/ 5818 h 9769"/>
                <a:gd name="connsiteX4" fmla="*/ 1448 w 10000"/>
                <a:gd name="connsiteY4" fmla="*/ 4041 h 9769"/>
                <a:gd name="connsiteX5" fmla="*/ 4071 w 10000"/>
                <a:gd name="connsiteY5" fmla="*/ 0 h 9769"/>
                <a:gd name="connsiteX6" fmla="*/ 6448 w 10000"/>
                <a:gd name="connsiteY6" fmla="*/ 2442 h 9769"/>
                <a:gd name="connsiteX7" fmla="*/ 7596 w 10000"/>
                <a:gd name="connsiteY7" fmla="*/ 1954 h 9769"/>
                <a:gd name="connsiteX8" fmla="*/ 10000 w 10000"/>
                <a:gd name="connsiteY8" fmla="*/ 5862 h 9769"/>
                <a:gd name="connsiteX9" fmla="*/ 7596 w 10000"/>
                <a:gd name="connsiteY9" fmla="*/ 9769 h 9769"/>
                <a:gd name="connsiteX0" fmla="*/ 7596 w 10000"/>
                <a:gd name="connsiteY0" fmla="*/ 10000 h 10035"/>
                <a:gd name="connsiteX1" fmla="*/ 3813 w 10000"/>
                <a:gd name="connsiteY1" fmla="*/ 10035 h 10035"/>
                <a:gd name="connsiteX2" fmla="*/ 3846 w 10000"/>
                <a:gd name="connsiteY2" fmla="*/ 5968 h 10035"/>
                <a:gd name="connsiteX3" fmla="*/ 0 w 10000"/>
                <a:gd name="connsiteY3" fmla="*/ 5956 h 10035"/>
                <a:gd name="connsiteX4" fmla="*/ 1448 w 10000"/>
                <a:gd name="connsiteY4" fmla="*/ 4137 h 10035"/>
                <a:gd name="connsiteX5" fmla="*/ 4071 w 10000"/>
                <a:gd name="connsiteY5" fmla="*/ 0 h 10035"/>
                <a:gd name="connsiteX6" fmla="*/ 6448 w 10000"/>
                <a:gd name="connsiteY6" fmla="*/ 2500 h 10035"/>
                <a:gd name="connsiteX7" fmla="*/ 7596 w 10000"/>
                <a:gd name="connsiteY7" fmla="*/ 2000 h 10035"/>
                <a:gd name="connsiteX8" fmla="*/ 10000 w 10000"/>
                <a:gd name="connsiteY8" fmla="*/ 6001 h 10035"/>
                <a:gd name="connsiteX9" fmla="*/ 7596 w 10000"/>
                <a:gd name="connsiteY9" fmla="*/ 1000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35">
                  <a:moveTo>
                    <a:pt x="7596" y="10000"/>
                  </a:moveTo>
                  <a:lnTo>
                    <a:pt x="3813" y="10035"/>
                  </a:lnTo>
                  <a:cubicBezTo>
                    <a:pt x="3829" y="7901"/>
                    <a:pt x="3865" y="8899"/>
                    <a:pt x="3846" y="5968"/>
                  </a:cubicBezTo>
                  <a:lnTo>
                    <a:pt x="0" y="5956"/>
                  </a:lnTo>
                  <a:cubicBezTo>
                    <a:pt x="246" y="5001"/>
                    <a:pt x="792" y="4273"/>
                    <a:pt x="1448" y="4137"/>
                  </a:cubicBezTo>
                  <a:cubicBezTo>
                    <a:pt x="1502" y="1818"/>
                    <a:pt x="2650" y="0"/>
                    <a:pt x="4071" y="0"/>
                  </a:cubicBezTo>
                  <a:cubicBezTo>
                    <a:pt x="5082" y="0"/>
                    <a:pt x="6011" y="1000"/>
                    <a:pt x="6448" y="2500"/>
                  </a:cubicBezTo>
                  <a:cubicBezTo>
                    <a:pt x="6776" y="2182"/>
                    <a:pt x="7185" y="2000"/>
                    <a:pt x="7596" y="2000"/>
                  </a:cubicBezTo>
                  <a:cubicBezTo>
                    <a:pt x="8907" y="2000"/>
                    <a:pt x="10000" y="3818"/>
                    <a:pt x="10000" y="6001"/>
                  </a:cubicBezTo>
                  <a:cubicBezTo>
                    <a:pt x="10000" y="8227"/>
                    <a:pt x="8907" y="10000"/>
                    <a:pt x="7596" y="10000"/>
                  </a:cubicBezTo>
                  <a:close/>
                </a:path>
              </a:pathLst>
            </a:custGeom>
            <a:solidFill>
              <a:srgbClr val="1BC9F5"/>
            </a:solidFill>
            <a:ln>
              <a:noFill/>
            </a:ln>
            <a:extLst/>
          </p:spPr>
          <p:txBody>
            <a:bodyPr lIns="91391" tIns="45696" rIns="91391" bIns="45696"/>
            <a:lstStyle/>
            <a:p>
              <a:pPr defTabSz="932134">
                <a:defRPr/>
              </a:pPr>
              <a:endParaRPr lang="en-US" sz="1799">
                <a:solidFill>
                  <a:srgbClr val="505050"/>
                </a:solidFill>
              </a:endParaRPr>
            </a:p>
          </p:txBody>
        </p:sp>
        <p:sp>
          <p:nvSpPr>
            <p:cNvPr id="189" name="Freeform 14"/>
            <p:cNvSpPr>
              <a:spLocks noEditPoints="1"/>
            </p:cNvSpPr>
            <p:nvPr/>
          </p:nvSpPr>
          <p:spPr bwMode="auto">
            <a:xfrm>
              <a:off x="1204862" y="4750512"/>
              <a:ext cx="570476" cy="1475476"/>
            </a:xfrm>
            <a:custGeom>
              <a:avLst/>
              <a:gdLst>
                <a:gd name="T0" fmla="*/ 0 w 189"/>
                <a:gd name="T1" fmla="*/ 178 h 488"/>
                <a:gd name="T2" fmla="*/ 94 w 189"/>
                <a:gd name="T3" fmla="*/ 488 h 488"/>
                <a:gd name="T4" fmla="*/ 189 w 189"/>
                <a:gd name="T5" fmla="*/ 0 h 488"/>
                <a:gd name="T6" fmla="*/ 0 w 189"/>
                <a:gd name="T7" fmla="*/ 0 h 488"/>
                <a:gd name="T8" fmla="*/ 147 w 189"/>
                <a:gd name="T9" fmla="*/ 143 h 488"/>
                <a:gd name="T10" fmla="*/ 38 w 189"/>
                <a:gd name="T11" fmla="*/ 135 h 488"/>
                <a:gd name="T12" fmla="*/ 46 w 189"/>
                <a:gd name="T13" fmla="*/ 99 h 488"/>
                <a:gd name="T14" fmla="*/ 154 w 189"/>
                <a:gd name="T15" fmla="*/ 107 h 488"/>
                <a:gd name="T16" fmla="*/ 154 w 189"/>
                <a:gd name="T17" fmla="*/ 135 h 488"/>
                <a:gd name="T18" fmla="*/ 147 w 189"/>
                <a:gd name="T19" fmla="*/ 80 h 488"/>
                <a:gd name="T20" fmla="*/ 38 w 189"/>
                <a:gd name="T21" fmla="*/ 72 h 488"/>
                <a:gd name="T22" fmla="*/ 46 w 189"/>
                <a:gd name="T23" fmla="*/ 35 h 488"/>
                <a:gd name="T24" fmla="*/ 154 w 189"/>
                <a:gd name="T25" fmla="*/ 42 h 488"/>
                <a:gd name="T26" fmla="*/ 154 w 189"/>
                <a:gd name="T27" fmla="*/ 72 h 488"/>
                <a:gd name="T28" fmla="*/ 146 w 189"/>
                <a:gd name="T29" fmla="*/ 398 h 488"/>
                <a:gd name="T30" fmla="*/ 109 w 189"/>
                <a:gd name="T31" fmla="*/ 390 h 488"/>
                <a:gd name="T32" fmla="*/ 117 w 189"/>
                <a:gd name="T33" fmla="*/ 353 h 488"/>
                <a:gd name="T34" fmla="*/ 154 w 189"/>
                <a:gd name="T35" fmla="*/ 361 h 488"/>
                <a:gd name="T36" fmla="*/ 154 w 189"/>
                <a:gd name="T37" fmla="*/ 390 h 488"/>
                <a:gd name="T38" fmla="*/ 146 w 189"/>
                <a:gd name="T39" fmla="*/ 335 h 488"/>
                <a:gd name="T40" fmla="*/ 109 w 189"/>
                <a:gd name="T41" fmla="*/ 326 h 488"/>
                <a:gd name="T42" fmla="*/ 117 w 189"/>
                <a:gd name="T43" fmla="*/ 290 h 488"/>
                <a:gd name="T44" fmla="*/ 154 w 189"/>
                <a:gd name="T45" fmla="*/ 297 h 488"/>
                <a:gd name="T46" fmla="*/ 154 w 189"/>
                <a:gd name="T47" fmla="*/ 326 h 488"/>
                <a:gd name="T48" fmla="*/ 146 w 189"/>
                <a:gd name="T49" fmla="*/ 270 h 488"/>
                <a:gd name="T50" fmla="*/ 109 w 189"/>
                <a:gd name="T51" fmla="*/ 263 h 488"/>
                <a:gd name="T52" fmla="*/ 117 w 189"/>
                <a:gd name="T53" fmla="*/ 226 h 488"/>
                <a:gd name="T54" fmla="*/ 154 w 189"/>
                <a:gd name="T55" fmla="*/ 234 h 488"/>
                <a:gd name="T56" fmla="*/ 154 w 189"/>
                <a:gd name="T57" fmla="*/ 263 h 488"/>
                <a:gd name="T58" fmla="*/ 146 w 189"/>
                <a:gd name="T59" fmla="*/ 207 h 488"/>
                <a:gd name="T60" fmla="*/ 109 w 189"/>
                <a:gd name="T61" fmla="*/ 199 h 488"/>
                <a:gd name="T62" fmla="*/ 117 w 189"/>
                <a:gd name="T63" fmla="*/ 162 h 488"/>
                <a:gd name="T64" fmla="*/ 154 w 189"/>
                <a:gd name="T65" fmla="*/ 170 h 488"/>
                <a:gd name="T66" fmla="*/ 154 w 189"/>
                <a:gd name="T67" fmla="*/ 1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488">
                  <a:moveTo>
                    <a:pt x="0" y="0"/>
                  </a:moveTo>
                  <a:cubicBezTo>
                    <a:pt x="0" y="178"/>
                    <a:pt x="0" y="178"/>
                    <a:pt x="0" y="178"/>
                  </a:cubicBezTo>
                  <a:cubicBezTo>
                    <a:pt x="94" y="178"/>
                    <a:pt x="94" y="178"/>
                    <a:pt x="94" y="178"/>
                  </a:cubicBezTo>
                  <a:cubicBezTo>
                    <a:pt x="94" y="488"/>
                    <a:pt x="94" y="488"/>
                    <a:pt x="94" y="488"/>
                  </a:cubicBezTo>
                  <a:cubicBezTo>
                    <a:pt x="189" y="488"/>
                    <a:pt x="189" y="488"/>
                    <a:pt x="189" y="488"/>
                  </a:cubicBezTo>
                  <a:cubicBezTo>
                    <a:pt x="189" y="0"/>
                    <a:pt x="189" y="0"/>
                    <a:pt x="189" y="0"/>
                  </a:cubicBezTo>
                  <a:cubicBezTo>
                    <a:pt x="0" y="0"/>
                    <a:pt x="0" y="0"/>
                    <a:pt x="0" y="0"/>
                  </a:cubicBezTo>
                  <a:cubicBezTo>
                    <a:pt x="0" y="0"/>
                    <a:pt x="0" y="0"/>
                    <a:pt x="0" y="0"/>
                  </a:cubicBezTo>
                  <a:close/>
                  <a:moveTo>
                    <a:pt x="154" y="135"/>
                  </a:moveTo>
                  <a:cubicBezTo>
                    <a:pt x="154" y="140"/>
                    <a:pt x="151" y="143"/>
                    <a:pt x="147" y="143"/>
                  </a:cubicBezTo>
                  <a:cubicBezTo>
                    <a:pt x="117" y="143"/>
                    <a:pt x="46" y="143"/>
                    <a:pt x="46" y="143"/>
                  </a:cubicBezTo>
                  <a:cubicBezTo>
                    <a:pt x="42" y="143"/>
                    <a:pt x="38" y="140"/>
                    <a:pt x="38" y="135"/>
                  </a:cubicBezTo>
                  <a:cubicBezTo>
                    <a:pt x="38" y="107"/>
                    <a:pt x="38" y="107"/>
                    <a:pt x="38" y="107"/>
                  </a:cubicBezTo>
                  <a:cubicBezTo>
                    <a:pt x="38" y="102"/>
                    <a:pt x="42" y="99"/>
                    <a:pt x="46" y="99"/>
                  </a:cubicBezTo>
                  <a:cubicBezTo>
                    <a:pt x="75" y="99"/>
                    <a:pt x="147" y="99"/>
                    <a:pt x="147" y="99"/>
                  </a:cubicBezTo>
                  <a:cubicBezTo>
                    <a:pt x="151" y="99"/>
                    <a:pt x="154" y="102"/>
                    <a:pt x="154" y="107"/>
                  </a:cubicBezTo>
                  <a:cubicBezTo>
                    <a:pt x="154" y="135"/>
                    <a:pt x="154" y="135"/>
                    <a:pt x="154" y="135"/>
                  </a:cubicBezTo>
                  <a:cubicBezTo>
                    <a:pt x="154" y="135"/>
                    <a:pt x="154" y="135"/>
                    <a:pt x="154" y="135"/>
                  </a:cubicBezTo>
                  <a:close/>
                  <a:moveTo>
                    <a:pt x="154" y="72"/>
                  </a:moveTo>
                  <a:cubicBezTo>
                    <a:pt x="154" y="76"/>
                    <a:pt x="151" y="80"/>
                    <a:pt x="147" y="80"/>
                  </a:cubicBezTo>
                  <a:cubicBezTo>
                    <a:pt x="117" y="80"/>
                    <a:pt x="46" y="80"/>
                    <a:pt x="46" y="80"/>
                  </a:cubicBezTo>
                  <a:cubicBezTo>
                    <a:pt x="42" y="80"/>
                    <a:pt x="38" y="76"/>
                    <a:pt x="38" y="72"/>
                  </a:cubicBezTo>
                  <a:cubicBezTo>
                    <a:pt x="38" y="42"/>
                    <a:pt x="38" y="42"/>
                    <a:pt x="38" y="42"/>
                  </a:cubicBezTo>
                  <a:cubicBezTo>
                    <a:pt x="38" y="38"/>
                    <a:pt x="42" y="35"/>
                    <a:pt x="46" y="35"/>
                  </a:cubicBezTo>
                  <a:cubicBezTo>
                    <a:pt x="75" y="35"/>
                    <a:pt x="147" y="35"/>
                    <a:pt x="147" y="35"/>
                  </a:cubicBezTo>
                  <a:cubicBezTo>
                    <a:pt x="151" y="35"/>
                    <a:pt x="154" y="38"/>
                    <a:pt x="154" y="42"/>
                  </a:cubicBezTo>
                  <a:cubicBezTo>
                    <a:pt x="154" y="72"/>
                    <a:pt x="154" y="72"/>
                    <a:pt x="154" y="72"/>
                  </a:cubicBezTo>
                  <a:cubicBezTo>
                    <a:pt x="154" y="72"/>
                    <a:pt x="154" y="72"/>
                    <a:pt x="154" y="72"/>
                  </a:cubicBezTo>
                  <a:close/>
                  <a:moveTo>
                    <a:pt x="154" y="390"/>
                  </a:moveTo>
                  <a:cubicBezTo>
                    <a:pt x="154" y="395"/>
                    <a:pt x="150" y="398"/>
                    <a:pt x="146" y="398"/>
                  </a:cubicBezTo>
                  <a:cubicBezTo>
                    <a:pt x="117" y="398"/>
                    <a:pt x="117" y="398"/>
                    <a:pt x="117" y="398"/>
                  </a:cubicBezTo>
                  <a:cubicBezTo>
                    <a:pt x="112" y="398"/>
                    <a:pt x="109" y="395"/>
                    <a:pt x="109" y="390"/>
                  </a:cubicBezTo>
                  <a:cubicBezTo>
                    <a:pt x="109" y="361"/>
                    <a:pt x="109" y="361"/>
                    <a:pt x="109" y="361"/>
                  </a:cubicBezTo>
                  <a:cubicBezTo>
                    <a:pt x="109" y="357"/>
                    <a:pt x="112" y="353"/>
                    <a:pt x="117" y="353"/>
                  </a:cubicBezTo>
                  <a:cubicBezTo>
                    <a:pt x="146" y="353"/>
                    <a:pt x="146" y="353"/>
                    <a:pt x="146" y="353"/>
                  </a:cubicBezTo>
                  <a:cubicBezTo>
                    <a:pt x="150" y="353"/>
                    <a:pt x="154" y="357"/>
                    <a:pt x="154" y="361"/>
                  </a:cubicBezTo>
                  <a:cubicBezTo>
                    <a:pt x="154" y="390"/>
                    <a:pt x="154" y="390"/>
                    <a:pt x="154" y="390"/>
                  </a:cubicBezTo>
                  <a:cubicBezTo>
                    <a:pt x="154" y="390"/>
                    <a:pt x="154" y="390"/>
                    <a:pt x="154" y="390"/>
                  </a:cubicBezTo>
                  <a:close/>
                  <a:moveTo>
                    <a:pt x="154" y="326"/>
                  </a:moveTo>
                  <a:cubicBezTo>
                    <a:pt x="154" y="330"/>
                    <a:pt x="150" y="335"/>
                    <a:pt x="146" y="335"/>
                  </a:cubicBezTo>
                  <a:cubicBezTo>
                    <a:pt x="117" y="335"/>
                    <a:pt x="117" y="335"/>
                    <a:pt x="117" y="335"/>
                  </a:cubicBezTo>
                  <a:cubicBezTo>
                    <a:pt x="112" y="335"/>
                    <a:pt x="109" y="330"/>
                    <a:pt x="109" y="326"/>
                  </a:cubicBezTo>
                  <a:cubicBezTo>
                    <a:pt x="109" y="297"/>
                    <a:pt x="109" y="297"/>
                    <a:pt x="109" y="297"/>
                  </a:cubicBezTo>
                  <a:cubicBezTo>
                    <a:pt x="109" y="293"/>
                    <a:pt x="112" y="290"/>
                    <a:pt x="117" y="290"/>
                  </a:cubicBezTo>
                  <a:cubicBezTo>
                    <a:pt x="146" y="290"/>
                    <a:pt x="146" y="290"/>
                    <a:pt x="146" y="290"/>
                  </a:cubicBezTo>
                  <a:cubicBezTo>
                    <a:pt x="150" y="290"/>
                    <a:pt x="154" y="293"/>
                    <a:pt x="154" y="297"/>
                  </a:cubicBezTo>
                  <a:cubicBezTo>
                    <a:pt x="154" y="326"/>
                    <a:pt x="154" y="326"/>
                    <a:pt x="154" y="326"/>
                  </a:cubicBezTo>
                  <a:cubicBezTo>
                    <a:pt x="154" y="326"/>
                    <a:pt x="154" y="326"/>
                    <a:pt x="154" y="326"/>
                  </a:cubicBezTo>
                  <a:close/>
                  <a:moveTo>
                    <a:pt x="154" y="263"/>
                  </a:moveTo>
                  <a:cubicBezTo>
                    <a:pt x="154" y="267"/>
                    <a:pt x="150" y="270"/>
                    <a:pt x="146" y="270"/>
                  </a:cubicBezTo>
                  <a:cubicBezTo>
                    <a:pt x="117" y="270"/>
                    <a:pt x="117" y="270"/>
                    <a:pt x="117" y="270"/>
                  </a:cubicBezTo>
                  <a:cubicBezTo>
                    <a:pt x="112" y="270"/>
                    <a:pt x="109" y="267"/>
                    <a:pt x="109" y="263"/>
                  </a:cubicBezTo>
                  <a:cubicBezTo>
                    <a:pt x="109" y="234"/>
                    <a:pt x="109" y="234"/>
                    <a:pt x="109" y="234"/>
                  </a:cubicBezTo>
                  <a:cubicBezTo>
                    <a:pt x="109" y="230"/>
                    <a:pt x="112" y="226"/>
                    <a:pt x="117" y="226"/>
                  </a:cubicBezTo>
                  <a:cubicBezTo>
                    <a:pt x="146" y="226"/>
                    <a:pt x="146" y="226"/>
                    <a:pt x="146" y="226"/>
                  </a:cubicBezTo>
                  <a:cubicBezTo>
                    <a:pt x="150" y="226"/>
                    <a:pt x="154" y="230"/>
                    <a:pt x="154" y="234"/>
                  </a:cubicBezTo>
                  <a:cubicBezTo>
                    <a:pt x="154" y="263"/>
                    <a:pt x="154" y="263"/>
                    <a:pt x="154" y="263"/>
                  </a:cubicBezTo>
                  <a:cubicBezTo>
                    <a:pt x="154" y="263"/>
                    <a:pt x="154" y="263"/>
                    <a:pt x="154" y="263"/>
                  </a:cubicBezTo>
                  <a:close/>
                  <a:moveTo>
                    <a:pt x="154" y="199"/>
                  </a:moveTo>
                  <a:cubicBezTo>
                    <a:pt x="154" y="204"/>
                    <a:pt x="150" y="207"/>
                    <a:pt x="146" y="207"/>
                  </a:cubicBezTo>
                  <a:cubicBezTo>
                    <a:pt x="117" y="207"/>
                    <a:pt x="117" y="207"/>
                    <a:pt x="117" y="207"/>
                  </a:cubicBezTo>
                  <a:cubicBezTo>
                    <a:pt x="112" y="207"/>
                    <a:pt x="109" y="204"/>
                    <a:pt x="109" y="199"/>
                  </a:cubicBezTo>
                  <a:cubicBezTo>
                    <a:pt x="109" y="170"/>
                    <a:pt x="109" y="170"/>
                    <a:pt x="109" y="170"/>
                  </a:cubicBezTo>
                  <a:cubicBezTo>
                    <a:pt x="109" y="165"/>
                    <a:pt x="112" y="162"/>
                    <a:pt x="117" y="162"/>
                  </a:cubicBezTo>
                  <a:cubicBezTo>
                    <a:pt x="146" y="162"/>
                    <a:pt x="146" y="162"/>
                    <a:pt x="146" y="162"/>
                  </a:cubicBezTo>
                  <a:cubicBezTo>
                    <a:pt x="150" y="162"/>
                    <a:pt x="154" y="165"/>
                    <a:pt x="154" y="170"/>
                  </a:cubicBezTo>
                  <a:cubicBezTo>
                    <a:pt x="154" y="199"/>
                    <a:pt x="154" y="199"/>
                    <a:pt x="154" y="199"/>
                  </a:cubicBezTo>
                  <a:cubicBezTo>
                    <a:pt x="154" y="199"/>
                    <a:pt x="154" y="199"/>
                    <a:pt x="154" y="199"/>
                  </a:cubicBezTo>
                  <a:close/>
                </a:path>
              </a:pathLst>
            </a:custGeom>
            <a:solidFill>
              <a:srgbClr val="00C8F5"/>
            </a:solidFill>
            <a:ln>
              <a:noFill/>
            </a:ln>
            <a:extLst/>
          </p:spPr>
          <p:txBody>
            <a:bodyPr lIns="91403" tIns="45702" rIns="91403" bIns="45702"/>
            <a:lstStyle/>
            <a:p>
              <a:pPr defTabSz="932134">
                <a:defRPr/>
              </a:pPr>
              <a:endParaRPr lang="en-US" sz="2399">
                <a:solidFill>
                  <a:srgbClr val="FFFFFF"/>
                </a:solidFill>
              </a:endParaRPr>
            </a:p>
          </p:txBody>
        </p:sp>
        <p:sp>
          <p:nvSpPr>
            <p:cNvPr id="190" name="Freeform 15"/>
            <p:cNvSpPr>
              <a:spLocks noEditPoints="1"/>
            </p:cNvSpPr>
            <p:nvPr/>
          </p:nvSpPr>
          <p:spPr bwMode="auto">
            <a:xfrm>
              <a:off x="849936" y="5338436"/>
              <a:ext cx="589924" cy="887552"/>
            </a:xfrm>
            <a:custGeom>
              <a:avLst/>
              <a:gdLst>
                <a:gd name="T0" fmla="*/ 0 w 196"/>
                <a:gd name="T1" fmla="*/ 293 h 293"/>
                <a:gd name="T2" fmla="*/ 196 w 196"/>
                <a:gd name="T3" fmla="*/ 293 h 293"/>
                <a:gd name="T4" fmla="*/ 196 w 196"/>
                <a:gd name="T5" fmla="*/ 0 h 293"/>
                <a:gd name="T6" fmla="*/ 0 w 196"/>
                <a:gd name="T7" fmla="*/ 0 h 293"/>
                <a:gd name="T8" fmla="*/ 0 w 196"/>
                <a:gd name="T9" fmla="*/ 293 h 293"/>
                <a:gd name="T10" fmla="*/ 0 w 196"/>
                <a:gd name="T11" fmla="*/ 293 h 293"/>
                <a:gd name="T12" fmla="*/ 44 w 196"/>
                <a:gd name="T13" fmla="*/ 39 h 293"/>
                <a:gd name="T14" fmla="*/ 51 w 196"/>
                <a:gd name="T15" fmla="*/ 30 h 293"/>
                <a:gd name="T16" fmla="*/ 148 w 196"/>
                <a:gd name="T17" fmla="*/ 30 h 293"/>
                <a:gd name="T18" fmla="*/ 156 w 196"/>
                <a:gd name="T19" fmla="*/ 39 h 293"/>
                <a:gd name="T20" fmla="*/ 156 w 196"/>
                <a:gd name="T21" fmla="*/ 68 h 293"/>
                <a:gd name="T22" fmla="*/ 148 w 196"/>
                <a:gd name="T23" fmla="*/ 75 h 293"/>
                <a:gd name="T24" fmla="*/ 51 w 196"/>
                <a:gd name="T25" fmla="*/ 75 h 293"/>
                <a:gd name="T26" fmla="*/ 44 w 196"/>
                <a:gd name="T27" fmla="*/ 68 h 293"/>
                <a:gd name="T28" fmla="*/ 44 w 196"/>
                <a:gd name="T29" fmla="*/ 39 h 293"/>
                <a:gd name="T30" fmla="*/ 44 w 196"/>
                <a:gd name="T31" fmla="*/ 39 h 293"/>
                <a:gd name="T32" fmla="*/ 44 w 196"/>
                <a:gd name="T33" fmla="*/ 102 h 293"/>
                <a:gd name="T34" fmla="*/ 51 w 196"/>
                <a:gd name="T35" fmla="*/ 95 h 293"/>
                <a:gd name="T36" fmla="*/ 148 w 196"/>
                <a:gd name="T37" fmla="*/ 95 h 293"/>
                <a:gd name="T38" fmla="*/ 156 w 196"/>
                <a:gd name="T39" fmla="*/ 102 h 293"/>
                <a:gd name="T40" fmla="*/ 156 w 196"/>
                <a:gd name="T41" fmla="*/ 131 h 293"/>
                <a:gd name="T42" fmla="*/ 148 w 196"/>
                <a:gd name="T43" fmla="*/ 140 h 293"/>
                <a:gd name="T44" fmla="*/ 51 w 196"/>
                <a:gd name="T45" fmla="*/ 140 h 293"/>
                <a:gd name="T46" fmla="*/ 44 w 196"/>
                <a:gd name="T47" fmla="*/ 131 h 293"/>
                <a:gd name="T48" fmla="*/ 44 w 196"/>
                <a:gd name="T49" fmla="*/ 102 h 293"/>
                <a:gd name="T50" fmla="*/ 44 w 196"/>
                <a:gd name="T51" fmla="*/ 102 h 293"/>
                <a:gd name="T52" fmla="*/ 44 w 196"/>
                <a:gd name="T53" fmla="*/ 166 h 293"/>
                <a:gd name="T54" fmla="*/ 51 w 196"/>
                <a:gd name="T55" fmla="*/ 158 h 293"/>
                <a:gd name="T56" fmla="*/ 148 w 196"/>
                <a:gd name="T57" fmla="*/ 158 h 293"/>
                <a:gd name="T58" fmla="*/ 156 w 196"/>
                <a:gd name="T59" fmla="*/ 166 h 293"/>
                <a:gd name="T60" fmla="*/ 156 w 196"/>
                <a:gd name="T61" fmla="*/ 195 h 293"/>
                <a:gd name="T62" fmla="*/ 148 w 196"/>
                <a:gd name="T63" fmla="*/ 203 h 293"/>
                <a:gd name="T64" fmla="*/ 51 w 196"/>
                <a:gd name="T65" fmla="*/ 203 h 293"/>
                <a:gd name="T66" fmla="*/ 44 w 196"/>
                <a:gd name="T67" fmla="*/ 195 h 293"/>
                <a:gd name="T68" fmla="*/ 44 w 196"/>
                <a:gd name="T69" fmla="*/ 166 h 293"/>
                <a:gd name="T70" fmla="*/ 44 w 196"/>
                <a:gd name="T71" fmla="*/ 166 h 293"/>
                <a:gd name="T72" fmla="*/ 44 w 196"/>
                <a:gd name="T73" fmla="*/ 230 h 293"/>
                <a:gd name="T74" fmla="*/ 51 w 196"/>
                <a:gd name="T75" fmla="*/ 222 h 293"/>
                <a:gd name="T76" fmla="*/ 148 w 196"/>
                <a:gd name="T77" fmla="*/ 222 h 293"/>
                <a:gd name="T78" fmla="*/ 156 w 196"/>
                <a:gd name="T79" fmla="*/ 230 h 293"/>
                <a:gd name="T80" fmla="*/ 156 w 196"/>
                <a:gd name="T81" fmla="*/ 258 h 293"/>
                <a:gd name="T82" fmla="*/ 148 w 196"/>
                <a:gd name="T83" fmla="*/ 266 h 293"/>
                <a:gd name="T84" fmla="*/ 51 w 196"/>
                <a:gd name="T85" fmla="*/ 266 h 293"/>
                <a:gd name="T86" fmla="*/ 44 w 196"/>
                <a:gd name="T87" fmla="*/ 258 h 293"/>
                <a:gd name="T88" fmla="*/ 44 w 196"/>
                <a:gd name="T89" fmla="*/ 230 h 293"/>
                <a:gd name="T90" fmla="*/ 44 w 196"/>
                <a:gd name="T91"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93">
                  <a:moveTo>
                    <a:pt x="0" y="293"/>
                  </a:moveTo>
                  <a:cubicBezTo>
                    <a:pt x="196" y="293"/>
                    <a:pt x="196" y="293"/>
                    <a:pt x="196" y="293"/>
                  </a:cubicBezTo>
                  <a:cubicBezTo>
                    <a:pt x="196" y="0"/>
                    <a:pt x="196" y="0"/>
                    <a:pt x="196" y="0"/>
                  </a:cubicBezTo>
                  <a:cubicBezTo>
                    <a:pt x="0" y="0"/>
                    <a:pt x="0" y="0"/>
                    <a:pt x="0" y="0"/>
                  </a:cubicBezTo>
                  <a:cubicBezTo>
                    <a:pt x="0" y="293"/>
                    <a:pt x="0" y="293"/>
                    <a:pt x="0" y="293"/>
                  </a:cubicBezTo>
                  <a:cubicBezTo>
                    <a:pt x="0" y="293"/>
                    <a:pt x="0" y="293"/>
                    <a:pt x="0" y="293"/>
                  </a:cubicBezTo>
                  <a:close/>
                  <a:moveTo>
                    <a:pt x="44" y="39"/>
                  </a:moveTo>
                  <a:cubicBezTo>
                    <a:pt x="44" y="35"/>
                    <a:pt x="47" y="30"/>
                    <a:pt x="51" y="30"/>
                  </a:cubicBezTo>
                  <a:cubicBezTo>
                    <a:pt x="80" y="30"/>
                    <a:pt x="148" y="30"/>
                    <a:pt x="148" y="30"/>
                  </a:cubicBezTo>
                  <a:cubicBezTo>
                    <a:pt x="153" y="30"/>
                    <a:pt x="156" y="35"/>
                    <a:pt x="156" y="39"/>
                  </a:cubicBezTo>
                  <a:cubicBezTo>
                    <a:pt x="156" y="68"/>
                    <a:pt x="156" y="68"/>
                    <a:pt x="156" y="68"/>
                  </a:cubicBezTo>
                  <a:cubicBezTo>
                    <a:pt x="156" y="72"/>
                    <a:pt x="153" y="75"/>
                    <a:pt x="148" y="75"/>
                  </a:cubicBezTo>
                  <a:cubicBezTo>
                    <a:pt x="119" y="75"/>
                    <a:pt x="51" y="75"/>
                    <a:pt x="51" y="75"/>
                  </a:cubicBezTo>
                  <a:cubicBezTo>
                    <a:pt x="47" y="75"/>
                    <a:pt x="44" y="72"/>
                    <a:pt x="44" y="68"/>
                  </a:cubicBezTo>
                  <a:cubicBezTo>
                    <a:pt x="44" y="39"/>
                    <a:pt x="44" y="39"/>
                    <a:pt x="44" y="39"/>
                  </a:cubicBezTo>
                  <a:cubicBezTo>
                    <a:pt x="44" y="39"/>
                    <a:pt x="44" y="39"/>
                    <a:pt x="44" y="39"/>
                  </a:cubicBezTo>
                  <a:close/>
                  <a:moveTo>
                    <a:pt x="44" y="102"/>
                  </a:moveTo>
                  <a:cubicBezTo>
                    <a:pt x="44" y="98"/>
                    <a:pt x="47" y="95"/>
                    <a:pt x="51" y="95"/>
                  </a:cubicBezTo>
                  <a:cubicBezTo>
                    <a:pt x="80" y="95"/>
                    <a:pt x="148" y="95"/>
                    <a:pt x="148" y="95"/>
                  </a:cubicBezTo>
                  <a:cubicBezTo>
                    <a:pt x="153" y="95"/>
                    <a:pt x="156" y="98"/>
                    <a:pt x="156" y="102"/>
                  </a:cubicBezTo>
                  <a:cubicBezTo>
                    <a:pt x="156" y="131"/>
                    <a:pt x="156" y="131"/>
                    <a:pt x="156" y="131"/>
                  </a:cubicBezTo>
                  <a:cubicBezTo>
                    <a:pt x="156" y="135"/>
                    <a:pt x="153" y="140"/>
                    <a:pt x="148" y="140"/>
                  </a:cubicBezTo>
                  <a:cubicBezTo>
                    <a:pt x="119" y="140"/>
                    <a:pt x="51" y="140"/>
                    <a:pt x="51" y="140"/>
                  </a:cubicBezTo>
                  <a:cubicBezTo>
                    <a:pt x="47" y="140"/>
                    <a:pt x="44" y="135"/>
                    <a:pt x="44" y="131"/>
                  </a:cubicBezTo>
                  <a:cubicBezTo>
                    <a:pt x="44" y="102"/>
                    <a:pt x="44" y="102"/>
                    <a:pt x="44" y="102"/>
                  </a:cubicBezTo>
                  <a:cubicBezTo>
                    <a:pt x="44" y="102"/>
                    <a:pt x="44" y="102"/>
                    <a:pt x="44" y="102"/>
                  </a:cubicBezTo>
                  <a:close/>
                  <a:moveTo>
                    <a:pt x="44" y="166"/>
                  </a:moveTo>
                  <a:cubicBezTo>
                    <a:pt x="44" y="161"/>
                    <a:pt x="47" y="158"/>
                    <a:pt x="51" y="158"/>
                  </a:cubicBezTo>
                  <a:cubicBezTo>
                    <a:pt x="80" y="158"/>
                    <a:pt x="148" y="158"/>
                    <a:pt x="148" y="158"/>
                  </a:cubicBezTo>
                  <a:cubicBezTo>
                    <a:pt x="153" y="158"/>
                    <a:pt x="156" y="161"/>
                    <a:pt x="156" y="166"/>
                  </a:cubicBezTo>
                  <a:cubicBezTo>
                    <a:pt x="156" y="195"/>
                    <a:pt x="156" y="195"/>
                    <a:pt x="156" y="195"/>
                  </a:cubicBezTo>
                  <a:cubicBezTo>
                    <a:pt x="156" y="200"/>
                    <a:pt x="153" y="203"/>
                    <a:pt x="148" y="203"/>
                  </a:cubicBezTo>
                  <a:cubicBezTo>
                    <a:pt x="119" y="203"/>
                    <a:pt x="51" y="203"/>
                    <a:pt x="51" y="203"/>
                  </a:cubicBezTo>
                  <a:cubicBezTo>
                    <a:pt x="47" y="203"/>
                    <a:pt x="44" y="200"/>
                    <a:pt x="44" y="195"/>
                  </a:cubicBezTo>
                  <a:cubicBezTo>
                    <a:pt x="44" y="166"/>
                    <a:pt x="44" y="166"/>
                    <a:pt x="44" y="166"/>
                  </a:cubicBezTo>
                  <a:cubicBezTo>
                    <a:pt x="44" y="166"/>
                    <a:pt x="44" y="166"/>
                    <a:pt x="44" y="166"/>
                  </a:cubicBezTo>
                  <a:close/>
                  <a:moveTo>
                    <a:pt x="44" y="230"/>
                  </a:moveTo>
                  <a:cubicBezTo>
                    <a:pt x="44" y="225"/>
                    <a:pt x="47" y="222"/>
                    <a:pt x="51" y="222"/>
                  </a:cubicBezTo>
                  <a:cubicBezTo>
                    <a:pt x="80" y="222"/>
                    <a:pt x="148" y="222"/>
                    <a:pt x="148" y="222"/>
                  </a:cubicBezTo>
                  <a:cubicBezTo>
                    <a:pt x="153" y="222"/>
                    <a:pt x="156" y="225"/>
                    <a:pt x="156" y="230"/>
                  </a:cubicBezTo>
                  <a:cubicBezTo>
                    <a:pt x="156" y="258"/>
                    <a:pt x="156" y="258"/>
                    <a:pt x="156" y="258"/>
                  </a:cubicBezTo>
                  <a:cubicBezTo>
                    <a:pt x="156" y="263"/>
                    <a:pt x="153" y="266"/>
                    <a:pt x="148" y="266"/>
                  </a:cubicBezTo>
                  <a:cubicBezTo>
                    <a:pt x="119" y="266"/>
                    <a:pt x="51" y="266"/>
                    <a:pt x="51" y="266"/>
                  </a:cubicBezTo>
                  <a:cubicBezTo>
                    <a:pt x="47" y="266"/>
                    <a:pt x="44" y="263"/>
                    <a:pt x="44" y="258"/>
                  </a:cubicBezTo>
                  <a:cubicBezTo>
                    <a:pt x="44" y="230"/>
                    <a:pt x="44" y="230"/>
                    <a:pt x="44" y="230"/>
                  </a:cubicBezTo>
                  <a:cubicBezTo>
                    <a:pt x="44" y="230"/>
                    <a:pt x="44" y="230"/>
                    <a:pt x="44" y="230"/>
                  </a:cubicBezTo>
                  <a:close/>
                </a:path>
              </a:pathLst>
            </a:custGeom>
            <a:solidFill>
              <a:srgbClr val="00C8F5"/>
            </a:solidFill>
            <a:ln>
              <a:noFill/>
            </a:ln>
            <a:extLst/>
          </p:spPr>
          <p:txBody>
            <a:bodyPr lIns="91403" tIns="45702" rIns="91403" bIns="45702"/>
            <a:lstStyle/>
            <a:p>
              <a:pPr defTabSz="932134">
                <a:defRPr/>
              </a:pPr>
              <a:endParaRPr lang="en-US" sz="2399">
                <a:solidFill>
                  <a:srgbClr val="FFFFFF"/>
                </a:solidFill>
              </a:endParaRPr>
            </a:p>
          </p:txBody>
        </p:sp>
      </p:grpSp>
      <p:grpSp>
        <p:nvGrpSpPr>
          <p:cNvPr id="783382" name="Group 190"/>
          <p:cNvGrpSpPr>
            <a:grpSpLocks/>
          </p:cNvGrpSpPr>
          <p:nvPr/>
        </p:nvGrpSpPr>
        <p:grpSpPr bwMode="auto">
          <a:xfrm>
            <a:off x="905960" y="2605137"/>
            <a:ext cx="531066" cy="654118"/>
            <a:chOff x="903930" y="2605456"/>
            <a:chExt cx="531885" cy="654236"/>
          </a:xfrm>
        </p:grpSpPr>
        <p:sp>
          <p:nvSpPr>
            <p:cNvPr id="192" name="Freeform 191"/>
            <p:cNvSpPr>
              <a:spLocks noChangeAspect="1"/>
            </p:cNvSpPr>
            <p:nvPr/>
          </p:nvSpPr>
          <p:spPr bwMode="auto">
            <a:xfrm>
              <a:off x="1143927" y="2605456"/>
              <a:ext cx="291888" cy="176514"/>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 name="connsiteX0" fmla="*/ 7800 w 10000"/>
                <a:gd name="connsiteY0" fmla="*/ 10000 h 10000"/>
                <a:gd name="connsiteX1" fmla="*/ 2134 w 10000"/>
                <a:gd name="connsiteY1" fmla="*/ 9986 h 10000"/>
                <a:gd name="connsiteX2" fmla="*/ 1125 w 10000"/>
                <a:gd name="connsiteY2" fmla="*/ 10000 h 10000"/>
                <a:gd name="connsiteX3" fmla="*/ 0 w 10000"/>
                <a:gd name="connsiteY3" fmla="*/ 7955 h 10000"/>
                <a:gd name="connsiteX4" fmla="*/ 850 w 10000"/>
                <a:gd name="connsiteY4" fmla="*/ 5955 h 10000"/>
                <a:gd name="connsiteX5" fmla="*/ 2175 w 10000"/>
                <a:gd name="connsiteY5" fmla="*/ 4136 h 10000"/>
                <a:gd name="connsiteX6" fmla="*/ 4575 w 10000"/>
                <a:gd name="connsiteY6" fmla="*/ 0 h 10000"/>
                <a:gd name="connsiteX7" fmla="*/ 6750 w 10000"/>
                <a:gd name="connsiteY7" fmla="*/ 2500 h 10000"/>
                <a:gd name="connsiteX8" fmla="*/ 7800 w 10000"/>
                <a:gd name="connsiteY8" fmla="*/ 2000 h 10000"/>
                <a:gd name="connsiteX9" fmla="*/ 10000 w 10000"/>
                <a:gd name="connsiteY9" fmla="*/ 6000 h 10000"/>
                <a:gd name="connsiteX10" fmla="*/ 7800 w 10000"/>
                <a:gd name="connsiteY10" fmla="*/ 10000 h 10000"/>
                <a:gd name="connsiteX0" fmla="*/ 7800 w 10000"/>
                <a:gd name="connsiteY0" fmla="*/ 10000 h 10000"/>
                <a:gd name="connsiteX1" fmla="*/ 5249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4751 w 10000"/>
                <a:gd name="connsiteY3" fmla="*/ 9873 h 10000"/>
                <a:gd name="connsiteX4" fmla="*/ 1125 w 10000"/>
                <a:gd name="connsiteY4" fmla="*/ 10000 h 10000"/>
                <a:gd name="connsiteX5" fmla="*/ 0 w 10000"/>
                <a:gd name="connsiteY5" fmla="*/ 7955 h 10000"/>
                <a:gd name="connsiteX6" fmla="*/ 850 w 10000"/>
                <a:gd name="connsiteY6" fmla="*/ 5955 h 10000"/>
                <a:gd name="connsiteX7" fmla="*/ 2175 w 10000"/>
                <a:gd name="connsiteY7" fmla="*/ 4136 h 10000"/>
                <a:gd name="connsiteX8" fmla="*/ 4575 w 10000"/>
                <a:gd name="connsiteY8" fmla="*/ 0 h 10000"/>
                <a:gd name="connsiteX9" fmla="*/ 6750 w 10000"/>
                <a:gd name="connsiteY9" fmla="*/ 2500 h 10000"/>
                <a:gd name="connsiteX10" fmla="*/ 7800 w 10000"/>
                <a:gd name="connsiteY10" fmla="*/ 2000 h 10000"/>
                <a:gd name="connsiteX11" fmla="*/ 10000 w 10000"/>
                <a:gd name="connsiteY11" fmla="*/ 6000 h 10000"/>
                <a:gd name="connsiteX12" fmla="*/ 7800 w 10000"/>
                <a:gd name="connsiteY12" fmla="*/ 10000 h 10000"/>
                <a:gd name="connsiteX0" fmla="*/ 7800 w 10000"/>
                <a:gd name="connsiteY0" fmla="*/ 10000 h 10052"/>
                <a:gd name="connsiteX1" fmla="*/ 6121 w 10000"/>
                <a:gd name="connsiteY1" fmla="*/ 9873 h 10052"/>
                <a:gd name="connsiteX2" fmla="*/ 2134 w 10000"/>
                <a:gd name="connsiteY2" fmla="*/ 9986 h 10052"/>
                <a:gd name="connsiteX3" fmla="*/ 5623 w 10000"/>
                <a:gd name="connsiteY3" fmla="*/ 6020 h 10052"/>
                <a:gd name="connsiteX4" fmla="*/ 1125 w 10000"/>
                <a:gd name="connsiteY4" fmla="*/ 10000 h 10052"/>
                <a:gd name="connsiteX5" fmla="*/ 0 w 10000"/>
                <a:gd name="connsiteY5" fmla="*/ 7955 h 10052"/>
                <a:gd name="connsiteX6" fmla="*/ 850 w 10000"/>
                <a:gd name="connsiteY6" fmla="*/ 5955 h 10052"/>
                <a:gd name="connsiteX7" fmla="*/ 2175 w 10000"/>
                <a:gd name="connsiteY7" fmla="*/ 4136 h 10052"/>
                <a:gd name="connsiteX8" fmla="*/ 4575 w 10000"/>
                <a:gd name="connsiteY8" fmla="*/ 0 h 10052"/>
                <a:gd name="connsiteX9" fmla="*/ 6750 w 10000"/>
                <a:gd name="connsiteY9" fmla="*/ 2500 h 10052"/>
                <a:gd name="connsiteX10" fmla="*/ 7800 w 10000"/>
                <a:gd name="connsiteY10" fmla="*/ 2000 h 10052"/>
                <a:gd name="connsiteX11" fmla="*/ 10000 w 10000"/>
                <a:gd name="connsiteY11" fmla="*/ 6000 h 10052"/>
                <a:gd name="connsiteX12" fmla="*/ 7800 w 10000"/>
                <a:gd name="connsiteY12" fmla="*/ 10000 h 10052"/>
                <a:gd name="connsiteX0" fmla="*/ 7800 w 10000"/>
                <a:gd name="connsiteY0" fmla="*/ 10000 h 10052"/>
                <a:gd name="connsiteX1" fmla="*/ 6121 w 10000"/>
                <a:gd name="connsiteY1" fmla="*/ 9873 h 10052"/>
                <a:gd name="connsiteX2" fmla="*/ 6246 w 10000"/>
                <a:gd name="connsiteY2" fmla="*/ 6247 h 10052"/>
                <a:gd name="connsiteX3" fmla="*/ 2134 w 10000"/>
                <a:gd name="connsiteY3" fmla="*/ 9986 h 10052"/>
                <a:gd name="connsiteX4" fmla="*/ 5623 w 10000"/>
                <a:gd name="connsiteY4" fmla="*/ 6020 h 10052"/>
                <a:gd name="connsiteX5" fmla="*/ 1125 w 10000"/>
                <a:gd name="connsiteY5" fmla="*/ 10000 h 10052"/>
                <a:gd name="connsiteX6" fmla="*/ 0 w 10000"/>
                <a:gd name="connsiteY6" fmla="*/ 7955 h 10052"/>
                <a:gd name="connsiteX7" fmla="*/ 850 w 10000"/>
                <a:gd name="connsiteY7" fmla="*/ 5955 h 10052"/>
                <a:gd name="connsiteX8" fmla="*/ 2175 w 10000"/>
                <a:gd name="connsiteY8" fmla="*/ 4136 h 10052"/>
                <a:gd name="connsiteX9" fmla="*/ 4575 w 10000"/>
                <a:gd name="connsiteY9" fmla="*/ 0 h 10052"/>
                <a:gd name="connsiteX10" fmla="*/ 6750 w 10000"/>
                <a:gd name="connsiteY10" fmla="*/ 2500 h 10052"/>
                <a:gd name="connsiteX11" fmla="*/ 7800 w 10000"/>
                <a:gd name="connsiteY11" fmla="*/ 2000 h 10052"/>
                <a:gd name="connsiteX12" fmla="*/ 10000 w 10000"/>
                <a:gd name="connsiteY12" fmla="*/ 6000 h 10052"/>
                <a:gd name="connsiteX13" fmla="*/ 7800 w 10000"/>
                <a:gd name="connsiteY13" fmla="*/ 10000 h 10052"/>
                <a:gd name="connsiteX0" fmla="*/ 7800 w 10000"/>
                <a:gd name="connsiteY0" fmla="*/ 10000 h 10038"/>
                <a:gd name="connsiteX1" fmla="*/ 6121 w 10000"/>
                <a:gd name="connsiteY1" fmla="*/ 9873 h 10038"/>
                <a:gd name="connsiteX2" fmla="*/ 6246 w 10000"/>
                <a:gd name="connsiteY2" fmla="*/ 6247 h 10038"/>
                <a:gd name="connsiteX3" fmla="*/ 2134 w 10000"/>
                <a:gd name="connsiteY3" fmla="*/ 9986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38"/>
                <a:gd name="connsiteX1" fmla="*/ 6121 w 10000"/>
                <a:gd name="connsiteY1" fmla="*/ 9873 h 10038"/>
                <a:gd name="connsiteX2" fmla="*/ 6246 w 10000"/>
                <a:gd name="connsiteY2" fmla="*/ 6247 h 10038"/>
                <a:gd name="connsiteX3" fmla="*/ 4003 w 10000"/>
                <a:gd name="connsiteY3" fmla="*/ 6133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2 w 10002"/>
                <a:gd name="connsiteY0" fmla="*/ 10000 h 10056"/>
                <a:gd name="connsiteX1" fmla="*/ 5936 w 10002"/>
                <a:gd name="connsiteY1" fmla="*/ 9873 h 10056"/>
                <a:gd name="connsiteX2" fmla="*/ 5999 w 10002"/>
                <a:gd name="connsiteY2" fmla="*/ 5907 h 10056"/>
                <a:gd name="connsiteX3" fmla="*/ 1325 w 10002"/>
                <a:gd name="connsiteY3" fmla="*/ 5906 h 10056"/>
                <a:gd name="connsiteX4" fmla="*/ 1252 w 10002"/>
                <a:gd name="connsiteY4" fmla="*/ 10000 h 10056"/>
                <a:gd name="connsiteX5" fmla="*/ 2 w 10002"/>
                <a:gd name="connsiteY5" fmla="*/ 7955 h 10056"/>
                <a:gd name="connsiteX6" fmla="*/ 852 w 10002"/>
                <a:gd name="connsiteY6" fmla="*/ 5955 h 10056"/>
                <a:gd name="connsiteX7" fmla="*/ 2177 w 10002"/>
                <a:gd name="connsiteY7" fmla="*/ 4136 h 10056"/>
                <a:gd name="connsiteX8" fmla="*/ 4577 w 10002"/>
                <a:gd name="connsiteY8" fmla="*/ 0 h 10056"/>
                <a:gd name="connsiteX9" fmla="*/ 6752 w 10002"/>
                <a:gd name="connsiteY9" fmla="*/ 2500 h 10056"/>
                <a:gd name="connsiteX10" fmla="*/ 7802 w 10002"/>
                <a:gd name="connsiteY10" fmla="*/ 2000 h 10056"/>
                <a:gd name="connsiteX11" fmla="*/ 10002 w 10002"/>
                <a:gd name="connsiteY11" fmla="*/ 6000 h 10056"/>
                <a:gd name="connsiteX12" fmla="*/ 7802 w 10002"/>
                <a:gd name="connsiteY12" fmla="*/ 10000 h 10056"/>
                <a:gd name="connsiteX0" fmla="*/ 7802 w 10002"/>
                <a:gd name="connsiteY0" fmla="*/ 10000 h 10000"/>
                <a:gd name="connsiteX1" fmla="*/ 5936 w 10002"/>
                <a:gd name="connsiteY1" fmla="*/ 9873 h 10000"/>
                <a:gd name="connsiteX2" fmla="*/ 5999 w 10002"/>
                <a:gd name="connsiteY2" fmla="*/ 5907 h 10000"/>
                <a:gd name="connsiteX3" fmla="*/ 1325 w 10002"/>
                <a:gd name="connsiteY3" fmla="*/ 5906 h 10000"/>
                <a:gd name="connsiteX4" fmla="*/ 2 w 10002"/>
                <a:gd name="connsiteY4" fmla="*/ 7955 h 10000"/>
                <a:gd name="connsiteX5" fmla="*/ 852 w 10002"/>
                <a:gd name="connsiteY5" fmla="*/ 5955 h 10000"/>
                <a:gd name="connsiteX6" fmla="*/ 2177 w 10002"/>
                <a:gd name="connsiteY6" fmla="*/ 4136 h 10000"/>
                <a:gd name="connsiteX7" fmla="*/ 4577 w 10002"/>
                <a:gd name="connsiteY7" fmla="*/ 0 h 10000"/>
                <a:gd name="connsiteX8" fmla="*/ 6752 w 10002"/>
                <a:gd name="connsiteY8" fmla="*/ 2500 h 10000"/>
                <a:gd name="connsiteX9" fmla="*/ 7802 w 10002"/>
                <a:gd name="connsiteY9" fmla="*/ 2000 h 10000"/>
                <a:gd name="connsiteX10" fmla="*/ 10002 w 10002"/>
                <a:gd name="connsiteY10" fmla="*/ 6000 h 10000"/>
                <a:gd name="connsiteX11" fmla="*/ 7802 w 10002"/>
                <a:gd name="connsiteY11" fmla="*/ 10000 h 10000"/>
                <a:gd name="connsiteX0" fmla="*/ 7094 w 9294"/>
                <a:gd name="connsiteY0" fmla="*/ 10000 h 10000"/>
                <a:gd name="connsiteX1" fmla="*/ 5228 w 9294"/>
                <a:gd name="connsiteY1" fmla="*/ 9873 h 10000"/>
                <a:gd name="connsiteX2" fmla="*/ 5291 w 9294"/>
                <a:gd name="connsiteY2" fmla="*/ 5907 h 10000"/>
                <a:gd name="connsiteX3" fmla="*/ 617 w 9294"/>
                <a:gd name="connsiteY3" fmla="*/ 5906 h 10000"/>
                <a:gd name="connsiteX4" fmla="*/ 144 w 9294"/>
                <a:gd name="connsiteY4" fmla="*/ 5955 h 10000"/>
                <a:gd name="connsiteX5" fmla="*/ 1469 w 9294"/>
                <a:gd name="connsiteY5" fmla="*/ 4136 h 10000"/>
                <a:gd name="connsiteX6" fmla="*/ 3869 w 9294"/>
                <a:gd name="connsiteY6" fmla="*/ 0 h 10000"/>
                <a:gd name="connsiteX7" fmla="*/ 6044 w 9294"/>
                <a:gd name="connsiteY7" fmla="*/ 2500 h 10000"/>
                <a:gd name="connsiteX8" fmla="*/ 7094 w 9294"/>
                <a:gd name="connsiteY8" fmla="*/ 2000 h 10000"/>
                <a:gd name="connsiteX9" fmla="*/ 9294 w 9294"/>
                <a:gd name="connsiteY9" fmla="*/ 6000 h 10000"/>
                <a:gd name="connsiteX10" fmla="*/ 7094 w 9294"/>
                <a:gd name="connsiteY10" fmla="*/ 10000 h 10000"/>
                <a:gd name="connsiteX0" fmla="*/ 7633 w 10000"/>
                <a:gd name="connsiteY0" fmla="*/ 10000 h 10000"/>
                <a:gd name="connsiteX1" fmla="*/ 5625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236"/>
                <a:gd name="connsiteX1" fmla="*/ 3909 w 10000"/>
                <a:gd name="connsiteY1" fmla="*/ 10236 h 10236"/>
                <a:gd name="connsiteX2" fmla="*/ 3762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08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478 w 9845"/>
                <a:gd name="connsiteY0" fmla="*/ 10000 h 10236"/>
                <a:gd name="connsiteX1" fmla="*/ 3754 w 9845"/>
                <a:gd name="connsiteY1" fmla="*/ 10236 h 10236"/>
                <a:gd name="connsiteX2" fmla="*/ 3786 w 9845"/>
                <a:gd name="connsiteY2" fmla="*/ 5968 h 10236"/>
                <a:gd name="connsiteX3" fmla="*/ 0 w 9845"/>
                <a:gd name="connsiteY3" fmla="*/ 5955 h 10236"/>
                <a:gd name="connsiteX4" fmla="*/ 1426 w 9845"/>
                <a:gd name="connsiteY4" fmla="*/ 4136 h 10236"/>
                <a:gd name="connsiteX5" fmla="*/ 4008 w 9845"/>
                <a:gd name="connsiteY5" fmla="*/ 0 h 10236"/>
                <a:gd name="connsiteX6" fmla="*/ 6348 w 9845"/>
                <a:gd name="connsiteY6" fmla="*/ 2500 h 10236"/>
                <a:gd name="connsiteX7" fmla="*/ 7478 w 9845"/>
                <a:gd name="connsiteY7" fmla="*/ 2000 h 10236"/>
                <a:gd name="connsiteX8" fmla="*/ 9845 w 9845"/>
                <a:gd name="connsiteY8" fmla="*/ 6000 h 10236"/>
                <a:gd name="connsiteX9" fmla="*/ 7478 w 9845"/>
                <a:gd name="connsiteY9" fmla="*/ 10000 h 10236"/>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9769"/>
                <a:gd name="connsiteX1" fmla="*/ 3813 w 10000"/>
                <a:gd name="connsiteY1" fmla="*/ 9705 h 9769"/>
                <a:gd name="connsiteX2" fmla="*/ 3846 w 10000"/>
                <a:gd name="connsiteY2" fmla="*/ 5830 h 9769"/>
                <a:gd name="connsiteX3" fmla="*/ 0 w 10000"/>
                <a:gd name="connsiteY3" fmla="*/ 5818 h 9769"/>
                <a:gd name="connsiteX4" fmla="*/ 1448 w 10000"/>
                <a:gd name="connsiteY4" fmla="*/ 4041 h 9769"/>
                <a:gd name="connsiteX5" fmla="*/ 4071 w 10000"/>
                <a:gd name="connsiteY5" fmla="*/ 0 h 9769"/>
                <a:gd name="connsiteX6" fmla="*/ 6448 w 10000"/>
                <a:gd name="connsiteY6" fmla="*/ 2442 h 9769"/>
                <a:gd name="connsiteX7" fmla="*/ 7596 w 10000"/>
                <a:gd name="connsiteY7" fmla="*/ 1954 h 9769"/>
                <a:gd name="connsiteX8" fmla="*/ 10000 w 10000"/>
                <a:gd name="connsiteY8" fmla="*/ 5862 h 9769"/>
                <a:gd name="connsiteX9" fmla="*/ 7596 w 10000"/>
                <a:gd name="connsiteY9" fmla="*/ 9769 h 9769"/>
                <a:gd name="connsiteX0" fmla="*/ 7596 w 10000"/>
                <a:gd name="connsiteY0" fmla="*/ 10000 h 10035"/>
                <a:gd name="connsiteX1" fmla="*/ 3813 w 10000"/>
                <a:gd name="connsiteY1" fmla="*/ 10035 h 10035"/>
                <a:gd name="connsiteX2" fmla="*/ 3846 w 10000"/>
                <a:gd name="connsiteY2" fmla="*/ 5968 h 10035"/>
                <a:gd name="connsiteX3" fmla="*/ 0 w 10000"/>
                <a:gd name="connsiteY3" fmla="*/ 5956 h 10035"/>
                <a:gd name="connsiteX4" fmla="*/ 1448 w 10000"/>
                <a:gd name="connsiteY4" fmla="*/ 4137 h 10035"/>
                <a:gd name="connsiteX5" fmla="*/ 4071 w 10000"/>
                <a:gd name="connsiteY5" fmla="*/ 0 h 10035"/>
                <a:gd name="connsiteX6" fmla="*/ 6448 w 10000"/>
                <a:gd name="connsiteY6" fmla="*/ 2500 h 10035"/>
                <a:gd name="connsiteX7" fmla="*/ 7596 w 10000"/>
                <a:gd name="connsiteY7" fmla="*/ 2000 h 10035"/>
                <a:gd name="connsiteX8" fmla="*/ 10000 w 10000"/>
                <a:gd name="connsiteY8" fmla="*/ 6001 h 10035"/>
                <a:gd name="connsiteX9" fmla="*/ 7596 w 10000"/>
                <a:gd name="connsiteY9" fmla="*/ 1000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35">
                  <a:moveTo>
                    <a:pt x="7596" y="10000"/>
                  </a:moveTo>
                  <a:lnTo>
                    <a:pt x="3813" y="10035"/>
                  </a:lnTo>
                  <a:cubicBezTo>
                    <a:pt x="3829" y="7901"/>
                    <a:pt x="3865" y="8899"/>
                    <a:pt x="3846" y="5968"/>
                  </a:cubicBezTo>
                  <a:lnTo>
                    <a:pt x="0" y="5956"/>
                  </a:lnTo>
                  <a:cubicBezTo>
                    <a:pt x="246" y="5001"/>
                    <a:pt x="792" y="4273"/>
                    <a:pt x="1448" y="4137"/>
                  </a:cubicBezTo>
                  <a:cubicBezTo>
                    <a:pt x="1502" y="1818"/>
                    <a:pt x="2650" y="0"/>
                    <a:pt x="4071" y="0"/>
                  </a:cubicBezTo>
                  <a:cubicBezTo>
                    <a:pt x="5082" y="0"/>
                    <a:pt x="6011" y="1000"/>
                    <a:pt x="6448" y="2500"/>
                  </a:cubicBezTo>
                  <a:cubicBezTo>
                    <a:pt x="6776" y="2182"/>
                    <a:pt x="7185" y="2000"/>
                    <a:pt x="7596" y="2000"/>
                  </a:cubicBezTo>
                  <a:cubicBezTo>
                    <a:pt x="8907" y="2000"/>
                    <a:pt x="10000" y="3818"/>
                    <a:pt x="10000" y="6001"/>
                  </a:cubicBezTo>
                  <a:cubicBezTo>
                    <a:pt x="10000" y="8227"/>
                    <a:pt x="8907" y="10000"/>
                    <a:pt x="7596" y="10000"/>
                  </a:cubicBezTo>
                  <a:close/>
                </a:path>
              </a:pathLst>
            </a:custGeom>
            <a:solidFill>
              <a:srgbClr val="1BC9F5"/>
            </a:solidFill>
            <a:ln>
              <a:noFill/>
            </a:ln>
            <a:extLst/>
          </p:spPr>
          <p:txBody>
            <a:bodyPr lIns="91391" tIns="45696" rIns="91391" bIns="45696"/>
            <a:lstStyle/>
            <a:p>
              <a:pPr defTabSz="932134">
                <a:defRPr/>
              </a:pPr>
              <a:endParaRPr lang="en-US" sz="1799">
                <a:solidFill>
                  <a:srgbClr val="505050"/>
                </a:solidFill>
              </a:endParaRPr>
            </a:p>
          </p:txBody>
        </p:sp>
        <p:grpSp>
          <p:nvGrpSpPr>
            <p:cNvPr id="783384" name="Group 192"/>
            <p:cNvGrpSpPr>
              <a:grpSpLocks/>
            </p:cNvGrpSpPr>
            <p:nvPr/>
          </p:nvGrpSpPr>
          <p:grpSpPr bwMode="auto">
            <a:xfrm>
              <a:off x="903930" y="2733914"/>
              <a:ext cx="329554" cy="525778"/>
              <a:chOff x="1332307" y="2774456"/>
              <a:chExt cx="304143" cy="485236"/>
            </a:xfrm>
          </p:grpSpPr>
          <p:sp>
            <p:nvSpPr>
              <p:cNvPr id="194" name="Freeform 14"/>
              <p:cNvSpPr>
                <a:spLocks noEditPoints="1"/>
              </p:cNvSpPr>
              <p:nvPr/>
            </p:nvSpPr>
            <p:spPr bwMode="auto">
              <a:xfrm>
                <a:off x="1449039" y="2773970"/>
                <a:ext cx="187071" cy="485722"/>
              </a:xfrm>
              <a:custGeom>
                <a:avLst/>
                <a:gdLst>
                  <a:gd name="T0" fmla="*/ 0 w 189"/>
                  <a:gd name="T1" fmla="*/ 178 h 488"/>
                  <a:gd name="T2" fmla="*/ 94 w 189"/>
                  <a:gd name="T3" fmla="*/ 488 h 488"/>
                  <a:gd name="T4" fmla="*/ 189 w 189"/>
                  <a:gd name="T5" fmla="*/ 0 h 488"/>
                  <a:gd name="T6" fmla="*/ 0 w 189"/>
                  <a:gd name="T7" fmla="*/ 0 h 488"/>
                  <a:gd name="T8" fmla="*/ 147 w 189"/>
                  <a:gd name="T9" fmla="*/ 143 h 488"/>
                  <a:gd name="T10" fmla="*/ 38 w 189"/>
                  <a:gd name="T11" fmla="*/ 135 h 488"/>
                  <a:gd name="T12" fmla="*/ 46 w 189"/>
                  <a:gd name="T13" fmla="*/ 99 h 488"/>
                  <a:gd name="T14" fmla="*/ 154 w 189"/>
                  <a:gd name="T15" fmla="*/ 107 h 488"/>
                  <a:gd name="T16" fmla="*/ 154 w 189"/>
                  <a:gd name="T17" fmla="*/ 135 h 488"/>
                  <a:gd name="T18" fmla="*/ 147 w 189"/>
                  <a:gd name="T19" fmla="*/ 80 h 488"/>
                  <a:gd name="T20" fmla="*/ 38 w 189"/>
                  <a:gd name="T21" fmla="*/ 72 h 488"/>
                  <a:gd name="T22" fmla="*/ 46 w 189"/>
                  <a:gd name="T23" fmla="*/ 35 h 488"/>
                  <a:gd name="T24" fmla="*/ 154 w 189"/>
                  <a:gd name="T25" fmla="*/ 42 h 488"/>
                  <a:gd name="T26" fmla="*/ 154 w 189"/>
                  <a:gd name="T27" fmla="*/ 72 h 488"/>
                  <a:gd name="T28" fmla="*/ 146 w 189"/>
                  <a:gd name="T29" fmla="*/ 398 h 488"/>
                  <a:gd name="T30" fmla="*/ 109 w 189"/>
                  <a:gd name="T31" fmla="*/ 390 h 488"/>
                  <a:gd name="T32" fmla="*/ 117 w 189"/>
                  <a:gd name="T33" fmla="*/ 353 h 488"/>
                  <a:gd name="T34" fmla="*/ 154 w 189"/>
                  <a:gd name="T35" fmla="*/ 361 h 488"/>
                  <a:gd name="T36" fmla="*/ 154 w 189"/>
                  <a:gd name="T37" fmla="*/ 390 h 488"/>
                  <a:gd name="T38" fmla="*/ 146 w 189"/>
                  <a:gd name="T39" fmla="*/ 335 h 488"/>
                  <a:gd name="T40" fmla="*/ 109 w 189"/>
                  <a:gd name="T41" fmla="*/ 326 h 488"/>
                  <a:gd name="T42" fmla="*/ 117 w 189"/>
                  <a:gd name="T43" fmla="*/ 290 h 488"/>
                  <a:gd name="T44" fmla="*/ 154 w 189"/>
                  <a:gd name="T45" fmla="*/ 297 h 488"/>
                  <a:gd name="T46" fmla="*/ 154 w 189"/>
                  <a:gd name="T47" fmla="*/ 326 h 488"/>
                  <a:gd name="T48" fmla="*/ 146 w 189"/>
                  <a:gd name="T49" fmla="*/ 270 h 488"/>
                  <a:gd name="T50" fmla="*/ 109 w 189"/>
                  <a:gd name="T51" fmla="*/ 263 h 488"/>
                  <a:gd name="T52" fmla="*/ 117 w 189"/>
                  <a:gd name="T53" fmla="*/ 226 h 488"/>
                  <a:gd name="T54" fmla="*/ 154 w 189"/>
                  <a:gd name="T55" fmla="*/ 234 h 488"/>
                  <a:gd name="T56" fmla="*/ 154 w 189"/>
                  <a:gd name="T57" fmla="*/ 263 h 488"/>
                  <a:gd name="T58" fmla="*/ 146 w 189"/>
                  <a:gd name="T59" fmla="*/ 207 h 488"/>
                  <a:gd name="T60" fmla="*/ 109 w 189"/>
                  <a:gd name="T61" fmla="*/ 199 h 488"/>
                  <a:gd name="T62" fmla="*/ 117 w 189"/>
                  <a:gd name="T63" fmla="*/ 162 h 488"/>
                  <a:gd name="T64" fmla="*/ 154 w 189"/>
                  <a:gd name="T65" fmla="*/ 170 h 488"/>
                  <a:gd name="T66" fmla="*/ 154 w 189"/>
                  <a:gd name="T67" fmla="*/ 1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488">
                    <a:moveTo>
                      <a:pt x="0" y="0"/>
                    </a:moveTo>
                    <a:cubicBezTo>
                      <a:pt x="0" y="178"/>
                      <a:pt x="0" y="178"/>
                      <a:pt x="0" y="178"/>
                    </a:cubicBezTo>
                    <a:cubicBezTo>
                      <a:pt x="94" y="178"/>
                      <a:pt x="94" y="178"/>
                      <a:pt x="94" y="178"/>
                    </a:cubicBezTo>
                    <a:cubicBezTo>
                      <a:pt x="94" y="488"/>
                      <a:pt x="94" y="488"/>
                      <a:pt x="94" y="488"/>
                    </a:cubicBezTo>
                    <a:cubicBezTo>
                      <a:pt x="189" y="488"/>
                      <a:pt x="189" y="488"/>
                      <a:pt x="189" y="488"/>
                    </a:cubicBezTo>
                    <a:cubicBezTo>
                      <a:pt x="189" y="0"/>
                      <a:pt x="189" y="0"/>
                      <a:pt x="189" y="0"/>
                    </a:cubicBezTo>
                    <a:cubicBezTo>
                      <a:pt x="0" y="0"/>
                      <a:pt x="0" y="0"/>
                      <a:pt x="0" y="0"/>
                    </a:cubicBezTo>
                    <a:cubicBezTo>
                      <a:pt x="0" y="0"/>
                      <a:pt x="0" y="0"/>
                      <a:pt x="0" y="0"/>
                    </a:cubicBezTo>
                    <a:close/>
                    <a:moveTo>
                      <a:pt x="154" y="135"/>
                    </a:moveTo>
                    <a:cubicBezTo>
                      <a:pt x="154" y="140"/>
                      <a:pt x="151" y="143"/>
                      <a:pt x="147" y="143"/>
                    </a:cubicBezTo>
                    <a:cubicBezTo>
                      <a:pt x="117" y="143"/>
                      <a:pt x="46" y="143"/>
                      <a:pt x="46" y="143"/>
                    </a:cubicBezTo>
                    <a:cubicBezTo>
                      <a:pt x="42" y="143"/>
                      <a:pt x="38" y="140"/>
                      <a:pt x="38" y="135"/>
                    </a:cubicBezTo>
                    <a:cubicBezTo>
                      <a:pt x="38" y="107"/>
                      <a:pt x="38" y="107"/>
                      <a:pt x="38" y="107"/>
                    </a:cubicBezTo>
                    <a:cubicBezTo>
                      <a:pt x="38" y="102"/>
                      <a:pt x="42" y="99"/>
                      <a:pt x="46" y="99"/>
                    </a:cubicBezTo>
                    <a:cubicBezTo>
                      <a:pt x="75" y="99"/>
                      <a:pt x="147" y="99"/>
                      <a:pt x="147" y="99"/>
                    </a:cubicBezTo>
                    <a:cubicBezTo>
                      <a:pt x="151" y="99"/>
                      <a:pt x="154" y="102"/>
                      <a:pt x="154" y="107"/>
                    </a:cubicBezTo>
                    <a:cubicBezTo>
                      <a:pt x="154" y="135"/>
                      <a:pt x="154" y="135"/>
                      <a:pt x="154" y="135"/>
                    </a:cubicBezTo>
                    <a:cubicBezTo>
                      <a:pt x="154" y="135"/>
                      <a:pt x="154" y="135"/>
                      <a:pt x="154" y="135"/>
                    </a:cubicBezTo>
                    <a:close/>
                    <a:moveTo>
                      <a:pt x="154" y="72"/>
                    </a:moveTo>
                    <a:cubicBezTo>
                      <a:pt x="154" y="76"/>
                      <a:pt x="151" y="80"/>
                      <a:pt x="147" y="80"/>
                    </a:cubicBezTo>
                    <a:cubicBezTo>
                      <a:pt x="117" y="80"/>
                      <a:pt x="46" y="80"/>
                      <a:pt x="46" y="80"/>
                    </a:cubicBezTo>
                    <a:cubicBezTo>
                      <a:pt x="42" y="80"/>
                      <a:pt x="38" y="76"/>
                      <a:pt x="38" y="72"/>
                    </a:cubicBezTo>
                    <a:cubicBezTo>
                      <a:pt x="38" y="42"/>
                      <a:pt x="38" y="42"/>
                      <a:pt x="38" y="42"/>
                    </a:cubicBezTo>
                    <a:cubicBezTo>
                      <a:pt x="38" y="38"/>
                      <a:pt x="42" y="35"/>
                      <a:pt x="46" y="35"/>
                    </a:cubicBezTo>
                    <a:cubicBezTo>
                      <a:pt x="75" y="35"/>
                      <a:pt x="147" y="35"/>
                      <a:pt x="147" y="35"/>
                    </a:cubicBezTo>
                    <a:cubicBezTo>
                      <a:pt x="151" y="35"/>
                      <a:pt x="154" y="38"/>
                      <a:pt x="154" y="42"/>
                    </a:cubicBezTo>
                    <a:cubicBezTo>
                      <a:pt x="154" y="72"/>
                      <a:pt x="154" y="72"/>
                      <a:pt x="154" y="72"/>
                    </a:cubicBezTo>
                    <a:cubicBezTo>
                      <a:pt x="154" y="72"/>
                      <a:pt x="154" y="72"/>
                      <a:pt x="154" y="72"/>
                    </a:cubicBezTo>
                    <a:close/>
                    <a:moveTo>
                      <a:pt x="154" y="390"/>
                    </a:moveTo>
                    <a:cubicBezTo>
                      <a:pt x="154" y="395"/>
                      <a:pt x="150" y="398"/>
                      <a:pt x="146" y="398"/>
                    </a:cubicBezTo>
                    <a:cubicBezTo>
                      <a:pt x="117" y="398"/>
                      <a:pt x="117" y="398"/>
                      <a:pt x="117" y="398"/>
                    </a:cubicBezTo>
                    <a:cubicBezTo>
                      <a:pt x="112" y="398"/>
                      <a:pt x="109" y="395"/>
                      <a:pt x="109" y="390"/>
                    </a:cubicBezTo>
                    <a:cubicBezTo>
                      <a:pt x="109" y="361"/>
                      <a:pt x="109" y="361"/>
                      <a:pt x="109" y="361"/>
                    </a:cubicBezTo>
                    <a:cubicBezTo>
                      <a:pt x="109" y="357"/>
                      <a:pt x="112" y="353"/>
                      <a:pt x="117" y="353"/>
                    </a:cubicBezTo>
                    <a:cubicBezTo>
                      <a:pt x="146" y="353"/>
                      <a:pt x="146" y="353"/>
                      <a:pt x="146" y="353"/>
                    </a:cubicBezTo>
                    <a:cubicBezTo>
                      <a:pt x="150" y="353"/>
                      <a:pt x="154" y="357"/>
                      <a:pt x="154" y="361"/>
                    </a:cubicBezTo>
                    <a:cubicBezTo>
                      <a:pt x="154" y="390"/>
                      <a:pt x="154" y="390"/>
                      <a:pt x="154" y="390"/>
                    </a:cubicBezTo>
                    <a:cubicBezTo>
                      <a:pt x="154" y="390"/>
                      <a:pt x="154" y="390"/>
                      <a:pt x="154" y="390"/>
                    </a:cubicBezTo>
                    <a:close/>
                    <a:moveTo>
                      <a:pt x="154" y="326"/>
                    </a:moveTo>
                    <a:cubicBezTo>
                      <a:pt x="154" y="330"/>
                      <a:pt x="150" y="335"/>
                      <a:pt x="146" y="335"/>
                    </a:cubicBezTo>
                    <a:cubicBezTo>
                      <a:pt x="117" y="335"/>
                      <a:pt x="117" y="335"/>
                      <a:pt x="117" y="335"/>
                    </a:cubicBezTo>
                    <a:cubicBezTo>
                      <a:pt x="112" y="335"/>
                      <a:pt x="109" y="330"/>
                      <a:pt x="109" y="326"/>
                    </a:cubicBezTo>
                    <a:cubicBezTo>
                      <a:pt x="109" y="297"/>
                      <a:pt x="109" y="297"/>
                      <a:pt x="109" y="297"/>
                    </a:cubicBezTo>
                    <a:cubicBezTo>
                      <a:pt x="109" y="293"/>
                      <a:pt x="112" y="290"/>
                      <a:pt x="117" y="290"/>
                    </a:cubicBezTo>
                    <a:cubicBezTo>
                      <a:pt x="146" y="290"/>
                      <a:pt x="146" y="290"/>
                      <a:pt x="146" y="290"/>
                    </a:cubicBezTo>
                    <a:cubicBezTo>
                      <a:pt x="150" y="290"/>
                      <a:pt x="154" y="293"/>
                      <a:pt x="154" y="297"/>
                    </a:cubicBezTo>
                    <a:cubicBezTo>
                      <a:pt x="154" y="326"/>
                      <a:pt x="154" y="326"/>
                      <a:pt x="154" y="326"/>
                    </a:cubicBezTo>
                    <a:cubicBezTo>
                      <a:pt x="154" y="326"/>
                      <a:pt x="154" y="326"/>
                      <a:pt x="154" y="326"/>
                    </a:cubicBezTo>
                    <a:close/>
                    <a:moveTo>
                      <a:pt x="154" y="263"/>
                    </a:moveTo>
                    <a:cubicBezTo>
                      <a:pt x="154" y="267"/>
                      <a:pt x="150" y="270"/>
                      <a:pt x="146" y="270"/>
                    </a:cubicBezTo>
                    <a:cubicBezTo>
                      <a:pt x="117" y="270"/>
                      <a:pt x="117" y="270"/>
                      <a:pt x="117" y="270"/>
                    </a:cubicBezTo>
                    <a:cubicBezTo>
                      <a:pt x="112" y="270"/>
                      <a:pt x="109" y="267"/>
                      <a:pt x="109" y="263"/>
                    </a:cubicBezTo>
                    <a:cubicBezTo>
                      <a:pt x="109" y="234"/>
                      <a:pt x="109" y="234"/>
                      <a:pt x="109" y="234"/>
                    </a:cubicBezTo>
                    <a:cubicBezTo>
                      <a:pt x="109" y="230"/>
                      <a:pt x="112" y="226"/>
                      <a:pt x="117" y="226"/>
                    </a:cubicBezTo>
                    <a:cubicBezTo>
                      <a:pt x="146" y="226"/>
                      <a:pt x="146" y="226"/>
                      <a:pt x="146" y="226"/>
                    </a:cubicBezTo>
                    <a:cubicBezTo>
                      <a:pt x="150" y="226"/>
                      <a:pt x="154" y="230"/>
                      <a:pt x="154" y="234"/>
                    </a:cubicBezTo>
                    <a:cubicBezTo>
                      <a:pt x="154" y="263"/>
                      <a:pt x="154" y="263"/>
                      <a:pt x="154" y="263"/>
                    </a:cubicBezTo>
                    <a:cubicBezTo>
                      <a:pt x="154" y="263"/>
                      <a:pt x="154" y="263"/>
                      <a:pt x="154" y="263"/>
                    </a:cubicBezTo>
                    <a:close/>
                    <a:moveTo>
                      <a:pt x="154" y="199"/>
                    </a:moveTo>
                    <a:cubicBezTo>
                      <a:pt x="154" y="204"/>
                      <a:pt x="150" y="207"/>
                      <a:pt x="146" y="207"/>
                    </a:cubicBezTo>
                    <a:cubicBezTo>
                      <a:pt x="117" y="207"/>
                      <a:pt x="117" y="207"/>
                      <a:pt x="117" y="207"/>
                    </a:cubicBezTo>
                    <a:cubicBezTo>
                      <a:pt x="112" y="207"/>
                      <a:pt x="109" y="204"/>
                      <a:pt x="109" y="199"/>
                    </a:cubicBezTo>
                    <a:cubicBezTo>
                      <a:pt x="109" y="170"/>
                      <a:pt x="109" y="170"/>
                      <a:pt x="109" y="170"/>
                    </a:cubicBezTo>
                    <a:cubicBezTo>
                      <a:pt x="109" y="165"/>
                      <a:pt x="112" y="162"/>
                      <a:pt x="117" y="162"/>
                    </a:cubicBezTo>
                    <a:cubicBezTo>
                      <a:pt x="146" y="162"/>
                      <a:pt x="146" y="162"/>
                      <a:pt x="146" y="162"/>
                    </a:cubicBezTo>
                    <a:cubicBezTo>
                      <a:pt x="150" y="162"/>
                      <a:pt x="154" y="165"/>
                      <a:pt x="154" y="170"/>
                    </a:cubicBezTo>
                    <a:cubicBezTo>
                      <a:pt x="154" y="199"/>
                      <a:pt x="154" y="199"/>
                      <a:pt x="154" y="199"/>
                    </a:cubicBezTo>
                    <a:cubicBezTo>
                      <a:pt x="154" y="199"/>
                      <a:pt x="154" y="199"/>
                      <a:pt x="154" y="199"/>
                    </a:cubicBezTo>
                    <a:close/>
                  </a:path>
                </a:pathLst>
              </a:custGeom>
              <a:solidFill>
                <a:srgbClr val="00C8F5"/>
              </a:solidFill>
              <a:ln>
                <a:noFill/>
              </a:ln>
              <a:extLst/>
            </p:spPr>
            <p:txBody>
              <a:bodyPr lIns="91403" tIns="45702" rIns="91403" bIns="45702"/>
              <a:lstStyle/>
              <a:p>
                <a:pPr defTabSz="932134">
                  <a:defRPr/>
                </a:pPr>
                <a:endParaRPr lang="en-US" sz="2399">
                  <a:solidFill>
                    <a:srgbClr val="FFFFFF"/>
                  </a:solidFill>
                </a:endParaRPr>
              </a:p>
            </p:txBody>
          </p:sp>
          <p:sp>
            <p:nvSpPr>
              <p:cNvPr id="195" name="Freeform 15"/>
              <p:cNvSpPr>
                <a:spLocks noEditPoints="1"/>
              </p:cNvSpPr>
              <p:nvPr/>
            </p:nvSpPr>
            <p:spPr bwMode="auto">
              <a:xfrm>
                <a:off x="1332307" y="2966765"/>
                <a:ext cx="194553" cy="292927"/>
              </a:xfrm>
              <a:custGeom>
                <a:avLst/>
                <a:gdLst>
                  <a:gd name="T0" fmla="*/ 0 w 196"/>
                  <a:gd name="T1" fmla="*/ 293 h 293"/>
                  <a:gd name="T2" fmla="*/ 196 w 196"/>
                  <a:gd name="T3" fmla="*/ 293 h 293"/>
                  <a:gd name="T4" fmla="*/ 196 w 196"/>
                  <a:gd name="T5" fmla="*/ 0 h 293"/>
                  <a:gd name="T6" fmla="*/ 0 w 196"/>
                  <a:gd name="T7" fmla="*/ 0 h 293"/>
                  <a:gd name="T8" fmla="*/ 0 w 196"/>
                  <a:gd name="T9" fmla="*/ 293 h 293"/>
                  <a:gd name="T10" fmla="*/ 0 w 196"/>
                  <a:gd name="T11" fmla="*/ 293 h 293"/>
                  <a:gd name="T12" fmla="*/ 44 w 196"/>
                  <a:gd name="T13" fmla="*/ 39 h 293"/>
                  <a:gd name="T14" fmla="*/ 51 w 196"/>
                  <a:gd name="T15" fmla="*/ 30 h 293"/>
                  <a:gd name="T16" fmla="*/ 148 w 196"/>
                  <a:gd name="T17" fmla="*/ 30 h 293"/>
                  <a:gd name="T18" fmla="*/ 156 w 196"/>
                  <a:gd name="T19" fmla="*/ 39 h 293"/>
                  <a:gd name="T20" fmla="*/ 156 w 196"/>
                  <a:gd name="T21" fmla="*/ 68 h 293"/>
                  <a:gd name="T22" fmla="*/ 148 w 196"/>
                  <a:gd name="T23" fmla="*/ 75 h 293"/>
                  <a:gd name="T24" fmla="*/ 51 w 196"/>
                  <a:gd name="T25" fmla="*/ 75 h 293"/>
                  <a:gd name="T26" fmla="*/ 44 w 196"/>
                  <a:gd name="T27" fmla="*/ 68 h 293"/>
                  <a:gd name="T28" fmla="*/ 44 w 196"/>
                  <a:gd name="T29" fmla="*/ 39 h 293"/>
                  <a:gd name="T30" fmla="*/ 44 w 196"/>
                  <a:gd name="T31" fmla="*/ 39 h 293"/>
                  <a:gd name="T32" fmla="*/ 44 w 196"/>
                  <a:gd name="T33" fmla="*/ 102 h 293"/>
                  <a:gd name="T34" fmla="*/ 51 w 196"/>
                  <a:gd name="T35" fmla="*/ 95 h 293"/>
                  <a:gd name="T36" fmla="*/ 148 w 196"/>
                  <a:gd name="T37" fmla="*/ 95 h 293"/>
                  <a:gd name="T38" fmla="*/ 156 w 196"/>
                  <a:gd name="T39" fmla="*/ 102 h 293"/>
                  <a:gd name="T40" fmla="*/ 156 w 196"/>
                  <a:gd name="T41" fmla="*/ 131 h 293"/>
                  <a:gd name="T42" fmla="*/ 148 w 196"/>
                  <a:gd name="T43" fmla="*/ 140 h 293"/>
                  <a:gd name="T44" fmla="*/ 51 w 196"/>
                  <a:gd name="T45" fmla="*/ 140 h 293"/>
                  <a:gd name="T46" fmla="*/ 44 w 196"/>
                  <a:gd name="T47" fmla="*/ 131 h 293"/>
                  <a:gd name="T48" fmla="*/ 44 w 196"/>
                  <a:gd name="T49" fmla="*/ 102 h 293"/>
                  <a:gd name="T50" fmla="*/ 44 w 196"/>
                  <a:gd name="T51" fmla="*/ 102 h 293"/>
                  <a:gd name="T52" fmla="*/ 44 w 196"/>
                  <a:gd name="T53" fmla="*/ 166 h 293"/>
                  <a:gd name="T54" fmla="*/ 51 w 196"/>
                  <a:gd name="T55" fmla="*/ 158 h 293"/>
                  <a:gd name="T56" fmla="*/ 148 w 196"/>
                  <a:gd name="T57" fmla="*/ 158 h 293"/>
                  <a:gd name="T58" fmla="*/ 156 w 196"/>
                  <a:gd name="T59" fmla="*/ 166 h 293"/>
                  <a:gd name="T60" fmla="*/ 156 w 196"/>
                  <a:gd name="T61" fmla="*/ 195 h 293"/>
                  <a:gd name="T62" fmla="*/ 148 w 196"/>
                  <a:gd name="T63" fmla="*/ 203 h 293"/>
                  <a:gd name="T64" fmla="*/ 51 w 196"/>
                  <a:gd name="T65" fmla="*/ 203 h 293"/>
                  <a:gd name="T66" fmla="*/ 44 w 196"/>
                  <a:gd name="T67" fmla="*/ 195 h 293"/>
                  <a:gd name="T68" fmla="*/ 44 w 196"/>
                  <a:gd name="T69" fmla="*/ 166 h 293"/>
                  <a:gd name="T70" fmla="*/ 44 w 196"/>
                  <a:gd name="T71" fmla="*/ 166 h 293"/>
                  <a:gd name="T72" fmla="*/ 44 w 196"/>
                  <a:gd name="T73" fmla="*/ 230 h 293"/>
                  <a:gd name="T74" fmla="*/ 51 w 196"/>
                  <a:gd name="T75" fmla="*/ 222 h 293"/>
                  <a:gd name="T76" fmla="*/ 148 w 196"/>
                  <a:gd name="T77" fmla="*/ 222 h 293"/>
                  <a:gd name="T78" fmla="*/ 156 w 196"/>
                  <a:gd name="T79" fmla="*/ 230 h 293"/>
                  <a:gd name="T80" fmla="*/ 156 w 196"/>
                  <a:gd name="T81" fmla="*/ 258 h 293"/>
                  <a:gd name="T82" fmla="*/ 148 w 196"/>
                  <a:gd name="T83" fmla="*/ 266 h 293"/>
                  <a:gd name="T84" fmla="*/ 51 w 196"/>
                  <a:gd name="T85" fmla="*/ 266 h 293"/>
                  <a:gd name="T86" fmla="*/ 44 w 196"/>
                  <a:gd name="T87" fmla="*/ 258 h 293"/>
                  <a:gd name="T88" fmla="*/ 44 w 196"/>
                  <a:gd name="T89" fmla="*/ 230 h 293"/>
                  <a:gd name="T90" fmla="*/ 44 w 196"/>
                  <a:gd name="T91"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93">
                    <a:moveTo>
                      <a:pt x="0" y="293"/>
                    </a:moveTo>
                    <a:cubicBezTo>
                      <a:pt x="196" y="293"/>
                      <a:pt x="196" y="293"/>
                      <a:pt x="196" y="293"/>
                    </a:cubicBezTo>
                    <a:cubicBezTo>
                      <a:pt x="196" y="0"/>
                      <a:pt x="196" y="0"/>
                      <a:pt x="196" y="0"/>
                    </a:cubicBezTo>
                    <a:cubicBezTo>
                      <a:pt x="0" y="0"/>
                      <a:pt x="0" y="0"/>
                      <a:pt x="0" y="0"/>
                    </a:cubicBezTo>
                    <a:cubicBezTo>
                      <a:pt x="0" y="293"/>
                      <a:pt x="0" y="293"/>
                      <a:pt x="0" y="293"/>
                    </a:cubicBezTo>
                    <a:cubicBezTo>
                      <a:pt x="0" y="293"/>
                      <a:pt x="0" y="293"/>
                      <a:pt x="0" y="293"/>
                    </a:cubicBezTo>
                    <a:close/>
                    <a:moveTo>
                      <a:pt x="44" y="39"/>
                    </a:moveTo>
                    <a:cubicBezTo>
                      <a:pt x="44" y="35"/>
                      <a:pt x="47" y="30"/>
                      <a:pt x="51" y="30"/>
                    </a:cubicBezTo>
                    <a:cubicBezTo>
                      <a:pt x="80" y="30"/>
                      <a:pt x="148" y="30"/>
                      <a:pt x="148" y="30"/>
                    </a:cubicBezTo>
                    <a:cubicBezTo>
                      <a:pt x="153" y="30"/>
                      <a:pt x="156" y="35"/>
                      <a:pt x="156" y="39"/>
                    </a:cubicBezTo>
                    <a:cubicBezTo>
                      <a:pt x="156" y="68"/>
                      <a:pt x="156" y="68"/>
                      <a:pt x="156" y="68"/>
                    </a:cubicBezTo>
                    <a:cubicBezTo>
                      <a:pt x="156" y="72"/>
                      <a:pt x="153" y="75"/>
                      <a:pt x="148" y="75"/>
                    </a:cubicBezTo>
                    <a:cubicBezTo>
                      <a:pt x="119" y="75"/>
                      <a:pt x="51" y="75"/>
                      <a:pt x="51" y="75"/>
                    </a:cubicBezTo>
                    <a:cubicBezTo>
                      <a:pt x="47" y="75"/>
                      <a:pt x="44" y="72"/>
                      <a:pt x="44" y="68"/>
                    </a:cubicBezTo>
                    <a:cubicBezTo>
                      <a:pt x="44" y="39"/>
                      <a:pt x="44" y="39"/>
                      <a:pt x="44" y="39"/>
                    </a:cubicBezTo>
                    <a:cubicBezTo>
                      <a:pt x="44" y="39"/>
                      <a:pt x="44" y="39"/>
                      <a:pt x="44" y="39"/>
                    </a:cubicBezTo>
                    <a:close/>
                    <a:moveTo>
                      <a:pt x="44" y="102"/>
                    </a:moveTo>
                    <a:cubicBezTo>
                      <a:pt x="44" y="98"/>
                      <a:pt x="47" y="95"/>
                      <a:pt x="51" y="95"/>
                    </a:cubicBezTo>
                    <a:cubicBezTo>
                      <a:pt x="80" y="95"/>
                      <a:pt x="148" y="95"/>
                      <a:pt x="148" y="95"/>
                    </a:cubicBezTo>
                    <a:cubicBezTo>
                      <a:pt x="153" y="95"/>
                      <a:pt x="156" y="98"/>
                      <a:pt x="156" y="102"/>
                    </a:cubicBezTo>
                    <a:cubicBezTo>
                      <a:pt x="156" y="131"/>
                      <a:pt x="156" y="131"/>
                      <a:pt x="156" y="131"/>
                    </a:cubicBezTo>
                    <a:cubicBezTo>
                      <a:pt x="156" y="135"/>
                      <a:pt x="153" y="140"/>
                      <a:pt x="148" y="140"/>
                    </a:cubicBezTo>
                    <a:cubicBezTo>
                      <a:pt x="119" y="140"/>
                      <a:pt x="51" y="140"/>
                      <a:pt x="51" y="140"/>
                    </a:cubicBezTo>
                    <a:cubicBezTo>
                      <a:pt x="47" y="140"/>
                      <a:pt x="44" y="135"/>
                      <a:pt x="44" y="131"/>
                    </a:cubicBezTo>
                    <a:cubicBezTo>
                      <a:pt x="44" y="102"/>
                      <a:pt x="44" y="102"/>
                      <a:pt x="44" y="102"/>
                    </a:cubicBezTo>
                    <a:cubicBezTo>
                      <a:pt x="44" y="102"/>
                      <a:pt x="44" y="102"/>
                      <a:pt x="44" y="102"/>
                    </a:cubicBezTo>
                    <a:close/>
                    <a:moveTo>
                      <a:pt x="44" y="166"/>
                    </a:moveTo>
                    <a:cubicBezTo>
                      <a:pt x="44" y="161"/>
                      <a:pt x="47" y="158"/>
                      <a:pt x="51" y="158"/>
                    </a:cubicBezTo>
                    <a:cubicBezTo>
                      <a:pt x="80" y="158"/>
                      <a:pt x="148" y="158"/>
                      <a:pt x="148" y="158"/>
                    </a:cubicBezTo>
                    <a:cubicBezTo>
                      <a:pt x="153" y="158"/>
                      <a:pt x="156" y="161"/>
                      <a:pt x="156" y="166"/>
                    </a:cubicBezTo>
                    <a:cubicBezTo>
                      <a:pt x="156" y="195"/>
                      <a:pt x="156" y="195"/>
                      <a:pt x="156" y="195"/>
                    </a:cubicBezTo>
                    <a:cubicBezTo>
                      <a:pt x="156" y="200"/>
                      <a:pt x="153" y="203"/>
                      <a:pt x="148" y="203"/>
                    </a:cubicBezTo>
                    <a:cubicBezTo>
                      <a:pt x="119" y="203"/>
                      <a:pt x="51" y="203"/>
                      <a:pt x="51" y="203"/>
                    </a:cubicBezTo>
                    <a:cubicBezTo>
                      <a:pt x="47" y="203"/>
                      <a:pt x="44" y="200"/>
                      <a:pt x="44" y="195"/>
                    </a:cubicBezTo>
                    <a:cubicBezTo>
                      <a:pt x="44" y="166"/>
                      <a:pt x="44" y="166"/>
                      <a:pt x="44" y="166"/>
                    </a:cubicBezTo>
                    <a:cubicBezTo>
                      <a:pt x="44" y="166"/>
                      <a:pt x="44" y="166"/>
                      <a:pt x="44" y="166"/>
                    </a:cubicBezTo>
                    <a:close/>
                    <a:moveTo>
                      <a:pt x="44" y="230"/>
                    </a:moveTo>
                    <a:cubicBezTo>
                      <a:pt x="44" y="225"/>
                      <a:pt x="47" y="222"/>
                      <a:pt x="51" y="222"/>
                    </a:cubicBezTo>
                    <a:cubicBezTo>
                      <a:pt x="80" y="222"/>
                      <a:pt x="148" y="222"/>
                      <a:pt x="148" y="222"/>
                    </a:cubicBezTo>
                    <a:cubicBezTo>
                      <a:pt x="153" y="222"/>
                      <a:pt x="156" y="225"/>
                      <a:pt x="156" y="230"/>
                    </a:cubicBezTo>
                    <a:cubicBezTo>
                      <a:pt x="156" y="258"/>
                      <a:pt x="156" y="258"/>
                      <a:pt x="156" y="258"/>
                    </a:cubicBezTo>
                    <a:cubicBezTo>
                      <a:pt x="156" y="263"/>
                      <a:pt x="153" y="266"/>
                      <a:pt x="148" y="266"/>
                    </a:cubicBezTo>
                    <a:cubicBezTo>
                      <a:pt x="119" y="266"/>
                      <a:pt x="51" y="266"/>
                      <a:pt x="51" y="266"/>
                    </a:cubicBezTo>
                    <a:cubicBezTo>
                      <a:pt x="47" y="266"/>
                      <a:pt x="44" y="263"/>
                      <a:pt x="44" y="258"/>
                    </a:cubicBezTo>
                    <a:cubicBezTo>
                      <a:pt x="44" y="230"/>
                      <a:pt x="44" y="230"/>
                      <a:pt x="44" y="230"/>
                    </a:cubicBezTo>
                    <a:cubicBezTo>
                      <a:pt x="44" y="230"/>
                      <a:pt x="44" y="230"/>
                      <a:pt x="44" y="230"/>
                    </a:cubicBezTo>
                    <a:close/>
                  </a:path>
                </a:pathLst>
              </a:custGeom>
              <a:solidFill>
                <a:srgbClr val="00C8F5"/>
              </a:solidFill>
              <a:ln>
                <a:noFill/>
              </a:ln>
              <a:extLst/>
            </p:spPr>
            <p:txBody>
              <a:bodyPr lIns="91403" tIns="45702" rIns="91403" bIns="45702"/>
              <a:lstStyle/>
              <a:p>
                <a:pPr defTabSz="932134">
                  <a:defRPr/>
                </a:pPr>
                <a:endParaRPr lang="en-US" sz="2399">
                  <a:solidFill>
                    <a:srgbClr val="FFFFFF"/>
                  </a:solidFill>
                </a:endParaRPr>
              </a:p>
            </p:txBody>
          </p:sp>
        </p:grpSp>
      </p:grpSp>
    </p:spTree>
    <p:extLst>
      <p:ext uri="{BB962C8B-B14F-4D97-AF65-F5344CB8AC3E}">
        <p14:creationId xmlns:p14="http://schemas.microsoft.com/office/powerpoint/2010/main" val="29485833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2502" y="1619"/>
            <a:ext cx="12431473" cy="9277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b="1" dirty="0" err="1">
              <a:gradFill>
                <a:gsLst>
                  <a:gs pos="1250">
                    <a:srgbClr val="EFEFEF"/>
                  </a:gs>
                  <a:gs pos="10417">
                    <a:srgbClr val="EFEFEF"/>
                  </a:gs>
                </a:gsLst>
                <a:lin ang="5400000" scaled="0"/>
              </a:gradFill>
            </a:endParaRPr>
          </a:p>
        </p:txBody>
      </p:sp>
      <p:sp>
        <p:nvSpPr>
          <p:cNvPr id="8" name="Text - Commons"/>
          <p:cNvSpPr/>
          <p:nvPr/>
        </p:nvSpPr>
        <p:spPr bwMode="auto">
          <a:xfrm>
            <a:off x="-76427" y="936970"/>
            <a:ext cx="9037834" cy="60781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399" tIns="45699" rIns="45699" bIns="91399" anchor="ctr"/>
          <a:lstStyle/>
          <a:p>
            <a:pPr marL="466114" indent="-466114" defTabSz="932342">
              <a:buFont typeface="Arial" panose="020B0604020202020204" pitchFamily="34" charset="0"/>
              <a:buChar char="•"/>
              <a:defRPr/>
            </a:pPr>
            <a:r>
              <a:rPr lang="en-US" sz="2199" dirty="0">
                <a:solidFill>
                  <a:srgbClr val="00188F"/>
                </a:solidFill>
              </a:rPr>
              <a:t>CCO </a:t>
            </a:r>
            <a:r>
              <a:rPr lang="en-US" sz="2199" dirty="0" smtClean="0">
                <a:solidFill>
                  <a:srgbClr val="00188F"/>
                </a:solidFill>
              </a:rPr>
              <a:t>has worked </a:t>
            </a:r>
            <a:r>
              <a:rPr lang="en-US" sz="2199" dirty="0">
                <a:solidFill>
                  <a:srgbClr val="00188F"/>
                </a:solidFill>
              </a:rPr>
              <a:t>with some of the largest datacenters in the world</a:t>
            </a:r>
          </a:p>
          <a:p>
            <a:pPr marL="466114" indent="-466114" defTabSz="932342">
              <a:buFont typeface="Arial" panose="020B0604020202020204" pitchFamily="34" charset="0"/>
              <a:buChar char="•"/>
              <a:defRPr/>
            </a:pPr>
            <a:r>
              <a:rPr lang="en-US" sz="2199" u="sng" dirty="0">
                <a:solidFill>
                  <a:srgbClr val="00188F"/>
                </a:solidFill>
              </a:rPr>
              <a:t>“Server Pods”</a:t>
            </a:r>
            <a:r>
              <a:rPr lang="en-US" sz="2199" dirty="0">
                <a:solidFill>
                  <a:srgbClr val="00188F"/>
                </a:solidFill>
              </a:rPr>
              <a:t> – 1160 16-core Host Servers in a shipping container at 57% less cost than the deepest corporate discount for HP, Dell, Fujitsu, IBM servers</a:t>
            </a:r>
          </a:p>
          <a:p>
            <a:pPr marL="466114" indent="-466114" defTabSz="932342">
              <a:buFont typeface="Arial" panose="020B0604020202020204" pitchFamily="34" charset="0"/>
              <a:buChar char="•"/>
              <a:defRPr/>
            </a:pPr>
            <a:r>
              <a:rPr lang="en-US" sz="2199" u="sng" dirty="0">
                <a:solidFill>
                  <a:srgbClr val="00188F"/>
                </a:solidFill>
              </a:rPr>
              <a:t>“Cheap Storage”</a:t>
            </a:r>
            <a:r>
              <a:rPr lang="en-US" sz="2199" dirty="0">
                <a:solidFill>
                  <a:srgbClr val="00188F"/>
                </a:solidFill>
              </a:rPr>
              <a:t> – Instead of $2500/TB (times 2 for site redundancy), storage costs in bulk (JBOD) now $300/TB (times 3 for high availability and site redundancy), so $5,000/TB or $900/TB???</a:t>
            </a:r>
          </a:p>
          <a:p>
            <a:pPr marL="466114" indent="-466114" defTabSz="932342">
              <a:buFont typeface="Arial" panose="020B0604020202020204" pitchFamily="34" charset="0"/>
              <a:buChar char="•"/>
              <a:defRPr/>
            </a:pPr>
            <a:r>
              <a:rPr lang="en-US" sz="2199" u="sng" dirty="0">
                <a:solidFill>
                  <a:srgbClr val="00188F"/>
                </a:solidFill>
              </a:rPr>
              <a:t>“Virtual Networking”</a:t>
            </a:r>
            <a:r>
              <a:rPr lang="en-US" sz="2199" dirty="0">
                <a:solidFill>
                  <a:srgbClr val="00188F"/>
                </a:solidFill>
              </a:rPr>
              <a:t> – Instead of appliances and devices, just embed switching and internetworking within the Hosts, Pods, Servers, and Apps (decrease of $10,000-$25,000 per site or per connection)</a:t>
            </a:r>
          </a:p>
          <a:p>
            <a:pPr marL="466114" indent="-466114" defTabSz="932342">
              <a:buFont typeface="Arial" panose="020B0604020202020204" pitchFamily="34" charset="0"/>
              <a:buChar char="•"/>
              <a:defRPr/>
            </a:pPr>
            <a:r>
              <a:rPr lang="en-US" sz="2199" u="sng" dirty="0">
                <a:solidFill>
                  <a:srgbClr val="00188F"/>
                </a:solidFill>
              </a:rPr>
              <a:t>“Service Automation”</a:t>
            </a:r>
            <a:r>
              <a:rPr lang="en-US" sz="2199" dirty="0">
                <a:solidFill>
                  <a:srgbClr val="00188F"/>
                </a:solidFill>
              </a:rPr>
              <a:t> – Spin up 2,350 VMs in 1-hour. Failover 1,000 VMs within a site in 30-seconds.  Failover 1,000 VMs across sites in 3-minutes</a:t>
            </a:r>
          </a:p>
          <a:p>
            <a:pPr marL="466114" indent="-466114" defTabSz="932342">
              <a:buFont typeface="Arial" panose="020B0604020202020204" pitchFamily="34" charset="0"/>
              <a:buChar char="•"/>
              <a:defRPr/>
            </a:pPr>
            <a:r>
              <a:rPr lang="en-US" sz="2199" dirty="0">
                <a:solidFill>
                  <a:srgbClr val="00188F"/>
                </a:solidFill>
              </a:rPr>
              <a:t>THIS hosted datacenter efficiency (now at $.46/$1, heading to $.37/$1 within 6 months) </a:t>
            </a:r>
            <a:r>
              <a:rPr lang="en-US" sz="2199" dirty="0" smtClean="0">
                <a:solidFill>
                  <a:srgbClr val="00188F"/>
                </a:solidFill>
              </a:rPr>
              <a:t>drives down the cost of a VM, </a:t>
            </a:r>
            <a:r>
              <a:rPr lang="en-US" sz="2199" dirty="0">
                <a:solidFill>
                  <a:srgbClr val="00188F"/>
                </a:solidFill>
              </a:rPr>
              <a:t>and </a:t>
            </a:r>
            <a:r>
              <a:rPr lang="en-US" sz="2199" dirty="0" smtClean="0">
                <a:solidFill>
                  <a:srgbClr val="00188F"/>
                </a:solidFill>
              </a:rPr>
              <a:t>puts </a:t>
            </a:r>
            <a:r>
              <a:rPr lang="en-US" sz="2199" dirty="0">
                <a:solidFill>
                  <a:srgbClr val="00188F"/>
                </a:solidFill>
              </a:rPr>
              <a:t>pressure on internal IT departments to improve </a:t>
            </a:r>
            <a:r>
              <a:rPr lang="en-US" sz="2199" dirty="0" smtClean="0">
                <a:solidFill>
                  <a:srgbClr val="00188F"/>
                </a:solidFill>
              </a:rPr>
              <a:t>their internal </a:t>
            </a:r>
            <a:r>
              <a:rPr lang="en-US" sz="2199" dirty="0">
                <a:solidFill>
                  <a:srgbClr val="00188F"/>
                </a:solidFill>
              </a:rPr>
              <a:t>IT efficiencies…</a:t>
            </a:r>
          </a:p>
        </p:txBody>
      </p:sp>
      <p:sp>
        <p:nvSpPr>
          <p:cNvPr id="2" name="Title 1"/>
          <p:cNvSpPr>
            <a:spLocks noGrp="1"/>
          </p:cNvSpPr>
          <p:nvPr>
            <p:ph type="title"/>
          </p:nvPr>
        </p:nvSpPr>
        <p:spPr>
          <a:xfrm>
            <a:off x="531948" y="29144"/>
            <a:ext cx="11372580" cy="862341"/>
          </a:xfrm>
        </p:spPr>
        <p:txBody>
          <a:bodyPr/>
          <a:lstStyle/>
          <a:p>
            <a:pPr defTabSz="932250" fontAlgn="auto">
              <a:spcAft>
                <a:spcPts val="0"/>
              </a:spcAft>
              <a:defRPr/>
            </a:pPr>
            <a:r>
              <a:rPr sz="4798" dirty="0">
                <a:solidFill>
                  <a:srgbClr val="FFFFFF"/>
                </a:solidFill>
              </a:rPr>
              <a:t>Optimized Datacenter</a:t>
            </a:r>
          </a:p>
        </p:txBody>
      </p:sp>
      <p:pic>
        <p:nvPicPr>
          <p:cNvPr id="785413" name="Picture 19" descr="http://blog.archive.org/wp-content/uploads/2011/05/pa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6619" y="1010500"/>
            <a:ext cx="3398497" cy="19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414" name="Picture 20" descr="http://www.michaelhanley.org/.a/6a00e55236feef88340120a80e7abc970b-800w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72168" y="4170989"/>
            <a:ext cx="2098358" cy="279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415" name="Picture 21" descr="http://www.sgi.com/products/storage/images/header_jbod.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18133" y="3045712"/>
            <a:ext cx="3602504" cy="101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4998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bwMode="auto">
          <a:xfrm>
            <a:off x="2502" y="1620"/>
            <a:ext cx="12431473" cy="95365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999" dirty="0" err="1">
              <a:gradFill>
                <a:gsLst>
                  <a:gs pos="1250">
                    <a:srgbClr val="EFEFEF"/>
                  </a:gs>
                  <a:gs pos="10417">
                    <a:srgbClr val="EFEFEF"/>
                  </a:gs>
                </a:gsLst>
                <a:lin ang="5400000" scaled="0"/>
              </a:gradFill>
            </a:endParaRPr>
          </a:p>
        </p:txBody>
      </p:sp>
      <p:sp>
        <p:nvSpPr>
          <p:cNvPr id="77" name="Title 76"/>
          <p:cNvSpPr>
            <a:spLocks noGrp="1"/>
          </p:cNvSpPr>
          <p:nvPr>
            <p:ph type="title"/>
          </p:nvPr>
        </p:nvSpPr>
        <p:spPr>
          <a:xfrm>
            <a:off x="277749" y="19429"/>
            <a:ext cx="11370961" cy="945556"/>
          </a:xfrm>
        </p:spPr>
        <p:txBody>
          <a:bodyPr/>
          <a:lstStyle/>
          <a:p>
            <a:pPr defTabSz="932372" fontAlgn="auto">
              <a:spcAft>
                <a:spcPts val="0"/>
              </a:spcAft>
              <a:defRPr/>
            </a:pPr>
            <a:r>
              <a:rPr sz="5398" dirty="0" smtClean="0">
                <a:solidFill>
                  <a:srgbClr val="FFFFFF"/>
                </a:solidFill>
              </a:rPr>
              <a:t>Simple Way to </a:t>
            </a:r>
            <a:r>
              <a:rPr sz="5398" dirty="0">
                <a:solidFill>
                  <a:srgbClr val="FFFFFF"/>
                </a:solidFill>
              </a:rPr>
              <a:t>Start…</a:t>
            </a:r>
          </a:p>
        </p:txBody>
      </p:sp>
      <p:sp>
        <p:nvSpPr>
          <p:cNvPr id="4" name="AutoShape 4"/>
          <p:cNvSpPr>
            <a:spLocks noChangeAspect="1" noChangeArrowheads="1" noTextEdit="1"/>
          </p:cNvSpPr>
          <p:nvPr/>
        </p:nvSpPr>
        <p:spPr bwMode="auto">
          <a:xfrm>
            <a:off x="1955139" y="1615865"/>
            <a:ext cx="8524578" cy="376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799">
              <a:solidFill>
                <a:srgbClr val="505050"/>
              </a:solidFill>
            </a:endParaRPr>
          </a:p>
        </p:txBody>
      </p:sp>
      <p:sp>
        <p:nvSpPr>
          <p:cNvPr id="86" name="Rectangle 85"/>
          <p:cNvSpPr/>
          <p:nvPr/>
        </p:nvSpPr>
        <p:spPr bwMode="auto">
          <a:xfrm>
            <a:off x="480137" y="1552720"/>
            <a:ext cx="2558183" cy="25096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endParaRPr lang="en-US" sz="1599" spc="-50" dirty="0">
              <a:solidFill>
                <a:srgbClr val="00188F"/>
              </a:solidFill>
            </a:endParaRPr>
          </a:p>
        </p:txBody>
      </p:sp>
      <p:sp>
        <p:nvSpPr>
          <p:cNvPr id="148" name="Freeform 539"/>
          <p:cNvSpPr>
            <a:spLocks noChangeAspect="1"/>
          </p:cNvSpPr>
          <p:nvPr/>
        </p:nvSpPr>
        <p:spPr bwMode="auto">
          <a:xfrm>
            <a:off x="10376095" y="1032987"/>
            <a:ext cx="1483098" cy="70754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399">
              <a:solidFill>
                <a:srgbClr val="505050"/>
              </a:solidFill>
            </a:endParaRPr>
          </a:p>
        </p:txBody>
      </p:sp>
      <p:sp>
        <p:nvSpPr>
          <p:cNvPr id="149" name="Freeform 539"/>
          <p:cNvSpPr>
            <a:spLocks noChangeAspect="1"/>
          </p:cNvSpPr>
          <p:nvPr/>
        </p:nvSpPr>
        <p:spPr bwMode="auto">
          <a:xfrm>
            <a:off x="10374475" y="2427036"/>
            <a:ext cx="1483098" cy="70754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399">
              <a:solidFill>
                <a:srgbClr val="505050"/>
              </a:solidFill>
            </a:endParaRPr>
          </a:p>
        </p:txBody>
      </p:sp>
      <p:sp>
        <p:nvSpPr>
          <p:cNvPr id="153" name="Rectangle 152"/>
          <p:cNvSpPr/>
          <p:nvPr/>
        </p:nvSpPr>
        <p:spPr bwMode="auto">
          <a:xfrm>
            <a:off x="10385809" y="3199347"/>
            <a:ext cx="1449097" cy="21696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ctr"/>
          <a:lstStyle/>
          <a:p>
            <a:pPr algn="ctr" defTabSz="913737" fontAlgn="base">
              <a:lnSpc>
                <a:spcPct val="90000"/>
              </a:lnSpc>
              <a:spcBef>
                <a:spcPct val="0"/>
              </a:spcBef>
              <a:spcAft>
                <a:spcPct val="0"/>
              </a:spcAft>
              <a:defRPr/>
            </a:pPr>
            <a:r>
              <a:rPr lang="en-US" sz="1199" spc="-50" dirty="0">
                <a:solidFill>
                  <a:srgbClr val="505050"/>
                </a:solidFill>
              </a:rPr>
              <a:t>Service Provider</a:t>
            </a:r>
          </a:p>
          <a:p>
            <a:pPr algn="ctr" defTabSz="913737" fontAlgn="base">
              <a:lnSpc>
                <a:spcPct val="90000"/>
              </a:lnSpc>
              <a:spcBef>
                <a:spcPct val="0"/>
              </a:spcBef>
              <a:spcAft>
                <a:spcPct val="0"/>
              </a:spcAft>
              <a:defRPr/>
            </a:pPr>
            <a:r>
              <a:rPr lang="en-US" sz="1199" spc="-50" dirty="0">
                <a:solidFill>
                  <a:srgbClr val="505050"/>
                </a:solidFill>
              </a:rPr>
              <a:t>[Rackspace]</a:t>
            </a:r>
          </a:p>
        </p:txBody>
      </p:sp>
      <p:grpSp>
        <p:nvGrpSpPr>
          <p:cNvPr id="789513" name="Group 72"/>
          <p:cNvGrpSpPr>
            <a:grpSpLocks/>
          </p:cNvGrpSpPr>
          <p:nvPr/>
        </p:nvGrpSpPr>
        <p:grpSpPr bwMode="auto">
          <a:xfrm>
            <a:off x="10599531" y="3719079"/>
            <a:ext cx="1654723" cy="238008"/>
            <a:chOff x="10135679" y="6415586"/>
            <a:chExt cx="2102358" cy="347033"/>
          </a:xfrm>
        </p:grpSpPr>
        <p:grpSp>
          <p:nvGrpSpPr>
            <p:cNvPr id="789548" name="Group 73"/>
            <p:cNvGrpSpPr>
              <a:grpSpLocks/>
            </p:cNvGrpSpPr>
            <p:nvPr/>
          </p:nvGrpSpPr>
          <p:grpSpPr bwMode="auto">
            <a:xfrm>
              <a:off x="10669581" y="6493054"/>
              <a:ext cx="1045287" cy="207782"/>
              <a:chOff x="10669581" y="6493054"/>
              <a:chExt cx="1045287" cy="207782"/>
            </a:xfrm>
          </p:grpSpPr>
          <p:sp>
            <p:nvSpPr>
              <p:cNvPr id="103" name="Freeform 9"/>
              <p:cNvSpPr>
                <a:spLocks noEditPoints="1"/>
              </p:cNvSpPr>
              <p:nvPr/>
            </p:nvSpPr>
            <p:spPr bwMode="black">
              <a:xfrm>
                <a:off x="10670526" y="6493491"/>
                <a:ext cx="207767" cy="20774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90000"/>
                </a:schemeClr>
              </a:solidFill>
              <a:ln>
                <a:noFill/>
              </a:ln>
              <a:extLst/>
            </p:spPr>
            <p:txBody>
              <a:bodyPr lIns="91403" tIns="45702" rIns="91403" bIns="45702"/>
              <a:lstStyle/>
              <a:p>
                <a:pPr defTabSz="932134">
                  <a:defRPr/>
                </a:pPr>
                <a:endParaRPr lang="en-US" sz="1399">
                  <a:solidFill>
                    <a:srgbClr val="505050"/>
                  </a:solidFill>
                </a:endParaRPr>
              </a:p>
            </p:txBody>
          </p:sp>
          <p:sp>
            <p:nvSpPr>
              <p:cNvPr id="104" name="Freeform 9"/>
              <p:cNvSpPr>
                <a:spLocks noEditPoints="1"/>
              </p:cNvSpPr>
              <p:nvPr/>
            </p:nvSpPr>
            <p:spPr bwMode="black">
              <a:xfrm>
                <a:off x="11507765" y="6493491"/>
                <a:ext cx="207768" cy="20774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lumMod val="90000"/>
                </a:schemeClr>
              </a:solidFill>
              <a:ln>
                <a:noFill/>
              </a:ln>
              <a:extLst/>
            </p:spPr>
            <p:txBody>
              <a:bodyPr lIns="91403" tIns="45702" rIns="91403" bIns="45702"/>
              <a:lstStyle/>
              <a:p>
                <a:pPr defTabSz="932134">
                  <a:defRPr/>
                </a:pPr>
                <a:endParaRPr lang="en-US" sz="1399">
                  <a:solidFill>
                    <a:srgbClr val="505050"/>
                  </a:solidFill>
                </a:endParaRPr>
              </a:p>
            </p:txBody>
          </p:sp>
        </p:grpSp>
        <p:grpSp>
          <p:nvGrpSpPr>
            <p:cNvPr id="75" name="Group 74"/>
            <p:cNvGrpSpPr/>
            <p:nvPr/>
          </p:nvGrpSpPr>
          <p:grpSpPr>
            <a:xfrm>
              <a:off x="11857037" y="6444288"/>
              <a:ext cx="381000" cy="289477"/>
              <a:chOff x="7582278" y="5991832"/>
              <a:chExt cx="696068" cy="528861"/>
            </a:xfrm>
            <a:solidFill>
              <a:schemeClr val="bg1">
                <a:lumMod val="90000"/>
              </a:schemeClr>
            </a:solidFill>
          </p:grpSpPr>
          <p:sp>
            <p:nvSpPr>
              <p:cNvPr id="99" name="Freeform 6"/>
              <p:cNvSpPr>
                <a:spLocks noChangeAspect="1" noEditPoints="1"/>
              </p:cNvSpPr>
              <p:nvPr/>
            </p:nvSpPr>
            <p:spPr bwMode="auto">
              <a:xfrm>
                <a:off x="7582278" y="5991832"/>
                <a:ext cx="696068" cy="528861"/>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grpFill/>
              <a:ln>
                <a:noFill/>
              </a:ln>
              <a:extLst/>
            </p:spPr>
            <p:txBody>
              <a:bodyPr lIns="91403" tIns="45702" rIns="91403" bIns="45702"/>
              <a:lstStyle/>
              <a:p>
                <a:pPr defTabSz="932134">
                  <a:defRPr/>
                </a:pPr>
                <a:endParaRPr lang="en-US" sz="1399">
                  <a:solidFill>
                    <a:srgbClr val="505050"/>
                  </a:solidFill>
                </a:endParaRPr>
              </a:p>
            </p:txBody>
          </p:sp>
          <p:sp>
            <p:nvSpPr>
              <p:cNvPr id="100" name="Freeform 131"/>
              <p:cNvSpPr>
                <a:spLocks noEditPoints="1"/>
              </p:cNvSpPr>
              <p:nvPr/>
            </p:nvSpPr>
            <p:spPr bwMode="auto">
              <a:xfrm>
                <a:off x="7670148" y="6324616"/>
                <a:ext cx="194084" cy="114344"/>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grpFill/>
              <a:ln>
                <a:noFill/>
              </a:ln>
              <a:extLst/>
            </p:spPr>
            <p:txBody>
              <a:bodyPr lIns="91403" tIns="45702" rIns="91403" bIns="45702"/>
              <a:lstStyle/>
              <a:p>
                <a:pPr defTabSz="914001">
                  <a:defRPr/>
                </a:pPr>
                <a:endParaRPr lang="en-US" sz="1399">
                  <a:solidFill>
                    <a:srgbClr val="FFFFFF"/>
                  </a:solidFill>
                </a:endParaRPr>
              </a:p>
            </p:txBody>
          </p:sp>
          <p:sp>
            <p:nvSpPr>
              <p:cNvPr id="101" name="Freeform 331"/>
              <p:cNvSpPr>
                <a:spLocks noChangeAspect="1" noEditPoints="1"/>
              </p:cNvSpPr>
              <p:nvPr/>
            </p:nvSpPr>
            <p:spPr bwMode="auto">
              <a:xfrm>
                <a:off x="7938776" y="6181098"/>
                <a:ext cx="251700" cy="246859"/>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grpFill/>
              <a:ln>
                <a:noFill/>
              </a:ln>
              <a:extLst/>
            </p:spPr>
            <p:txBody>
              <a:bodyPr lIns="91403" tIns="45702" rIns="91403" bIns="45702"/>
              <a:lstStyle/>
              <a:p>
                <a:pPr defTabSz="932134">
                  <a:defRPr/>
                </a:pPr>
                <a:endParaRPr lang="en-US" sz="1399">
                  <a:solidFill>
                    <a:srgbClr val="505050"/>
                  </a:solidFill>
                </a:endParaRPr>
              </a:p>
            </p:txBody>
          </p:sp>
          <p:sp>
            <p:nvSpPr>
              <p:cNvPr id="102" name="Freeform 346"/>
              <p:cNvSpPr>
                <a:spLocks noChangeAspect="1" noEditPoints="1"/>
              </p:cNvSpPr>
              <p:nvPr/>
            </p:nvSpPr>
            <p:spPr bwMode="auto">
              <a:xfrm>
                <a:off x="7670148" y="6148020"/>
                <a:ext cx="195347" cy="121250"/>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grpFill/>
              <a:ln>
                <a:noFill/>
              </a:ln>
              <a:extLst/>
            </p:spPr>
            <p:txBody>
              <a:bodyPr lIns="91403" tIns="45702" rIns="91403" bIns="45702"/>
              <a:lstStyle/>
              <a:p>
                <a:pPr defTabSz="932134">
                  <a:defRPr/>
                </a:pPr>
                <a:endParaRPr lang="en-US" sz="1399">
                  <a:solidFill>
                    <a:srgbClr val="505050"/>
                  </a:solidFill>
                </a:endParaRPr>
              </a:p>
            </p:txBody>
          </p:sp>
        </p:grpSp>
        <p:sp>
          <p:nvSpPr>
            <p:cNvPr id="76" name="Freeform 128"/>
            <p:cNvSpPr>
              <a:spLocks noChangeAspect="1"/>
            </p:cNvSpPr>
            <p:nvPr/>
          </p:nvSpPr>
          <p:spPr bwMode="white">
            <a:xfrm>
              <a:off x="10135679" y="6465162"/>
              <a:ext cx="419649" cy="2313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C8F5"/>
            </a:solidFill>
            <a:ln>
              <a:noFill/>
            </a:ln>
            <a:extLst/>
          </p:spPr>
          <p:txBody>
            <a:bodyPr lIns="91403" tIns="45702" rIns="91403" bIns="45702"/>
            <a:lstStyle/>
            <a:p>
              <a:pPr defTabSz="914001">
                <a:defRPr/>
              </a:pPr>
              <a:endParaRPr lang="en-US" sz="1399">
                <a:solidFill>
                  <a:srgbClr val="FFFFFF"/>
                </a:solidFill>
              </a:endParaRPr>
            </a:p>
          </p:txBody>
        </p:sp>
        <p:grpSp>
          <p:nvGrpSpPr>
            <p:cNvPr id="95" name="Group 94"/>
            <p:cNvGrpSpPr/>
            <p:nvPr/>
          </p:nvGrpSpPr>
          <p:grpSpPr>
            <a:xfrm>
              <a:off x="10998578" y="6415586"/>
              <a:ext cx="422308" cy="347033"/>
              <a:chOff x="-10704513" y="3823493"/>
              <a:chExt cx="2943165" cy="2418557"/>
            </a:xfrm>
            <a:solidFill>
              <a:schemeClr val="bg1">
                <a:lumMod val="90000"/>
              </a:schemeClr>
            </a:solidFill>
          </p:grpSpPr>
          <p:sp>
            <p:nvSpPr>
              <p:cNvPr id="96" name="Oval 6"/>
              <p:cNvSpPr>
                <a:spLocks noChangeArrowheads="1"/>
              </p:cNvSpPr>
              <p:nvPr/>
            </p:nvSpPr>
            <p:spPr bwMode="auto">
              <a:xfrm>
                <a:off x="-9811833" y="4974246"/>
                <a:ext cx="375123" cy="3751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97" name="Freeform 7"/>
              <p:cNvSpPr>
                <a:spLocks noEditPoints="1"/>
              </p:cNvSpPr>
              <p:nvPr/>
            </p:nvSpPr>
            <p:spPr bwMode="auto">
              <a:xfrm>
                <a:off x="-10704513" y="4093554"/>
                <a:ext cx="2161894" cy="2148496"/>
              </a:xfrm>
              <a:custGeom>
                <a:avLst/>
                <a:gdLst>
                  <a:gd name="T0" fmla="*/ 1243 w 1298"/>
                  <a:gd name="T1" fmla="*/ 446 h 1290"/>
                  <a:gd name="T2" fmla="*/ 1069 w 1298"/>
                  <a:gd name="T3" fmla="*/ 438 h 1290"/>
                  <a:gd name="T4" fmla="*/ 1036 w 1298"/>
                  <a:gd name="T5" fmla="*/ 379 h 1290"/>
                  <a:gd name="T6" fmla="*/ 1112 w 1298"/>
                  <a:gd name="T7" fmla="*/ 221 h 1290"/>
                  <a:gd name="T8" fmla="*/ 1057 w 1298"/>
                  <a:gd name="T9" fmla="*/ 145 h 1290"/>
                  <a:gd name="T10" fmla="*/ 979 w 1298"/>
                  <a:gd name="T11" fmla="*/ 115 h 1290"/>
                  <a:gd name="T12" fmla="*/ 843 w 1298"/>
                  <a:gd name="T13" fmla="*/ 217 h 1290"/>
                  <a:gd name="T14" fmla="*/ 773 w 1298"/>
                  <a:gd name="T15" fmla="*/ 191 h 1290"/>
                  <a:gd name="T16" fmla="*/ 733 w 1298"/>
                  <a:gd name="T17" fmla="*/ 26 h 1290"/>
                  <a:gd name="T18" fmla="*/ 653 w 1298"/>
                  <a:gd name="T19" fmla="*/ 0 h 1290"/>
                  <a:gd name="T20" fmla="*/ 562 w 1298"/>
                  <a:gd name="T21" fmla="*/ 24 h 1290"/>
                  <a:gd name="T22" fmla="*/ 522 w 1298"/>
                  <a:gd name="T23" fmla="*/ 192 h 1290"/>
                  <a:gd name="T24" fmla="*/ 457 w 1298"/>
                  <a:gd name="T25" fmla="*/ 215 h 1290"/>
                  <a:gd name="T26" fmla="*/ 320 w 1298"/>
                  <a:gd name="T27" fmla="*/ 113 h 1290"/>
                  <a:gd name="T28" fmla="*/ 235 w 1298"/>
                  <a:gd name="T29" fmla="*/ 152 h 1290"/>
                  <a:gd name="T30" fmla="*/ 190 w 1298"/>
                  <a:gd name="T31" fmla="*/ 223 h 1290"/>
                  <a:gd name="T32" fmla="*/ 264 w 1298"/>
                  <a:gd name="T33" fmla="*/ 376 h 1290"/>
                  <a:gd name="T34" fmla="*/ 227 w 1298"/>
                  <a:gd name="T35" fmla="*/ 440 h 1290"/>
                  <a:gd name="T36" fmla="*/ 56 w 1298"/>
                  <a:gd name="T37" fmla="*/ 448 h 1290"/>
                  <a:gd name="T38" fmla="*/ 16 w 1298"/>
                  <a:gd name="T39" fmla="*/ 522 h 1290"/>
                  <a:gd name="T40" fmla="*/ 22 w 1298"/>
                  <a:gd name="T41" fmla="*/ 615 h 1290"/>
                  <a:gd name="T42" fmla="*/ 183 w 1298"/>
                  <a:gd name="T43" fmla="*/ 688 h 1290"/>
                  <a:gd name="T44" fmla="*/ 199 w 1298"/>
                  <a:gd name="T45" fmla="*/ 771 h 1290"/>
                  <a:gd name="T46" fmla="*/ 72 w 1298"/>
                  <a:gd name="T47" fmla="*/ 898 h 1290"/>
                  <a:gd name="T48" fmla="*/ 99 w 1298"/>
                  <a:gd name="T49" fmla="*/ 988 h 1290"/>
                  <a:gd name="T50" fmla="*/ 162 w 1298"/>
                  <a:gd name="T51" fmla="*/ 1042 h 1290"/>
                  <a:gd name="T52" fmla="*/ 334 w 1298"/>
                  <a:gd name="T53" fmla="*/ 987 h 1290"/>
                  <a:gd name="T54" fmla="*/ 392 w 1298"/>
                  <a:gd name="T55" fmla="*/ 1033 h 1290"/>
                  <a:gd name="T56" fmla="*/ 379 w 1298"/>
                  <a:gd name="T57" fmla="*/ 1218 h 1290"/>
                  <a:gd name="T58" fmla="*/ 458 w 1298"/>
                  <a:gd name="T59" fmla="*/ 1268 h 1290"/>
                  <a:gd name="T60" fmla="*/ 542 w 1298"/>
                  <a:gd name="T61" fmla="*/ 1267 h 1290"/>
                  <a:gd name="T62" fmla="*/ 638 w 1298"/>
                  <a:gd name="T63" fmla="*/ 1109 h 1290"/>
                  <a:gd name="T64" fmla="*/ 649 w 1298"/>
                  <a:gd name="T65" fmla="*/ 1110 h 1290"/>
                  <a:gd name="T66" fmla="*/ 696 w 1298"/>
                  <a:gd name="T67" fmla="*/ 1107 h 1290"/>
                  <a:gd name="T68" fmla="*/ 804 w 1298"/>
                  <a:gd name="T69" fmla="*/ 1257 h 1290"/>
                  <a:gd name="T70" fmla="*/ 888 w 1298"/>
                  <a:gd name="T71" fmla="*/ 1252 h 1290"/>
                  <a:gd name="T72" fmla="*/ 963 w 1298"/>
                  <a:gd name="T73" fmla="*/ 1196 h 1290"/>
                  <a:gd name="T74" fmla="*/ 935 w 1298"/>
                  <a:gd name="T75" fmla="*/ 1011 h 1290"/>
                  <a:gd name="T76" fmla="*/ 976 w 1298"/>
                  <a:gd name="T77" fmla="*/ 975 h 1290"/>
                  <a:gd name="T78" fmla="*/ 1154 w 1298"/>
                  <a:gd name="T79" fmla="*/ 1023 h 1290"/>
                  <a:gd name="T80" fmla="*/ 1218 w 1298"/>
                  <a:gd name="T81" fmla="*/ 954 h 1290"/>
                  <a:gd name="T82" fmla="*/ 1233 w 1298"/>
                  <a:gd name="T83" fmla="*/ 872 h 1290"/>
                  <a:gd name="T84" fmla="*/ 1102 w 1298"/>
                  <a:gd name="T85" fmla="*/ 753 h 1290"/>
                  <a:gd name="T86" fmla="*/ 1114 w 1298"/>
                  <a:gd name="T87" fmla="*/ 687 h 1290"/>
                  <a:gd name="T88" fmla="*/ 1274 w 1298"/>
                  <a:gd name="T89" fmla="*/ 613 h 1290"/>
                  <a:gd name="T90" fmla="*/ 1284 w 1298"/>
                  <a:gd name="T91" fmla="*/ 530 h 1290"/>
                  <a:gd name="T92" fmla="*/ 1243 w 1298"/>
                  <a:gd name="T93" fmla="*/ 446 h 1290"/>
                  <a:gd name="T94" fmla="*/ 393 w 1298"/>
                  <a:gd name="T95" fmla="*/ 642 h 1290"/>
                  <a:gd name="T96" fmla="*/ 649 w 1298"/>
                  <a:gd name="T97" fmla="*/ 386 h 1290"/>
                  <a:gd name="T98" fmla="*/ 904 w 1298"/>
                  <a:gd name="T99" fmla="*/ 642 h 1290"/>
                  <a:gd name="T100" fmla="*/ 649 w 1298"/>
                  <a:gd name="T101" fmla="*/ 897 h 1290"/>
                  <a:gd name="T102" fmla="*/ 393 w 1298"/>
                  <a:gd name="T103" fmla="*/ 64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8" h="1290">
                    <a:moveTo>
                      <a:pt x="1243" y="446"/>
                    </a:moveTo>
                    <a:cubicBezTo>
                      <a:pt x="1171" y="440"/>
                      <a:pt x="1106" y="438"/>
                      <a:pt x="1069" y="438"/>
                    </a:cubicBezTo>
                    <a:cubicBezTo>
                      <a:pt x="1059" y="418"/>
                      <a:pt x="1048" y="398"/>
                      <a:pt x="1036" y="379"/>
                    </a:cubicBezTo>
                    <a:cubicBezTo>
                      <a:pt x="1052" y="347"/>
                      <a:pt x="1082" y="288"/>
                      <a:pt x="1112" y="221"/>
                    </a:cubicBezTo>
                    <a:cubicBezTo>
                      <a:pt x="1112" y="221"/>
                      <a:pt x="1121" y="197"/>
                      <a:pt x="1057" y="145"/>
                    </a:cubicBezTo>
                    <a:cubicBezTo>
                      <a:pt x="1057" y="145"/>
                      <a:pt x="1000" y="99"/>
                      <a:pt x="979" y="115"/>
                    </a:cubicBezTo>
                    <a:cubicBezTo>
                      <a:pt x="843" y="217"/>
                      <a:pt x="843" y="217"/>
                      <a:pt x="843" y="217"/>
                    </a:cubicBezTo>
                    <a:cubicBezTo>
                      <a:pt x="821" y="207"/>
                      <a:pt x="797" y="198"/>
                      <a:pt x="773" y="191"/>
                    </a:cubicBezTo>
                    <a:cubicBezTo>
                      <a:pt x="733" y="26"/>
                      <a:pt x="733" y="26"/>
                      <a:pt x="733" y="26"/>
                    </a:cubicBezTo>
                    <a:cubicBezTo>
                      <a:pt x="726" y="0"/>
                      <a:pt x="653" y="0"/>
                      <a:pt x="653" y="0"/>
                    </a:cubicBezTo>
                    <a:cubicBezTo>
                      <a:pt x="571" y="0"/>
                      <a:pt x="562" y="24"/>
                      <a:pt x="562" y="24"/>
                    </a:cubicBezTo>
                    <a:cubicBezTo>
                      <a:pt x="543" y="93"/>
                      <a:pt x="530" y="156"/>
                      <a:pt x="522" y="192"/>
                    </a:cubicBezTo>
                    <a:cubicBezTo>
                      <a:pt x="500" y="198"/>
                      <a:pt x="478" y="206"/>
                      <a:pt x="457" y="215"/>
                    </a:cubicBezTo>
                    <a:cubicBezTo>
                      <a:pt x="428" y="192"/>
                      <a:pt x="378" y="153"/>
                      <a:pt x="320" y="113"/>
                    </a:cubicBezTo>
                    <a:cubicBezTo>
                      <a:pt x="320" y="113"/>
                      <a:pt x="298" y="100"/>
                      <a:pt x="235" y="152"/>
                    </a:cubicBezTo>
                    <a:cubicBezTo>
                      <a:pt x="235" y="152"/>
                      <a:pt x="179" y="200"/>
                      <a:pt x="190" y="223"/>
                    </a:cubicBezTo>
                    <a:cubicBezTo>
                      <a:pt x="264" y="376"/>
                      <a:pt x="264" y="376"/>
                      <a:pt x="264" y="376"/>
                    </a:cubicBezTo>
                    <a:cubicBezTo>
                      <a:pt x="250" y="396"/>
                      <a:pt x="238" y="417"/>
                      <a:pt x="227" y="440"/>
                    </a:cubicBezTo>
                    <a:cubicBezTo>
                      <a:pt x="56" y="448"/>
                      <a:pt x="56" y="448"/>
                      <a:pt x="56" y="448"/>
                    </a:cubicBezTo>
                    <a:cubicBezTo>
                      <a:pt x="30" y="450"/>
                      <a:pt x="16" y="522"/>
                      <a:pt x="16" y="522"/>
                    </a:cubicBezTo>
                    <a:cubicBezTo>
                      <a:pt x="0" y="602"/>
                      <a:pt x="22" y="615"/>
                      <a:pt x="22" y="615"/>
                    </a:cubicBezTo>
                    <a:cubicBezTo>
                      <a:pt x="89" y="648"/>
                      <a:pt x="150" y="674"/>
                      <a:pt x="183" y="688"/>
                    </a:cubicBezTo>
                    <a:cubicBezTo>
                      <a:pt x="186" y="717"/>
                      <a:pt x="192" y="744"/>
                      <a:pt x="199" y="771"/>
                    </a:cubicBezTo>
                    <a:cubicBezTo>
                      <a:pt x="174" y="795"/>
                      <a:pt x="124" y="842"/>
                      <a:pt x="72" y="898"/>
                    </a:cubicBezTo>
                    <a:cubicBezTo>
                      <a:pt x="72" y="898"/>
                      <a:pt x="56" y="918"/>
                      <a:pt x="99" y="988"/>
                    </a:cubicBezTo>
                    <a:cubicBezTo>
                      <a:pt x="99" y="988"/>
                      <a:pt x="137" y="1050"/>
                      <a:pt x="162" y="1042"/>
                    </a:cubicBezTo>
                    <a:cubicBezTo>
                      <a:pt x="334" y="987"/>
                      <a:pt x="334" y="987"/>
                      <a:pt x="334" y="987"/>
                    </a:cubicBezTo>
                    <a:cubicBezTo>
                      <a:pt x="353" y="1004"/>
                      <a:pt x="372" y="1019"/>
                      <a:pt x="392" y="1033"/>
                    </a:cubicBezTo>
                    <a:cubicBezTo>
                      <a:pt x="389" y="1065"/>
                      <a:pt x="382" y="1137"/>
                      <a:pt x="379" y="1218"/>
                    </a:cubicBezTo>
                    <a:cubicBezTo>
                      <a:pt x="379" y="1218"/>
                      <a:pt x="380" y="1244"/>
                      <a:pt x="458" y="1268"/>
                    </a:cubicBezTo>
                    <a:cubicBezTo>
                      <a:pt x="458" y="1268"/>
                      <a:pt x="528" y="1290"/>
                      <a:pt x="542" y="1267"/>
                    </a:cubicBezTo>
                    <a:cubicBezTo>
                      <a:pt x="638" y="1109"/>
                      <a:pt x="638" y="1109"/>
                      <a:pt x="638" y="1109"/>
                    </a:cubicBezTo>
                    <a:cubicBezTo>
                      <a:pt x="641" y="1109"/>
                      <a:pt x="645" y="1110"/>
                      <a:pt x="649" y="1110"/>
                    </a:cubicBezTo>
                    <a:cubicBezTo>
                      <a:pt x="665" y="1110"/>
                      <a:pt x="680" y="1109"/>
                      <a:pt x="696" y="1107"/>
                    </a:cubicBezTo>
                    <a:cubicBezTo>
                      <a:pt x="804" y="1257"/>
                      <a:pt x="804" y="1257"/>
                      <a:pt x="804" y="1257"/>
                    </a:cubicBezTo>
                    <a:cubicBezTo>
                      <a:pt x="820" y="1279"/>
                      <a:pt x="888" y="1252"/>
                      <a:pt x="888" y="1252"/>
                    </a:cubicBezTo>
                    <a:cubicBezTo>
                      <a:pt x="964" y="1221"/>
                      <a:pt x="963" y="1196"/>
                      <a:pt x="963" y="1196"/>
                    </a:cubicBezTo>
                    <a:cubicBezTo>
                      <a:pt x="954" y="1114"/>
                      <a:pt x="941" y="1043"/>
                      <a:pt x="935" y="1011"/>
                    </a:cubicBezTo>
                    <a:cubicBezTo>
                      <a:pt x="949" y="1000"/>
                      <a:pt x="963" y="988"/>
                      <a:pt x="976" y="975"/>
                    </a:cubicBezTo>
                    <a:cubicBezTo>
                      <a:pt x="1008" y="985"/>
                      <a:pt x="1076" y="1005"/>
                      <a:pt x="1154" y="1023"/>
                    </a:cubicBezTo>
                    <a:cubicBezTo>
                      <a:pt x="1154" y="1023"/>
                      <a:pt x="1180" y="1027"/>
                      <a:pt x="1218" y="954"/>
                    </a:cubicBezTo>
                    <a:cubicBezTo>
                      <a:pt x="1218" y="954"/>
                      <a:pt x="1253" y="890"/>
                      <a:pt x="1233" y="872"/>
                    </a:cubicBezTo>
                    <a:cubicBezTo>
                      <a:pt x="1102" y="753"/>
                      <a:pt x="1102" y="753"/>
                      <a:pt x="1102" y="753"/>
                    </a:cubicBezTo>
                    <a:cubicBezTo>
                      <a:pt x="1108" y="732"/>
                      <a:pt x="1112" y="710"/>
                      <a:pt x="1114" y="687"/>
                    </a:cubicBezTo>
                    <a:cubicBezTo>
                      <a:pt x="1274" y="613"/>
                      <a:pt x="1274" y="613"/>
                      <a:pt x="1274" y="613"/>
                    </a:cubicBezTo>
                    <a:cubicBezTo>
                      <a:pt x="1298" y="602"/>
                      <a:pt x="1284" y="530"/>
                      <a:pt x="1284" y="530"/>
                    </a:cubicBezTo>
                    <a:cubicBezTo>
                      <a:pt x="1269" y="449"/>
                      <a:pt x="1243" y="446"/>
                      <a:pt x="1243" y="446"/>
                    </a:cubicBezTo>
                    <a:moveTo>
                      <a:pt x="393" y="642"/>
                    </a:moveTo>
                    <a:cubicBezTo>
                      <a:pt x="393" y="501"/>
                      <a:pt x="508" y="386"/>
                      <a:pt x="649" y="386"/>
                    </a:cubicBezTo>
                    <a:cubicBezTo>
                      <a:pt x="789" y="386"/>
                      <a:pt x="904" y="501"/>
                      <a:pt x="904" y="642"/>
                    </a:cubicBezTo>
                    <a:cubicBezTo>
                      <a:pt x="904" y="783"/>
                      <a:pt x="789" y="897"/>
                      <a:pt x="649" y="897"/>
                    </a:cubicBezTo>
                    <a:cubicBezTo>
                      <a:pt x="508" y="897"/>
                      <a:pt x="393" y="783"/>
                      <a:pt x="393" y="6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98" name="Freeform 8"/>
              <p:cNvSpPr>
                <a:spLocks noEditPoints="1"/>
              </p:cNvSpPr>
              <p:nvPr/>
            </p:nvSpPr>
            <p:spPr bwMode="auto">
              <a:xfrm>
                <a:off x="-8793642" y="3823493"/>
                <a:ext cx="1032294" cy="1107741"/>
              </a:xfrm>
              <a:custGeom>
                <a:avLst/>
                <a:gdLst>
                  <a:gd name="T0" fmla="*/ 612 w 620"/>
                  <a:gd name="T1" fmla="*/ 479 h 665"/>
                  <a:gd name="T2" fmla="*/ 545 w 620"/>
                  <a:gd name="T3" fmla="*/ 400 h 665"/>
                  <a:gd name="T4" fmla="*/ 555 w 620"/>
                  <a:gd name="T5" fmla="*/ 331 h 665"/>
                  <a:gd name="T6" fmla="*/ 544 w 620"/>
                  <a:gd name="T7" fmla="*/ 259 h 665"/>
                  <a:gd name="T8" fmla="*/ 606 w 620"/>
                  <a:gd name="T9" fmla="*/ 186 h 665"/>
                  <a:gd name="T10" fmla="*/ 588 w 620"/>
                  <a:gd name="T11" fmla="*/ 141 h 665"/>
                  <a:gd name="T12" fmla="*/ 553 w 620"/>
                  <a:gd name="T13" fmla="*/ 116 h 665"/>
                  <a:gd name="T14" fmla="*/ 472 w 620"/>
                  <a:gd name="T15" fmla="*/ 150 h 665"/>
                  <a:gd name="T16" fmla="*/ 378 w 620"/>
                  <a:gd name="T17" fmla="*/ 98 h 665"/>
                  <a:gd name="T18" fmla="*/ 357 w 620"/>
                  <a:gd name="T19" fmla="*/ 13 h 665"/>
                  <a:gd name="T20" fmla="*/ 315 w 620"/>
                  <a:gd name="T21" fmla="*/ 0 h 665"/>
                  <a:gd name="T22" fmla="*/ 269 w 620"/>
                  <a:gd name="T23" fmla="*/ 12 h 665"/>
                  <a:gd name="T24" fmla="*/ 248 w 620"/>
                  <a:gd name="T25" fmla="*/ 99 h 665"/>
                  <a:gd name="T26" fmla="*/ 150 w 620"/>
                  <a:gd name="T27" fmla="*/ 153 h 665"/>
                  <a:gd name="T28" fmla="*/ 61 w 620"/>
                  <a:gd name="T29" fmla="*/ 116 h 665"/>
                  <a:gd name="T30" fmla="*/ 26 w 620"/>
                  <a:gd name="T31" fmla="*/ 141 h 665"/>
                  <a:gd name="T32" fmla="*/ 8 w 620"/>
                  <a:gd name="T33" fmla="*/ 186 h 665"/>
                  <a:gd name="T34" fmla="*/ 77 w 620"/>
                  <a:gd name="T35" fmla="*/ 267 h 665"/>
                  <a:gd name="T36" fmla="*/ 82 w 620"/>
                  <a:gd name="T37" fmla="*/ 259 h 665"/>
                  <a:gd name="T38" fmla="*/ 71 w 620"/>
                  <a:gd name="T39" fmla="*/ 331 h 665"/>
                  <a:gd name="T40" fmla="*/ 81 w 620"/>
                  <a:gd name="T41" fmla="*/ 400 h 665"/>
                  <a:gd name="T42" fmla="*/ 14 w 620"/>
                  <a:gd name="T43" fmla="*/ 479 h 665"/>
                  <a:gd name="T44" fmla="*/ 32 w 620"/>
                  <a:gd name="T45" fmla="*/ 524 h 665"/>
                  <a:gd name="T46" fmla="*/ 67 w 620"/>
                  <a:gd name="T47" fmla="*/ 549 h 665"/>
                  <a:gd name="T48" fmla="*/ 154 w 620"/>
                  <a:gd name="T49" fmla="*/ 513 h 665"/>
                  <a:gd name="T50" fmla="*/ 248 w 620"/>
                  <a:gd name="T51" fmla="*/ 564 h 665"/>
                  <a:gd name="T52" fmla="*/ 270 w 620"/>
                  <a:gd name="T53" fmla="*/ 652 h 665"/>
                  <a:gd name="T54" fmla="*/ 311 w 620"/>
                  <a:gd name="T55" fmla="*/ 665 h 665"/>
                  <a:gd name="T56" fmla="*/ 358 w 620"/>
                  <a:gd name="T57" fmla="*/ 653 h 665"/>
                  <a:gd name="T58" fmla="*/ 379 w 620"/>
                  <a:gd name="T59" fmla="*/ 564 h 665"/>
                  <a:gd name="T60" fmla="*/ 473 w 620"/>
                  <a:gd name="T61" fmla="*/ 513 h 665"/>
                  <a:gd name="T62" fmla="*/ 559 w 620"/>
                  <a:gd name="T63" fmla="*/ 549 h 665"/>
                  <a:gd name="T64" fmla="*/ 595 w 620"/>
                  <a:gd name="T65" fmla="*/ 524 h 665"/>
                  <a:gd name="T66" fmla="*/ 612 w 620"/>
                  <a:gd name="T67" fmla="*/ 479 h 665"/>
                  <a:gd name="T68" fmla="*/ 313 w 620"/>
                  <a:gd name="T69" fmla="*/ 421 h 665"/>
                  <a:gd name="T70" fmla="*/ 223 w 620"/>
                  <a:gd name="T71" fmla="*/ 331 h 665"/>
                  <a:gd name="T72" fmla="*/ 313 w 620"/>
                  <a:gd name="T73" fmla="*/ 242 h 665"/>
                  <a:gd name="T74" fmla="*/ 403 w 620"/>
                  <a:gd name="T75" fmla="*/ 331 h 665"/>
                  <a:gd name="T76" fmla="*/ 313 w 620"/>
                  <a:gd name="T77" fmla="*/ 42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0" h="665">
                    <a:moveTo>
                      <a:pt x="612" y="479"/>
                    </a:moveTo>
                    <a:cubicBezTo>
                      <a:pt x="582" y="439"/>
                      <a:pt x="552" y="408"/>
                      <a:pt x="545" y="400"/>
                    </a:cubicBezTo>
                    <a:cubicBezTo>
                      <a:pt x="552" y="378"/>
                      <a:pt x="555" y="355"/>
                      <a:pt x="555" y="331"/>
                    </a:cubicBezTo>
                    <a:cubicBezTo>
                      <a:pt x="555" y="306"/>
                      <a:pt x="551" y="282"/>
                      <a:pt x="544" y="259"/>
                    </a:cubicBezTo>
                    <a:cubicBezTo>
                      <a:pt x="556" y="247"/>
                      <a:pt x="580" y="219"/>
                      <a:pt x="606" y="186"/>
                    </a:cubicBezTo>
                    <a:cubicBezTo>
                      <a:pt x="606" y="186"/>
                      <a:pt x="614" y="175"/>
                      <a:pt x="588" y="141"/>
                    </a:cubicBezTo>
                    <a:cubicBezTo>
                      <a:pt x="588" y="141"/>
                      <a:pt x="566" y="111"/>
                      <a:pt x="553" y="116"/>
                    </a:cubicBezTo>
                    <a:cubicBezTo>
                      <a:pt x="472" y="150"/>
                      <a:pt x="472" y="150"/>
                      <a:pt x="472" y="150"/>
                    </a:cubicBezTo>
                    <a:cubicBezTo>
                      <a:pt x="445" y="126"/>
                      <a:pt x="413" y="108"/>
                      <a:pt x="378" y="98"/>
                    </a:cubicBezTo>
                    <a:cubicBezTo>
                      <a:pt x="357" y="13"/>
                      <a:pt x="357" y="13"/>
                      <a:pt x="357" y="13"/>
                    </a:cubicBezTo>
                    <a:cubicBezTo>
                      <a:pt x="353" y="0"/>
                      <a:pt x="315" y="0"/>
                      <a:pt x="315" y="0"/>
                    </a:cubicBezTo>
                    <a:cubicBezTo>
                      <a:pt x="273" y="0"/>
                      <a:pt x="269" y="12"/>
                      <a:pt x="269" y="12"/>
                    </a:cubicBezTo>
                    <a:cubicBezTo>
                      <a:pt x="259" y="48"/>
                      <a:pt x="252" y="80"/>
                      <a:pt x="248" y="99"/>
                    </a:cubicBezTo>
                    <a:cubicBezTo>
                      <a:pt x="211" y="109"/>
                      <a:pt x="178" y="128"/>
                      <a:pt x="150" y="153"/>
                    </a:cubicBezTo>
                    <a:cubicBezTo>
                      <a:pt x="61" y="116"/>
                      <a:pt x="61" y="116"/>
                      <a:pt x="61" y="116"/>
                    </a:cubicBezTo>
                    <a:cubicBezTo>
                      <a:pt x="48" y="111"/>
                      <a:pt x="26" y="141"/>
                      <a:pt x="26" y="141"/>
                    </a:cubicBezTo>
                    <a:cubicBezTo>
                      <a:pt x="0" y="175"/>
                      <a:pt x="8" y="186"/>
                      <a:pt x="8" y="186"/>
                    </a:cubicBezTo>
                    <a:cubicBezTo>
                      <a:pt x="43" y="231"/>
                      <a:pt x="77" y="267"/>
                      <a:pt x="77" y="267"/>
                    </a:cubicBezTo>
                    <a:cubicBezTo>
                      <a:pt x="82" y="259"/>
                      <a:pt x="82" y="259"/>
                      <a:pt x="82" y="259"/>
                    </a:cubicBezTo>
                    <a:cubicBezTo>
                      <a:pt x="75" y="282"/>
                      <a:pt x="71" y="306"/>
                      <a:pt x="71" y="331"/>
                    </a:cubicBezTo>
                    <a:cubicBezTo>
                      <a:pt x="71" y="355"/>
                      <a:pt x="75" y="378"/>
                      <a:pt x="81" y="400"/>
                    </a:cubicBezTo>
                    <a:cubicBezTo>
                      <a:pt x="74" y="407"/>
                      <a:pt x="45" y="439"/>
                      <a:pt x="14" y="479"/>
                    </a:cubicBezTo>
                    <a:cubicBezTo>
                      <a:pt x="14" y="479"/>
                      <a:pt x="7" y="489"/>
                      <a:pt x="32" y="524"/>
                    </a:cubicBezTo>
                    <a:cubicBezTo>
                      <a:pt x="32" y="524"/>
                      <a:pt x="54" y="554"/>
                      <a:pt x="67" y="549"/>
                    </a:cubicBezTo>
                    <a:cubicBezTo>
                      <a:pt x="154" y="513"/>
                      <a:pt x="154" y="513"/>
                      <a:pt x="154" y="513"/>
                    </a:cubicBezTo>
                    <a:cubicBezTo>
                      <a:pt x="181" y="537"/>
                      <a:pt x="213" y="554"/>
                      <a:pt x="248" y="564"/>
                    </a:cubicBezTo>
                    <a:cubicBezTo>
                      <a:pt x="270" y="652"/>
                      <a:pt x="270" y="652"/>
                      <a:pt x="270" y="652"/>
                    </a:cubicBezTo>
                    <a:cubicBezTo>
                      <a:pt x="273" y="665"/>
                      <a:pt x="311" y="665"/>
                      <a:pt x="311" y="665"/>
                    </a:cubicBezTo>
                    <a:cubicBezTo>
                      <a:pt x="354" y="665"/>
                      <a:pt x="358" y="653"/>
                      <a:pt x="358" y="653"/>
                    </a:cubicBezTo>
                    <a:cubicBezTo>
                      <a:pt x="368" y="616"/>
                      <a:pt x="375" y="582"/>
                      <a:pt x="379" y="564"/>
                    </a:cubicBezTo>
                    <a:cubicBezTo>
                      <a:pt x="414" y="554"/>
                      <a:pt x="446" y="536"/>
                      <a:pt x="473" y="513"/>
                    </a:cubicBezTo>
                    <a:cubicBezTo>
                      <a:pt x="559" y="549"/>
                      <a:pt x="559" y="549"/>
                      <a:pt x="559" y="549"/>
                    </a:cubicBezTo>
                    <a:cubicBezTo>
                      <a:pt x="572" y="554"/>
                      <a:pt x="595" y="524"/>
                      <a:pt x="595" y="524"/>
                    </a:cubicBezTo>
                    <a:cubicBezTo>
                      <a:pt x="620" y="489"/>
                      <a:pt x="612" y="479"/>
                      <a:pt x="612" y="479"/>
                    </a:cubicBezTo>
                    <a:moveTo>
                      <a:pt x="313" y="421"/>
                    </a:moveTo>
                    <a:cubicBezTo>
                      <a:pt x="264" y="421"/>
                      <a:pt x="223" y="381"/>
                      <a:pt x="223" y="331"/>
                    </a:cubicBezTo>
                    <a:cubicBezTo>
                      <a:pt x="223" y="282"/>
                      <a:pt x="264" y="242"/>
                      <a:pt x="313" y="242"/>
                    </a:cubicBezTo>
                    <a:cubicBezTo>
                      <a:pt x="363" y="242"/>
                      <a:pt x="403" y="282"/>
                      <a:pt x="403" y="331"/>
                    </a:cubicBezTo>
                    <a:cubicBezTo>
                      <a:pt x="403" y="381"/>
                      <a:pt x="363" y="421"/>
                      <a:pt x="313" y="4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grpSp>
      </p:grpSp>
      <p:grpSp>
        <p:nvGrpSpPr>
          <p:cNvPr id="789514" name="Group 105"/>
          <p:cNvGrpSpPr>
            <a:grpSpLocks/>
          </p:cNvGrpSpPr>
          <p:nvPr/>
        </p:nvGrpSpPr>
        <p:grpSpPr bwMode="auto">
          <a:xfrm>
            <a:off x="2011808" y="1206232"/>
            <a:ext cx="939080" cy="720500"/>
            <a:chOff x="444500" y="1475228"/>
            <a:chExt cx="1689040" cy="1492493"/>
          </a:xfrm>
        </p:grpSpPr>
        <p:sp>
          <p:nvSpPr>
            <p:cNvPr id="107" name="Rectangle 106"/>
            <p:cNvSpPr/>
            <p:nvPr/>
          </p:nvSpPr>
          <p:spPr bwMode="auto">
            <a:xfrm>
              <a:off x="502743" y="1515475"/>
              <a:ext cx="1601676" cy="122082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599" spc="-50" dirty="0">
                <a:gradFill>
                  <a:gsLst>
                    <a:gs pos="1250">
                      <a:srgbClr val="EFEFEF"/>
                    </a:gs>
                    <a:gs pos="10417">
                      <a:srgbClr val="EFEFEF"/>
                    </a:gs>
                  </a:gsLst>
                  <a:lin ang="5400000" scaled="0"/>
                </a:gradFill>
              </a:endParaRPr>
            </a:p>
          </p:txBody>
        </p:sp>
        <p:sp>
          <p:nvSpPr>
            <p:cNvPr id="108" name="Freeform 88"/>
            <p:cNvSpPr>
              <a:spLocks noEditPoints="1"/>
            </p:cNvSpPr>
            <p:nvPr/>
          </p:nvSpPr>
          <p:spPr bwMode="black">
            <a:xfrm>
              <a:off x="444500" y="1475228"/>
              <a:ext cx="1689040" cy="1492493"/>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91399" tIns="45700" rIns="91399" bIns="45700" anchor="ctr"/>
            <a:lstStyle/>
            <a:p>
              <a:pPr defTabSz="740446">
                <a:defRPr/>
              </a:pPr>
              <a:endParaRPr lang="en-US" sz="1399" spc="-122" dirty="0">
                <a:solidFill>
                  <a:srgbClr val="505050">
                    <a:lumMod val="50000"/>
                  </a:srgbClr>
                </a:solidFill>
                <a:latin typeface="Segoe Light" pitchFamily="34" charset="0"/>
              </a:endParaRPr>
            </a:p>
          </p:txBody>
        </p:sp>
      </p:grpSp>
      <p:sp>
        <p:nvSpPr>
          <p:cNvPr id="119" name="Freeform 539"/>
          <p:cNvSpPr>
            <a:spLocks noChangeAspect="1"/>
          </p:cNvSpPr>
          <p:nvPr/>
        </p:nvSpPr>
        <p:spPr bwMode="auto">
          <a:xfrm>
            <a:off x="2547732" y="1379475"/>
            <a:ext cx="296296" cy="142481"/>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399">
              <a:solidFill>
                <a:srgbClr val="505050"/>
              </a:solidFill>
            </a:endParaRPr>
          </a:p>
        </p:txBody>
      </p:sp>
      <p:sp>
        <p:nvSpPr>
          <p:cNvPr id="120" name="Freeform 539"/>
          <p:cNvSpPr>
            <a:spLocks noChangeAspect="1"/>
          </p:cNvSpPr>
          <p:nvPr/>
        </p:nvSpPr>
        <p:spPr bwMode="auto">
          <a:xfrm>
            <a:off x="2547732" y="1580244"/>
            <a:ext cx="296296" cy="142481"/>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399">
              <a:solidFill>
                <a:srgbClr val="505050"/>
              </a:solidFill>
            </a:endParaRPr>
          </a:p>
        </p:txBody>
      </p:sp>
      <p:sp>
        <p:nvSpPr>
          <p:cNvPr id="122" name="Freeform 539"/>
          <p:cNvSpPr>
            <a:spLocks noChangeAspect="1"/>
          </p:cNvSpPr>
          <p:nvPr/>
        </p:nvSpPr>
        <p:spPr bwMode="auto">
          <a:xfrm>
            <a:off x="4286648" y="1136610"/>
            <a:ext cx="3659173" cy="174701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C8F5"/>
          </a:solidFill>
          <a:ln>
            <a:noFill/>
          </a:ln>
          <a:extLst/>
        </p:spPr>
        <p:txBody>
          <a:bodyPr lIns="91391" tIns="45696" rIns="91391" bIns="45696"/>
          <a:lstStyle/>
          <a:p>
            <a:pPr defTabSz="932134">
              <a:defRPr/>
            </a:pPr>
            <a:endParaRPr lang="en-US" sz="1399">
              <a:solidFill>
                <a:srgbClr val="505050"/>
              </a:solidFill>
            </a:endParaRPr>
          </a:p>
        </p:txBody>
      </p:sp>
      <p:sp>
        <p:nvSpPr>
          <p:cNvPr id="135" name="Rectangle 134"/>
          <p:cNvSpPr/>
          <p:nvPr/>
        </p:nvSpPr>
        <p:spPr bwMode="auto">
          <a:xfrm>
            <a:off x="4727044" y="1829586"/>
            <a:ext cx="1068608" cy="89374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03" tIns="91403" rIns="91403" bIns="109684" anchor="b"/>
          <a:lstStyle/>
          <a:p>
            <a:pPr defTabSz="913737" fontAlgn="base">
              <a:lnSpc>
                <a:spcPct val="90000"/>
              </a:lnSpc>
              <a:spcBef>
                <a:spcPct val="0"/>
              </a:spcBef>
              <a:spcAft>
                <a:spcPct val="0"/>
              </a:spcAft>
              <a:defRPr/>
            </a:pPr>
            <a:r>
              <a:rPr lang="en-US" sz="1399" spc="-50" dirty="0">
                <a:solidFill>
                  <a:srgbClr val="FFFFFF"/>
                </a:solidFill>
              </a:rPr>
              <a:t>    Storage</a:t>
            </a:r>
          </a:p>
        </p:txBody>
      </p:sp>
      <p:grpSp>
        <p:nvGrpSpPr>
          <p:cNvPr id="136" name="Group 135"/>
          <p:cNvGrpSpPr/>
          <p:nvPr/>
        </p:nvGrpSpPr>
        <p:grpSpPr>
          <a:xfrm>
            <a:off x="5122170" y="2088274"/>
            <a:ext cx="325025" cy="353519"/>
            <a:chOff x="5819890" y="3817802"/>
            <a:chExt cx="968375" cy="1217612"/>
          </a:xfrm>
          <a:solidFill>
            <a:srgbClr val="FFFFFF"/>
          </a:solidFill>
        </p:grpSpPr>
        <p:sp>
          <p:nvSpPr>
            <p:cNvPr id="171" name="Freeform 28"/>
            <p:cNvSpPr>
              <a:spLocks/>
            </p:cNvSpPr>
            <p:nvPr/>
          </p:nvSpPr>
          <p:spPr bwMode="auto">
            <a:xfrm>
              <a:off x="5819890" y="4098789"/>
              <a:ext cx="968375" cy="377825"/>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72" name="Oval 29"/>
            <p:cNvSpPr>
              <a:spLocks noChangeArrowheads="1"/>
            </p:cNvSpPr>
            <p:nvPr/>
          </p:nvSpPr>
          <p:spPr bwMode="auto">
            <a:xfrm>
              <a:off x="5819890" y="3817802"/>
              <a:ext cx="968375" cy="339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73" name="Freeform 30"/>
            <p:cNvSpPr>
              <a:spLocks/>
            </p:cNvSpPr>
            <p:nvPr/>
          </p:nvSpPr>
          <p:spPr bwMode="auto">
            <a:xfrm>
              <a:off x="5819890" y="4375015"/>
              <a:ext cx="968375" cy="379412"/>
            </a:xfrm>
            <a:custGeom>
              <a:avLst/>
              <a:gdLst>
                <a:gd name="T0" fmla="*/ 258 w 258"/>
                <a:gd name="T1" fmla="*/ 0 h 101"/>
                <a:gd name="T2" fmla="*/ 258 w 258"/>
                <a:gd name="T3" fmla="*/ 56 h 101"/>
                <a:gd name="T4" fmla="*/ 129 w 258"/>
                <a:gd name="T5" fmla="*/ 101 h 101"/>
                <a:gd name="T6" fmla="*/ 0 w 258"/>
                <a:gd name="T7" fmla="*/ 56 h 101"/>
                <a:gd name="T8" fmla="*/ 0 w 258"/>
                <a:gd name="T9" fmla="*/ 0 h 101"/>
                <a:gd name="T10" fmla="*/ 129 w 258"/>
                <a:gd name="T11" fmla="*/ 45 h 101"/>
                <a:gd name="T12" fmla="*/ 258 w 25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258" h="101">
                  <a:moveTo>
                    <a:pt x="258" y="0"/>
                  </a:moveTo>
                  <a:cubicBezTo>
                    <a:pt x="258" y="56"/>
                    <a:pt x="258" y="56"/>
                    <a:pt x="258" y="56"/>
                  </a:cubicBezTo>
                  <a:cubicBezTo>
                    <a:pt x="258" y="81"/>
                    <a:pt x="200" y="101"/>
                    <a:pt x="129" y="101"/>
                  </a:cubicBezTo>
                  <a:cubicBezTo>
                    <a:pt x="58" y="101"/>
                    <a:pt x="0" y="81"/>
                    <a:pt x="0" y="56"/>
                  </a:cubicBezTo>
                  <a:cubicBezTo>
                    <a:pt x="0" y="0"/>
                    <a:pt x="0" y="0"/>
                    <a:pt x="0" y="0"/>
                  </a:cubicBezTo>
                  <a:cubicBezTo>
                    <a:pt x="0" y="25"/>
                    <a:pt x="58" y="45"/>
                    <a:pt x="129" y="45"/>
                  </a:cubicBezTo>
                  <a:cubicBezTo>
                    <a:pt x="200" y="45"/>
                    <a:pt x="258" y="25"/>
                    <a:pt x="2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74" name="Freeform 31"/>
            <p:cNvSpPr>
              <a:spLocks/>
            </p:cNvSpPr>
            <p:nvPr/>
          </p:nvSpPr>
          <p:spPr bwMode="auto">
            <a:xfrm>
              <a:off x="5819890" y="4652827"/>
              <a:ext cx="968375" cy="382587"/>
            </a:xfrm>
            <a:custGeom>
              <a:avLst/>
              <a:gdLst>
                <a:gd name="T0" fmla="*/ 258 w 258"/>
                <a:gd name="T1" fmla="*/ 0 h 102"/>
                <a:gd name="T2" fmla="*/ 258 w 258"/>
                <a:gd name="T3" fmla="*/ 56 h 102"/>
                <a:gd name="T4" fmla="*/ 129 w 258"/>
                <a:gd name="T5" fmla="*/ 102 h 102"/>
                <a:gd name="T6" fmla="*/ 0 w 258"/>
                <a:gd name="T7" fmla="*/ 56 h 102"/>
                <a:gd name="T8" fmla="*/ 0 w 258"/>
                <a:gd name="T9" fmla="*/ 0 h 102"/>
                <a:gd name="T10" fmla="*/ 129 w 258"/>
                <a:gd name="T11" fmla="*/ 46 h 102"/>
                <a:gd name="T12" fmla="*/ 258 w 258"/>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258" h="102">
                  <a:moveTo>
                    <a:pt x="258" y="0"/>
                  </a:moveTo>
                  <a:cubicBezTo>
                    <a:pt x="258" y="56"/>
                    <a:pt x="258" y="56"/>
                    <a:pt x="258" y="56"/>
                  </a:cubicBezTo>
                  <a:cubicBezTo>
                    <a:pt x="258" y="81"/>
                    <a:pt x="200" y="102"/>
                    <a:pt x="129" y="102"/>
                  </a:cubicBezTo>
                  <a:cubicBezTo>
                    <a:pt x="58" y="102"/>
                    <a:pt x="0" y="81"/>
                    <a:pt x="0" y="56"/>
                  </a:cubicBezTo>
                  <a:cubicBezTo>
                    <a:pt x="0" y="0"/>
                    <a:pt x="0" y="0"/>
                    <a:pt x="0" y="0"/>
                  </a:cubicBezTo>
                  <a:cubicBezTo>
                    <a:pt x="0" y="25"/>
                    <a:pt x="58" y="46"/>
                    <a:pt x="129" y="46"/>
                  </a:cubicBezTo>
                  <a:cubicBezTo>
                    <a:pt x="200" y="46"/>
                    <a:pt x="258" y="25"/>
                    <a:pt x="2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grpSp>
      <p:sp>
        <p:nvSpPr>
          <p:cNvPr id="137" name="Rectangle 136"/>
          <p:cNvSpPr/>
          <p:nvPr/>
        </p:nvSpPr>
        <p:spPr bwMode="auto">
          <a:xfrm>
            <a:off x="5586789" y="1837682"/>
            <a:ext cx="1058893" cy="88564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03" tIns="91403" rIns="91403" bIns="109684" anchor="b"/>
          <a:lstStyle/>
          <a:p>
            <a:pPr defTabSz="913737" fontAlgn="base">
              <a:lnSpc>
                <a:spcPct val="90000"/>
              </a:lnSpc>
              <a:spcBef>
                <a:spcPct val="0"/>
              </a:spcBef>
              <a:spcAft>
                <a:spcPct val="0"/>
              </a:spcAft>
              <a:defRPr/>
            </a:pPr>
            <a:r>
              <a:rPr lang="en-US" sz="1399" spc="-50" dirty="0">
                <a:solidFill>
                  <a:srgbClr val="FFFFFF"/>
                </a:solidFill>
              </a:rPr>
              <a:t>    Network</a:t>
            </a:r>
          </a:p>
        </p:txBody>
      </p:sp>
      <p:sp>
        <p:nvSpPr>
          <p:cNvPr id="138" name="Rectangle 137"/>
          <p:cNvSpPr/>
          <p:nvPr/>
        </p:nvSpPr>
        <p:spPr bwMode="auto">
          <a:xfrm>
            <a:off x="6576060" y="1837682"/>
            <a:ext cx="1039464" cy="88564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03" tIns="91403" rIns="91403" bIns="109684" anchor="b"/>
          <a:lstStyle/>
          <a:p>
            <a:pPr defTabSz="913737" fontAlgn="base">
              <a:lnSpc>
                <a:spcPct val="90000"/>
              </a:lnSpc>
              <a:spcBef>
                <a:spcPct val="0"/>
              </a:spcBef>
              <a:spcAft>
                <a:spcPct val="0"/>
              </a:spcAft>
              <a:defRPr/>
            </a:pPr>
            <a:r>
              <a:rPr lang="en-US" sz="1399" spc="-50" dirty="0">
                <a:solidFill>
                  <a:srgbClr val="FFFFFF"/>
                </a:solidFill>
              </a:rPr>
              <a:t>   Compute</a:t>
            </a:r>
          </a:p>
        </p:txBody>
      </p:sp>
      <p:grpSp>
        <p:nvGrpSpPr>
          <p:cNvPr id="139" name="Group 138"/>
          <p:cNvGrpSpPr/>
          <p:nvPr/>
        </p:nvGrpSpPr>
        <p:grpSpPr>
          <a:xfrm>
            <a:off x="6911563" y="2054037"/>
            <a:ext cx="441214" cy="379599"/>
            <a:chOff x="9264482" y="329305"/>
            <a:chExt cx="1466850" cy="1458912"/>
          </a:xfrm>
          <a:solidFill>
            <a:srgbClr val="FFFFFF"/>
          </a:solidFill>
        </p:grpSpPr>
        <p:sp>
          <p:nvSpPr>
            <p:cNvPr id="143" name="Rectangle 7"/>
            <p:cNvSpPr>
              <a:spLocks noChangeArrowheads="1"/>
            </p:cNvSpPr>
            <p:nvPr/>
          </p:nvSpPr>
          <p:spPr bwMode="auto">
            <a:xfrm>
              <a:off x="9685175" y="742056"/>
              <a:ext cx="628649" cy="633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lstStyle/>
            <a:p>
              <a:pPr defTabSz="932134">
                <a:defRPr/>
              </a:pPr>
              <a:endParaRPr lang="en-US" sz="1399">
                <a:solidFill>
                  <a:srgbClr val="505050"/>
                </a:solidFill>
              </a:endParaRPr>
            </a:p>
          </p:txBody>
        </p:sp>
        <p:sp>
          <p:nvSpPr>
            <p:cNvPr id="145" name="Freeform 8"/>
            <p:cNvSpPr>
              <a:spLocks noEditPoints="1"/>
            </p:cNvSpPr>
            <p:nvPr/>
          </p:nvSpPr>
          <p:spPr bwMode="auto">
            <a:xfrm>
              <a:off x="9264482" y="329305"/>
              <a:ext cx="1466850" cy="1458912"/>
            </a:xfrm>
            <a:custGeom>
              <a:avLst/>
              <a:gdLst>
                <a:gd name="T0" fmla="*/ 391 w 391"/>
                <a:gd name="T1" fmla="*/ 146 h 389"/>
                <a:gd name="T2" fmla="*/ 339 w 391"/>
                <a:gd name="T3" fmla="*/ 134 h 389"/>
                <a:gd name="T4" fmla="*/ 379 w 391"/>
                <a:gd name="T5" fmla="*/ 108 h 389"/>
                <a:gd name="T6" fmla="*/ 379 w 391"/>
                <a:gd name="T7" fmla="*/ 85 h 389"/>
                <a:gd name="T8" fmla="*/ 339 w 391"/>
                <a:gd name="T9" fmla="*/ 70 h 389"/>
                <a:gd name="T10" fmla="*/ 306 w 391"/>
                <a:gd name="T11" fmla="*/ 51 h 389"/>
                <a:gd name="T12" fmla="*/ 295 w 391"/>
                <a:gd name="T13" fmla="*/ 0 h 389"/>
                <a:gd name="T14" fmla="*/ 283 w 391"/>
                <a:gd name="T15" fmla="*/ 51 h 389"/>
                <a:gd name="T16" fmla="*/ 257 w 391"/>
                <a:gd name="T17" fmla="*/ 12 h 389"/>
                <a:gd name="T18" fmla="*/ 234 w 391"/>
                <a:gd name="T19" fmla="*/ 12 h 389"/>
                <a:gd name="T20" fmla="*/ 207 w 391"/>
                <a:gd name="T21" fmla="*/ 51 h 389"/>
                <a:gd name="T22" fmla="*/ 196 w 391"/>
                <a:gd name="T23" fmla="*/ 0 h 389"/>
                <a:gd name="T24" fmla="*/ 184 w 391"/>
                <a:gd name="T25" fmla="*/ 51 h 389"/>
                <a:gd name="T26" fmla="*/ 157 w 391"/>
                <a:gd name="T27" fmla="*/ 12 h 389"/>
                <a:gd name="T28" fmla="*/ 134 w 391"/>
                <a:gd name="T29" fmla="*/ 12 h 389"/>
                <a:gd name="T30" fmla="*/ 108 w 391"/>
                <a:gd name="T31" fmla="*/ 51 h 389"/>
                <a:gd name="T32" fmla="*/ 96 w 391"/>
                <a:gd name="T33" fmla="*/ 0 h 389"/>
                <a:gd name="T34" fmla="*/ 85 w 391"/>
                <a:gd name="T35" fmla="*/ 51 h 389"/>
                <a:gd name="T36" fmla="*/ 53 w 391"/>
                <a:gd name="T37" fmla="*/ 70 h 389"/>
                <a:gd name="T38" fmla="*/ 12 w 391"/>
                <a:gd name="T39" fmla="*/ 85 h 389"/>
                <a:gd name="T40" fmla="*/ 12 w 391"/>
                <a:gd name="T41" fmla="*/ 108 h 389"/>
                <a:gd name="T42" fmla="*/ 53 w 391"/>
                <a:gd name="T43" fmla="*/ 134 h 389"/>
                <a:gd name="T44" fmla="*/ 0 w 391"/>
                <a:gd name="T45" fmla="*/ 146 h 389"/>
                <a:gd name="T46" fmla="*/ 53 w 391"/>
                <a:gd name="T47" fmla="*/ 157 h 389"/>
                <a:gd name="T48" fmla="*/ 12 w 391"/>
                <a:gd name="T49" fmla="*/ 184 h 389"/>
                <a:gd name="T50" fmla="*/ 12 w 391"/>
                <a:gd name="T51" fmla="*/ 207 h 389"/>
                <a:gd name="T52" fmla="*/ 53 w 391"/>
                <a:gd name="T53" fmla="*/ 233 h 389"/>
                <a:gd name="T54" fmla="*/ 0 w 391"/>
                <a:gd name="T55" fmla="*/ 245 h 389"/>
                <a:gd name="T56" fmla="*/ 53 w 391"/>
                <a:gd name="T57" fmla="*/ 256 h 389"/>
                <a:gd name="T58" fmla="*/ 12 w 391"/>
                <a:gd name="T59" fmla="*/ 283 h 389"/>
                <a:gd name="T60" fmla="*/ 12 w 391"/>
                <a:gd name="T61" fmla="*/ 306 h 389"/>
                <a:gd name="T62" fmla="*/ 53 w 391"/>
                <a:gd name="T63" fmla="*/ 319 h 389"/>
                <a:gd name="T64" fmla="*/ 53 w 391"/>
                <a:gd name="T65" fmla="*/ 319 h 389"/>
                <a:gd name="T66" fmla="*/ 84 w 391"/>
                <a:gd name="T67" fmla="*/ 338 h 389"/>
                <a:gd name="T68" fmla="*/ 96 w 391"/>
                <a:gd name="T69" fmla="*/ 389 h 389"/>
                <a:gd name="T70" fmla="*/ 107 w 391"/>
                <a:gd name="T71" fmla="*/ 338 h 389"/>
                <a:gd name="T72" fmla="*/ 134 w 391"/>
                <a:gd name="T73" fmla="*/ 378 h 389"/>
                <a:gd name="T74" fmla="*/ 157 w 391"/>
                <a:gd name="T75" fmla="*/ 378 h 389"/>
                <a:gd name="T76" fmla="*/ 183 w 391"/>
                <a:gd name="T77" fmla="*/ 338 h 389"/>
                <a:gd name="T78" fmla="*/ 195 w 391"/>
                <a:gd name="T79" fmla="*/ 389 h 389"/>
                <a:gd name="T80" fmla="*/ 207 w 391"/>
                <a:gd name="T81" fmla="*/ 338 h 389"/>
                <a:gd name="T82" fmla="*/ 233 w 391"/>
                <a:gd name="T83" fmla="*/ 378 h 389"/>
                <a:gd name="T84" fmla="*/ 256 w 391"/>
                <a:gd name="T85" fmla="*/ 378 h 389"/>
                <a:gd name="T86" fmla="*/ 283 w 391"/>
                <a:gd name="T87" fmla="*/ 338 h 389"/>
                <a:gd name="T88" fmla="*/ 294 w 391"/>
                <a:gd name="T89" fmla="*/ 389 h 389"/>
                <a:gd name="T90" fmla="*/ 306 w 391"/>
                <a:gd name="T91" fmla="*/ 338 h 389"/>
                <a:gd name="T92" fmla="*/ 339 w 391"/>
                <a:gd name="T93" fmla="*/ 323 h 389"/>
                <a:gd name="T94" fmla="*/ 339 w 391"/>
                <a:gd name="T95" fmla="*/ 306 h 389"/>
                <a:gd name="T96" fmla="*/ 391 w 391"/>
                <a:gd name="T97" fmla="*/ 295 h 389"/>
                <a:gd name="T98" fmla="*/ 339 w 391"/>
                <a:gd name="T99" fmla="*/ 283 h 389"/>
                <a:gd name="T100" fmla="*/ 379 w 391"/>
                <a:gd name="T101" fmla="*/ 256 h 389"/>
                <a:gd name="T102" fmla="*/ 379 w 391"/>
                <a:gd name="T103" fmla="*/ 233 h 389"/>
                <a:gd name="T104" fmla="*/ 339 w 391"/>
                <a:gd name="T105" fmla="*/ 207 h 389"/>
                <a:gd name="T106" fmla="*/ 391 w 391"/>
                <a:gd name="T107" fmla="*/ 195 h 389"/>
                <a:gd name="T108" fmla="*/ 339 w 391"/>
                <a:gd name="T109" fmla="*/ 184 h 389"/>
                <a:gd name="T110" fmla="*/ 379 w 391"/>
                <a:gd name="T111" fmla="*/ 157 h 389"/>
                <a:gd name="T112" fmla="*/ 314 w 391"/>
                <a:gd name="T113" fmla="*/ 77 h 389"/>
                <a:gd name="T114" fmla="*/ 198 w 391"/>
                <a:gd name="T115" fmla="*/ 312 h 389"/>
                <a:gd name="T116" fmla="*/ 78 w 391"/>
                <a:gd name="T11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389">
                  <a:moveTo>
                    <a:pt x="379" y="157"/>
                  </a:moveTo>
                  <a:cubicBezTo>
                    <a:pt x="385" y="157"/>
                    <a:pt x="391" y="152"/>
                    <a:pt x="391" y="146"/>
                  </a:cubicBezTo>
                  <a:cubicBezTo>
                    <a:pt x="391" y="139"/>
                    <a:pt x="385" y="134"/>
                    <a:pt x="379" y="134"/>
                  </a:cubicBezTo>
                  <a:cubicBezTo>
                    <a:pt x="339" y="134"/>
                    <a:pt x="339" y="134"/>
                    <a:pt x="339" y="134"/>
                  </a:cubicBezTo>
                  <a:cubicBezTo>
                    <a:pt x="339" y="108"/>
                    <a:pt x="339" y="108"/>
                    <a:pt x="339" y="108"/>
                  </a:cubicBezTo>
                  <a:cubicBezTo>
                    <a:pt x="379" y="108"/>
                    <a:pt x="379" y="108"/>
                    <a:pt x="379" y="108"/>
                  </a:cubicBezTo>
                  <a:cubicBezTo>
                    <a:pt x="385" y="108"/>
                    <a:pt x="391" y="103"/>
                    <a:pt x="391" y="96"/>
                  </a:cubicBezTo>
                  <a:cubicBezTo>
                    <a:pt x="391" y="90"/>
                    <a:pt x="385" y="85"/>
                    <a:pt x="379" y="85"/>
                  </a:cubicBezTo>
                  <a:cubicBezTo>
                    <a:pt x="339" y="85"/>
                    <a:pt x="339" y="85"/>
                    <a:pt x="339" y="85"/>
                  </a:cubicBezTo>
                  <a:cubicBezTo>
                    <a:pt x="339" y="70"/>
                    <a:pt x="339" y="70"/>
                    <a:pt x="339" y="70"/>
                  </a:cubicBezTo>
                  <a:cubicBezTo>
                    <a:pt x="339" y="59"/>
                    <a:pt x="331" y="51"/>
                    <a:pt x="321" y="51"/>
                  </a:cubicBezTo>
                  <a:cubicBezTo>
                    <a:pt x="306" y="51"/>
                    <a:pt x="306" y="51"/>
                    <a:pt x="306" y="51"/>
                  </a:cubicBezTo>
                  <a:cubicBezTo>
                    <a:pt x="306" y="12"/>
                    <a:pt x="306" y="12"/>
                    <a:pt x="306" y="12"/>
                  </a:cubicBezTo>
                  <a:cubicBezTo>
                    <a:pt x="306" y="5"/>
                    <a:pt x="301" y="0"/>
                    <a:pt x="295" y="0"/>
                  </a:cubicBezTo>
                  <a:cubicBezTo>
                    <a:pt x="288" y="0"/>
                    <a:pt x="283" y="5"/>
                    <a:pt x="283" y="12"/>
                  </a:cubicBezTo>
                  <a:cubicBezTo>
                    <a:pt x="283" y="51"/>
                    <a:pt x="283" y="51"/>
                    <a:pt x="283" y="51"/>
                  </a:cubicBezTo>
                  <a:cubicBezTo>
                    <a:pt x="257" y="51"/>
                    <a:pt x="257" y="51"/>
                    <a:pt x="257" y="51"/>
                  </a:cubicBezTo>
                  <a:cubicBezTo>
                    <a:pt x="257" y="12"/>
                    <a:pt x="257" y="12"/>
                    <a:pt x="257" y="12"/>
                  </a:cubicBezTo>
                  <a:cubicBezTo>
                    <a:pt x="257" y="5"/>
                    <a:pt x="251" y="0"/>
                    <a:pt x="245" y="0"/>
                  </a:cubicBezTo>
                  <a:cubicBezTo>
                    <a:pt x="239" y="0"/>
                    <a:pt x="234" y="5"/>
                    <a:pt x="234" y="12"/>
                  </a:cubicBezTo>
                  <a:cubicBezTo>
                    <a:pt x="234" y="51"/>
                    <a:pt x="234" y="51"/>
                    <a:pt x="234" y="51"/>
                  </a:cubicBezTo>
                  <a:cubicBezTo>
                    <a:pt x="207" y="51"/>
                    <a:pt x="207" y="51"/>
                    <a:pt x="207" y="51"/>
                  </a:cubicBezTo>
                  <a:cubicBezTo>
                    <a:pt x="207" y="12"/>
                    <a:pt x="207" y="12"/>
                    <a:pt x="207" y="12"/>
                  </a:cubicBezTo>
                  <a:cubicBezTo>
                    <a:pt x="207" y="5"/>
                    <a:pt x="202" y="0"/>
                    <a:pt x="196" y="0"/>
                  </a:cubicBezTo>
                  <a:cubicBezTo>
                    <a:pt x="189" y="0"/>
                    <a:pt x="184" y="5"/>
                    <a:pt x="184" y="12"/>
                  </a:cubicBezTo>
                  <a:cubicBezTo>
                    <a:pt x="184" y="51"/>
                    <a:pt x="184" y="51"/>
                    <a:pt x="184" y="51"/>
                  </a:cubicBezTo>
                  <a:cubicBezTo>
                    <a:pt x="157" y="51"/>
                    <a:pt x="157" y="51"/>
                    <a:pt x="157" y="51"/>
                  </a:cubicBezTo>
                  <a:cubicBezTo>
                    <a:pt x="157" y="12"/>
                    <a:pt x="157" y="12"/>
                    <a:pt x="157" y="12"/>
                  </a:cubicBezTo>
                  <a:cubicBezTo>
                    <a:pt x="157" y="5"/>
                    <a:pt x="152" y="0"/>
                    <a:pt x="146" y="0"/>
                  </a:cubicBezTo>
                  <a:cubicBezTo>
                    <a:pt x="140" y="0"/>
                    <a:pt x="134" y="5"/>
                    <a:pt x="134" y="12"/>
                  </a:cubicBezTo>
                  <a:cubicBezTo>
                    <a:pt x="134" y="51"/>
                    <a:pt x="134" y="51"/>
                    <a:pt x="134" y="51"/>
                  </a:cubicBezTo>
                  <a:cubicBezTo>
                    <a:pt x="108" y="51"/>
                    <a:pt x="108" y="51"/>
                    <a:pt x="108" y="51"/>
                  </a:cubicBezTo>
                  <a:cubicBezTo>
                    <a:pt x="108" y="12"/>
                    <a:pt x="108" y="12"/>
                    <a:pt x="108" y="12"/>
                  </a:cubicBezTo>
                  <a:cubicBezTo>
                    <a:pt x="108" y="5"/>
                    <a:pt x="103" y="0"/>
                    <a:pt x="96" y="0"/>
                  </a:cubicBezTo>
                  <a:cubicBezTo>
                    <a:pt x="90" y="0"/>
                    <a:pt x="85" y="5"/>
                    <a:pt x="85" y="12"/>
                  </a:cubicBezTo>
                  <a:cubicBezTo>
                    <a:pt x="85" y="51"/>
                    <a:pt x="85" y="51"/>
                    <a:pt x="85" y="51"/>
                  </a:cubicBezTo>
                  <a:cubicBezTo>
                    <a:pt x="71" y="51"/>
                    <a:pt x="71" y="51"/>
                    <a:pt x="71" y="51"/>
                  </a:cubicBezTo>
                  <a:cubicBezTo>
                    <a:pt x="61" y="51"/>
                    <a:pt x="53" y="59"/>
                    <a:pt x="53" y="70"/>
                  </a:cubicBezTo>
                  <a:cubicBezTo>
                    <a:pt x="53" y="85"/>
                    <a:pt x="53" y="85"/>
                    <a:pt x="53" y="85"/>
                  </a:cubicBezTo>
                  <a:cubicBezTo>
                    <a:pt x="12" y="85"/>
                    <a:pt x="12" y="85"/>
                    <a:pt x="12" y="85"/>
                  </a:cubicBezTo>
                  <a:cubicBezTo>
                    <a:pt x="6" y="85"/>
                    <a:pt x="0" y="90"/>
                    <a:pt x="0" y="96"/>
                  </a:cubicBezTo>
                  <a:cubicBezTo>
                    <a:pt x="0" y="103"/>
                    <a:pt x="6" y="108"/>
                    <a:pt x="12" y="108"/>
                  </a:cubicBezTo>
                  <a:cubicBezTo>
                    <a:pt x="53" y="108"/>
                    <a:pt x="53" y="108"/>
                    <a:pt x="53" y="108"/>
                  </a:cubicBezTo>
                  <a:cubicBezTo>
                    <a:pt x="53" y="134"/>
                    <a:pt x="53" y="134"/>
                    <a:pt x="53" y="134"/>
                  </a:cubicBezTo>
                  <a:cubicBezTo>
                    <a:pt x="12" y="134"/>
                    <a:pt x="12" y="134"/>
                    <a:pt x="12" y="134"/>
                  </a:cubicBezTo>
                  <a:cubicBezTo>
                    <a:pt x="6" y="134"/>
                    <a:pt x="0" y="139"/>
                    <a:pt x="0" y="146"/>
                  </a:cubicBezTo>
                  <a:cubicBezTo>
                    <a:pt x="0" y="152"/>
                    <a:pt x="6" y="157"/>
                    <a:pt x="12" y="157"/>
                  </a:cubicBezTo>
                  <a:cubicBezTo>
                    <a:pt x="53" y="157"/>
                    <a:pt x="53" y="157"/>
                    <a:pt x="53" y="157"/>
                  </a:cubicBezTo>
                  <a:cubicBezTo>
                    <a:pt x="53" y="184"/>
                    <a:pt x="53" y="184"/>
                    <a:pt x="53" y="184"/>
                  </a:cubicBezTo>
                  <a:cubicBezTo>
                    <a:pt x="12" y="184"/>
                    <a:pt x="12" y="184"/>
                    <a:pt x="12" y="184"/>
                  </a:cubicBezTo>
                  <a:cubicBezTo>
                    <a:pt x="6" y="184"/>
                    <a:pt x="0" y="189"/>
                    <a:pt x="0" y="195"/>
                  </a:cubicBezTo>
                  <a:cubicBezTo>
                    <a:pt x="0" y="202"/>
                    <a:pt x="6" y="207"/>
                    <a:pt x="12" y="207"/>
                  </a:cubicBezTo>
                  <a:cubicBezTo>
                    <a:pt x="53" y="207"/>
                    <a:pt x="53" y="207"/>
                    <a:pt x="53" y="207"/>
                  </a:cubicBezTo>
                  <a:cubicBezTo>
                    <a:pt x="53" y="233"/>
                    <a:pt x="53" y="233"/>
                    <a:pt x="53" y="233"/>
                  </a:cubicBezTo>
                  <a:cubicBezTo>
                    <a:pt x="12" y="233"/>
                    <a:pt x="12" y="233"/>
                    <a:pt x="12" y="233"/>
                  </a:cubicBezTo>
                  <a:cubicBezTo>
                    <a:pt x="6" y="233"/>
                    <a:pt x="0" y="239"/>
                    <a:pt x="0" y="245"/>
                  </a:cubicBezTo>
                  <a:cubicBezTo>
                    <a:pt x="0" y="251"/>
                    <a:pt x="6" y="256"/>
                    <a:pt x="12" y="256"/>
                  </a:cubicBezTo>
                  <a:cubicBezTo>
                    <a:pt x="53" y="256"/>
                    <a:pt x="53" y="256"/>
                    <a:pt x="53" y="256"/>
                  </a:cubicBezTo>
                  <a:cubicBezTo>
                    <a:pt x="53" y="283"/>
                    <a:pt x="53" y="283"/>
                    <a:pt x="53" y="283"/>
                  </a:cubicBezTo>
                  <a:cubicBezTo>
                    <a:pt x="12" y="283"/>
                    <a:pt x="12" y="283"/>
                    <a:pt x="12" y="283"/>
                  </a:cubicBezTo>
                  <a:cubicBezTo>
                    <a:pt x="6" y="283"/>
                    <a:pt x="0" y="288"/>
                    <a:pt x="0" y="295"/>
                  </a:cubicBezTo>
                  <a:cubicBezTo>
                    <a:pt x="0" y="301"/>
                    <a:pt x="6" y="306"/>
                    <a:pt x="12" y="306"/>
                  </a:cubicBezTo>
                  <a:cubicBezTo>
                    <a:pt x="53" y="306"/>
                    <a:pt x="53" y="306"/>
                    <a:pt x="53" y="306"/>
                  </a:cubicBezTo>
                  <a:cubicBezTo>
                    <a:pt x="53" y="319"/>
                    <a:pt x="53" y="319"/>
                    <a:pt x="53" y="319"/>
                  </a:cubicBezTo>
                  <a:cubicBezTo>
                    <a:pt x="53" y="319"/>
                    <a:pt x="53" y="319"/>
                    <a:pt x="53" y="319"/>
                  </a:cubicBezTo>
                  <a:cubicBezTo>
                    <a:pt x="53" y="319"/>
                    <a:pt x="53" y="319"/>
                    <a:pt x="53" y="319"/>
                  </a:cubicBezTo>
                  <a:cubicBezTo>
                    <a:pt x="53" y="329"/>
                    <a:pt x="61" y="338"/>
                    <a:pt x="71" y="338"/>
                  </a:cubicBezTo>
                  <a:cubicBezTo>
                    <a:pt x="84" y="338"/>
                    <a:pt x="84" y="338"/>
                    <a:pt x="84" y="338"/>
                  </a:cubicBezTo>
                  <a:cubicBezTo>
                    <a:pt x="84" y="378"/>
                    <a:pt x="84" y="378"/>
                    <a:pt x="84" y="378"/>
                  </a:cubicBezTo>
                  <a:cubicBezTo>
                    <a:pt x="84" y="384"/>
                    <a:pt x="90" y="389"/>
                    <a:pt x="96" y="389"/>
                  </a:cubicBezTo>
                  <a:cubicBezTo>
                    <a:pt x="102" y="389"/>
                    <a:pt x="107" y="384"/>
                    <a:pt x="107" y="378"/>
                  </a:cubicBezTo>
                  <a:cubicBezTo>
                    <a:pt x="107" y="338"/>
                    <a:pt x="107" y="338"/>
                    <a:pt x="107" y="338"/>
                  </a:cubicBezTo>
                  <a:cubicBezTo>
                    <a:pt x="134" y="338"/>
                    <a:pt x="134" y="338"/>
                    <a:pt x="134" y="338"/>
                  </a:cubicBezTo>
                  <a:cubicBezTo>
                    <a:pt x="134" y="378"/>
                    <a:pt x="134" y="378"/>
                    <a:pt x="134" y="378"/>
                  </a:cubicBezTo>
                  <a:cubicBezTo>
                    <a:pt x="134" y="384"/>
                    <a:pt x="139" y="389"/>
                    <a:pt x="145" y="389"/>
                  </a:cubicBezTo>
                  <a:cubicBezTo>
                    <a:pt x="152" y="389"/>
                    <a:pt x="157" y="384"/>
                    <a:pt x="157" y="378"/>
                  </a:cubicBezTo>
                  <a:cubicBezTo>
                    <a:pt x="157" y="338"/>
                    <a:pt x="157" y="338"/>
                    <a:pt x="157" y="338"/>
                  </a:cubicBezTo>
                  <a:cubicBezTo>
                    <a:pt x="183" y="338"/>
                    <a:pt x="183" y="338"/>
                    <a:pt x="183" y="338"/>
                  </a:cubicBezTo>
                  <a:cubicBezTo>
                    <a:pt x="183" y="378"/>
                    <a:pt x="183" y="378"/>
                    <a:pt x="183" y="378"/>
                  </a:cubicBezTo>
                  <a:cubicBezTo>
                    <a:pt x="183" y="384"/>
                    <a:pt x="189" y="389"/>
                    <a:pt x="195" y="389"/>
                  </a:cubicBezTo>
                  <a:cubicBezTo>
                    <a:pt x="201" y="389"/>
                    <a:pt x="207" y="384"/>
                    <a:pt x="207" y="378"/>
                  </a:cubicBezTo>
                  <a:cubicBezTo>
                    <a:pt x="207" y="338"/>
                    <a:pt x="207" y="338"/>
                    <a:pt x="207" y="338"/>
                  </a:cubicBezTo>
                  <a:cubicBezTo>
                    <a:pt x="233" y="338"/>
                    <a:pt x="233" y="338"/>
                    <a:pt x="233" y="338"/>
                  </a:cubicBezTo>
                  <a:cubicBezTo>
                    <a:pt x="233" y="378"/>
                    <a:pt x="233" y="378"/>
                    <a:pt x="233" y="378"/>
                  </a:cubicBezTo>
                  <a:cubicBezTo>
                    <a:pt x="233" y="384"/>
                    <a:pt x="238" y="389"/>
                    <a:pt x="245" y="389"/>
                  </a:cubicBezTo>
                  <a:cubicBezTo>
                    <a:pt x="251" y="389"/>
                    <a:pt x="256" y="384"/>
                    <a:pt x="256" y="378"/>
                  </a:cubicBezTo>
                  <a:cubicBezTo>
                    <a:pt x="256" y="338"/>
                    <a:pt x="256" y="338"/>
                    <a:pt x="256" y="338"/>
                  </a:cubicBezTo>
                  <a:cubicBezTo>
                    <a:pt x="283" y="338"/>
                    <a:pt x="283" y="338"/>
                    <a:pt x="283" y="338"/>
                  </a:cubicBezTo>
                  <a:cubicBezTo>
                    <a:pt x="283" y="378"/>
                    <a:pt x="283" y="378"/>
                    <a:pt x="283" y="378"/>
                  </a:cubicBezTo>
                  <a:cubicBezTo>
                    <a:pt x="283" y="384"/>
                    <a:pt x="288" y="389"/>
                    <a:pt x="294" y="389"/>
                  </a:cubicBezTo>
                  <a:cubicBezTo>
                    <a:pt x="300" y="389"/>
                    <a:pt x="306" y="384"/>
                    <a:pt x="306" y="378"/>
                  </a:cubicBezTo>
                  <a:cubicBezTo>
                    <a:pt x="306" y="338"/>
                    <a:pt x="306" y="338"/>
                    <a:pt x="306" y="338"/>
                  </a:cubicBezTo>
                  <a:cubicBezTo>
                    <a:pt x="321" y="338"/>
                    <a:pt x="321" y="338"/>
                    <a:pt x="321" y="338"/>
                  </a:cubicBezTo>
                  <a:cubicBezTo>
                    <a:pt x="330" y="338"/>
                    <a:pt x="337" y="331"/>
                    <a:pt x="339" y="323"/>
                  </a:cubicBezTo>
                  <a:cubicBezTo>
                    <a:pt x="339" y="322"/>
                    <a:pt x="339" y="321"/>
                    <a:pt x="339" y="319"/>
                  </a:cubicBezTo>
                  <a:cubicBezTo>
                    <a:pt x="339" y="306"/>
                    <a:pt x="339" y="306"/>
                    <a:pt x="339" y="306"/>
                  </a:cubicBezTo>
                  <a:cubicBezTo>
                    <a:pt x="379" y="306"/>
                    <a:pt x="379" y="306"/>
                    <a:pt x="379" y="306"/>
                  </a:cubicBezTo>
                  <a:cubicBezTo>
                    <a:pt x="385" y="306"/>
                    <a:pt x="391" y="301"/>
                    <a:pt x="391" y="295"/>
                  </a:cubicBezTo>
                  <a:cubicBezTo>
                    <a:pt x="391" y="288"/>
                    <a:pt x="385" y="283"/>
                    <a:pt x="379" y="283"/>
                  </a:cubicBezTo>
                  <a:cubicBezTo>
                    <a:pt x="339" y="283"/>
                    <a:pt x="339" y="283"/>
                    <a:pt x="339" y="283"/>
                  </a:cubicBezTo>
                  <a:cubicBezTo>
                    <a:pt x="339" y="256"/>
                    <a:pt x="339" y="256"/>
                    <a:pt x="339" y="256"/>
                  </a:cubicBezTo>
                  <a:cubicBezTo>
                    <a:pt x="379" y="256"/>
                    <a:pt x="379" y="256"/>
                    <a:pt x="379" y="256"/>
                  </a:cubicBezTo>
                  <a:cubicBezTo>
                    <a:pt x="385" y="256"/>
                    <a:pt x="391" y="251"/>
                    <a:pt x="391" y="245"/>
                  </a:cubicBezTo>
                  <a:cubicBezTo>
                    <a:pt x="391" y="239"/>
                    <a:pt x="385" y="233"/>
                    <a:pt x="379" y="233"/>
                  </a:cubicBezTo>
                  <a:cubicBezTo>
                    <a:pt x="339" y="233"/>
                    <a:pt x="339" y="233"/>
                    <a:pt x="339" y="233"/>
                  </a:cubicBezTo>
                  <a:cubicBezTo>
                    <a:pt x="339" y="207"/>
                    <a:pt x="339" y="207"/>
                    <a:pt x="339" y="207"/>
                  </a:cubicBezTo>
                  <a:cubicBezTo>
                    <a:pt x="379" y="207"/>
                    <a:pt x="379" y="207"/>
                    <a:pt x="379" y="207"/>
                  </a:cubicBezTo>
                  <a:cubicBezTo>
                    <a:pt x="385" y="207"/>
                    <a:pt x="391" y="202"/>
                    <a:pt x="391" y="195"/>
                  </a:cubicBezTo>
                  <a:cubicBezTo>
                    <a:pt x="391" y="189"/>
                    <a:pt x="385" y="184"/>
                    <a:pt x="379" y="184"/>
                  </a:cubicBezTo>
                  <a:cubicBezTo>
                    <a:pt x="339" y="184"/>
                    <a:pt x="339" y="184"/>
                    <a:pt x="339" y="184"/>
                  </a:cubicBezTo>
                  <a:cubicBezTo>
                    <a:pt x="339" y="157"/>
                    <a:pt x="339" y="157"/>
                    <a:pt x="339" y="157"/>
                  </a:cubicBezTo>
                  <a:lnTo>
                    <a:pt x="379" y="157"/>
                  </a:lnTo>
                  <a:close/>
                  <a:moveTo>
                    <a:pt x="78" y="77"/>
                  </a:moveTo>
                  <a:cubicBezTo>
                    <a:pt x="314" y="77"/>
                    <a:pt x="314" y="77"/>
                    <a:pt x="314" y="77"/>
                  </a:cubicBezTo>
                  <a:cubicBezTo>
                    <a:pt x="314" y="312"/>
                    <a:pt x="314" y="312"/>
                    <a:pt x="314" y="312"/>
                  </a:cubicBezTo>
                  <a:cubicBezTo>
                    <a:pt x="198" y="312"/>
                    <a:pt x="198" y="312"/>
                    <a:pt x="198" y="312"/>
                  </a:cubicBezTo>
                  <a:cubicBezTo>
                    <a:pt x="192" y="312"/>
                    <a:pt x="192" y="312"/>
                    <a:pt x="192" y="312"/>
                  </a:cubicBezTo>
                  <a:cubicBezTo>
                    <a:pt x="78" y="312"/>
                    <a:pt x="78" y="312"/>
                    <a:pt x="78" y="312"/>
                  </a:cubicBezTo>
                  <a:lnTo>
                    <a:pt x="7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grpSp>
      <p:sp>
        <p:nvSpPr>
          <p:cNvPr id="142" name="config A1"/>
          <p:cNvSpPr>
            <a:spLocks noChangeAspect="1" noEditPoints="1"/>
          </p:cNvSpPr>
          <p:nvPr/>
        </p:nvSpPr>
        <p:spPr bwMode="auto">
          <a:xfrm>
            <a:off x="5962420" y="2070833"/>
            <a:ext cx="422585" cy="367536"/>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lIns="91403" tIns="45702" rIns="91403" bIns="45702"/>
          <a:lstStyle/>
          <a:p>
            <a:pPr defTabSz="932134">
              <a:defRPr/>
            </a:pPr>
            <a:endParaRPr lang="en-US" sz="1399" dirty="0">
              <a:solidFill>
                <a:srgbClr val="FFFFFF"/>
              </a:solidFill>
            </a:endParaRPr>
          </a:p>
        </p:txBody>
      </p:sp>
      <p:cxnSp>
        <p:nvCxnSpPr>
          <p:cNvPr id="80" name="Straight Connector 79"/>
          <p:cNvCxnSpPr/>
          <p:nvPr/>
        </p:nvCxnSpPr>
        <p:spPr>
          <a:xfrm flipH="1">
            <a:off x="7928011" y="1685486"/>
            <a:ext cx="2427035" cy="166767"/>
          </a:xfrm>
          <a:prstGeom prst="line">
            <a:avLst/>
          </a:prstGeom>
          <a:ln w="57150" cap="rnd" cmpd="sng">
            <a:solidFill>
              <a:srgbClr val="1BC9F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7955535" y="2475609"/>
            <a:ext cx="2452942" cy="386965"/>
          </a:xfrm>
          <a:prstGeom prst="line">
            <a:avLst/>
          </a:prstGeom>
          <a:ln w="57150" cap="rnd" cmpd="sng">
            <a:solidFill>
              <a:srgbClr val="1BC9F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788372" y="2423797"/>
            <a:ext cx="2363890" cy="95527"/>
          </a:xfrm>
          <a:prstGeom prst="line">
            <a:avLst/>
          </a:prstGeom>
          <a:ln w="57150" cap="rnd" cmpd="sng">
            <a:solidFill>
              <a:srgbClr val="1BC9F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4" name="Group 83"/>
          <p:cNvGrpSpPr>
            <a:grpSpLocks noChangeAspect="1"/>
          </p:cNvGrpSpPr>
          <p:nvPr/>
        </p:nvGrpSpPr>
        <p:grpSpPr>
          <a:xfrm>
            <a:off x="1798878" y="2040765"/>
            <a:ext cx="1448634" cy="126924"/>
            <a:chOff x="-43170475" y="-16787813"/>
            <a:chExt cx="73917175" cy="7458075"/>
          </a:xfrm>
          <a:solidFill>
            <a:schemeClr val="bg1">
              <a:lumMod val="10000"/>
            </a:schemeClr>
          </a:solidFill>
        </p:grpSpPr>
        <p:sp>
          <p:nvSpPr>
            <p:cNvPr id="85" name="Freeform 6"/>
            <p:cNvSpPr>
              <a:spLocks/>
            </p:cNvSpPr>
            <p:nvPr/>
          </p:nvSpPr>
          <p:spPr bwMode="auto">
            <a:xfrm>
              <a:off x="-43170475" y="-16405226"/>
              <a:ext cx="5403850" cy="5297488"/>
            </a:xfrm>
            <a:custGeom>
              <a:avLst/>
              <a:gdLst>
                <a:gd name="T0" fmla="*/ 3404 w 3404"/>
                <a:gd name="T1" fmla="*/ 3337 h 3337"/>
                <a:gd name="T2" fmla="*/ 3015 w 3404"/>
                <a:gd name="T3" fmla="*/ 3337 h 3337"/>
                <a:gd name="T4" fmla="*/ 3015 w 3404"/>
                <a:gd name="T5" fmla="*/ 621 h 3337"/>
                <a:gd name="T6" fmla="*/ 3005 w 3404"/>
                <a:gd name="T7" fmla="*/ 621 h 3337"/>
                <a:gd name="T8" fmla="*/ 1798 w 3404"/>
                <a:gd name="T9" fmla="*/ 3337 h 3337"/>
                <a:gd name="T10" fmla="*/ 1609 w 3404"/>
                <a:gd name="T11" fmla="*/ 3337 h 3337"/>
                <a:gd name="T12" fmla="*/ 385 w 3404"/>
                <a:gd name="T13" fmla="*/ 609 h 3337"/>
                <a:gd name="T14" fmla="*/ 376 w 3404"/>
                <a:gd name="T15" fmla="*/ 609 h 3337"/>
                <a:gd name="T16" fmla="*/ 376 w 3404"/>
                <a:gd name="T17" fmla="*/ 3337 h 3337"/>
                <a:gd name="T18" fmla="*/ 0 w 3404"/>
                <a:gd name="T19" fmla="*/ 3337 h 3337"/>
                <a:gd name="T20" fmla="*/ 0 w 3404"/>
                <a:gd name="T21" fmla="*/ 0 h 3337"/>
                <a:gd name="T22" fmla="*/ 515 w 3404"/>
                <a:gd name="T23" fmla="*/ 0 h 3337"/>
                <a:gd name="T24" fmla="*/ 1692 w 3404"/>
                <a:gd name="T25" fmla="*/ 2671 h 3337"/>
                <a:gd name="T26" fmla="*/ 1708 w 3404"/>
                <a:gd name="T27" fmla="*/ 2671 h 3337"/>
                <a:gd name="T28" fmla="*/ 2913 w 3404"/>
                <a:gd name="T29" fmla="*/ 0 h 3337"/>
                <a:gd name="T30" fmla="*/ 3404 w 3404"/>
                <a:gd name="T31" fmla="*/ 0 h 3337"/>
                <a:gd name="T32" fmla="*/ 3404 w 3404"/>
                <a:gd name="T33" fmla="*/ 3337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4" h="3337">
                  <a:moveTo>
                    <a:pt x="3404" y="3337"/>
                  </a:moveTo>
                  <a:lnTo>
                    <a:pt x="3015" y="3337"/>
                  </a:lnTo>
                  <a:lnTo>
                    <a:pt x="3015" y="621"/>
                  </a:lnTo>
                  <a:lnTo>
                    <a:pt x="3005" y="621"/>
                  </a:lnTo>
                  <a:lnTo>
                    <a:pt x="1798" y="3337"/>
                  </a:lnTo>
                  <a:lnTo>
                    <a:pt x="1609" y="3337"/>
                  </a:lnTo>
                  <a:lnTo>
                    <a:pt x="385" y="609"/>
                  </a:lnTo>
                  <a:lnTo>
                    <a:pt x="376" y="609"/>
                  </a:lnTo>
                  <a:lnTo>
                    <a:pt x="376" y="3337"/>
                  </a:lnTo>
                  <a:lnTo>
                    <a:pt x="0" y="3337"/>
                  </a:lnTo>
                  <a:lnTo>
                    <a:pt x="0" y="0"/>
                  </a:lnTo>
                  <a:lnTo>
                    <a:pt x="515" y="0"/>
                  </a:lnTo>
                  <a:lnTo>
                    <a:pt x="1692" y="2671"/>
                  </a:lnTo>
                  <a:lnTo>
                    <a:pt x="1708" y="2671"/>
                  </a:lnTo>
                  <a:lnTo>
                    <a:pt x="2913" y="0"/>
                  </a:lnTo>
                  <a:lnTo>
                    <a:pt x="3404" y="0"/>
                  </a:lnTo>
                  <a:lnTo>
                    <a:pt x="3404" y="3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87" name="Freeform 7"/>
            <p:cNvSpPr>
              <a:spLocks noEditPoints="1"/>
            </p:cNvSpPr>
            <p:nvPr/>
          </p:nvSpPr>
          <p:spPr bwMode="auto">
            <a:xfrm>
              <a:off x="-36783963" y="-16638588"/>
              <a:ext cx="795338" cy="5530850"/>
            </a:xfrm>
            <a:custGeom>
              <a:avLst/>
              <a:gdLst>
                <a:gd name="T0" fmla="*/ 212 w 212"/>
                <a:gd name="T1" fmla="*/ 104 h 1475"/>
                <a:gd name="T2" fmla="*/ 180 w 212"/>
                <a:gd name="T3" fmla="*/ 180 h 1475"/>
                <a:gd name="T4" fmla="*/ 105 w 212"/>
                <a:gd name="T5" fmla="*/ 210 h 1475"/>
                <a:gd name="T6" fmla="*/ 30 w 212"/>
                <a:gd name="T7" fmla="*/ 181 h 1475"/>
                <a:gd name="T8" fmla="*/ 0 w 212"/>
                <a:gd name="T9" fmla="*/ 104 h 1475"/>
                <a:gd name="T10" fmla="*/ 30 w 212"/>
                <a:gd name="T11" fmla="*/ 31 h 1475"/>
                <a:gd name="T12" fmla="*/ 105 w 212"/>
                <a:gd name="T13" fmla="*/ 0 h 1475"/>
                <a:gd name="T14" fmla="*/ 181 w 212"/>
                <a:gd name="T15" fmla="*/ 30 h 1475"/>
                <a:gd name="T16" fmla="*/ 212 w 212"/>
                <a:gd name="T17" fmla="*/ 104 h 1475"/>
                <a:gd name="T18" fmla="*/ 184 w 212"/>
                <a:gd name="T19" fmla="*/ 1475 h 1475"/>
                <a:gd name="T20" fmla="*/ 23 w 212"/>
                <a:gd name="T21" fmla="*/ 1475 h 1475"/>
                <a:gd name="T22" fmla="*/ 23 w 212"/>
                <a:gd name="T23" fmla="*/ 466 h 1475"/>
                <a:gd name="T24" fmla="*/ 184 w 212"/>
                <a:gd name="T25" fmla="*/ 466 h 1475"/>
                <a:gd name="T26" fmla="*/ 184 w 212"/>
                <a:gd name="T27" fmla="*/ 1475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475">
                  <a:moveTo>
                    <a:pt x="212" y="104"/>
                  </a:moveTo>
                  <a:cubicBezTo>
                    <a:pt x="212" y="135"/>
                    <a:pt x="201" y="160"/>
                    <a:pt x="180" y="180"/>
                  </a:cubicBezTo>
                  <a:cubicBezTo>
                    <a:pt x="159" y="200"/>
                    <a:pt x="134" y="210"/>
                    <a:pt x="105" y="210"/>
                  </a:cubicBezTo>
                  <a:cubicBezTo>
                    <a:pt x="76" y="210"/>
                    <a:pt x="51" y="200"/>
                    <a:pt x="30" y="181"/>
                  </a:cubicBezTo>
                  <a:cubicBezTo>
                    <a:pt x="10" y="161"/>
                    <a:pt x="0" y="136"/>
                    <a:pt x="0" y="104"/>
                  </a:cubicBezTo>
                  <a:cubicBezTo>
                    <a:pt x="0" y="76"/>
                    <a:pt x="10" y="52"/>
                    <a:pt x="30" y="31"/>
                  </a:cubicBezTo>
                  <a:cubicBezTo>
                    <a:pt x="50" y="10"/>
                    <a:pt x="75" y="0"/>
                    <a:pt x="105" y="0"/>
                  </a:cubicBezTo>
                  <a:cubicBezTo>
                    <a:pt x="136" y="0"/>
                    <a:pt x="161" y="10"/>
                    <a:pt x="181" y="30"/>
                  </a:cubicBezTo>
                  <a:cubicBezTo>
                    <a:pt x="202" y="51"/>
                    <a:pt x="212" y="75"/>
                    <a:pt x="212" y="104"/>
                  </a:cubicBezTo>
                  <a:moveTo>
                    <a:pt x="184" y="1475"/>
                  </a:moveTo>
                  <a:cubicBezTo>
                    <a:pt x="23" y="1475"/>
                    <a:pt x="23" y="1475"/>
                    <a:pt x="23" y="1475"/>
                  </a:cubicBezTo>
                  <a:cubicBezTo>
                    <a:pt x="23" y="466"/>
                    <a:pt x="23" y="466"/>
                    <a:pt x="23" y="466"/>
                  </a:cubicBezTo>
                  <a:cubicBezTo>
                    <a:pt x="184" y="466"/>
                    <a:pt x="184" y="466"/>
                    <a:pt x="184" y="466"/>
                  </a:cubicBezTo>
                  <a:lnTo>
                    <a:pt x="184" y="1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88" name="Freeform 8"/>
            <p:cNvSpPr>
              <a:spLocks/>
            </p:cNvSpPr>
            <p:nvPr/>
          </p:nvSpPr>
          <p:spPr bwMode="auto">
            <a:xfrm>
              <a:off x="-35396488" y="-14984413"/>
              <a:ext cx="2846388" cy="3967163"/>
            </a:xfrm>
            <a:custGeom>
              <a:avLst/>
              <a:gdLst>
                <a:gd name="T0" fmla="*/ 757 w 759"/>
                <a:gd name="T1" fmla="*/ 988 h 1058"/>
                <a:gd name="T2" fmla="*/ 480 w 759"/>
                <a:gd name="T3" fmla="*/ 1058 h 1058"/>
                <a:gd name="T4" fmla="*/ 232 w 759"/>
                <a:gd name="T5" fmla="*/ 995 h 1058"/>
                <a:gd name="T6" fmla="*/ 61 w 759"/>
                <a:gd name="T7" fmla="*/ 815 h 1058"/>
                <a:gd name="T8" fmla="*/ 0 w 759"/>
                <a:gd name="T9" fmla="*/ 554 h 1058"/>
                <a:gd name="T10" fmla="*/ 143 w 759"/>
                <a:gd name="T11" fmla="*/ 152 h 1058"/>
                <a:gd name="T12" fmla="*/ 525 w 759"/>
                <a:gd name="T13" fmla="*/ 0 h 1058"/>
                <a:gd name="T14" fmla="*/ 759 w 759"/>
                <a:gd name="T15" fmla="*/ 52 h 1058"/>
                <a:gd name="T16" fmla="*/ 759 w 759"/>
                <a:gd name="T17" fmla="*/ 217 h 1058"/>
                <a:gd name="T18" fmla="*/ 518 w 759"/>
                <a:gd name="T19" fmla="*/ 138 h 1058"/>
                <a:gd name="T20" fmla="*/ 264 w 759"/>
                <a:gd name="T21" fmla="*/ 250 h 1058"/>
                <a:gd name="T22" fmla="*/ 166 w 759"/>
                <a:gd name="T23" fmla="*/ 539 h 1058"/>
                <a:gd name="T24" fmla="*/ 259 w 759"/>
                <a:gd name="T25" fmla="*/ 818 h 1058"/>
                <a:gd name="T26" fmla="*/ 508 w 759"/>
                <a:gd name="T27" fmla="*/ 921 h 1058"/>
                <a:gd name="T28" fmla="*/ 757 w 759"/>
                <a:gd name="T29" fmla="*/ 834 h 1058"/>
                <a:gd name="T30" fmla="*/ 757 w 759"/>
                <a:gd name="T31" fmla="*/ 98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9" h="1058">
                  <a:moveTo>
                    <a:pt x="757" y="988"/>
                  </a:moveTo>
                  <a:cubicBezTo>
                    <a:pt x="679" y="1035"/>
                    <a:pt x="586" y="1058"/>
                    <a:pt x="480" y="1058"/>
                  </a:cubicBezTo>
                  <a:cubicBezTo>
                    <a:pt x="388" y="1058"/>
                    <a:pt x="305" y="1037"/>
                    <a:pt x="232" y="995"/>
                  </a:cubicBezTo>
                  <a:cubicBezTo>
                    <a:pt x="159" y="953"/>
                    <a:pt x="102" y="893"/>
                    <a:pt x="61" y="815"/>
                  </a:cubicBezTo>
                  <a:cubicBezTo>
                    <a:pt x="20" y="738"/>
                    <a:pt x="0" y="651"/>
                    <a:pt x="0" y="554"/>
                  </a:cubicBezTo>
                  <a:cubicBezTo>
                    <a:pt x="0" y="387"/>
                    <a:pt x="48" y="253"/>
                    <a:pt x="143" y="152"/>
                  </a:cubicBezTo>
                  <a:cubicBezTo>
                    <a:pt x="239" y="51"/>
                    <a:pt x="366" y="0"/>
                    <a:pt x="525" y="0"/>
                  </a:cubicBezTo>
                  <a:cubicBezTo>
                    <a:pt x="613" y="0"/>
                    <a:pt x="691" y="17"/>
                    <a:pt x="759" y="52"/>
                  </a:cubicBezTo>
                  <a:cubicBezTo>
                    <a:pt x="759" y="217"/>
                    <a:pt x="759" y="217"/>
                    <a:pt x="759" y="217"/>
                  </a:cubicBezTo>
                  <a:cubicBezTo>
                    <a:pt x="683" y="165"/>
                    <a:pt x="603" y="138"/>
                    <a:pt x="518" y="138"/>
                  </a:cubicBezTo>
                  <a:cubicBezTo>
                    <a:pt x="414" y="138"/>
                    <a:pt x="329" y="176"/>
                    <a:pt x="264" y="250"/>
                  </a:cubicBezTo>
                  <a:cubicBezTo>
                    <a:pt x="198" y="325"/>
                    <a:pt x="166" y="421"/>
                    <a:pt x="166" y="539"/>
                  </a:cubicBezTo>
                  <a:cubicBezTo>
                    <a:pt x="166" y="657"/>
                    <a:pt x="197" y="750"/>
                    <a:pt x="259" y="818"/>
                  </a:cubicBezTo>
                  <a:cubicBezTo>
                    <a:pt x="321" y="886"/>
                    <a:pt x="404" y="921"/>
                    <a:pt x="508" y="921"/>
                  </a:cubicBezTo>
                  <a:cubicBezTo>
                    <a:pt x="597" y="921"/>
                    <a:pt x="679" y="892"/>
                    <a:pt x="757" y="834"/>
                  </a:cubicBezTo>
                  <a:lnTo>
                    <a:pt x="757" y="9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89" name="Freeform 9"/>
            <p:cNvSpPr>
              <a:spLocks/>
            </p:cNvSpPr>
            <p:nvPr/>
          </p:nvSpPr>
          <p:spPr bwMode="auto">
            <a:xfrm>
              <a:off x="-31881763" y="-14959013"/>
              <a:ext cx="1971675" cy="3851275"/>
            </a:xfrm>
            <a:custGeom>
              <a:avLst/>
              <a:gdLst>
                <a:gd name="T0" fmla="*/ 526 w 526"/>
                <a:gd name="T1" fmla="*/ 181 h 1027"/>
                <a:gd name="T2" fmla="*/ 403 w 526"/>
                <a:gd name="T3" fmla="*/ 149 h 1027"/>
                <a:gd name="T4" fmla="*/ 228 w 526"/>
                <a:gd name="T5" fmla="*/ 250 h 1027"/>
                <a:gd name="T6" fmla="*/ 161 w 526"/>
                <a:gd name="T7" fmla="*/ 513 h 1027"/>
                <a:gd name="T8" fmla="*/ 161 w 526"/>
                <a:gd name="T9" fmla="*/ 1027 h 1027"/>
                <a:gd name="T10" fmla="*/ 0 w 526"/>
                <a:gd name="T11" fmla="*/ 1027 h 1027"/>
                <a:gd name="T12" fmla="*/ 0 w 526"/>
                <a:gd name="T13" fmla="*/ 18 h 1027"/>
                <a:gd name="T14" fmla="*/ 161 w 526"/>
                <a:gd name="T15" fmla="*/ 18 h 1027"/>
                <a:gd name="T16" fmla="*/ 161 w 526"/>
                <a:gd name="T17" fmla="*/ 226 h 1027"/>
                <a:gd name="T18" fmla="*/ 165 w 526"/>
                <a:gd name="T19" fmla="*/ 226 h 1027"/>
                <a:gd name="T20" fmla="*/ 269 w 526"/>
                <a:gd name="T21" fmla="*/ 61 h 1027"/>
                <a:gd name="T22" fmla="*/ 429 w 526"/>
                <a:gd name="T23" fmla="*/ 0 h 1027"/>
                <a:gd name="T24" fmla="*/ 526 w 526"/>
                <a:gd name="T25" fmla="*/ 14 h 1027"/>
                <a:gd name="T26" fmla="*/ 526 w 526"/>
                <a:gd name="T27" fmla="*/ 181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1027">
                  <a:moveTo>
                    <a:pt x="526" y="181"/>
                  </a:moveTo>
                  <a:cubicBezTo>
                    <a:pt x="497" y="160"/>
                    <a:pt x="456" y="149"/>
                    <a:pt x="403" y="149"/>
                  </a:cubicBezTo>
                  <a:cubicBezTo>
                    <a:pt x="331" y="149"/>
                    <a:pt x="273" y="183"/>
                    <a:pt x="228" y="250"/>
                  </a:cubicBezTo>
                  <a:cubicBezTo>
                    <a:pt x="184" y="317"/>
                    <a:pt x="161" y="405"/>
                    <a:pt x="161" y="513"/>
                  </a:cubicBezTo>
                  <a:cubicBezTo>
                    <a:pt x="161" y="1027"/>
                    <a:pt x="161" y="1027"/>
                    <a:pt x="161" y="1027"/>
                  </a:cubicBezTo>
                  <a:cubicBezTo>
                    <a:pt x="0" y="1027"/>
                    <a:pt x="0" y="1027"/>
                    <a:pt x="0" y="1027"/>
                  </a:cubicBezTo>
                  <a:cubicBezTo>
                    <a:pt x="0" y="18"/>
                    <a:pt x="0" y="18"/>
                    <a:pt x="0" y="18"/>
                  </a:cubicBezTo>
                  <a:cubicBezTo>
                    <a:pt x="161" y="18"/>
                    <a:pt x="161" y="18"/>
                    <a:pt x="161" y="18"/>
                  </a:cubicBezTo>
                  <a:cubicBezTo>
                    <a:pt x="161" y="226"/>
                    <a:pt x="161" y="226"/>
                    <a:pt x="161" y="226"/>
                  </a:cubicBezTo>
                  <a:cubicBezTo>
                    <a:pt x="165" y="226"/>
                    <a:pt x="165" y="226"/>
                    <a:pt x="165" y="226"/>
                  </a:cubicBezTo>
                  <a:cubicBezTo>
                    <a:pt x="188" y="156"/>
                    <a:pt x="222" y="101"/>
                    <a:pt x="269" y="61"/>
                  </a:cubicBezTo>
                  <a:cubicBezTo>
                    <a:pt x="315" y="20"/>
                    <a:pt x="369" y="0"/>
                    <a:pt x="429" y="0"/>
                  </a:cubicBezTo>
                  <a:cubicBezTo>
                    <a:pt x="471" y="0"/>
                    <a:pt x="504" y="5"/>
                    <a:pt x="526" y="14"/>
                  </a:cubicBezTo>
                  <a:lnTo>
                    <a:pt x="526"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90" name="Freeform 10"/>
            <p:cNvSpPr>
              <a:spLocks noEditPoints="1"/>
            </p:cNvSpPr>
            <p:nvPr/>
          </p:nvSpPr>
          <p:spPr bwMode="auto">
            <a:xfrm>
              <a:off x="-29879925" y="-14984413"/>
              <a:ext cx="3727450" cy="3967163"/>
            </a:xfrm>
            <a:custGeom>
              <a:avLst/>
              <a:gdLst>
                <a:gd name="T0" fmla="*/ 994 w 994"/>
                <a:gd name="T1" fmla="*/ 525 h 1058"/>
                <a:gd name="T2" fmla="*/ 857 w 994"/>
                <a:gd name="T3" fmla="*/ 912 h 1058"/>
                <a:gd name="T4" fmla="*/ 491 w 994"/>
                <a:gd name="T5" fmla="*/ 1058 h 1058"/>
                <a:gd name="T6" fmla="*/ 134 w 994"/>
                <a:gd name="T7" fmla="*/ 916 h 1058"/>
                <a:gd name="T8" fmla="*/ 0 w 994"/>
                <a:gd name="T9" fmla="*/ 541 h 1058"/>
                <a:gd name="T10" fmla="*/ 137 w 994"/>
                <a:gd name="T11" fmla="*/ 146 h 1058"/>
                <a:gd name="T12" fmla="*/ 515 w 994"/>
                <a:gd name="T13" fmla="*/ 0 h 1058"/>
                <a:gd name="T14" fmla="*/ 867 w 994"/>
                <a:gd name="T15" fmla="*/ 141 h 1058"/>
                <a:gd name="T16" fmla="*/ 994 w 994"/>
                <a:gd name="T17" fmla="*/ 525 h 1058"/>
                <a:gd name="T18" fmla="*/ 828 w 994"/>
                <a:gd name="T19" fmla="*/ 531 h 1058"/>
                <a:gd name="T20" fmla="*/ 744 w 994"/>
                <a:gd name="T21" fmla="*/ 240 h 1058"/>
                <a:gd name="T22" fmla="*/ 503 w 994"/>
                <a:gd name="T23" fmla="*/ 138 h 1058"/>
                <a:gd name="T24" fmla="*/ 257 w 994"/>
                <a:gd name="T25" fmla="*/ 242 h 1058"/>
                <a:gd name="T26" fmla="*/ 166 w 994"/>
                <a:gd name="T27" fmla="*/ 535 h 1058"/>
                <a:gd name="T28" fmla="*/ 257 w 994"/>
                <a:gd name="T29" fmla="*/ 819 h 1058"/>
                <a:gd name="T30" fmla="*/ 503 w 994"/>
                <a:gd name="T31" fmla="*/ 921 h 1058"/>
                <a:gd name="T32" fmla="*/ 744 w 994"/>
                <a:gd name="T33" fmla="*/ 820 h 1058"/>
                <a:gd name="T34" fmla="*/ 828 w 994"/>
                <a:gd name="T35" fmla="*/ 53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4" h="1058">
                  <a:moveTo>
                    <a:pt x="994" y="525"/>
                  </a:moveTo>
                  <a:cubicBezTo>
                    <a:pt x="994" y="686"/>
                    <a:pt x="948" y="815"/>
                    <a:pt x="857" y="912"/>
                  </a:cubicBezTo>
                  <a:cubicBezTo>
                    <a:pt x="766" y="1010"/>
                    <a:pt x="644" y="1058"/>
                    <a:pt x="491" y="1058"/>
                  </a:cubicBezTo>
                  <a:cubicBezTo>
                    <a:pt x="342" y="1058"/>
                    <a:pt x="223" y="1011"/>
                    <a:pt x="134" y="916"/>
                  </a:cubicBezTo>
                  <a:cubicBezTo>
                    <a:pt x="45" y="821"/>
                    <a:pt x="0" y="696"/>
                    <a:pt x="0" y="541"/>
                  </a:cubicBezTo>
                  <a:cubicBezTo>
                    <a:pt x="0" y="374"/>
                    <a:pt x="46" y="243"/>
                    <a:pt x="137" y="146"/>
                  </a:cubicBezTo>
                  <a:cubicBezTo>
                    <a:pt x="229" y="49"/>
                    <a:pt x="355" y="0"/>
                    <a:pt x="515" y="0"/>
                  </a:cubicBezTo>
                  <a:cubicBezTo>
                    <a:pt x="665" y="0"/>
                    <a:pt x="782" y="47"/>
                    <a:pt x="867" y="141"/>
                  </a:cubicBezTo>
                  <a:cubicBezTo>
                    <a:pt x="951" y="234"/>
                    <a:pt x="994" y="363"/>
                    <a:pt x="994" y="525"/>
                  </a:cubicBezTo>
                  <a:moveTo>
                    <a:pt x="828" y="531"/>
                  </a:moveTo>
                  <a:cubicBezTo>
                    <a:pt x="828" y="405"/>
                    <a:pt x="800" y="307"/>
                    <a:pt x="744" y="240"/>
                  </a:cubicBezTo>
                  <a:cubicBezTo>
                    <a:pt x="688" y="172"/>
                    <a:pt x="607" y="138"/>
                    <a:pt x="503" y="138"/>
                  </a:cubicBezTo>
                  <a:cubicBezTo>
                    <a:pt x="399" y="138"/>
                    <a:pt x="317" y="173"/>
                    <a:pt x="257" y="242"/>
                  </a:cubicBezTo>
                  <a:cubicBezTo>
                    <a:pt x="196" y="311"/>
                    <a:pt x="166" y="409"/>
                    <a:pt x="166" y="535"/>
                  </a:cubicBezTo>
                  <a:cubicBezTo>
                    <a:pt x="166" y="656"/>
                    <a:pt x="196" y="751"/>
                    <a:pt x="257" y="819"/>
                  </a:cubicBezTo>
                  <a:cubicBezTo>
                    <a:pt x="318" y="887"/>
                    <a:pt x="400" y="921"/>
                    <a:pt x="503" y="921"/>
                  </a:cubicBezTo>
                  <a:cubicBezTo>
                    <a:pt x="608" y="921"/>
                    <a:pt x="689" y="887"/>
                    <a:pt x="744" y="820"/>
                  </a:cubicBezTo>
                  <a:cubicBezTo>
                    <a:pt x="800" y="753"/>
                    <a:pt x="828" y="657"/>
                    <a:pt x="828" y="5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92" name="Freeform 11"/>
            <p:cNvSpPr>
              <a:spLocks/>
            </p:cNvSpPr>
            <p:nvPr/>
          </p:nvSpPr>
          <p:spPr bwMode="auto">
            <a:xfrm>
              <a:off x="-25714325" y="-14984413"/>
              <a:ext cx="2322513" cy="3967163"/>
            </a:xfrm>
            <a:custGeom>
              <a:avLst/>
              <a:gdLst>
                <a:gd name="T0" fmla="*/ 619 w 619"/>
                <a:gd name="T1" fmla="*/ 764 h 1058"/>
                <a:gd name="T2" fmla="*/ 518 w 619"/>
                <a:gd name="T3" fmla="*/ 977 h 1058"/>
                <a:gd name="T4" fmla="*/ 250 w 619"/>
                <a:gd name="T5" fmla="*/ 1058 h 1058"/>
                <a:gd name="T6" fmla="*/ 0 w 619"/>
                <a:gd name="T7" fmla="*/ 997 h 1058"/>
                <a:gd name="T8" fmla="*/ 0 w 619"/>
                <a:gd name="T9" fmla="*/ 824 h 1058"/>
                <a:gd name="T10" fmla="*/ 262 w 619"/>
                <a:gd name="T11" fmla="*/ 921 h 1058"/>
                <a:gd name="T12" fmla="*/ 454 w 619"/>
                <a:gd name="T13" fmla="*/ 780 h 1058"/>
                <a:gd name="T14" fmla="*/ 416 w 619"/>
                <a:gd name="T15" fmla="*/ 687 h 1058"/>
                <a:gd name="T16" fmla="*/ 246 w 619"/>
                <a:gd name="T17" fmla="*/ 589 h 1058"/>
                <a:gd name="T18" fmla="*/ 57 w 619"/>
                <a:gd name="T19" fmla="*/ 467 h 1058"/>
                <a:gd name="T20" fmla="*/ 2 w 619"/>
                <a:gd name="T21" fmla="*/ 293 h 1058"/>
                <a:gd name="T22" fmla="*/ 102 w 619"/>
                <a:gd name="T23" fmla="*/ 84 h 1058"/>
                <a:gd name="T24" fmla="*/ 357 w 619"/>
                <a:gd name="T25" fmla="*/ 0 h 1058"/>
                <a:gd name="T26" fmla="*/ 573 w 619"/>
                <a:gd name="T27" fmla="*/ 48 h 1058"/>
                <a:gd name="T28" fmla="*/ 573 w 619"/>
                <a:gd name="T29" fmla="*/ 210 h 1058"/>
                <a:gd name="T30" fmla="*/ 344 w 619"/>
                <a:gd name="T31" fmla="*/ 138 h 1058"/>
                <a:gd name="T32" fmla="*/ 216 w 619"/>
                <a:gd name="T33" fmla="*/ 178 h 1058"/>
                <a:gd name="T34" fmla="*/ 167 w 619"/>
                <a:gd name="T35" fmla="*/ 279 h 1058"/>
                <a:gd name="T36" fmla="*/ 205 w 619"/>
                <a:gd name="T37" fmla="*/ 382 h 1058"/>
                <a:gd name="T38" fmla="*/ 359 w 619"/>
                <a:gd name="T39" fmla="*/ 467 h 1058"/>
                <a:gd name="T40" fmla="*/ 561 w 619"/>
                <a:gd name="T41" fmla="*/ 595 h 1058"/>
                <a:gd name="T42" fmla="*/ 619 w 619"/>
                <a:gd name="T43" fmla="*/ 764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9" h="1058">
                  <a:moveTo>
                    <a:pt x="619" y="764"/>
                  </a:moveTo>
                  <a:cubicBezTo>
                    <a:pt x="619" y="851"/>
                    <a:pt x="586" y="922"/>
                    <a:pt x="518" y="977"/>
                  </a:cubicBezTo>
                  <a:cubicBezTo>
                    <a:pt x="451" y="1031"/>
                    <a:pt x="362" y="1058"/>
                    <a:pt x="250" y="1058"/>
                  </a:cubicBezTo>
                  <a:cubicBezTo>
                    <a:pt x="155" y="1058"/>
                    <a:pt x="71" y="1038"/>
                    <a:pt x="0" y="997"/>
                  </a:cubicBezTo>
                  <a:cubicBezTo>
                    <a:pt x="0" y="824"/>
                    <a:pt x="0" y="824"/>
                    <a:pt x="0" y="824"/>
                  </a:cubicBezTo>
                  <a:cubicBezTo>
                    <a:pt x="79" y="888"/>
                    <a:pt x="166" y="921"/>
                    <a:pt x="262" y="921"/>
                  </a:cubicBezTo>
                  <a:cubicBezTo>
                    <a:pt x="390" y="921"/>
                    <a:pt x="454" y="874"/>
                    <a:pt x="454" y="780"/>
                  </a:cubicBezTo>
                  <a:cubicBezTo>
                    <a:pt x="454" y="742"/>
                    <a:pt x="441" y="711"/>
                    <a:pt x="416" y="687"/>
                  </a:cubicBezTo>
                  <a:cubicBezTo>
                    <a:pt x="391" y="663"/>
                    <a:pt x="335" y="630"/>
                    <a:pt x="246" y="589"/>
                  </a:cubicBezTo>
                  <a:cubicBezTo>
                    <a:pt x="157" y="551"/>
                    <a:pt x="94" y="511"/>
                    <a:pt x="57" y="467"/>
                  </a:cubicBezTo>
                  <a:cubicBezTo>
                    <a:pt x="20" y="423"/>
                    <a:pt x="2" y="365"/>
                    <a:pt x="2" y="293"/>
                  </a:cubicBezTo>
                  <a:cubicBezTo>
                    <a:pt x="2" y="210"/>
                    <a:pt x="35" y="140"/>
                    <a:pt x="102" y="84"/>
                  </a:cubicBezTo>
                  <a:cubicBezTo>
                    <a:pt x="169" y="28"/>
                    <a:pt x="254" y="0"/>
                    <a:pt x="357" y="0"/>
                  </a:cubicBezTo>
                  <a:cubicBezTo>
                    <a:pt x="437" y="0"/>
                    <a:pt x="509" y="16"/>
                    <a:pt x="573" y="48"/>
                  </a:cubicBezTo>
                  <a:cubicBezTo>
                    <a:pt x="573" y="210"/>
                    <a:pt x="573" y="210"/>
                    <a:pt x="573" y="210"/>
                  </a:cubicBezTo>
                  <a:cubicBezTo>
                    <a:pt x="507" y="162"/>
                    <a:pt x="431" y="138"/>
                    <a:pt x="344" y="138"/>
                  </a:cubicBezTo>
                  <a:cubicBezTo>
                    <a:pt x="291" y="138"/>
                    <a:pt x="248" y="151"/>
                    <a:pt x="216" y="178"/>
                  </a:cubicBezTo>
                  <a:cubicBezTo>
                    <a:pt x="183" y="204"/>
                    <a:pt x="167" y="238"/>
                    <a:pt x="167" y="279"/>
                  </a:cubicBezTo>
                  <a:cubicBezTo>
                    <a:pt x="167" y="324"/>
                    <a:pt x="180" y="358"/>
                    <a:pt x="205" y="382"/>
                  </a:cubicBezTo>
                  <a:cubicBezTo>
                    <a:pt x="229" y="406"/>
                    <a:pt x="281" y="434"/>
                    <a:pt x="359" y="467"/>
                  </a:cubicBezTo>
                  <a:cubicBezTo>
                    <a:pt x="455" y="508"/>
                    <a:pt x="522" y="551"/>
                    <a:pt x="561" y="595"/>
                  </a:cubicBezTo>
                  <a:cubicBezTo>
                    <a:pt x="600" y="640"/>
                    <a:pt x="619" y="696"/>
                    <a:pt x="619" y="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93" name="Freeform 12"/>
            <p:cNvSpPr>
              <a:spLocks noEditPoints="1"/>
            </p:cNvSpPr>
            <p:nvPr/>
          </p:nvSpPr>
          <p:spPr bwMode="auto">
            <a:xfrm>
              <a:off x="-23033038" y="-14984413"/>
              <a:ext cx="3724275" cy="3967163"/>
            </a:xfrm>
            <a:custGeom>
              <a:avLst/>
              <a:gdLst>
                <a:gd name="T0" fmla="*/ 993 w 993"/>
                <a:gd name="T1" fmla="*/ 525 h 1058"/>
                <a:gd name="T2" fmla="*/ 856 w 993"/>
                <a:gd name="T3" fmla="*/ 912 h 1058"/>
                <a:gd name="T4" fmla="*/ 490 w 993"/>
                <a:gd name="T5" fmla="*/ 1058 h 1058"/>
                <a:gd name="T6" fmla="*/ 133 w 993"/>
                <a:gd name="T7" fmla="*/ 916 h 1058"/>
                <a:gd name="T8" fmla="*/ 0 w 993"/>
                <a:gd name="T9" fmla="*/ 541 h 1058"/>
                <a:gd name="T10" fmla="*/ 137 w 993"/>
                <a:gd name="T11" fmla="*/ 146 h 1058"/>
                <a:gd name="T12" fmla="*/ 514 w 993"/>
                <a:gd name="T13" fmla="*/ 0 h 1058"/>
                <a:gd name="T14" fmla="*/ 866 w 993"/>
                <a:gd name="T15" fmla="*/ 141 h 1058"/>
                <a:gd name="T16" fmla="*/ 993 w 993"/>
                <a:gd name="T17" fmla="*/ 525 h 1058"/>
                <a:gd name="T18" fmla="*/ 827 w 993"/>
                <a:gd name="T19" fmla="*/ 531 h 1058"/>
                <a:gd name="T20" fmla="*/ 743 w 993"/>
                <a:gd name="T21" fmla="*/ 240 h 1058"/>
                <a:gd name="T22" fmla="*/ 502 w 993"/>
                <a:gd name="T23" fmla="*/ 138 h 1058"/>
                <a:gd name="T24" fmla="*/ 256 w 993"/>
                <a:gd name="T25" fmla="*/ 242 h 1058"/>
                <a:gd name="T26" fmla="*/ 165 w 993"/>
                <a:gd name="T27" fmla="*/ 535 h 1058"/>
                <a:gd name="T28" fmla="*/ 256 w 993"/>
                <a:gd name="T29" fmla="*/ 819 h 1058"/>
                <a:gd name="T30" fmla="*/ 502 w 993"/>
                <a:gd name="T31" fmla="*/ 921 h 1058"/>
                <a:gd name="T32" fmla="*/ 743 w 993"/>
                <a:gd name="T33" fmla="*/ 820 h 1058"/>
                <a:gd name="T34" fmla="*/ 827 w 993"/>
                <a:gd name="T35" fmla="*/ 53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3" h="1058">
                  <a:moveTo>
                    <a:pt x="993" y="525"/>
                  </a:moveTo>
                  <a:cubicBezTo>
                    <a:pt x="993" y="686"/>
                    <a:pt x="947" y="815"/>
                    <a:pt x="856" y="912"/>
                  </a:cubicBezTo>
                  <a:cubicBezTo>
                    <a:pt x="765" y="1010"/>
                    <a:pt x="643" y="1058"/>
                    <a:pt x="490" y="1058"/>
                  </a:cubicBezTo>
                  <a:cubicBezTo>
                    <a:pt x="341" y="1058"/>
                    <a:pt x="222" y="1011"/>
                    <a:pt x="133" y="916"/>
                  </a:cubicBezTo>
                  <a:cubicBezTo>
                    <a:pt x="44" y="821"/>
                    <a:pt x="0" y="696"/>
                    <a:pt x="0" y="541"/>
                  </a:cubicBezTo>
                  <a:cubicBezTo>
                    <a:pt x="0" y="374"/>
                    <a:pt x="45" y="243"/>
                    <a:pt x="137" y="146"/>
                  </a:cubicBezTo>
                  <a:cubicBezTo>
                    <a:pt x="228" y="49"/>
                    <a:pt x="354" y="0"/>
                    <a:pt x="514" y="0"/>
                  </a:cubicBezTo>
                  <a:cubicBezTo>
                    <a:pt x="664" y="0"/>
                    <a:pt x="781" y="47"/>
                    <a:pt x="866" y="141"/>
                  </a:cubicBezTo>
                  <a:cubicBezTo>
                    <a:pt x="950" y="234"/>
                    <a:pt x="993" y="363"/>
                    <a:pt x="993" y="525"/>
                  </a:cubicBezTo>
                  <a:moveTo>
                    <a:pt x="827" y="531"/>
                  </a:moveTo>
                  <a:cubicBezTo>
                    <a:pt x="827" y="405"/>
                    <a:pt x="799" y="307"/>
                    <a:pt x="743" y="240"/>
                  </a:cubicBezTo>
                  <a:cubicBezTo>
                    <a:pt x="687" y="172"/>
                    <a:pt x="607" y="138"/>
                    <a:pt x="502" y="138"/>
                  </a:cubicBezTo>
                  <a:cubicBezTo>
                    <a:pt x="398" y="138"/>
                    <a:pt x="316" y="173"/>
                    <a:pt x="256" y="242"/>
                  </a:cubicBezTo>
                  <a:cubicBezTo>
                    <a:pt x="195" y="311"/>
                    <a:pt x="165" y="409"/>
                    <a:pt x="165" y="535"/>
                  </a:cubicBezTo>
                  <a:cubicBezTo>
                    <a:pt x="165" y="656"/>
                    <a:pt x="195" y="751"/>
                    <a:pt x="256" y="819"/>
                  </a:cubicBezTo>
                  <a:cubicBezTo>
                    <a:pt x="317" y="887"/>
                    <a:pt x="399" y="921"/>
                    <a:pt x="502" y="921"/>
                  </a:cubicBezTo>
                  <a:cubicBezTo>
                    <a:pt x="607" y="921"/>
                    <a:pt x="688" y="887"/>
                    <a:pt x="743" y="820"/>
                  </a:cubicBezTo>
                  <a:cubicBezTo>
                    <a:pt x="799" y="753"/>
                    <a:pt x="827" y="657"/>
                    <a:pt x="827" y="5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94" name="Freeform 13"/>
            <p:cNvSpPr>
              <a:spLocks/>
            </p:cNvSpPr>
            <p:nvPr/>
          </p:nvSpPr>
          <p:spPr bwMode="auto">
            <a:xfrm>
              <a:off x="-19165888" y="-16787813"/>
              <a:ext cx="2287588" cy="5680075"/>
            </a:xfrm>
            <a:custGeom>
              <a:avLst/>
              <a:gdLst>
                <a:gd name="T0" fmla="*/ 610 w 610"/>
                <a:gd name="T1" fmla="*/ 163 h 1515"/>
                <a:gd name="T2" fmla="*/ 502 w 610"/>
                <a:gd name="T3" fmla="*/ 136 h 1515"/>
                <a:gd name="T4" fmla="*/ 333 w 610"/>
                <a:gd name="T5" fmla="*/ 350 h 1515"/>
                <a:gd name="T6" fmla="*/ 333 w 610"/>
                <a:gd name="T7" fmla="*/ 506 h 1515"/>
                <a:gd name="T8" fmla="*/ 569 w 610"/>
                <a:gd name="T9" fmla="*/ 506 h 1515"/>
                <a:gd name="T10" fmla="*/ 569 w 610"/>
                <a:gd name="T11" fmla="*/ 643 h 1515"/>
                <a:gd name="T12" fmla="*/ 333 w 610"/>
                <a:gd name="T13" fmla="*/ 643 h 1515"/>
                <a:gd name="T14" fmla="*/ 333 w 610"/>
                <a:gd name="T15" fmla="*/ 1515 h 1515"/>
                <a:gd name="T16" fmla="*/ 171 w 610"/>
                <a:gd name="T17" fmla="*/ 1515 h 1515"/>
                <a:gd name="T18" fmla="*/ 171 w 610"/>
                <a:gd name="T19" fmla="*/ 643 h 1515"/>
                <a:gd name="T20" fmla="*/ 0 w 610"/>
                <a:gd name="T21" fmla="*/ 643 h 1515"/>
                <a:gd name="T22" fmla="*/ 0 w 610"/>
                <a:gd name="T23" fmla="*/ 506 h 1515"/>
                <a:gd name="T24" fmla="*/ 171 w 610"/>
                <a:gd name="T25" fmla="*/ 506 h 1515"/>
                <a:gd name="T26" fmla="*/ 171 w 610"/>
                <a:gd name="T27" fmla="*/ 342 h 1515"/>
                <a:gd name="T28" fmla="*/ 262 w 610"/>
                <a:gd name="T29" fmla="*/ 94 h 1515"/>
                <a:gd name="T30" fmla="*/ 492 w 610"/>
                <a:gd name="T31" fmla="*/ 0 h 1515"/>
                <a:gd name="T32" fmla="*/ 610 w 610"/>
                <a:gd name="T33" fmla="*/ 17 h 1515"/>
                <a:gd name="T34" fmla="*/ 610 w 610"/>
                <a:gd name="T35" fmla="*/ 163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1515">
                  <a:moveTo>
                    <a:pt x="610" y="163"/>
                  </a:moveTo>
                  <a:cubicBezTo>
                    <a:pt x="578" y="145"/>
                    <a:pt x="542" y="136"/>
                    <a:pt x="502" y="136"/>
                  </a:cubicBezTo>
                  <a:cubicBezTo>
                    <a:pt x="389" y="136"/>
                    <a:pt x="333" y="208"/>
                    <a:pt x="333" y="350"/>
                  </a:cubicBezTo>
                  <a:cubicBezTo>
                    <a:pt x="333" y="506"/>
                    <a:pt x="333" y="506"/>
                    <a:pt x="333" y="506"/>
                  </a:cubicBezTo>
                  <a:cubicBezTo>
                    <a:pt x="569" y="506"/>
                    <a:pt x="569" y="506"/>
                    <a:pt x="569" y="506"/>
                  </a:cubicBezTo>
                  <a:cubicBezTo>
                    <a:pt x="569" y="643"/>
                    <a:pt x="569" y="643"/>
                    <a:pt x="569" y="643"/>
                  </a:cubicBezTo>
                  <a:cubicBezTo>
                    <a:pt x="333" y="643"/>
                    <a:pt x="333" y="643"/>
                    <a:pt x="333" y="643"/>
                  </a:cubicBezTo>
                  <a:cubicBezTo>
                    <a:pt x="333" y="1515"/>
                    <a:pt x="333" y="1515"/>
                    <a:pt x="333" y="1515"/>
                  </a:cubicBezTo>
                  <a:cubicBezTo>
                    <a:pt x="171" y="1515"/>
                    <a:pt x="171" y="1515"/>
                    <a:pt x="171" y="1515"/>
                  </a:cubicBezTo>
                  <a:cubicBezTo>
                    <a:pt x="171" y="643"/>
                    <a:pt x="171" y="643"/>
                    <a:pt x="171" y="643"/>
                  </a:cubicBezTo>
                  <a:cubicBezTo>
                    <a:pt x="0" y="643"/>
                    <a:pt x="0" y="643"/>
                    <a:pt x="0" y="643"/>
                  </a:cubicBezTo>
                  <a:cubicBezTo>
                    <a:pt x="0" y="506"/>
                    <a:pt x="0" y="506"/>
                    <a:pt x="0" y="506"/>
                  </a:cubicBezTo>
                  <a:cubicBezTo>
                    <a:pt x="171" y="506"/>
                    <a:pt x="171" y="506"/>
                    <a:pt x="171" y="506"/>
                  </a:cubicBezTo>
                  <a:cubicBezTo>
                    <a:pt x="171" y="342"/>
                    <a:pt x="171" y="342"/>
                    <a:pt x="171" y="342"/>
                  </a:cubicBezTo>
                  <a:cubicBezTo>
                    <a:pt x="171" y="240"/>
                    <a:pt x="202" y="157"/>
                    <a:pt x="262" y="94"/>
                  </a:cubicBezTo>
                  <a:cubicBezTo>
                    <a:pt x="322" y="31"/>
                    <a:pt x="399" y="0"/>
                    <a:pt x="492" y="0"/>
                  </a:cubicBezTo>
                  <a:cubicBezTo>
                    <a:pt x="542" y="0"/>
                    <a:pt x="581" y="5"/>
                    <a:pt x="610" y="17"/>
                  </a:cubicBezTo>
                  <a:lnTo>
                    <a:pt x="61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05" name="Freeform 14"/>
            <p:cNvSpPr>
              <a:spLocks/>
            </p:cNvSpPr>
            <p:nvPr/>
          </p:nvSpPr>
          <p:spPr bwMode="auto">
            <a:xfrm>
              <a:off x="-17076738" y="-16011526"/>
              <a:ext cx="2208213" cy="4989513"/>
            </a:xfrm>
            <a:custGeom>
              <a:avLst/>
              <a:gdLst>
                <a:gd name="T0" fmla="*/ 589 w 589"/>
                <a:gd name="T1" fmla="*/ 1298 h 1331"/>
                <a:gd name="T2" fmla="*/ 438 w 589"/>
                <a:gd name="T3" fmla="*/ 1331 h 1331"/>
                <a:gd name="T4" fmla="*/ 174 w 589"/>
                <a:gd name="T5" fmla="*/ 1033 h 1331"/>
                <a:gd name="T6" fmla="*/ 174 w 589"/>
                <a:gd name="T7" fmla="*/ 436 h 1331"/>
                <a:gd name="T8" fmla="*/ 0 w 589"/>
                <a:gd name="T9" fmla="*/ 436 h 1331"/>
                <a:gd name="T10" fmla="*/ 0 w 589"/>
                <a:gd name="T11" fmla="*/ 299 h 1331"/>
                <a:gd name="T12" fmla="*/ 174 w 589"/>
                <a:gd name="T13" fmla="*/ 299 h 1331"/>
                <a:gd name="T14" fmla="*/ 174 w 589"/>
                <a:gd name="T15" fmla="*/ 53 h 1331"/>
                <a:gd name="T16" fmla="*/ 335 w 589"/>
                <a:gd name="T17" fmla="*/ 0 h 1331"/>
                <a:gd name="T18" fmla="*/ 335 w 589"/>
                <a:gd name="T19" fmla="*/ 299 h 1331"/>
                <a:gd name="T20" fmla="*/ 589 w 589"/>
                <a:gd name="T21" fmla="*/ 299 h 1331"/>
                <a:gd name="T22" fmla="*/ 589 w 589"/>
                <a:gd name="T23" fmla="*/ 436 h 1331"/>
                <a:gd name="T24" fmla="*/ 335 w 589"/>
                <a:gd name="T25" fmla="*/ 436 h 1331"/>
                <a:gd name="T26" fmla="*/ 335 w 589"/>
                <a:gd name="T27" fmla="*/ 1005 h 1331"/>
                <a:gd name="T28" fmla="*/ 370 w 589"/>
                <a:gd name="T29" fmla="*/ 1150 h 1331"/>
                <a:gd name="T30" fmla="*/ 485 w 589"/>
                <a:gd name="T31" fmla="*/ 1193 h 1331"/>
                <a:gd name="T32" fmla="*/ 589 w 589"/>
                <a:gd name="T33" fmla="*/ 1160 h 1331"/>
                <a:gd name="T34" fmla="*/ 589 w 589"/>
                <a:gd name="T35" fmla="*/ 129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9" h="1331">
                  <a:moveTo>
                    <a:pt x="589" y="1298"/>
                  </a:moveTo>
                  <a:cubicBezTo>
                    <a:pt x="551" y="1320"/>
                    <a:pt x="500" y="1331"/>
                    <a:pt x="438" y="1331"/>
                  </a:cubicBezTo>
                  <a:cubicBezTo>
                    <a:pt x="262" y="1331"/>
                    <a:pt x="174" y="1231"/>
                    <a:pt x="174" y="1033"/>
                  </a:cubicBezTo>
                  <a:cubicBezTo>
                    <a:pt x="174" y="436"/>
                    <a:pt x="174" y="436"/>
                    <a:pt x="174" y="436"/>
                  </a:cubicBezTo>
                  <a:cubicBezTo>
                    <a:pt x="0" y="436"/>
                    <a:pt x="0" y="436"/>
                    <a:pt x="0" y="436"/>
                  </a:cubicBezTo>
                  <a:cubicBezTo>
                    <a:pt x="0" y="299"/>
                    <a:pt x="0" y="299"/>
                    <a:pt x="0" y="299"/>
                  </a:cubicBezTo>
                  <a:cubicBezTo>
                    <a:pt x="174" y="299"/>
                    <a:pt x="174" y="299"/>
                    <a:pt x="174" y="299"/>
                  </a:cubicBezTo>
                  <a:cubicBezTo>
                    <a:pt x="174" y="53"/>
                    <a:pt x="174" y="53"/>
                    <a:pt x="174" y="53"/>
                  </a:cubicBezTo>
                  <a:cubicBezTo>
                    <a:pt x="335" y="0"/>
                    <a:pt x="335" y="0"/>
                    <a:pt x="335" y="0"/>
                  </a:cubicBezTo>
                  <a:cubicBezTo>
                    <a:pt x="335" y="299"/>
                    <a:pt x="335" y="299"/>
                    <a:pt x="335" y="299"/>
                  </a:cubicBezTo>
                  <a:cubicBezTo>
                    <a:pt x="589" y="299"/>
                    <a:pt x="589" y="299"/>
                    <a:pt x="589" y="299"/>
                  </a:cubicBezTo>
                  <a:cubicBezTo>
                    <a:pt x="589" y="436"/>
                    <a:pt x="589" y="436"/>
                    <a:pt x="589" y="436"/>
                  </a:cubicBezTo>
                  <a:cubicBezTo>
                    <a:pt x="335" y="436"/>
                    <a:pt x="335" y="436"/>
                    <a:pt x="335" y="436"/>
                  </a:cubicBezTo>
                  <a:cubicBezTo>
                    <a:pt x="335" y="1005"/>
                    <a:pt x="335" y="1005"/>
                    <a:pt x="335" y="1005"/>
                  </a:cubicBezTo>
                  <a:cubicBezTo>
                    <a:pt x="335" y="1073"/>
                    <a:pt x="347" y="1121"/>
                    <a:pt x="370" y="1150"/>
                  </a:cubicBezTo>
                  <a:cubicBezTo>
                    <a:pt x="393" y="1178"/>
                    <a:pt x="431" y="1193"/>
                    <a:pt x="485" y="1193"/>
                  </a:cubicBezTo>
                  <a:cubicBezTo>
                    <a:pt x="525" y="1193"/>
                    <a:pt x="560" y="1182"/>
                    <a:pt x="589" y="1160"/>
                  </a:cubicBezTo>
                  <a:lnTo>
                    <a:pt x="589" y="1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23" name="Freeform 15"/>
            <p:cNvSpPr>
              <a:spLocks/>
            </p:cNvSpPr>
            <p:nvPr/>
          </p:nvSpPr>
          <p:spPr bwMode="auto">
            <a:xfrm>
              <a:off x="-12941300" y="-16495713"/>
              <a:ext cx="2951163" cy="5478463"/>
            </a:xfrm>
            <a:custGeom>
              <a:avLst/>
              <a:gdLst>
                <a:gd name="T0" fmla="*/ 787 w 787"/>
                <a:gd name="T1" fmla="*/ 1080 h 1461"/>
                <a:gd name="T2" fmla="*/ 661 w 787"/>
                <a:gd name="T3" fmla="*/ 1360 h 1461"/>
                <a:gd name="T4" fmla="*/ 318 w 787"/>
                <a:gd name="T5" fmla="*/ 1461 h 1461"/>
                <a:gd name="T6" fmla="*/ 141 w 787"/>
                <a:gd name="T7" fmla="*/ 1435 h 1461"/>
                <a:gd name="T8" fmla="*/ 0 w 787"/>
                <a:gd name="T9" fmla="*/ 1381 h 1461"/>
                <a:gd name="T10" fmla="*/ 0 w 787"/>
                <a:gd name="T11" fmla="*/ 1185 h 1461"/>
                <a:gd name="T12" fmla="*/ 158 w 787"/>
                <a:gd name="T13" fmla="*/ 1275 h 1461"/>
                <a:gd name="T14" fmla="*/ 341 w 787"/>
                <a:gd name="T15" fmla="*/ 1312 h 1461"/>
                <a:gd name="T16" fmla="*/ 613 w 787"/>
                <a:gd name="T17" fmla="*/ 1100 h 1461"/>
                <a:gd name="T18" fmla="*/ 555 w 787"/>
                <a:gd name="T19" fmla="*/ 948 h 1461"/>
                <a:gd name="T20" fmla="*/ 316 w 787"/>
                <a:gd name="T21" fmla="*/ 781 h 1461"/>
                <a:gd name="T22" fmla="*/ 72 w 787"/>
                <a:gd name="T23" fmla="*/ 593 h 1461"/>
                <a:gd name="T24" fmla="*/ 2 w 787"/>
                <a:gd name="T25" fmla="*/ 378 h 1461"/>
                <a:gd name="T26" fmla="*/ 127 w 787"/>
                <a:gd name="T27" fmla="*/ 105 h 1461"/>
                <a:gd name="T28" fmla="*/ 450 w 787"/>
                <a:gd name="T29" fmla="*/ 0 h 1461"/>
                <a:gd name="T30" fmla="*/ 728 w 787"/>
                <a:gd name="T31" fmla="*/ 51 h 1461"/>
                <a:gd name="T32" fmla="*/ 728 w 787"/>
                <a:gd name="T33" fmla="*/ 236 h 1461"/>
                <a:gd name="T34" fmla="*/ 442 w 787"/>
                <a:gd name="T35" fmla="*/ 149 h 1461"/>
                <a:gd name="T36" fmla="*/ 250 w 787"/>
                <a:gd name="T37" fmla="*/ 208 h 1461"/>
                <a:gd name="T38" fmla="*/ 176 w 787"/>
                <a:gd name="T39" fmla="*/ 363 h 1461"/>
                <a:gd name="T40" fmla="*/ 198 w 787"/>
                <a:gd name="T41" fmla="*/ 475 h 1461"/>
                <a:gd name="T42" fmla="*/ 273 w 787"/>
                <a:gd name="T43" fmla="*/ 559 h 1461"/>
                <a:gd name="T44" fmla="*/ 450 w 787"/>
                <a:gd name="T45" fmla="*/ 670 h 1461"/>
                <a:gd name="T46" fmla="*/ 712 w 787"/>
                <a:gd name="T47" fmla="*/ 867 h 1461"/>
                <a:gd name="T48" fmla="*/ 787 w 787"/>
                <a:gd name="T49" fmla="*/ 1080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7" h="1461">
                  <a:moveTo>
                    <a:pt x="787" y="1080"/>
                  </a:moveTo>
                  <a:cubicBezTo>
                    <a:pt x="787" y="1199"/>
                    <a:pt x="745" y="1292"/>
                    <a:pt x="661" y="1360"/>
                  </a:cubicBezTo>
                  <a:cubicBezTo>
                    <a:pt x="577" y="1428"/>
                    <a:pt x="463" y="1461"/>
                    <a:pt x="318" y="1461"/>
                  </a:cubicBezTo>
                  <a:cubicBezTo>
                    <a:pt x="266" y="1461"/>
                    <a:pt x="207" y="1453"/>
                    <a:pt x="141" y="1435"/>
                  </a:cubicBezTo>
                  <a:cubicBezTo>
                    <a:pt x="75" y="1418"/>
                    <a:pt x="28" y="1400"/>
                    <a:pt x="0" y="1381"/>
                  </a:cubicBezTo>
                  <a:cubicBezTo>
                    <a:pt x="0" y="1185"/>
                    <a:pt x="0" y="1185"/>
                    <a:pt x="0" y="1185"/>
                  </a:cubicBezTo>
                  <a:cubicBezTo>
                    <a:pt x="40" y="1221"/>
                    <a:pt x="93" y="1251"/>
                    <a:pt x="158" y="1275"/>
                  </a:cubicBezTo>
                  <a:cubicBezTo>
                    <a:pt x="224" y="1300"/>
                    <a:pt x="285" y="1312"/>
                    <a:pt x="341" y="1312"/>
                  </a:cubicBezTo>
                  <a:cubicBezTo>
                    <a:pt x="522" y="1312"/>
                    <a:pt x="613" y="1241"/>
                    <a:pt x="613" y="1100"/>
                  </a:cubicBezTo>
                  <a:cubicBezTo>
                    <a:pt x="613" y="1041"/>
                    <a:pt x="594" y="990"/>
                    <a:pt x="555" y="948"/>
                  </a:cubicBezTo>
                  <a:cubicBezTo>
                    <a:pt x="516" y="905"/>
                    <a:pt x="437" y="850"/>
                    <a:pt x="316" y="781"/>
                  </a:cubicBezTo>
                  <a:cubicBezTo>
                    <a:pt x="200" y="715"/>
                    <a:pt x="119" y="653"/>
                    <a:pt x="72" y="593"/>
                  </a:cubicBezTo>
                  <a:cubicBezTo>
                    <a:pt x="25" y="534"/>
                    <a:pt x="2" y="462"/>
                    <a:pt x="2" y="378"/>
                  </a:cubicBezTo>
                  <a:cubicBezTo>
                    <a:pt x="2" y="266"/>
                    <a:pt x="44" y="175"/>
                    <a:pt x="127" y="105"/>
                  </a:cubicBezTo>
                  <a:cubicBezTo>
                    <a:pt x="211" y="35"/>
                    <a:pt x="318" y="0"/>
                    <a:pt x="450" y="0"/>
                  </a:cubicBezTo>
                  <a:cubicBezTo>
                    <a:pt x="577" y="0"/>
                    <a:pt x="670" y="17"/>
                    <a:pt x="728" y="51"/>
                  </a:cubicBezTo>
                  <a:cubicBezTo>
                    <a:pt x="728" y="236"/>
                    <a:pt x="728" y="236"/>
                    <a:pt x="728" y="236"/>
                  </a:cubicBezTo>
                  <a:cubicBezTo>
                    <a:pt x="655" y="178"/>
                    <a:pt x="559" y="149"/>
                    <a:pt x="442" y="149"/>
                  </a:cubicBezTo>
                  <a:cubicBezTo>
                    <a:pt x="363" y="149"/>
                    <a:pt x="299" y="169"/>
                    <a:pt x="250" y="208"/>
                  </a:cubicBezTo>
                  <a:cubicBezTo>
                    <a:pt x="200" y="247"/>
                    <a:pt x="176" y="299"/>
                    <a:pt x="176" y="363"/>
                  </a:cubicBezTo>
                  <a:cubicBezTo>
                    <a:pt x="176" y="410"/>
                    <a:pt x="183" y="447"/>
                    <a:pt x="198" y="475"/>
                  </a:cubicBezTo>
                  <a:cubicBezTo>
                    <a:pt x="212" y="503"/>
                    <a:pt x="237" y="531"/>
                    <a:pt x="273" y="559"/>
                  </a:cubicBezTo>
                  <a:cubicBezTo>
                    <a:pt x="308" y="587"/>
                    <a:pt x="367" y="624"/>
                    <a:pt x="450" y="670"/>
                  </a:cubicBezTo>
                  <a:cubicBezTo>
                    <a:pt x="575" y="740"/>
                    <a:pt x="663" y="806"/>
                    <a:pt x="712" y="867"/>
                  </a:cubicBezTo>
                  <a:cubicBezTo>
                    <a:pt x="762" y="929"/>
                    <a:pt x="787" y="1000"/>
                    <a:pt x="787" y="10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24" name="Freeform 16"/>
            <p:cNvSpPr>
              <a:spLocks/>
            </p:cNvSpPr>
            <p:nvPr/>
          </p:nvSpPr>
          <p:spPr bwMode="auto">
            <a:xfrm>
              <a:off x="-9817100" y="-14890751"/>
              <a:ext cx="3573463" cy="5561013"/>
            </a:xfrm>
            <a:custGeom>
              <a:avLst/>
              <a:gdLst>
                <a:gd name="T0" fmla="*/ 953 w 953"/>
                <a:gd name="T1" fmla="*/ 0 h 1483"/>
                <a:gd name="T2" fmla="*/ 489 w 953"/>
                <a:gd name="T3" fmla="*/ 1170 h 1483"/>
                <a:gd name="T4" fmla="*/ 140 w 953"/>
                <a:gd name="T5" fmla="*/ 1483 h 1483"/>
                <a:gd name="T6" fmla="*/ 35 w 953"/>
                <a:gd name="T7" fmla="*/ 1471 h 1483"/>
                <a:gd name="T8" fmla="*/ 35 w 953"/>
                <a:gd name="T9" fmla="*/ 1326 h 1483"/>
                <a:gd name="T10" fmla="*/ 129 w 953"/>
                <a:gd name="T11" fmla="*/ 1344 h 1483"/>
                <a:gd name="T12" fmla="*/ 314 w 953"/>
                <a:gd name="T13" fmla="*/ 1199 h 1483"/>
                <a:gd name="T14" fmla="*/ 394 w 953"/>
                <a:gd name="T15" fmla="*/ 1007 h 1483"/>
                <a:gd name="T16" fmla="*/ 0 w 953"/>
                <a:gd name="T17" fmla="*/ 0 h 1483"/>
                <a:gd name="T18" fmla="*/ 181 w 953"/>
                <a:gd name="T19" fmla="*/ 0 h 1483"/>
                <a:gd name="T20" fmla="*/ 472 w 953"/>
                <a:gd name="T21" fmla="*/ 834 h 1483"/>
                <a:gd name="T22" fmla="*/ 479 w 953"/>
                <a:gd name="T23" fmla="*/ 834 h 1483"/>
                <a:gd name="T24" fmla="*/ 786 w 953"/>
                <a:gd name="T25" fmla="*/ 0 h 1483"/>
                <a:gd name="T26" fmla="*/ 953 w 953"/>
                <a:gd name="T27" fmla="*/ 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3" h="1483">
                  <a:moveTo>
                    <a:pt x="953" y="0"/>
                  </a:moveTo>
                  <a:cubicBezTo>
                    <a:pt x="489" y="1170"/>
                    <a:pt x="489" y="1170"/>
                    <a:pt x="489" y="1170"/>
                  </a:cubicBezTo>
                  <a:cubicBezTo>
                    <a:pt x="406" y="1379"/>
                    <a:pt x="290" y="1483"/>
                    <a:pt x="140" y="1483"/>
                  </a:cubicBezTo>
                  <a:cubicBezTo>
                    <a:pt x="98" y="1483"/>
                    <a:pt x="63" y="1479"/>
                    <a:pt x="35" y="1471"/>
                  </a:cubicBezTo>
                  <a:cubicBezTo>
                    <a:pt x="35" y="1326"/>
                    <a:pt x="35" y="1326"/>
                    <a:pt x="35" y="1326"/>
                  </a:cubicBezTo>
                  <a:cubicBezTo>
                    <a:pt x="69" y="1338"/>
                    <a:pt x="101" y="1344"/>
                    <a:pt x="129" y="1344"/>
                  </a:cubicBezTo>
                  <a:cubicBezTo>
                    <a:pt x="212" y="1344"/>
                    <a:pt x="273" y="1296"/>
                    <a:pt x="314" y="1199"/>
                  </a:cubicBezTo>
                  <a:cubicBezTo>
                    <a:pt x="394" y="1007"/>
                    <a:pt x="394" y="1007"/>
                    <a:pt x="394" y="1007"/>
                  </a:cubicBezTo>
                  <a:cubicBezTo>
                    <a:pt x="0" y="0"/>
                    <a:pt x="0" y="0"/>
                    <a:pt x="0" y="0"/>
                  </a:cubicBezTo>
                  <a:cubicBezTo>
                    <a:pt x="181" y="0"/>
                    <a:pt x="181" y="0"/>
                    <a:pt x="181" y="0"/>
                  </a:cubicBezTo>
                  <a:cubicBezTo>
                    <a:pt x="472" y="834"/>
                    <a:pt x="472" y="834"/>
                    <a:pt x="472" y="834"/>
                  </a:cubicBezTo>
                  <a:cubicBezTo>
                    <a:pt x="479" y="834"/>
                    <a:pt x="479" y="834"/>
                    <a:pt x="479" y="834"/>
                  </a:cubicBezTo>
                  <a:cubicBezTo>
                    <a:pt x="786" y="0"/>
                    <a:pt x="786" y="0"/>
                    <a:pt x="786" y="0"/>
                  </a:cubicBezTo>
                  <a:lnTo>
                    <a:pt x="9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25" name="Freeform 17"/>
            <p:cNvSpPr>
              <a:spLocks/>
            </p:cNvSpPr>
            <p:nvPr/>
          </p:nvSpPr>
          <p:spPr bwMode="auto">
            <a:xfrm>
              <a:off x="-6092825" y="-14984413"/>
              <a:ext cx="2324100" cy="3967163"/>
            </a:xfrm>
            <a:custGeom>
              <a:avLst/>
              <a:gdLst>
                <a:gd name="T0" fmla="*/ 620 w 620"/>
                <a:gd name="T1" fmla="*/ 764 h 1058"/>
                <a:gd name="T2" fmla="*/ 519 w 620"/>
                <a:gd name="T3" fmla="*/ 977 h 1058"/>
                <a:gd name="T4" fmla="*/ 250 w 620"/>
                <a:gd name="T5" fmla="*/ 1058 h 1058"/>
                <a:gd name="T6" fmla="*/ 0 w 620"/>
                <a:gd name="T7" fmla="*/ 997 h 1058"/>
                <a:gd name="T8" fmla="*/ 0 w 620"/>
                <a:gd name="T9" fmla="*/ 824 h 1058"/>
                <a:gd name="T10" fmla="*/ 262 w 620"/>
                <a:gd name="T11" fmla="*/ 921 h 1058"/>
                <a:gd name="T12" fmla="*/ 454 w 620"/>
                <a:gd name="T13" fmla="*/ 780 h 1058"/>
                <a:gd name="T14" fmla="*/ 417 w 620"/>
                <a:gd name="T15" fmla="*/ 687 h 1058"/>
                <a:gd name="T16" fmla="*/ 247 w 620"/>
                <a:gd name="T17" fmla="*/ 589 h 1058"/>
                <a:gd name="T18" fmla="*/ 57 w 620"/>
                <a:gd name="T19" fmla="*/ 467 h 1058"/>
                <a:gd name="T20" fmla="*/ 2 w 620"/>
                <a:gd name="T21" fmla="*/ 293 h 1058"/>
                <a:gd name="T22" fmla="*/ 103 w 620"/>
                <a:gd name="T23" fmla="*/ 84 h 1058"/>
                <a:gd name="T24" fmla="*/ 358 w 620"/>
                <a:gd name="T25" fmla="*/ 0 h 1058"/>
                <a:gd name="T26" fmla="*/ 574 w 620"/>
                <a:gd name="T27" fmla="*/ 48 h 1058"/>
                <a:gd name="T28" fmla="*/ 574 w 620"/>
                <a:gd name="T29" fmla="*/ 210 h 1058"/>
                <a:gd name="T30" fmla="*/ 345 w 620"/>
                <a:gd name="T31" fmla="*/ 138 h 1058"/>
                <a:gd name="T32" fmla="*/ 217 w 620"/>
                <a:gd name="T33" fmla="*/ 178 h 1058"/>
                <a:gd name="T34" fmla="*/ 168 w 620"/>
                <a:gd name="T35" fmla="*/ 279 h 1058"/>
                <a:gd name="T36" fmla="*/ 205 w 620"/>
                <a:gd name="T37" fmla="*/ 382 h 1058"/>
                <a:gd name="T38" fmla="*/ 360 w 620"/>
                <a:gd name="T39" fmla="*/ 467 h 1058"/>
                <a:gd name="T40" fmla="*/ 562 w 620"/>
                <a:gd name="T41" fmla="*/ 595 h 1058"/>
                <a:gd name="T42" fmla="*/ 620 w 620"/>
                <a:gd name="T43" fmla="*/ 764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0" h="1058">
                  <a:moveTo>
                    <a:pt x="620" y="764"/>
                  </a:moveTo>
                  <a:cubicBezTo>
                    <a:pt x="620" y="851"/>
                    <a:pt x="586" y="922"/>
                    <a:pt x="519" y="977"/>
                  </a:cubicBezTo>
                  <a:cubicBezTo>
                    <a:pt x="452" y="1031"/>
                    <a:pt x="362" y="1058"/>
                    <a:pt x="250" y="1058"/>
                  </a:cubicBezTo>
                  <a:cubicBezTo>
                    <a:pt x="155" y="1058"/>
                    <a:pt x="72" y="1038"/>
                    <a:pt x="0" y="997"/>
                  </a:cubicBezTo>
                  <a:cubicBezTo>
                    <a:pt x="0" y="824"/>
                    <a:pt x="0" y="824"/>
                    <a:pt x="0" y="824"/>
                  </a:cubicBezTo>
                  <a:cubicBezTo>
                    <a:pt x="80" y="888"/>
                    <a:pt x="167" y="921"/>
                    <a:pt x="262" y="921"/>
                  </a:cubicBezTo>
                  <a:cubicBezTo>
                    <a:pt x="390" y="921"/>
                    <a:pt x="454" y="874"/>
                    <a:pt x="454" y="780"/>
                  </a:cubicBezTo>
                  <a:cubicBezTo>
                    <a:pt x="454" y="742"/>
                    <a:pt x="442" y="711"/>
                    <a:pt x="417" y="687"/>
                  </a:cubicBezTo>
                  <a:cubicBezTo>
                    <a:pt x="392" y="663"/>
                    <a:pt x="335" y="630"/>
                    <a:pt x="247" y="589"/>
                  </a:cubicBezTo>
                  <a:cubicBezTo>
                    <a:pt x="157" y="551"/>
                    <a:pt x="94" y="511"/>
                    <a:pt x="57" y="467"/>
                  </a:cubicBezTo>
                  <a:cubicBezTo>
                    <a:pt x="21" y="423"/>
                    <a:pt x="2" y="365"/>
                    <a:pt x="2" y="293"/>
                  </a:cubicBezTo>
                  <a:cubicBezTo>
                    <a:pt x="2" y="210"/>
                    <a:pt x="36" y="140"/>
                    <a:pt x="103" y="84"/>
                  </a:cubicBezTo>
                  <a:cubicBezTo>
                    <a:pt x="170" y="28"/>
                    <a:pt x="255" y="0"/>
                    <a:pt x="358" y="0"/>
                  </a:cubicBezTo>
                  <a:cubicBezTo>
                    <a:pt x="437" y="0"/>
                    <a:pt x="509" y="16"/>
                    <a:pt x="574" y="48"/>
                  </a:cubicBezTo>
                  <a:cubicBezTo>
                    <a:pt x="574" y="210"/>
                    <a:pt x="574" y="210"/>
                    <a:pt x="574" y="210"/>
                  </a:cubicBezTo>
                  <a:cubicBezTo>
                    <a:pt x="508" y="162"/>
                    <a:pt x="432" y="138"/>
                    <a:pt x="345" y="138"/>
                  </a:cubicBezTo>
                  <a:cubicBezTo>
                    <a:pt x="292" y="138"/>
                    <a:pt x="249" y="151"/>
                    <a:pt x="217" y="178"/>
                  </a:cubicBezTo>
                  <a:cubicBezTo>
                    <a:pt x="184" y="204"/>
                    <a:pt x="168" y="238"/>
                    <a:pt x="168" y="279"/>
                  </a:cubicBezTo>
                  <a:cubicBezTo>
                    <a:pt x="168" y="324"/>
                    <a:pt x="180" y="358"/>
                    <a:pt x="205" y="382"/>
                  </a:cubicBezTo>
                  <a:cubicBezTo>
                    <a:pt x="230" y="406"/>
                    <a:pt x="282" y="434"/>
                    <a:pt x="360" y="467"/>
                  </a:cubicBezTo>
                  <a:cubicBezTo>
                    <a:pt x="456" y="508"/>
                    <a:pt x="523" y="551"/>
                    <a:pt x="562" y="595"/>
                  </a:cubicBezTo>
                  <a:cubicBezTo>
                    <a:pt x="601" y="640"/>
                    <a:pt x="620" y="696"/>
                    <a:pt x="620" y="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26" name="Freeform 18"/>
            <p:cNvSpPr>
              <a:spLocks/>
            </p:cNvSpPr>
            <p:nvPr/>
          </p:nvSpPr>
          <p:spPr bwMode="auto">
            <a:xfrm>
              <a:off x="-3576638" y="-16011526"/>
              <a:ext cx="2208213" cy="4989513"/>
            </a:xfrm>
            <a:custGeom>
              <a:avLst/>
              <a:gdLst>
                <a:gd name="T0" fmla="*/ 589 w 589"/>
                <a:gd name="T1" fmla="*/ 1298 h 1331"/>
                <a:gd name="T2" fmla="*/ 437 w 589"/>
                <a:gd name="T3" fmla="*/ 1331 h 1331"/>
                <a:gd name="T4" fmla="*/ 173 w 589"/>
                <a:gd name="T5" fmla="*/ 1033 h 1331"/>
                <a:gd name="T6" fmla="*/ 173 w 589"/>
                <a:gd name="T7" fmla="*/ 436 h 1331"/>
                <a:gd name="T8" fmla="*/ 0 w 589"/>
                <a:gd name="T9" fmla="*/ 436 h 1331"/>
                <a:gd name="T10" fmla="*/ 0 w 589"/>
                <a:gd name="T11" fmla="*/ 299 h 1331"/>
                <a:gd name="T12" fmla="*/ 173 w 589"/>
                <a:gd name="T13" fmla="*/ 299 h 1331"/>
                <a:gd name="T14" fmla="*/ 173 w 589"/>
                <a:gd name="T15" fmla="*/ 53 h 1331"/>
                <a:gd name="T16" fmla="*/ 335 w 589"/>
                <a:gd name="T17" fmla="*/ 0 h 1331"/>
                <a:gd name="T18" fmla="*/ 335 w 589"/>
                <a:gd name="T19" fmla="*/ 299 h 1331"/>
                <a:gd name="T20" fmla="*/ 589 w 589"/>
                <a:gd name="T21" fmla="*/ 299 h 1331"/>
                <a:gd name="T22" fmla="*/ 589 w 589"/>
                <a:gd name="T23" fmla="*/ 436 h 1331"/>
                <a:gd name="T24" fmla="*/ 335 w 589"/>
                <a:gd name="T25" fmla="*/ 436 h 1331"/>
                <a:gd name="T26" fmla="*/ 335 w 589"/>
                <a:gd name="T27" fmla="*/ 1005 h 1331"/>
                <a:gd name="T28" fmla="*/ 369 w 589"/>
                <a:gd name="T29" fmla="*/ 1150 h 1331"/>
                <a:gd name="T30" fmla="*/ 485 w 589"/>
                <a:gd name="T31" fmla="*/ 1193 h 1331"/>
                <a:gd name="T32" fmla="*/ 589 w 589"/>
                <a:gd name="T33" fmla="*/ 1160 h 1331"/>
                <a:gd name="T34" fmla="*/ 589 w 589"/>
                <a:gd name="T35" fmla="*/ 129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9" h="1331">
                  <a:moveTo>
                    <a:pt x="589" y="1298"/>
                  </a:moveTo>
                  <a:cubicBezTo>
                    <a:pt x="550" y="1320"/>
                    <a:pt x="500" y="1331"/>
                    <a:pt x="437" y="1331"/>
                  </a:cubicBezTo>
                  <a:cubicBezTo>
                    <a:pt x="261" y="1331"/>
                    <a:pt x="173" y="1231"/>
                    <a:pt x="173" y="1033"/>
                  </a:cubicBezTo>
                  <a:cubicBezTo>
                    <a:pt x="173" y="436"/>
                    <a:pt x="173" y="436"/>
                    <a:pt x="173" y="436"/>
                  </a:cubicBezTo>
                  <a:cubicBezTo>
                    <a:pt x="0" y="436"/>
                    <a:pt x="0" y="436"/>
                    <a:pt x="0" y="436"/>
                  </a:cubicBezTo>
                  <a:cubicBezTo>
                    <a:pt x="0" y="299"/>
                    <a:pt x="0" y="299"/>
                    <a:pt x="0" y="299"/>
                  </a:cubicBezTo>
                  <a:cubicBezTo>
                    <a:pt x="173" y="299"/>
                    <a:pt x="173" y="299"/>
                    <a:pt x="173" y="299"/>
                  </a:cubicBezTo>
                  <a:cubicBezTo>
                    <a:pt x="173" y="53"/>
                    <a:pt x="173" y="53"/>
                    <a:pt x="173" y="53"/>
                  </a:cubicBezTo>
                  <a:cubicBezTo>
                    <a:pt x="335" y="0"/>
                    <a:pt x="335" y="0"/>
                    <a:pt x="335" y="0"/>
                  </a:cubicBezTo>
                  <a:cubicBezTo>
                    <a:pt x="335" y="299"/>
                    <a:pt x="335" y="299"/>
                    <a:pt x="335" y="299"/>
                  </a:cubicBezTo>
                  <a:cubicBezTo>
                    <a:pt x="589" y="299"/>
                    <a:pt x="589" y="299"/>
                    <a:pt x="589" y="299"/>
                  </a:cubicBezTo>
                  <a:cubicBezTo>
                    <a:pt x="589" y="436"/>
                    <a:pt x="589" y="436"/>
                    <a:pt x="589" y="436"/>
                  </a:cubicBezTo>
                  <a:cubicBezTo>
                    <a:pt x="335" y="436"/>
                    <a:pt x="335" y="436"/>
                    <a:pt x="335" y="436"/>
                  </a:cubicBezTo>
                  <a:cubicBezTo>
                    <a:pt x="335" y="1005"/>
                    <a:pt x="335" y="1005"/>
                    <a:pt x="335" y="1005"/>
                  </a:cubicBezTo>
                  <a:cubicBezTo>
                    <a:pt x="335" y="1073"/>
                    <a:pt x="346" y="1121"/>
                    <a:pt x="369" y="1150"/>
                  </a:cubicBezTo>
                  <a:cubicBezTo>
                    <a:pt x="392" y="1178"/>
                    <a:pt x="431" y="1193"/>
                    <a:pt x="485" y="1193"/>
                  </a:cubicBezTo>
                  <a:cubicBezTo>
                    <a:pt x="525" y="1193"/>
                    <a:pt x="560" y="1182"/>
                    <a:pt x="589" y="1160"/>
                  </a:cubicBezTo>
                  <a:lnTo>
                    <a:pt x="589" y="1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28" name="Freeform 19"/>
            <p:cNvSpPr>
              <a:spLocks noEditPoints="1"/>
            </p:cNvSpPr>
            <p:nvPr/>
          </p:nvSpPr>
          <p:spPr bwMode="auto">
            <a:xfrm>
              <a:off x="-1087438" y="-14984413"/>
              <a:ext cx="3300413" cy="3967163"/>
            </a:xfrm>
            <a:custGeom>
              <a:avLst/>
              <a:gdLst>
                <a:gd name="T0" fmla="*/ 880 w 880"/>
                <a:gd name="T1" fmla="*/ 570 h 1058"/>
                <a:gd name="T2" fmla="*/ 167 w 880"/>
                <a:gd name="T3" fmla="*/ 570 h 1058"/>
                <a:gd name="T4" fmla="*/ 257 w 880"/>
                <a:gd name="T5" fmla="*/ 830 h 1058"/>
                <a:gd name="T6" fmla="*/ 496 w 880"/>
                <a:gd name="T7" fmla="*/ 921 h 1058"/>
                <a:gd name="T8" fmla="*/ 809 w 880"/>
                <a:gd name="T9" fmla="*/ 810 h 1058"/>
                <a:gd name="T10" fmla="*/ 809 w 880"/>
                <a:gd name="T11" fmla="*/ 961 h 1058"/>
                <a:gd name="T12" fmla="*/ 458 w 880"/>
                <a:gd name="T13" fmla="*/ 1058 h 1058"/>
                <a:gd name="T14" fmla="*/ 121 w 880"/>
                <a:gd name="T15" fmla="*/ 919 h 1058"/>
                <a:gd name="T16" fmla="*/ 0 w 880"/>
                <a:gd name="T17" fmla="*/ 533 h 1058"/>
                <a:gd name="T18" fmla="*/ 60 w 880"/>
                <a:gd name="T19" fmla="*/ 260 h 1058"/>
                <a:gd name="T20" fmla="*/ 227 w 880"/>
                <a:gd name="T21" fmla="*/ 68 h 1058"/>
                <a:gd name="T22" fmla="*/ 464 w 880"/>
                <a:gd name="T23" fmla="*/ 0 h 1058"/>
                <a:gd name="T24" fmla="*/ 770 w 880"/>
                <a:gd name="T25" fmla="*/ 128 h 1058"/>
                <a:gd name="T26" fmla="*/ 880 w 880"/>
                <a:gd name="T27" fmla="*/ 485 h 1058"/>
                <a:gd name="T28" fmla="*/ 880 w 880"/>
                <a:gd name="T29" fmla="*/ 570 h 1058"/>
                <a:gd name="T30" fmla="*/ 714 w 880"/>
                <a:gd name="T31" fmla="*/ 433 h 1058"/>
                <a:gd name="T32" fmla="*/ 646 w 880"/>
                <a:gd name="T33" fmla="*/ 216 h 1058"/>
                <a:gd name="T34" fmla="*/ 462 w 880"/>
                <a:gd name="T35" fmla="*/ 138 h 1058"/>
                <a:gd name="T36" fmla="*/ 270 w 880"/>
                <a:gd name="T37" fmla="*/ 219 h 1058"/>
                <a:gd name="T38" fmla="*/ 169 w 880"/>
                <a:gd name="T39" fmla="*/ 433 h 1058"/>
                <a:gd name="T40" fmla="*/ 714 w 880"/>
                <a:gd name="T41" fmla="*/ 43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058">
                  <a:moveTo>
                    <a:pt x="880" y="570"/>
                  </a:moveTo>
                  <a:cubicBezTo>
                    <a:pt x="167" y="570"/>
                    <a:pt x="167" y="570"/>
                    <a:pt x="167" y="570"/>
                  </a:cubicBezTo>
                  <a:cubicBezTo>
                    <a:pt x="170" y="683"/>
                    <a:pt x="200" y="770"/>
                    <a:pt x="257" y="830"/>
                  </a:cubicBezTo>
                  <a:cubicBezTo>
                    <a:pt x="315" y="890"/>
                    <a:pt x="394" y="921"/>
                    <a:pt x="496" y="921"/>
                  </a:cubicBezTo>
                  <a:cubicBezTo>
                    <a:pt x="611" y="921"/>
                    <a:pt x="715" y="884"/>
                    <a:pt x="809" y="810"/>
                  </a:cubicBezTo>
                  <a:cubicBezTo>
                    <a:pt x="809" y="961"/>
                    <a:pt x="809" y="961"/>
                    <a:pt x="809" y="961"/>
                  </a:cubicBezTo>
                  <a:cubicBezTo>
                    <a:pt x="721" y="1026"/>
                    <a:pt x="604" y="1058"/>
                    <a:pt x="458" y="1058"/>
                  </a:cubicBezTo>
                  <a:cubicBezTo>
                    <a:pt x="314" y="1058"/>
                    <a:pt x="202" y="1012"/>
                    <a:pt x="121" y="919"/>
                  </a:cubicBezTo>
                  <a:cubicBezTo>
                    <a:pt x="40" y="826"/>
                    <a:pt x="0" y="698"/>
                    <a:pt x="0" y="533"/>
                  </a:cubicBezTo>
                  <a:cubicBezTo>
                    <a:pt x="0" y="433"/>
                    <a:pt x="20" y="342"/>
                    <a:pt x="60" y="260"/>
                  </a:cubicBezTo>
                  <a:cubicBezTo>
                    <a:pt x="101" y="177"/>
                    <a:pt x="156" y="114"/>
                    <a:pt x="227" y="68"/>
                  </a:cubicBezTo>
                  <a:cubicBezTo>
                    <a:pt x="298" y="23"/>
                    <a:pt x="377" y="0"/>
                    <a:pt x="464" y="0"/>
                  </a:cubicBezTo>
                  <a:cubicBezTo>
                    <a:pt x="594" y="0"/>
                    <a:pt x="696" y="43"/>
                    <a:pt x="770" y="128"/>
                  </a:cubicBezTo>
                  <a:cubicBezTo>
                    <a:pt x="843" y="213"/>
                    <a:pt x="880" y="332"/>
                    <a:pt x="880" y="485"/>
                  </a:cubicBezTo>
                  <a:lnTo>
                    <a:pt x="880" y="570"/>
                  </a:lnTo>
                  <a:close/>
                  <a:moveTo>
                    <a:pt x="714" y="433"/>
                  </a:moveTo>
                  <a:cubicBezTo>
                    <a:pt x="713" y="340"/>
                    <a:pt x="690" y="267"/>
                    <a:pt x="646" y="216"/>
                  </a:cubicBezTo>
                  <a:cubicBezTo>
                    <a:pt x="603" y="164"/>
                    <a:pt x="541" y="138"/>
                    <a:pt x="462" y="138"/>
                  </a:cubicBezTo>
                  <a:cubicBezTo>
                    <a:pt x="387" y="138"/>
                    <a:pt x="323" y="165"/>
                    <a:pt x="270" y="219"/>
                  </a:cubicBezTo>
                  <a:cubicBezTo>
                    <a:pt x="216" y="273"/>
                    <a:pt x="183" y="344"/>
                    <a:pt x="169" y="433"/>
                  </a:cubicBezTo>
                  <a:lnTo>
                    <a:pt x="714"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29" name="Freeform 20"/>
            <p:cNvSpPr>
              <a:spLocks/>
            </p:cNvSpPr>
            <p:nvPr/>
          </p:nvSpPr>
          <p:spPr bwMode="auto">
            <a:xfrm>
              <a:off x="2857500" y="-14984413"/>
              <a:ext cx="5370513" cy="3876675"/>
            </a:xfrm>
            <a:custGeom>
              <a:avLst/>
              <a:gdLst>
                <a:gd name="T0" fmla="*/ 1432 w 1432"/>
                <a:gd name="T1" fmla="*/ 1034 h 1034"/>
                <a:gd name="T2" fmla="*/ 1271 w 1432"/>
                <a:gd name="T3" fmla="*/ 1034 h 1034"/>
                <a:gd name="T4" fmla="*/ 1271 w 1432"/>
                <a:gd name="T5" fmla="*/ 455 h 1034"/>
                <a:gd name="T6" fmla="*/ 1219 w 1432"/>
                <a:gd name="T7" fmla="*/ 212 h 1034"/>
                <a:gd name="T8" fmla="*/ 1045 w 1432"/>
                <a:gd name="T9" fmla="*/ 138 h 1034"/>
                <a:gd name="T10" fmla="*/ 869 w 1432"/>
                <a:gd name="T11" fmla="*/ 233 h 1034"/>
                <a:gd name="T12" fmla="*/ 797 w 1432"/>
                <a:gd name="T13" fmla="*/ 458 h 1034"/>
                <a:gd name="T14" fmla="*/ 797 w 1432"/>
                <a:gd name="T15" fmla="*/ 1034 h 1034"/>
                <a:gd name="T16" fmla="*/ 635 w 1432"/>
                <a:gd name="T17" fmla="*/ 1034 h 1034"/>
                <a:gd name="T18" fmla="*/ 635 w 1432"/>
                <a:gd name="T19" fmla="*/ 435 h 1034"/>
                <a:gd name="T20" fmla="*/ 406 w 1432"/>
                <a:gd name="T21" fmla="*/ 138 h 1034"/>
                <a:gd name="T22" fmla="*/ 230 w 1432"/>
                <a:gd name="T23" fmla="*/ 227 h 1034"/>
                <a:gd name="T24" fmla="*/ 161 w 1432"/>
                <a:gd name="T25" fmla="*/ 458 h 1034"/>
                <a:gd name="T26" fmla="*/ 161 w 1432"/>
                <a:gd name="T27" fmla="*/ 1034 h 1034"/>
                <a:gd name="T28" fmla="*/ 0 w 1432"/>
                <a:gd name="T29" fmla="*/ 1034 h 1034"/>
                <a:gd name="T30" fmla="*/ 0 w 1432"/>
                <a:gd name="T31" fmla="*/ 25 h 1034"/>
                <a:gd name="T32" fmla="*/ 161 w 1432"/>
                <a:gd name="T33" fmla="*/ 25 h 1034"/>
                <a:gd name="T34" fmla="*/ 161 w 1432"/>
                <a:gd name="T35" fmla="*/ 185 h 1034"/>
                <a:gd name="T36" fmla="*/ 165 w 1432"/>
                <a:gd name="T37" fmla="*/ 185 h 1034"/>
                <a:gd name="T38" fmla="*/ 477 w 1432"/>
                <a:gd name="T39" fmla="*/ 0 h 1034"/>
                <a:gd name="T40" fmla="*/ 655 w 1432"/>
                <a:gd name="T41" fmla="*/ 55 h 1034"/>
                <a:gd name="T42" fmla="*/ 764 w 1432"/>
                <a:gd name="T43" fmla="*/ 210 h 1034"/>
                <a:gd name="T44" fmla="*/ 1099 w 1432"/>
                <a:gd name="T45" fmla="*/ 0 h 1034"/>
                <a:gd name="T46" fmla="*/ 1432 w 1432"/>
                <a:gd name="T47" fmla="*/ 412 h 1034"/>
                <a:gd name="T48" fmla="*/ 1432 w 1432"/>
                <a:gd name="T49"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2" h="1034">
                  <a:moveTo>
                    <a:pt x="1432" y="1034"/>
                  </a:moveTo>
                  <a:cubicBezTo>
                    <a:pt x="1271" y="1034"/>
                    <a:pt x="1271" y="1034"/>
                    <a:pt x="1271" y="1034"/>
                  </a:cubicBezTo>
                  <a:cubicBezTo>
                    <a:pt x="1271" y="455"/>
                    <a:pt x="1271" y="455"/>
                    <a:pt x="1271" y="455"/>
                  </a:cubicBezTo>
                  <a:cubicBezTo>
                    <a:pt x="1271" y="342"/>
                    <a:pt x="1253" y="261"/>
                    <a:pt x="1219" y="212"/>
                  </a:cubicBezTo>
                  <a:cubicBezTo>
                    <a:pt x="1184" y="163"/>
                    <a:pt x="1126" y="138"/>
                    <a:pt x="1045" y="138"/>
                  </a:cubicBezTo>
                  <a:cubicBezTo>
                    <a:pt x="976" y="138"/>
                    <a:pt x="917" y="170"/>
                    <a:pt x="869" y="233"/>
                  </a:cubicBezTo>
                  <a:cubicBezTo>
                    <a:pt x="821" y="296"/>
                    <a:pt x="797" y="371"/>
                    <a:pt x="797" y="458"/>
                  </a:cubicBezTo>
                  <a:cubicBezTo>
                    <a:pt x="797" y="1034"/>
                    <a:pt x="797" y="1034"/>
                    <a:pt x="797" y="1034"/>
                  </a:cubicBezTo>
                  <a:cubicBezTo>
                    <a:pt x="635" y="1034"/>
                    <a:pt x="635" y="1034"/>
                    <a:pt x="635" y="1034"/>
                  </a:cubicBezTo>
                  <a:cubicBezTo>
                    <a:pt x="635" y="435"/>
                    <a:pt x="635" y="435"/>
                    <a:pt x="635" y="435"/>
                  </a:cubicBezTo>
                  <a:cubicBezTo>
                    <a:pt x="635" y="237"/>
                    <a:pt x="559" y="138"/>
                    <a:pt x="406" y="138"/>
                  </a:cubicBezTo>
                  <a:cubicBezTo>
                    <a:pt x="335" y="138"/>
                    <a:pt x="276" y="168"/>
                    <a:pt x="230" y="227"/>
                  </a:cubicBezTo>
                  <a:cubicBezTo>
                    <a:pt x="184" y="287"/>
                    <a:pt x="161" y="364"/>
                    <a:pt x="161" y="458"/>
                  </a:cubicBezTo>
                  <a:cubicBezTo>
                    <a:pt x="161" y="1034"/>
                    <a:pt x="161" y="1034"/>
                    <a:pt x="161" y="1034"/>
                  </a:cubicBezTo>
                  <a:cubicBezTo>
                    <a:pt x="0" y="1034"/>
                    <a:pt x="0" y="1034"/>
                    <a:pt x="0" y="1034"/>
                  </a:cubicBezTo>
                  <a:cubicBezTo>
                    <a:pt x="0" y="25"/>
                    <a:pt x="0" y="25"/>
                    <a:pt x="0" y="25"/>
                  </a:cubicBezTo>
                  <a:cubicBezTo>
                    <a:pt x="161" y="25"/>
                    <a:pt x="161" y="25"/>
                    <a:pt x="161" y="25"/>
                  </a:cubicBezTo>
                  <a:cubicBezTo>
                    <a:pt x="161" y="185"/>
                    <a:pt x="161" y="185"/>
                    <a:pt x="161" y="185"/>
                  </a:cubicBezTo>
                  <a:cubicBezTo>
                    <a:pt x="165" y="185"/>
                    <a:pt x="165" y="185"/>
                    <a:pt x="165" y="185"/>
                  </a:cubicBezTo>
                  <a:cubicBezTo>
                    <a:pt x="237" y="62"/>
                    <a:pt x="341" y="0"/>
                    <a:pt x="477" y="0"/>
                  </a:cubicBezTo>
                  <a:cubicBezTo>
                    <a:pt x="543" y="0"/>
                    <a:pt x="602" y="19"/>
                    <a:pt x="655" y="55"/>
                  </a:cubicBezTo>
                  <a:cubicBezTo>
                    <a:pt x="707" y="92"/>
                    <a:pt x="744" y="144"/>
                    <a:pt x="764" y="210"/>
                  </a:cubicBezTo>
                  <a:cubicBezTo>
                    <a:pt x="839" y="70"/>
                    <a:pt x="951" y="0"/>
                    <a:pt x="1099" y="0"/>
                  </a:cubicBezTo>
                  <a:cubicBezTo>
                    <a:pt x="1321" y="0"/>
                    <a:pt x="1432" y="138"/>
                    <a:pt x="1432" y="412"/>
                  </a:cubicBezTo>
                  <a:lnTo>
                    <a:pt x="1432"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30" name="Freeform 21"/>
            <p:cNvSpPr>
              <a:spLocks/>
            </p:cNvSpPr>
            <p:nvPr/>
          </p:nvSpPr>
          <p:spPr bwMode="auto">
            <a:xfrm>
              <a:off x="10388600" y="-16495713"/>
              <a:ext cx="3948113" cy="5478463"/>
            </a:xfrm>
            <a:custGeom>
              <a:avLst/>
              <a:gdLst>
                <a:gd name="T0" fmla="*/ 1053 w 1053"/>
                <a:gd name="T1" fmla="*/ 1379 h 1461"/>
                <a:gd name="T2" fmla="*/ 664 w 1053"/>
                <a:gd name="T3" fmla="*/ 1461 h 1461"/>
                <a:gd name="T4" fmla="*/ 316 w 1053"/>
                <a:gd name="T5" fmla="*/ 1374 h 1461"/>
                <a:gd name="T6" fmla="*/ 82 w 1053"/>
                <a:gd name="T7" fmla="*/ 1125 h 1461"/>
                <a:gd name="T8" fmla="*/ 0 w 1053"/>
                <a:gd name="T9" fmla="*/ 757 h 1461"/>
                <a:gd name="T10" fmla="*/ 92 w 1053"/>
                <a:gd name="T11" fmla="*/ 367 h 1461"/>
                <a:gd name="T12" fmla="*/ 349 w 1053"/>
                <a:gd name="T13" fmla="*/ 97 h 1461"/>
                <a:gd name="T14" fmla="*/ 720 w 1053"/>
                <a:gd name="T15" fmla="*/ 0 h 1461"/>
                <a:gd name="T16" fmla="*/ 1053 w 1053"/>
                <a:gd name="T17" fmla="*/ 58 h 1461"/>
                <a:gd name="T18" fmla="*/ 1053 w 1053"/>
                <a:gd name="T19" fmla="*/ 234 h 1461"/>
                <a:gd name="T20" fmla="*/ 718 w 1053"/>
                <a:gd name="T21" fmla="*/ 149 h 1461"/>
                <a:gd name="T22" fmla="*/ 435 w 1053"/>
                <a:gd name="T23" fmla="*/ 223 h 1461"/>
                <a:gd name="T24" fmla="*/ 242 w 1053"/>
                <a:gd name="T25" fmla="*/ 434 h 1461"/>
                <a:gd name="T26" fmla="*/ 173 w 1053"/>
                <a:gd name="T27" fmla="*/ 747 h 1461"/>
                <a:gd name="T28" fmla="*/ 237 w 1053"/>
                <a:gd name="T29" fmla="*/ 1044 h 1461"/>
                <a:gd name="T30" fmla="*/ 419 w 1053"/>
                <a:gd name="T31" fmla="*/ 1242 h 1461"/>
                <a:gd name="T32" fmla="*/ 687 w 1053"/>
                <a:gd name="T33" fmla="*/ 1312 h 1461"/>
                <a:gd name="T34" fmla="*/ 1053 w 1053"/>
                <a:gd name="T35" fmla="*/ 1217 h 1461"/>
                <a:gd name="T36" fmla="*/ 1053 w 1053"/>
                <a:gd name="T37" fmla="*/ 1379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3" h="1461">
                  <a:moveTo>
                    <a:pt x="1053" y="1379"/>
                  </a:moveTo>
                  <a:cubicBezTo>
                    <a:pt x="949" y="1434"/>
                    <a:pt x="820" y="1461"/>
                    <a:pt x="664" y="1461"/>
                  </a:cubicBezTo>
                  <a:cubicBezTo>
                    <a:pt x="533" y="1461"/>
                    <a:pt x="417" y="1432"/>
                    <a:pt x="316" y="1374"/>
                  </a:cubicBezTo>
                  <a:cubicBezTo>
                    <a:pt x="215" y="1315"/>
                    <a:pt x="137" y="1232"/>
                    <a:pt x="82" y="1125"/>
                  </a:cubicBezTo>
                  <a:cubicBezTo>
                    <a:pt x="27" y="1018"/>
                    <a:pt x="0" y="895"/>
                    <a:pt x="0" y="757"/>
                  </a:cubicBezTo>
                  <a:cubicBezTo>
                    <a:pt x="0" y="613"/>
                    <a:pt x="31" y="483"/>
                    <a:pt x="92" y="367"/>
                  </a:cubicBezTo>
                  <a:cubicBezTo>
                    <a:pt x="153" y="251"/>
                    <a:pt x="238" y="161"/>
                    <a:pt x="349" y="97"/>
                  </a:cubicBezTo>
                  <a:cubicBezTo>
                    <a:pt x="459" y="33"/>
                    <a:pt x="583" y="0"/>
                    <a:pt x="720" y="0"/>
                  </a:cubicBezTo>
                  <a:cubicBezTo>
                    <a:pt x="854" y="0"/>
                    <a:pt x="965" y="20"/>
                    <a:pt x="1053" y="58"/>
                  </a:cubicBezTo>
                  <a:cubicBezTo>
                    <a:pt x="1053" y="234"/>
                    <a:pt x="1053" y="234"/>
                    <a:pt x="1053" y="234"/>
                  </a:cubicBezTo>
                  <a:cubicBezTo>
                    <a:pt x="952" y="177"/>
                    <a:pt x="840" y="149"/>
                    <a:pt x="718" y="149"/>
                  </a:cubicBezTo>
                  <a:cubicBezTo>
                    <a:pt x="612" y="149"/>
                    <a:pt x="517" y="174"/>
                    <a:pt x="435" y="223"/>
                  </a:cubicBezTo>
                  <a:cubicBezTo>
                    <a:pt x="352" y="272"/>
                    <a:pt x="288" y="343"/>
                    <a:pt x="242" y="434"/>
                  </a:cubicBezTo>
                  <a:cubicBezTo>
                    <a:pt x="196" y="525"/>
                    <a:pt x="173" y="630"/>
                    <a:pt x="173" y="747"/>
                  </a:cubicBezTo>
                  <a:cubicBezTo>
                    <a:pt x="173" y="859"/>
                    <a:pt x="195" y="958"/>
                    <a:pt x="237" y="1044"/>
                  </a:cubicBezTo>
                  <a:cubicBezTo>
                    <a:pt x="280" y="1130"/>
                    <a:pt x="341" y="1196"/>
                    <a:pt x="419" y="1242"/>
                  </a:cubicBezTo>
                  <a:cubicBezTo>
                    <a:pt x="497" y="1289"/>
                    <a:pt x="586" y="1312"/>
                    <a:pt x="687" y="1312"/>
                  </a:cubicBezTo>
                  <a:cubicBezTo>
                    <a:pt x="829" y="1312"/>
                    <a:pt x="951" y="1280"/>
                    <a:pt x="1053" y="1217"/>
                  </a:cubicBezTo>
                  <a:lnTo>
                    <a:pt x="1053" y="1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31" name="Freeform 22"/>
            <p:cNvSpPr>
              <a:spLocks noEditPoints="1"/>
            </p:cNvSpPr>
            <p:nvPr/>
          </p:nvSpPr>
          <p:spPr bwMode="auto">
            <a:xfrm>
              <a:off x="14809788" y="-14984413"/>
              <a:ext cx="3298825" cy="3967163"/>
            </a:xfrm>
            <a:custGeom>
              <a:avLst/>
              <a:gdLst>
                <a:gd name="T0" fmla="*/ 880 w 880"/>
                <a:gd name="T1" fmla="*/ 570 h 1058"/>
                <a:gd name="T2" fmla="*/ 168 w 880"/>
                <a:gd name="T3" fmla="*/ 570 h 1058"/>
                <a:gd name="T4" fmla="*/ 258 w 880"/>
                <a:gd name="T5" fmla="*/ 830 h 1058"/>
                <a:gd name="T6" fmla="*/ 497 w 880"/>
                <a:gd name="T7" fmla="*/ 921 h 1058"/>
                <a:gd name="T8" fmla="*/ 809 w 880"/>
                <a:gd name="T9" fmla="*/ 810 h 1058"/>
                <a:gd name="T10" fmla="*/ 809 w 880"/>
                <a:gd name="T11" fmla="*/ 961 h 1058"/>
                <a:gd name="T12" fmla="*/ 458 w 880"/>
                <a:gd name="T13" fmla="*/ 1058 h 1058"/>
                <a:gd name="T14" fmla="*/ 121 w 880"/>
                <a:gd name="T15" fmla="*/ 919 h 1058"/>
                <a:gd name="T16" fmla="*/ 0 w 880"/>
                <a:gd name="T17" fmla="*/ 533 h 1058"/>
                <a:gd name="T18" fmla="*/ 61 w 880"/>
                <a:gd name="T19" fmla="*/ 260 h 1058"/>
                <a:gd name="T20" fmla="*/ 228 w 880"/>
                <a:gd name="T21" fmla="*/ 68 h 1058"/>
                <a:gd name="T22" fmla="*/ 464 w 880"/>
                <a:gd name="T23" fmla="*/ 0 h 1058"/>
                <a:gd name="T24" fmla="*/ 770 w 880"/>
                <a:gd name="T25" fmla="*/ 128 h 1058"/>
                <a:gd name="T26" fmla="*/ 880 w 880"/>
                <a:gd name="T27" fmla="*/ 485 h 1058"/>
                <a:gd name="T28" fmla="*/ 880 w 880"/>
                <a:gd name="T29" fmla="*/ 570 h 1058"/>
                <a:gd name="T30" fmla="*/ 714 w 880"/>
                <a:gd name="T31" fmla="*/ 433 h 1058"/>
                <a:gd name="T32" fmla="*/ 647 w 880"/>
                <a:gd name="T33" fmla="*/ 216 h 1058"/>
                <a:gd name="T34" fmla="*/ 462 w 880"/>
                <a:gd name="T35" fmla="*/ 138 h 1058"/>
                <a:gd name="T36" fmla="*/ 270 w 880"/>
                <a:gd name="T37" fmla="*/ 219 h 1058"/>
                <a:gd name="T38" fmla="*/ 170 w 880"/>
                <a:gd name="T39" fmla="*/ 433 h 1058"/>
                <a:gd name="T40" fmla="*/ 714 w 880"/>
                <a:gd name="T41" fmla="*/ 43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058">
                  <a:moveTo>
                    <a:pt x="880" y="570"/>
                  </a:moveTo>
                  <a:cubicBezTo>
                    <a:pt x="168" y="570"/>
                    <a:pt x="168" y="570"/>
                    <a:pt x="168" y="570"/>
                  </a:cubicBezTo>
                  <a:cubicBezTo>
                    <a:pt x="170" y="683"/>
                    <a:pt x="200" y="770"/>
                    <a:pt x="258" y="830"/>
                  </a:cubicBezTo>
                  <a:cubicBezTo>
                    <a:pt x="315" y="890"/>
                    <a:pt x="395" y="921"/>
                    <a:pt x="497" y="921"/>
                  </a:cubicBezTo>
                  <a:cubicBezTo>
                    <a:pt x="611" y="921"/>
                    <a:pt x="715" y="884"/>
                    <a:pt x="809" y="810"/>
                  </a:cubicBezTo>
                  <a:cubicBezTo>
                    <a:pt x="809" y="961"/>
                    <a:pt x="809" y="961"/>
                    <a:pt x="809" y="961"/>
                  </a:cubicBezTo>
                  <a:cubicBezTo>
                    <a:pt x="721" y="1026"/>
                    <a:pt x="604" y="1058"/>
                    <a:pt x="458" y="1058"/>
                  </a:cubicBezTo>
                  <a:cubicBezTo>
                    <a:pt x="314" y="1058"/>
                    <a:pt x="202" y="1012"/>
                    <a:pt x="121" y="919"/>
                  </a:cubicBezTo>
                  <a:cubicBezTo>
                    <a:pt x="40" y="826"/>
                    <a:pt x="0" y="698"/>
                    <a:pt x="0" y="533"/>
                  </a:cubicBezTo>
                  <a:cubicBezTo>
                    <a:pt x="0" y="433"/>
                    <a:pt x="20" y="342"/>
                    <a:pt x="61" y="260"/>
                  </a:cubicBezTo>
                  <a:cubicBezTo>
                    <a:pt x="101" y="177"/>
                    <a:pt x="157" y="114"/>
                    <a:pt x="228" y="68"/>
                  </a:cubicBezTo>
                  <a:cubicBezTo>
                    <a:pt x="299" y="23"/>
                    <a:pt x="377" y="0"/>
                    <a:pt x="464" y="0"/>
                  </a:cubicBezTo>
                  <a:cubicBezTo>
                    <a:pt x="595" y="0"/>
                    <a:pt x="697" y="43"/>
                    <a:pt x="770" y="128"/>
                  </a:cubicBezTo>
                  <a:cubicBezTo>
                    <a:pt x="843" y="213"/>
                    <a:pt x="880" y="332"/>
                    <a:pt x="880" y="485"/>
                  </a:cubicBezTo>
                  <a:lnTo>
                    <a:pt x="880" y="570"/>
                  </a:lnTo>
                  <a:close/>
                  <a:moveTo>
                    <a:pt x="714" y="433"/>
                  </a:moveTo>
                  <a:cubicBezTo>
                    <a:pt x="713" y="340"/>
                    <a:pt x="691" y="267"/>
                    <a:pt x="647" y="216"/>
                  </a:cubicBezTo>
                  <a:cubicBezTo>
                    <a:pt x="603" y="164"/>
                    <a:pt x="542" y="138"/>
                    <a:pt x="462" y="138"/>
                  </a:cubicBezTo>
                  <a:cubicBezTo>
                    <a:pt x="387" y="138"/>
                    <a:pt x="323" y="165"/>
                    <a:pt x="270" y="219"/>
                  </a:cubicBezTo>
                  <a:cubicBezTo>
                    <a:pt x="217" y="273"/>
                    <a:pt x="183" y="344"/>
                    <a:pt x="170" y="433"/>
                  </a:cubicBezTo>
                  <a:lnTo>
                    <a:pt x="714"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32" name="Freeform 23"/>
            <p:cNvSpPr>
              <a:spLocks/>
            </p:cNvSpPr>
            <p:nvPr/>
          </p:nvSpPr>
          <p:spPr bwMode="auto">
            <a:xfrm>
              <a:off x="18754725" y="-14984413"/>
              <a:ext cx="3138488" cy="3876675"/>
            </a:xfrm>
            <a:custGeom>
              <a:avLst/>
              <a:gdLst>
                <a:gd name="T0" fmla="*/ 837 w 837"/>
                <a:gd name="T1" fmla="*/ 1034 h 1034"/>
                <a:gd name="T2" fmla="*/ 676 w 837"/>
                <a:gd name="T3" fmla="*/ 1034 h 1034"/>
                <a:gd name="T4" fmla="*/ 676 w 837"/>
                <a:gd name="T5" fmla="*/ 458 h 1034"/>
                <a:gd name="T6" fmla="*/ 441 w 837"/>
                <a:gd name="T7" fmla="*/ 138 h 1034"/>
                <a:gd name="T8" fmla="*/ 242 w 837"/>
                <a:gd name="T9" fmla="*/ 228 h 1034"/>
                <a:gd name="T10" fmla="*/ 162 w 837"/>
                <a:gd name="T11" fmla="*/ 458 h 1034"/>
                <a:gd name="T12" fmla="*/ 162 w 837"/>
                <a:gd name="T13" fmla="*/ 1034 h 1034"/>
                <a:gd name="T14" fmla="*/ 0 w 837"/>
                <a:gd name="T15" fmla="*/ 1034 h 1034"/>
                <a:gd name="T16" fmla="*/ 0 w 837"/>
                <a:gd name="T17" fmla="*/ 25 h 1034"/>
                <a:gd name="T18" fmla="*/ 162 w 837"/>
                <a:gd name="T19" fmla="*/ 25 h 1034"/>
                <a:gd name="T20" fmla="*/ 162 w 837"/>
                <a:gd name="T21" fmla="*/ 192 h 1034"/>
                <a:gd name="T22" fmla="*/ 166 w 837"/>
                <a:gd name="T23" fmla="*/ 192 h 1034"/>
                <a:gd name="T24" fmla="*/ 497 w 837"/>
                <a:gd name="T25" fmla="*/ 0 h 1034"/>
                <a:gd name="T26" fmla="*/ 750 w 837"/>
                <a:gd name="T27" fmla="*/ 109 h 1034"/>
                <a:gd name="T28" fmla="*/ 837 w 837"/>
                <a:gd name="T29" fmla="*/ 416 h 1034"/>
                <a:gd name="T30" fmla="*/ 837 w 837"/>
                <a:gd name="T31"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7" h="1034">
                  <a:moveTo>
                    <a:pt x="837" y="1034"/>
                  </a:moveTo>
                  <a:cubicBezTo>
                    <a:pt x="676" y="1034"/>
                    <a:pt x="676" y="1034"/>
                    <a:pt x="676" y="1034"/>
                  </a:cubicBezTo>
                  <a:cubicBezTo>
                    <a:pt x="676" y="458"/>
                    <a:pt x="676" y="458"/>
                    <a:pt x="676" y="458"/>
                  </a:cubicBezTo>
                  <a:cubicBezTo>
                    <a:pt x="676" y="245"/>
                    <a:pt x="598" y="138"/>
                    <a:pt x="441" y="138"/>
                  </a:cubicBezTo>
                  <a:cubicBezTo>
                    <a:pt x="362" y="138"/>
                    <a:pt x="295" y="168"/>
                    <a:pt x="242" y="228"/>
                  </a:cubicBezTo>
                  <a:cubicBezTo>
                    <a:pt x="188" y="288"/>
                    <a:pt x="162" y="365"/>
                    <a:pt x="162" y="458"/>
                  </a:cubicBezTo>
                  <a:cubicBezTo>
                    <a:pt x="162" y="1034"/>
                    <a:pt x="162" y="1034"/>
                    <a:pt x="162" y="1034"/>
                  </a:cubicBezTo>
                  <a:cubicBezTo>
                    <a:pt x="0" y="1034"/>
                    <a:pt x="0" y="1034"/>
                    <a:pt x="0" y="1034"/>
                  </a:cubicBezTo>
                  <a:cubicBezTo>
                    <a:pt x="0" y="25"/>
                    <a:pt x="0" y="25"/>
                    <a:pt x="0" y="25"/>
                  </a:cubicBezTo>
                  <a:cubicBezTo>
                    <a:pt x="162" y="25"/>
                    <a:pt x="162" y="25"/>
                    <a:pt x="162" y="25"/>
                  </a:cubicBezTo>
                  <a:cubicBezTo>
                    <a:pt x="162" y="192"/>
                    <a:pt x="162" y="192"/>
                    <a:pt x="162" y="192"/>
                  </a:cubicBezTo>
                  <a:cubicBezTo>
                    <a:pt x="166" y="192"/>
                    <a:pt x="166" y="192"/>
                    <a:pt x="166" y="192"/>
                  </a:cubicBezTo>
                  <a:cubicBezTo>
                    <a:pt x="241" y="64"/>
                    <a:pt x="351" y="0"/>
                    <a:pt x="497" y="0"/>
                  </a:cubicBezTo>
                  <a:cubicBezTo>
                    <a:pt x="608" y="0"/>
                    <a:pt x="692" y="36"/>
                    <a:pt x="750" y="109"/>
                  </a:cubicBezTo>
                  <a:cubicBezTo>
                    <a:pt x="808" y="181"/>
                    <a:pt x="837" y="283"/>
                    <a:pt x="837" y="416"/>
                  </a:cubicBezTo>
                  <a:lnTo>
                    <a:pt x="837"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33" name="Freeform 24"/>
            <p:cNvSpPr>
              <a:spLocks/>
            </p:cNvSpPr>
            <p:nvPr/>
          </p:nvSpPr>
          <p:spPr bwMode="auto">
            <a:xfrm>
              <a:off x="22339300" y="-16011526"/>
              <a:ext cx="2212975" cy="4989513"/>
            </a:xfrm>
            <a:custGeom>
              <a:avLst/>
              <a:gdLst>
                <a:gd name="T0" fmla="*/ 590 w 590"/>
                <a:gd name="T1" fmla="*/ 1298 h 1331"/>
                <a:gd name="T2" fmla="*/ 438 w 590"/>
                <a:gd name="T3" fmla="*/ 1331 h 1331"/>
                <a:gd name="T4" fmla="*/ 174 w 590"/>
                <a:gd name="T5" fmla="*/ 1033 h 1331"/>
                <a:gd name="T6" fmla="*/ 174 w 590"/>
                <a:gd name="T7" fmla="*/ 436 h 1331"/>
                <a:gd name="T8" fmla="*/ 0 w 590"/>
                <a:gd name="T9" fmla="*/ 436 h 1331"/>
                <a:gd name="T10" fmla="*/ 0 w 590"/>
                <a:gd name="T11" fmla="*/ 299 h 1331"/>
                <a:gd name="T12" fmla="*/ 174 w 590"/>
                <a:gd name="T13" fmla="*/ 299 h 1331"/>
                <a:gd name="T14" fmla="*/ 174 w 590"/>
                <a:gd name="T15" fmla="*/ 53 h 1331"/>
                <a:gd name="T16" fmla="*/ 335 w 590"/>
                <a:gd name="T17" fmla="*/ 0 h 1331"/>
                <a:gd name="T18" fmla="*/ 335 w 590"/>
                <a:gd name="T19" fmla="*/ 299 h 1331"/>
                <a:gd name="T20" fmla="*/ 590 w 590"/>
                <a:gd name="T21" fmla="*/ 299 h 1331"/>
                <a:gd name="T22" fmla="*/ 590 w 590"/>
                <a:gd name="T23" fmla="*/ 436 h 1331"/>
                <a:gd name="T24" fmla="*/ 335 w 590"/>
                <a:gd name="T25" fmla="*/ 436 h 1331"/>
                <a:gd name="T26" fmla="*/ 335 w 590"/>
                <a:gd name="T27" fmla="*/ 1005 h 1331"/>
                <a:gd name="T28" fmla="*/ 370 w 590"/>
                <a:gd name="T29" fmla="*/ 1150 h 1331"/>
                <a:gd name="T30" fmla="*/ 485 w 590"/>
                <a:gd name="T31" fmla="*/ 1193 h 1331"/>
                <a:gd name="T32" fmla="*/ 590 w 590"/>
                <a:gd name="T33" fmla="*/ 1160 h 1331"/>
                <a:gd name="T34" fmla="*/ 590 w 590"/>
                <a:gd name="T35" fmla="*/ 1298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1331">
                  <a:moveTo>
                    <a:pt x="590" y="1298"/>
                  </a:moveTo>
                  <a:cubicBezTo>
                    <a:pt x="551" y="1320"/>
                    <a:pt x="500" y="1331"/>
                    <a:pt x="438" y="1331"/>
                  </a:cubicBezTo>
                  <a:cubicBezTo>
                    <a:pt x="262" y="1331"/>
                    <a:pt x="174" y="1231"/>
                    <a:pt x="174" y="1033"/>
                  </a:cubicBezTo>
                  <a:cubicBezTo>
                    <a:pt x="174" y="436"/>
                    <a:pt x="174" y="436"/>
                    <a:pt x="174" y="436"/>
                  </a:cubicBezTo>
                  <a:cubicBezTo>
                    <a:pt x="0" y="436"/>
                    <a:pt x="0" y="436"/>
                    <a:pt x="0" y="436"/>
                  </a:cubicBezTo>
                  <a:cubicBezTo>
                    <a:pt x="0" y="299"/>
                    <a:pt x="0" y="299"/>
                    <a:pt x="0" y="299"/>
                  </a:cubicBezTo>
                  <a:cubicBezTo>
                    <a:pt x="174" y="299"/>
                    <a:pt x="174" y="299"/>
                    <a:pt x="174" y="299"/>
                  </a:cubicBezTo>
                  <a:cubicBezTo>
                    <a:pt x="174" y="53"/>
                    <a:pt x="174" y="53"/>
                    <a:pt x="174" y="53"/>
                  </a:cubicBezTo>
                  <a:cubicBezTo>
                    <a:pt x="335" y="0"/>
                    <a:pt x="335" y="0"/>
                    <a:pt x="335" y="0"/>
                  </a:cubicBezTo>
                  <a:cubicBezTo>
                    <a:pt x="335" y="299"/>
                    <a:pt x="335" y="299"/>
                    <a:pt x="335" y="299"/>
                  </a:cubicBezTo>
                  <a:cubicBezTo>
                    <a:pt x="590" y="299"/>
                    <a:pt x="590" y="299"/>
                    <a:pt x="590" y="299"/>
                  </a:cubicBezTo>
                  <a:cubicBezTo>
                    <a:pt x="590" y="436"/>
                    <a:pt x="590" y="436"/>
                    <a:pt x="590" y="436"/>
                  </a:cubicBezTo>
                  <a:cubicBezTo>
                    <a:pt x="335" y="436"/>
                    <a:pt x="335" y="436"/>
                    <a:pt x="335" y="436"/>
                  </a:cubicBezTo>
                  <a:cubicBezTo>
                    <a:pt x="335" y="1005"/>
                    <a:pt x="335" y="1005"/>
                    <a:pt x="335" y="1005"/>
                  </a:cubicBezTo>
                  <a:cubicBezTo>
                    <a:pt x="335" y="1073"/>
                    <a:pt x="347" y="1121"/>
                    <a:pt x="370" y="1150"/>
                  </a:cubicBezTo>
                  <a:cubicBezTo>
                    <a:pt x="393" y="1178"/>
                    <a:pt x="431" y="1193"/>
                    <a:pt x="485" y="1193"/>
                  </a:cubicBezTo>
                  <a:cubicBezTo>
                    <a:pt x="525" y="1193"/>
                    <a:pt x="560" y="1182"/>
                    <a:pt x="590" y="1160"/>
                  </a:cubicBezTo>
                  <a:lnTo>
                    <a:pt x="590" y="1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34" name="Freeform 25"/>
            <p:cNvSpPr>
              <a:spLocks noEditPoints="1"/>
            </p:cNvSpPr>
            <p:nvPr/>
          </p:nvSpPr>
          <p:spPr bwMode="auto">
            <a:xfrm>
              <a:off x="24830088" y="-14984413"/>
              <a:ext cx="3298825" cy="3967163"/>
            </a:xfrm>
            <a:custGeom>
              <a:avLst/>
              <a:gdLst>
                <a:gd name="T0" fmla="*/ 880 w 880"/>
                <a:gd name="T1" fmla="*/ 570 h 1058"/>
                <a:gd name="T2" fmla="*/ 168 w 880"/>
                <a:gd name="T3" fmla="*/ 570 h 1058"/>
                <a:gd name="T4" fmla="*/ 258 w 880"/>
                <a:gd name="T5" fmla="*/ 830 h 1058"/>
                <a:gd name="T6" fmla="*/ 497 w 880"/>
                <a:gd name="T7" fmla="*/ 921 h 1058"/>
                <a:gd name="T8" fmla="*/ 809 w 880"/>
                <a:gd name="T9" fmla="*/ 810 h 1058"/>
                <a:gd name="T10" fmla="*/ 809 w 880"/>
                <a:gd name="T11" fmla="*/ 961 h 1058"/>
                <a:gd name="T12" fmla="*/ 458 w 880"/>
                <a:gd name="T13" fmla="*/ 1058 h 1058"/>
                <a:gd name="T14" fmla="*/ 121 w 880"/>
                <a:gd name="T15" fmla="*/ 919 h 1058"/>
                <a:gd name="T16" fmla="*/ 0 w 880"/>
                <a:gd name="T17" fmla="*/ 533 h 1058"/>
                <a:gd name="T18" fmla="*/ 61 w 880"/>
                <a:gd name="T19" fmla="*/ 260 h 1058"/>
                <a:gd name="T20" fmla="*/ 228 w 880"/>
                <a:gd name="T21" fmla="*/ 68 h 1058"/>
                <a:gd name="T22" fmla="*/ 464 w 880"/>
                <a:gd name="T23" fmla="*/ 0 h 1058"/>
                <a:gd name="T24" fmla="*/ 770 w 880"/>
                <a:gd name="T25" fmla="*/ 128 h 1058"/>
                <a:gd name="T26" fmla="*/ 880 w 880"/>
                <a:gd name="T27" fmla="*/ 485 h 1058"/>
                <a:gd name="T28" fmla="*/ 880 w 880"/>
                <a:gd name="T29" fmla="*/ 570 h 1058"/>
                <a:gd name="T30" fmla="*/ 715 w 880"/>
                <a:gd name="T31" fmla="*/ 433 h 1058"/>
                <a:gd name="T32" fmla="*/ 647 w 880"/>
                <a:gd name="T33" fmla="*/ 216 h 1058"/>
                <a:gd name="T34" fmla="*/ 462 w 880"/>
                <a:gd name="T35" fmla="*/ 138 h 1058"/>
                <a:gd name="T36" fmla="*/ 270 w 880"/>
                <a:gd name="T37" fmla="*/ 219 h 1058"/>
                <a:gd name="T38" fmla="*/ 170 w 880"/>
                <a:gd name="T39" fmla="*/ 433 h 1058"/>
                <a:gd name="T40" fmla="*/ 715 w 880"/>
                <a:gd name="T41" fmla="*/ 43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058">
                  <a:moveTo>
                    <a:pt x="880" y="570"/>
                  </a:moveTo>
                  <a:cubicBezTo>
                    <a:pt x="168" y="570"/>
                    <a:pt x="168" y="570"/>
                    <a:pt x="168" y="570"/>
                  </a:cubicBezTo>
                  <a:cubicBezTo>
                    <a:pt x="170" y="683"/>
                    <a:pt x="200" y="770"/>
                    <a:pt x="258" y="830"/>
                  </a:cubicBezTo>
                  <a:cubicBezTo>
                    <a:pt x="315" y="890"/>
                    <a:pt x="395" y="921"/>
                    <a:pt x="497" y="921"/>
                  </a:cubicBezTo>
                  <a:cubicBezTo>
                    <a:pt x="611" y="921"/>
                    <a:pt x="715" y="884"/>
                    <a:pt x="809" y="810"/>
                  </a:cubicBezTo>
                  <a:cubicBezTo>
                    <a:pt x="809" y="961"/>
                    <a:pt x="809" y="961"/>
                    <a:pt x="809" y="961"/>
                  </a:cubicBezTo>
                  <a:cubicBezTo>
                    <a:pt x="721" y="1026"/>
                    <a:pt x="604" y="1058"/>
                    <a:pt x="458" y="1058"/>
                  </a:cubicBezTo>
                  <a:cubicBezTo>
                    <a:pt x="314" y="1058"/>
                    <a:pt x="202" y="1012"/>
                    <a:pt x="121" y="919"/>
                  </a:cubicBezTo>
                  <a:cubicBezTo>
                    <a:pt x="41" y="826"/>
                    <a:pt x="0" y="698"/>
                    <a:pt x="0" y="533"/>
                  </a:cubicBezTo>
                  <a:cubicBezTo>
                    <a:pt x="0" y="433"/>
                    <a:pt x="20" y="342"/>
                    <a:pt x="61" y="260"/>
                  </a:cubicBezTo>
                  <a:cubicBezTo>
                    <a:pt x="101" y="177"/>
                    <a:pt x="157" y="114"/>
                    <a:pt x="228" y="68"/>
                  </a:cubicBezTo>
                  <a:cubicBezTo>
                    <a:pt x="299" y="23"/>
                    <a:pt x="378" y="0"/>
                    <a:pt x="464" y="0"/>
                  </a:cubicBezTo>
                  <a:cubicBezTo>
                    <a:pt x="595" y="0"/>
                    <a:pt x="697" y="43"/>
                    <a:pt x="770" y="128"/>
                  </a:cubicBezTo>
                  <a:cubicBezTo>
                    <a:pt x="843" y="213"/>
                    <a:pt x="880" y="332"/>
                    <a:pt x="880" y="485"/>
                  </a:cubicBezTo>
                  <a:lnTo>
                    <a:pt x="880" y="570"/>
                  </a:lnTo>
                  <a:close/>
                  <a:moveTo>
                    <a:pt x="715" y="433"/>
                  </a:moveTo>
                  <a:cubicBezTo>
                    <a:pt x="713" y="340"/>
                    <a:pt x="691" y="267"/>
                    <a:pt x="647" y="216"/>
                  </a:cubicBezTo>
                  <a:cubicBezTo>
                    <a:pt x="603" y="164"/>
                    <a:pt x="542" y="138"/>
                    <a:pt x="462" y="138"/>
                  </a:cubicBezTo>
                  <a:cubicBezTo>
                    <a:pt x="387" y="138"/>
                    <a:pt x="323" y="165"/>
                    <a:pt x="270" y="219"/>
                  </a:cubicBezTo>
                  <a:cubicBezTo>
                    <a:pt x="217" y="273"/>
                    <a:pt x="183" y="344"/>
                    <a:pt x="170" y="433"/>
                  </a:cubicBezTo>
                  <a:lnTo>
                    <a:pt x="715" y="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40" name="Freeform 26"/>
            <p:cNvSpPr>
              <a:spLocks/>
            </p:cNvSpPr>
            <p:nvPr/>
          </p:nvSpPr>
          <p:spPr bwMode="auto">
            <a:xfrm>
              <a:off x="28775025" y="-14959013"/>
              <a:ext cx="1971675" cy="3851275"/>
            </a:xfrm>
            <a:custGeom>
              <a:avLst/>
              <a:gdLst>
                <a:gd name="T0" fmla="*/ 526 w 526"/>
                <a:gd name="T1" fmla="*/ 181 h 1027"/>
                <a:gd name="T2" fmla="*/ 403 w 526"/>
                <a:gd name="T3" fmla="*/ 149 h 1027"/>
                <a:gd name="T4" fmla="*/ 229 w 526"/>
                <a:gd name="T5" fmla="*/ 250 h 1027"/>
                <a:gd name="T6" fmla="*/ 162 w 526"/>
                <a:gd name="T7" fmla="*/ 513 h 1027"/>
                <a:gd name="T8" fmla="*/ 162 w 526"/>
                <a:gd name="T9" fmla="*/ 1027 h 1027"/>
                <a:gd name="T10" fmla="*/ 0 w 526"/>
                <a:gd name="T11" fmla="*/ 1027 h 1027"/>
                <a:gd name="T12" fmla="*/ 0 w 526"/>
                <a:gd name="T13" fmla="*/ 18 h 1027"/>
                <a:gd name="T14" fmla="*/ 162 w 526"/>
                <a:gd name="T15" fmla="*/ 18 h 1027"/>
                <a:gd name="T16" fmla="*/ 162 w 526"/>
                <a:gd name="T17" fmla="*/ 226 h 1027"/>
                <a:gd name="T18" fmla="*/ 166 w 526"/>
                <a:gd name="T19" fmla="*/ 226 h 1027"/>
                <a:gd name="T20" fmla="*/ 269 w 526"/>
                <a:gd name="T21" fmla="*/ 61 h 1027"/>
                <a:gd name="T22" fmla="*/ 430 w 526"/>
                <a:gd name="T23" fmla="*/ 0 h 1027"/>
                <a:gd name="T24" fmla="*/ 526 w 526"/>
                <a:gd name="T25" fmla="*/ 14 h 1027"/>
                <a:gd name="T26" fmla="*/ 526 w 526"/>
                <a:gd name="T27" fmla="*/ 181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1027">
                  <a:moveTo>
                    <a:pt x="526" y="181"/>
                  </a:moveTo>
                  <a:cubicBezTo>
                    <a:pt x="497" y="160"/>
                    <a:pt x="456" y="149"/>
                    <a:pt x="403" y="149"/>
                  </a:cubicBezTo>
                  <a:cubicBezTo>
                    <a:pt x="332" y="149"/>
                    <a:pt x="273" y="183"/>
                    <a:pt x="229" y="250"/>
                  </a:cubicBezTo>
                  <a:cubicBezTo>
                    <a:pt x="184" y="317"/>
                    <a:pt x="162" y="405"/>
                    <a:pt x="162" y="513"/>
                  </a:cubicBezTo>
                  <a:cubicBezTo>
                    <a:pt x="162" y="1027"/>
                    <a:pt x="162" y="1027"/>
                    <a:pt x="162" y="1027"/>
                  </a:cubicBezTo>
                  <a:cubicBezTo>
                    <a:pt x="0" y="1027"/>
                    <a:pt x="0" y="1027"/>
                    <a:pt x="0" y="1027"/>
                  </a:cubicBezTo>
                  <a:cubicBezTo>
                    <a:pt x="0" y="18"/>
                    <a:pt x="0" y="18"/>
                    <a:pt x="0" y="18"/>
                  </a:cubicBezTo>
                  <a:cubicBezTo>
                    <a:pt x="162" y="18"/>
                    <a:pt x="162" y="18"/>
                    <a:pt x="162" y="18"/>
                  </a:cubicBezTo>
                  <a:cubicBezTo>
                    <a:pt x="162" y="226"/>
                    <a:pt x="162" y="226"/>
                    <a:pt x="162" y="226"/>
                  </a:cubicBezTo>
                  <a:cubicBezTo>
                    <a:pt x="166" y="226"/>
                    <a:pt x="166" y="226"/>
                    <a:pt x="166" y="226"/>
                  </a:cubicBezTo>
                  <a:cubicBezTo>
                    <a:pt x="188" y="156"/>
                    <a:pt x="222" y="101"/>
                    <a:pt x="269" y="61"/>
                  </a:cubicBezTo>
                  <a:cubicBezTo>
                    <a:pt x="316" y="20"/>
                    <a:pt x="369" y="0"/>
                    <a:pt x="430" y="0"/>
                  </a:cubicBezTo>
                  <a:cubicBezTo>
                    <a:pt x="472" y="0"/>
                    <a:pt x="504" y="5"/>
                    <a:pt x="526" y="14"/>
                  </a:cubicBezTo>
                  <a:lnTo>
                    <a:pt x="526"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41" name="Freeform 33"/>
            <p:cNvSpPr>
              <a:spLocks noEditPoints="1"/>
            </p:cNvSpPr>
            <p:nvPr/>
          </p:nvSpPr>
          <p:spPr bwMode="auto">
            <a:xfrm>
              <a:off x="-14722475" y="-14893926"/>
              <a:ext cx="269875" cy="265113"/>
            </a:xfrm>
            <a:custGeom>
              <a:avLst/>
              <a:gdLst>
                <a:gd name="T0" fmla="*/ 72 w 72"/>
                <a:gd name="T1" fmla="*/ 36 h 71"/>
                <a:gd name="T2" fmla="*/ 62 w 72"/>
                <a:gd name="T3" fmla="*/ 61 h 71"/>
                <a:gd name="T4" fmla="*/ 36 w 72"/>
                <a:gd name="T5" fmla="*/ 71 h 71"/>
                <a:gd name="T6" fmla="*/ 10 w 72"/>
                <a:gd name="T7" fmla="*/ 61 h 71"/>
                <a:gd name="T8" fmla="*/ 0 w 72"/>
                <a:gd name="T9" fmla="*/ 36 h 71"/>
                <a:gd name="T10" fmla="*/ 11 w 72"/>
                <a:gd name="T11" fmla="*/ 11 h 71"/>
                <a:gd name="T12" fmla="*/ 36 w 72"/>
                <a:gd name="T13" fmla="*/ 0 h 71"/>
                <a:gd name="T14" fmla="*/ 62 w 72"/>
                <a:gd name="T15" fmla="*/ 10 h 71"/>
                <a:gd name="T16" fmla="*/ 72 w 72"/>
                <a:gd name="T17" fmla="*/ 36 h 71"/>
                <a:gd name="T18" fmla="*/ 68 w 72"/>
                <a:gd name="T19" fmla="*/ 36 h 71"/>
                <a:gd name="T20" fmla="*/ 59 w 72"/>
                <a:gd name="T21" fmla="*/ 13 h 71"/>
                <a:gd name="T22" fmla="*/ 36 w 72"/>
                <a:gd name="T23" fmla="*/ 4 h 71"/>
                <a:gd name="T24" fmla="*/ 13 w 72"/>
                <a:gd name="T25" fmla="*/ 13 h 71"/>
                <a:gd name="T26" fmla="*/ 4 w 72"/>
                <a:gd name="T27" fmla="*/ 36 h 71"/>
                <a:gd name="T28" fmla="*/ 14 w 72"/>
                <a:gd name="T29" fmla="*/ 59 h 71"/>
                <a:gd name="T30" fmla="*/ 36 w 72"/>
                <a:gd name="T31" fmla="*/ 68 h 71"/>
                <a:gd name="T32" fmla="*/ 59 w 72"/>
                <a:gd name="T33" fmla="*/ 58 h 71"/>
                <a:gd name="T34" fmla="*/ 68 w 72"/>
                <a:gd name="T35" fmla="*/ 36 h 71"/>
                <a:gd name="T36" fmla="*/ 54 w 72"/>
                <a:gd name="T37" fmla="*/ 58 h 71"/>
                <a:gd name="T38" fmla="*/ 46 w 72"/>
                <a:gd name="T39" fmla="*/ 58 h 71"/>
                <a:gd name="T40" fmla="*/ 41 w 72"/>
                <a:gd name="T41" fmla="*/ 47 h 71"/>
                <a:gd name="T42" fmla="*/ 33 w 72"/>
                <a:gd name="T43" fmla="*/ 39 h 71"/>
                <a:gd name="T44" fmla="*/ 28 w 72"/>
                <a:gd name="T45" fmla="*/ 39 h 71"/>
                <a:gd name="T46" fmla="*/ 28 w 72"/>
                <a:gd name="T47" fmla="*/ 58 h 71"/>
                <a:gd name="T48" fmla="*/ 22 w 72"/>
                <a:gd name="T49" fmla="*/ 58 h 71"/>
                <a:gd name="T50" fmla="*/ 22 w 72"/>
                <a:gd name="T51" fmla="*/ 12 h 71"/>
                <a:gd name="T52" fmla="*/ 35 w 72"/>
                <a:gd name="T53" fmla="*/ 12 h 71"/>
                <a:gd name="T54" fmla="*/ 47 w 72"/>
                <a:gd name="T55" fmla="*/ 16 h 71"/>
                <a:gd name="T56" fmla="*/ 52 w 72"/>
                <a:gd name="T57" fmla="*/ 25 h 71"/>
                <a:gd name="T58" fmla="*/ 49 w 72"/>
                <a:gd name="T59" fmla="*/ 33 h 71"/>
                <a:gd name="T60" fmla="*/ 40 w 72"/>
                <a:gd name="T61" fmla="*/ 37 h 71"/>
                <a:gd name="T62" fmla="*/ 40 w 72"/>
                <a:gd name="T63" fmla="*/ 38 h 71"/>
                <a:gd name="T64" fmla="*/ 48 w 72"/>
                <a:gd name="T65" fmla="*/ 46 h 71"/>
                <a:gd name="T66" fmla="*/ 54 w 72"/>
                <a:gd name="T67" fmla="*/ 58 h 71"/>
                <a:gd name="T68" fmla="*/ 45 w 72"/>
                <a:gd name="T69" fmla="*/ 26 h 71"/>
                <a:gd name="T70" fmla="*/ 42 w 72"/>
                <a:gd name="T71" fmla="*/ 20 h 71"/>
                <a:gd name="T72" fmla="*/ 34 w 72"/>
                <a:gd name="T73" fmla="*/ 18 h 71"/>
                <a:gd name="T74" fmla="*/ 28 w 72"/>
                <a:gd name="T75" fmla="*/ 18 h 71"/>
                <a:gd name="T76" fmla="*/ 28 w 72"/>
                <a:gd name="T77" fmla="*/ 34 h 71"/>
                <a:gd name="T78" fmla="*/ 35 w 72"/>
                <a:gd name="T79" fmla="*/ 34 h 71"/>
                <a:gd name="T80" fmla="*/ 45 w 72"/>
                <a:gd name="T81"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1">
                  <a:moveTo>
                    <a:pt x="72" y="36"/>
                  </a:moveTo>
                  <a:cubicBezTo>
                    <a:pt x="72" y="46"/>
                    <a:pt x="69" y="54"/>
                    <a:pt x="62" y="61"/>
                  </a:cubicBezTo>
                  <a:cubicBezTo>
                    <a:pt x="55" y="68"/>
                    <a:pt x="46" y="71"/>
                    <a:pt x="36" y="71"/>
                  </a:cubicBezTo>
                  <a:cubicBezTo>
                    <a:pt x="26" y="71"/>
                    <a:pt x="17" y="68"/>
                    <a:pt x="10" y="61"/>
                  </a:cubicBezTo>
                  <a:cubicBezTo>
                    <a:pt x="4" y="55"/>
                    <a:pt x="0" y="46"/>
                    <a:pt x="0" y="36"/>
                  </a:cubicBezTo>
                  <a:cubicBezTo>
                    <a:pt x="0" y="26"/>
                    <a:pt x="4" y="17"/>
                    <a:pt x="11" y="11"/>
                  </a:cubicBezTo>
                  <a:cubicBezTo>
                    <a:pt x="17" y="4"/>
                    <a:pt x="26" y="0"/>
                    <a:pt x="36" y="0"/>
                  </a:cubicBezTo>
                  <a:cubicBezTo>
                    <a:pt x="46" y="0"/>
                    <a:pt x="55" y="4"/>
                    <a:pt x="62" y="10"/>
                  </a:cubicBezTo>
                  <a:cubicBezTo>
                    <a:pt x="69" y="17"/>
                    <a:pt x="72" y="25"/>
                    <a:pt x="72" y="36"/>
                  </a:cubicBezTo>
                  <a:moveTo>
                    <a:pt x="68" y="36"/>
                  </a:moveTo>
                  <a:cubicBezTo>
                    <a:pt x="68" y="27"/>
                    <a:pt x="65" y="19"/>
                    <a:pt x="59" y="13"/>
                  </a:cubicBezTo>
                  <a:cubicBezTo>
                    <a:pt x="52" y="7"/>
                    <a:pt x="45" y="4"/>
                    <a:pt x="36" y="4"/>
                  </a:cubicBezTo>
                  <a:cubicBezTo>
                    <a:pt x="27" y="4"/>
                    <a:pt x="19" y="7"/>
                    <a:pt x="13" y="13"/>
                  </a:cubicBezTo>
                  <a:cubicBezTo>
                    <a:pt x="7" y="19"/>
                    <a:pt x="4" y="27"/>
                    <a:pt x="4" y="36"/>
                  </a:cubicBezTo>
                  <a:cubicBezTo>
                    <a:pt x="4" y="45"/>
                    <a:pt x="7" y="52"/>
                    <a:pt x="14" y="59"/>
                  </a:cubicBezTo>
                  <a:cubicBezTo>
                    <a:pt x="20" y="65"/>
                    <a:pt x="27" y="68"/>
                    <a:pt x="36" y="68"/>
                  </a:cubicBezTo>
                  <a:cubicBezTo>
                    <a:pt x="45" y="68"/>
                    <a:pt x="52" y="65"/>
                    <a:pt x="59" y="58"/>
                  </a:cubicBezTo>
                  <a:cubicBezTo>
                    <a:pt x="65" y="52"/>
                    <a:pt x="68" y="45"/>
                    <a:pt x="68" y="36"/>
                  </a:cubicBezTo>
                  <a:moveTo>
                    <a:pt x="54" y="58"/>
                  </a:moveTo>
                  <a:cubicBezTo>
                    <a:pt x="46" y="58"/>
                    <a:pt x="46" y="58"/>
                    <a:pt x="46" y="58"/>
                  </a:cubicBezTo>
                  <a:cubicBezTo>
                    <a:pt x="41" y="47"/>
                    <a:pt x="41" y="47"/>
                    <a:pt x="41" y="47"/>
                  </a:cubicBezTo>
                  <a:cubicBezTo>
                    <a:pt x="38" y="42"/>
                    <a:pt x="36" y="39"/>
                    <a:pt x="33" y="39"/>
                  </a:cubicBezTo>
                  <a:cubicBezTo>
                    <a:pt x="28" y="39"/>
                    <a:pt x="28" y="39"/>
                    <a:pt x="28" y="39"/>
                  </a:cubicBezTo>
                  <a:cubicBezTo>
                    <a:pt x="28" y="58"/>
                    <a:pt x="28" y="58"/>
                    <a:pt x="28" y="58"/>
                  </a:cubicBezTo>
                  <a:cubicBezTo>
                    <a:pt x="22" y="58"/>
                    <a:pt x="22" y="58"/>
                    <a:pt x="22" y="58"/>
                  </a:cubicBezTo>
                  <a:cubicBezTo>
                    <a:pt x="22" y="12"/>
                    <a:pt x="22" y="12"/>
                    <a:pt x="22" y="12"/>
                  </a:cubicBezTo>
                  <a:cubicBezTo>
                    <a:pt x="35" y="12"/>
                    <a:pt x="35" y="12"/>
                    <a:pt x="35" y="12"/>
                  </a:cubicBezTo>
                  <a:cubicBezTo>
                    <a:pt x="40" y="12"/>
                    <a:pt x="44" y="14"/>
                    <a:pt x="47" y="16"/>
                  </a:cubicBezTo>
                  <a:cubicBezTo>
                    <a:pt x="50" y="18"/>
                    <a:pt x="52" y="21"/>
                    <a:pt x="52" y="25"/>
                  </a:cubicBezTo>
                  <a:cubicBezTo>
                    <a:pt x="52" y="28"/>
                    <a:pt x="51" y="31"/>
                    <a:pt x="49" y="33"/>
                  </a:cubicBezTo>
                  <a:cubicBezTo>
                    <a:pt x="46" y="35"/>
                    <a:pt x="44" y="37"/>
                    <a:pt x="40" y="37"/>
                  </a:cubicBezTo>
                  <a:cubicBezTo>
                    <a:pt x="40" y="38"/>
                    <a:pt x="40" y="38"/>
                    <a:pt x="40" y="38"/>
                  </a:cubicBezTo>
                  <a:cubicBezTo>
                    <a:pt x="43" y="38"/>
                    <a:pt x="45" y="41"/>
                    <a:pt x="48" y="46"/>
                  </a:cubicBezTo>
                  <a:lnTo>
                    <a:pt x="54" y="58"/>
                  </a:lnTo>
                  <a:close/>
                  <a:moveTo>
                    <a:pt x="45" y="26"/>
                  </a:moveTo>
                  <a:cubicBezTo>
                    <a:pt x="45" y="23"/>
                    <a:pt x="44" y="21"/>
                    <a:pt x="42" y="20"/>
                  </a:cubicBezTo>
                  <a:cubicBezTo>
                    <a:pt x="41" y="19"/>
                    <a:pt x="38" y="18"/>
                    <a:pt x="34" y="18"/>
                  </a:cubicBezTo>
                  <a:cubicBezTo>
                    <a:pt x="28" y="18"/>
                    <a:pt x="28" y="18"/>
                    <a:pt x="28" y="18"/>
                  </a:cubicBezTo>
                  <a:cubicBezTo>
                    <a:pt x="28" y="34"/>
                    <a:pt x="28" y="34"/>
                    <a:pt x="28" y="34"/>
                  </a:cubicBezTo>
                  <a:cubicBezTo>
                    <a:pt x="35" y="34"/>
                    <a:pt x="35" y="34"/>
                    <a:pt x="35" y="34"/>
                  </a:cubicBezTo>
                  <a:cubicBezTo>
                    <a:pt x="42" y="34"/>
                    <a:pt x="45" y="31"/>
                    <a:pt x="4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grpSp>
      <p:sp>
        <p:nvSpPr>
          <p:cNvPr id="152" name="Rectangle 151"/>
          <p:cNvSpPr/>
          <p:nvPr/>
        </p:nvSpPr>
        <p:spPr bwMode="auto">
          <a:xfrm>
            <a:off x="598331" y="2373605"/>
            <a:ext cx="535924" cy="1073466"/>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lstStyle/>
          <a:p>
            <a:pPr algn="ctr" defTabSz="913737" fontAlgn="base">
              <a:lnSpc>
                <a:spcPct val="90000"/>
              </a:lnSpc>
              <a:spcBef>
                <a:spcPct val="0"/>
              </a:spcBef>
              <a:spcAft>
                <a:spcPct val="0"/>
              </a:spcAft>
              <a:defRPr/>
            </a:pPr>
            <a:endParaRPr lang="en-US" sz="1599" spc="-50" dirty="0">
              <a:gradFill>
                <a:gsLst>
                  <a:gs pos="1250">
                    <a:srgbClr val="EFEFEF"/>
                  </a:gs>
                  <a:gs pos="10417">
                    <a:srgbClr val="EFEFEF"/>
                  </a:gs>
                </a:gsLst>
                <a:lin ang="5400000" scaled="0"/>
              </a:gradFill>
            </a:endParaRPr>
          </a:p>
        </p:txBody>
      </p:sp>
      <p:sp>
        <p:nvSpPr>
          <p:cNvPr id="186" name="Rectangle 185"/>
          <p:cNvSpPr/>
          <p:nvPr/>
        </p:nvSpPr>
        <p:spPr bwMode="auto">
          <a:xfrm>
            <a:off x="-15309" y="3503739"/>
            <a:ext cx="2473990" cy="3367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06" tIns="146246" rIns="182806" bIns="146246" anchor="b"/>
          <a:lstStyle/>
          <a:p>
            <a:pPr defTabSz="913737" fontAlgn="base">
              <a:lnSpc>
                <a:spcPct val="90000"/>
              </a:lnSpc>
              <a:spcBef>
                <a:spcPct val="0"/>
              </a:spcBef>
              <a:spcAft>
                <a:spcPct val="0"/>
              </a:spcAft>
              <a:defRPr/>
            </a:pPr>
            <a:r>
              <a:rPr lang="en-US" sz="1199" spc="-50" dirty="0">
                <a:solidFill>
                  <a:srgbClr val="00C8F5"/>
                </a:solidFill>
              </a:rPr>
              <a:t>On-premises infrastructure</a:t>
            </a:r>
          </a:p>
        </p:txBody>
      </p:sp>
      <p:grpSp>
        <p:nvGrpSpPr>
          <p:cNvPr id="789530" name="Group 186"/>
          <p:cNvGrpSpPr>
            <a:grpSpLocks/>
          </p:cNvGrpSpPr>
          <p:nvPr/>
        </p:nvGrpSpPr>
        <p:grpSpPr bwMode="auto">
          <a:xfrm>
            <a:off x="334418" y="2083786"/>
            <a:ext cx="1364903" cy="1358427"/>
            <a:chOff x="849936" y="4237093"/>
            <a:chExt cx="1732495" cy="1988895"/>
          </a:xfrm>
        </p:grpSpPr>
        <p:sp>
          <p:nvSpPr>
            <p:cNvPr id="188" name="Freeform 187"/>
            <p:cNvSpPr>
              <a:spLocks noChangeAspect="1"/>
            </p:cNvSpPr>
            <p:nvPr/>
          </p:nvSpPr>
          <p:spPr bwMode="auto">
            <a:xfrm>
              <a:off x="1417159" y="4237093"/>
              <a:ext cx="1165272" cy="701684"/>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 name="connsiteX0" fmla="*/ 7800 w 10000"/>
                <a:gd name="connsiteY0" fmla="*/ 10000 h 10000"/>
                <a:gd name="connsiteX1" fmla="*/ 2134 w 10000"/>
                <a:gd name="connsiteY1" fmla="*/ 9986 h 10000"/>
                <a:gd name="connsiteX2" fmla="*/ 1125 w 10000"/>
                <a:gd name="connsiteY2" fmla="*/ 10000 h 10000"/>
                <a:gd name="connsiteX3" fmla="*/ 0 w 10000"/>
                <a:gd name="connsiteY3" fmla="*/ 7955 h 10000"/>
                <a:gd name="connsiteX4" fmla="*/ 850 w 10000"/>
                <a:gd name="connsiteY4" fmla="*/ 5955 h 10000"/>
                <a:gd name="connsiteX5" fmla="*/ 2175 w 10000"/>
                <a:gd name="connsiteY5" fmla="*/ 4136 h 10000"/>
                <a:gd name="connsiteX6" fmla="*/ 4575 w 10000"/>
                <a:gd name="connsiteY6" fmla="*/ 0 h 10000"/>
                <a:gd name="connsiteX7" fmla="*/ 6750 w 10000"/>
                <a:gd name="connsiteY7" fmla="*/ 2500 h 10000"/>
                <a:gd name="connsiteX8" fmla="*/ 7800 w 10000"/>
                <a:gd name="connsiteY8" fmla="*/ 2000 h 10000"/>
                <a:gd name="connsiteX9" fmla="*/ 10000 w 10000"/>
                <a:gd name="connsiteY9" fmla="*/ 6000 h 10000"/>
                <a:gd name="connsiteX10" fmla="*/ 7800 w 10000"/>
                <a:gd name="connsiteY10" fmla="*/ 10000 h 10000"/>
                <a:gd name="connsiteX0" fmla="*/ 7800 w 10000"/>
                <a:gd name="connsiteY0" fmla="*/ 10000 h 10000"/>
                <a:gd name="connsiteX1" fmla="*/ 5249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4751 w 10000"/>
                <a:gd name="connsiteY3" fmla="*/ 9873 h 10000"/>
                <a:gd name="connsiteX4" fmla="*/ 1125 w 10000"/>
                <a:gd name="connsiteY4" fmla="*/ 10000 h 10000"/>
                <a:gd name="connsiteX5" fmla="*/ 0 w 10000"/>
                <a:gd name="connsiteY5" fmla="*/ 7955 h 10000"/>
                <a:gd name="connsiteX6" fmla="*/ 850 w 10000"/>
                <a:gd name="connsiteY6" fmla="*/ 5955 h 10000"/>
                <a:gd name="connsiteX7" fmla="*/ 2175 w 10000"/>
                <a:gd name="connsiteY7" fmla="*/ 4136 h 10000"/>
                <a:gd name="connsiteX8" fmla="*/ 4575 w 10000"/>
                <a:gd name="connsiteY8" fmla="*/ 0 h 10000"/>
                <a:gd name="connsiteX9" fmla="*/ 6750 w 10000"/>
                <a:gd name="connsiteY9" fmla="*/ 2500 h 10000"/>
                <a:gd name="connsiteX10" fmla="*/ 7800 w 10000"/>
                <a:gd name="connsiteY10" fmla="*/ 2000 h 10000"/>
                <a:gd name="connsiteX11" fmla="*/ 10000 w 10000"/>
                <a:gd name="connsiteY11" fmla="*/ 6000 h 10000"/>
                <a:gd name="connsiteX12" fmla="*/ 7800 w 10000"/>
                <a:gd name="connsiteY12" fmla="*/ 10000 h 10000"/>
                <a:gd name="connsiteX0" fmla="*/ 7800 w 10000"/>
                <a:gd name="connsiteY0" fmla="*/ 10000 h 10052"/>
                <a:gd name="connsiteX1" fmla="*/ 6121 w 10000"/>
                <a:gd name="connsiteY1" fmla="*/ 9873 h 10052"/>
                <a:gd name="connsiteX2" fmla="*/ 2134 w 10000"/>
                <a:gd name="connsiteY2" fmla="*/ 9986 h 10052"/>
                <a:gd name="connsiteX3" fmla="*/ 5623 w 10000"/>
                <a:gd name="connsiteY3" fmla="*/ 6020 h 10052"/>
                <a:gd name="connsiteX4" fmla="*/ 1125 w 10000"/>
                <a:gd name="connsiteY4" fmla="*/ 10000 h 10052"/>
                <a:gd name="connsiteX5" fmla="*/ 0 w 10000"/>
                <a:gd name="connsiteY5" fmla="*/ 7955 h 10052"/>
                <a:gd name="connsiteX6" fmla="*/ 850 w 10000"/>
                <a:gd name="connsiteY6" fmla="*/ 5955 h 10052"/>
                <a:gd name="connsiteX7" fmla="*/ 2175 w 10000"/>
                <a:gd name="connsiteY7" fmla="*/ 4136 h 10052"/>
                <a:gd name="connsiteX8" fmla="*/ 4575 w 10000"/>
                <a:gd name="connsiteY8" fmla="*/ 0 h 10052"/>
                <a:gd name="connsiteX9" fmla="*/ 6750 w 10000"/>
                <a:gd name="connsiteY9" fmla="*/ 2500 h 10052"/>
                <a:gd name="connsiteX10" fmla="*/ 7800 w 10000"/>
                <a:gd name="connsiteY10" fmla="*/ 2000 h 10052"/>
                <a:gd name="connsiteX11" fmla="*/ 10000 w 10000"/>
                <a:gd name="connsiteY11" fmla="*/ 6000 h 10052"/>
                <a:gd name="connsiteX12" fmla="*/ 7800 w 10000"/>
                <a:gd name="connsiteY12" fmla="*/ 10000 h 10052"/>
                <a:gd name="connsiteX0" fmla="*/ 7800 w 10000"/>
                <a:gd name="connsiteY0" fmla="*/ 10000 h 10052"/>
                <a:gd name="connsiteX1" fmla="*/ 6121 w 10000"/>
                <a:gd name="connsiteY1" fmla="*/ 9873 h 10052"/>
                <a:gd name="connsiteX2" fmla="*/ 6246 w 10000"/>
                <a:gd name="connsiteY2" fmla="*/ 6247 h 10052"/>
                <a:gd name="connsiteX3" fmla="*/ 2134 w 10000"/>
                <a:gd name="connsiteY3" fmla="*/ 9986 h 10052"/>
                <a:gd name="connsiteX4" fmla="*/ 5623 w 10000"/>
                <a:gd name="connsiteY4" fmla="*/ 6020 h 10052"/>
                <a:gd name="connsiteX5" fmla="*/ 1125 w 10000"/>
                <a:gd name="connsiteY5" fmla="*/ 10000 h 10052"/>
                <a:gd name="connsiteX6" fmla="*/ 0 w 10000"/>
                <a:gd name="connsiteY6" fmla="*/ 7955 h 10052"/>
                <a:gd name="connsiteX7" fmla="*/ 850 w 10000"/>
                <a:gd name="connsiteY7" fmla="*/ 5955 h 10052"/>
                <a:gd name="connsiteX8" fmla="*/ 2175 w 10000"/>
                <a:gd name="connsiteY8" fmla="*/ 4136 h 10052"/>
                <a:gd name="connsiteX9" fmla="*/ 4575 w 10000"/>
                <a:gd name="connsiteY9" fmla="*/ 0 h 10052"/>
                <a:gd name="connsiteX10" fmla="*/ 6750 w 10000"/>
                <a:gd name="connsiteY10" fmla="*/ 2500 h 10052"/>
                <a:gd name="connsiteX11" fmla="*/ 7800 w 10000"/>
                <a:gd name="connsiteY11" fmla="*/ 2000 h 10052"/>
                <a:gd name="connsiteX12" fmla="*/ 10000 w 10000"/>
                <a:gd name="connsiteY12" fmla="*/ 6000 h 10052"/>
                <a:gd name="connsiteX13" fmla="*/ 7800 w 10000"/>
                <a:gd name="connsiteY13" fmla="*/ 10000 h 10052"/>
                <a:gd name="connsiteX0" fmla="*/ 7800 w 10000"/>
                <a:gd name="connsiteY0" fmla="*/ 10000 h 10038"/>
                <a:gd name="connsiteX1" fmla="*/ 6121 w 10000"/>
                <a:gd name="connsiteY1" fmla="*/ 9873 h 10038"/>
                <a:gd name="connsiteX2" fmla="*/ 6246 w 10000"/>
                <a:gd name="connsiteY2" fmla="*/ 6247 h 10038"/>
                <a:gd name="connsiteX3" fmla="*/ 2134 w 10000"/>
                <a:gd name="connsiteY3" fmla="*/ 9986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38"/>
                <a:gd name="connsiteX1" fmla="*/ 6121 w 10000"/>
                <a:gd name="connsiteY1" fmla="*/ 9873 h 10038"/>
                <a:gd name="connsiteX2" fmla="*/ 6246 w 10000"/>
                <a:gd name="connsiteY2" fmla="*/ 6247 h 10038"/>
                <a:gd name="connsiteX3" fmla="*/ 4003 w 10000"/>
                <a:gd name="connsiteY3" fmla="*/ 6133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2 w 10002"/>
                <a:gd name="connsiteY0" fmla="*/ 10000 h 10056"/>
                <a:gd name="connsiteX1" fmla="*/ 5936 w 10002"/>
                <a:gd name="connsiteY1" fmla="*/ 9873 h 10056"/>
                <a:gd name="connsiteX2" fmla="*/ 5999 w 10002"/>
                <a:gd name="connsiteY2" fmla="*/ 5907 h 10056"/>
                <a:gd name="connsiteX3" fmla="*/ 1325 w 10002"/>
                <a:gd name="connsiteY3" fmla="*/ 5906 h 10056"/>
                <a:gd name="connsiteX4" fmla="*/ 1252 w 10002"/>
                <a:gd name="connsiteY4" fmla="*/ 10000 h 10056"/>
                <a:gd name="connsiteX5" fmla="*/ 2 w 10002"/>
                <a:gd name="connsiteY5" fmla="*/ 7955 h 10056"/>
                <a:gd name="connsiteX6" fmla="*/ 852 w 10002"/>
                <a:gd name="connsiteY6" fmla="*/ 5955 h 10056"/>
                <a:gd name="connsiteX7" fmla="*/ 2177 w 10002"/>
                <a:gd name="connsiteY7" fmla="*/ 4136 h 10056"/>
                <a:gd name="connsiteX8" fmla="*/ 4577 w 10002"/>
                <a:gd name="connsiteY8" fmla="*/ 0 h 10056"/>
                <a:gd name="connsiteX9" fmla="*/ 6752 w 10002"/>
                <a:gd name="connsiteY9" fmla="*/ 2500 h 10056"/>
                <a:gd name="connsiteX10" fmla="*/ 7802 w 10002"/>
                <a:gd name="connsiteY10" fmla="*/ 2000 h 10056"/>
                <a:gd name="connsiteX11" fmla="*/ 10002 w 10002"/>
                <a:gd name="connsiteY11" fmla="*/ 6000 h 10056"/>
                <a:gd name="connsiteX12" fmla="*/ 7802 w 10002"/>
                <a:gd name="connsiteY12" fmla="*/ 10000 h 10056"/>
                <a:gd name="connsiteX0" fmla="*/ 7802 w 10002"/>
                <a:gd name="connsiteY0" fmla="*/ 10000 h 10000"/>
                <a:gd name="connsiteX1" fmla="*/ 5936 w 10002"/>
                <a:gd name="connsiteY1" fmla="*/ 9873 h 10000"/>
                <a:gd name="connsiteX2" fmla="*/ 5999 w 10002"/>
                <a:gd name="connsiteY2" fmla="*/ 5907 h 10000"/>
                <a:gd name="connsiteX3" fmla="*/ 1325 w 10002"/>
                <a:gd name="connsiteY3" fmla="*/ 5906 h 10000"/>
                <a:gd name="connsiteX4" fmla="*/ 2 w 10002"/>
                <a:gd name="connsiteY4" fmla="*/ 7955 h 10000"/>
                <a:gd name="connsiteX5" fmla="*/ 852 w 10002"/>
                <a:gd name="connsiteY5" fmla="*/ 5955 h 10000"/>
                <a:gd name="connsiteX6" fmla="*/ 2177 w 10002"/>
                <a:gd name="connsiteY6" fmla="*/ 4136 h 10000"/>
                <a:gd name="connsiteX7" fmla="*/ 4577 w 10002"/>
                <a:gd name="connsiteY7" fmla="*/ 0 h 10000"/>
                <a:gd name="connsiteX8" fmla="*/ 6752 w 10002"/>
                <a:gd name="connsiteY8" fmla="*/ 2500 h 10000"/>
                <a:gd name="connsiteX9" fmla="*/ 7802 w 10002"/>
                <a:gd name="connsiteY9" fmla="*/ 2000 h 10000"/>
                <a:gd name="connsiteX10" fmla="*/ 10002 w 10002"/>
                <a:gd name="connsiteY10" fmla="*/ 6000 h 10000"/>
                <a:gd name="connsiteX11" fmla="*/ 7802 w 10002"/>
                <a:gd name="connsiteY11" fmla="*/ 10000 h 10000"/>
                <a:gd name="connsiteX0" fmla="*/ 7094 w 9294"/>
                <a:gd name="connsiteY0" fmla="*/ 10000 h 10000"/>
                <a:gd name="connsiteX1" fmla="*/ 5228 w 9294"/>
                <a:gd name="connsiteY1" fmla="*/ 9873 h 10000"/>
                <a:gd name="connsiteX2" fmla="*/ 5291 w 9294"/>
                <a:gd name="connsiteY2" fmla="*/ 5907 h 10000"/>
                <a:gd name="connsiteX3" fmla="*/ 617 w 9294"/>
                <a:gd name="connsiteY3" fmla="*/ 5906 h 10000"/>
                <a:gd name="connsiteX4" fmla="*/ 144 w 9294"/>
                <a:gd name="connsiteY4" fmla="*/ 5955 h 10000"/>
                <a:gd name="connsiteX5" fmla="*/ 1469 w 9294"/>
                <a:gd name="connsiteY5" fmla="*/ 4136 h 10000"/>
                <a:gd name="connsiteX6" fmla="*/ 3869 w 9294"/>
                <a:gd name="connsiteY6" fmla="*/ 0 h 10000"/>
                <a:gd name="connsiteX7" fmla="*/ 6044 w 9294"/>
                <a:gd name="connsiteY7" fmla="*/ 2500 h 10000"/>
                <a:gd name="connsiteX8" fmla="*/ 7094 w 9294"/>
                <a:gd name="connsiteY8" fmla="*/ 2000 h 10000"/>
                <a:gd name="connsiteX9" fmla="*/ 9294 w 9294"/>
                <a:gd name="connsiteY9" fmla="*/ 6000 h 10000"/>
                <a:gd name="connsiteX10" fmla="*/ 7094 w 9294"/>
                <a:gd name="connsiteY10" fmla="*/ 10000 h 10000"/>
                <a:gd name="connsiteX0" fmla="*/ 7633 w 10000"/>
                <a:gd name="connsiteY0" fmla="*/ 10000 h 10000"/>
                <a:gd name="connsiteX1" fmla="*/ 5625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236"/>
                <a:gd name="connsiteX1" fmla="*/ 3909 w 10000"/>
                <a:gd name="connsiteY1" fmla="*/ 10236 h 10236"/>
                <a:gd name="connsiteX2" fmla="*/ 3762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08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478 w 9845"/>
                <a:gd name="connsiteY0" fmla="*/ 10000 h 10236"/>
                <a:gd name="connsiteX1" fmla="*/ 3754 w 9845"/>
                <a:gd name="connsiteY1" fmla="*/ 10236 h 10236"/>
                <a:gd name="connsiteX2" fmla="*/ 3786 w 9845"/>
                <a:gd name="connsiteY2" fmla="*/ 5968 h 10236"/>
                <a:gd name="connsiteX3" fmla="*/ 0 w 9845"/>
                <a:gd name="connsiteY3" fmla="*/ 5955 h 10236"/>
                <a:gd name="connsiteX4" fmla="*/ 1426 w 9845"/>
                <a:gd name="connsiteY4" fmla="*/ 4136 h 10236"/>
                <a:gd name="connsiteX5" fmla="*/ 4008 w 9845"/>
                <a:gd name="connsiteY5" fmla="*/ 0 h 10236"/>
                <a:gd name="connsiteX6" fmla="*/ 6348 w 9845"/>
                <a:gd name="connsiteY6" fmla="*/ 2500 h 10236"/>
                <a:gd name="connsiteX7" fmla="*/ 7478 w 9845"/>
                <a:gd name="connsiteY7" fmla="*/ 2000 h 10236"/>
                <a:gd name="connsiteX8" fmla="*/ 9845 w 9845"/>
                <a:gd name="connsiteY8" fmla="*/ 6000 h 10236"/>
                <a:gd name="connsiteX9" fmla="*/ 7478 w 9845"/>
                <a:gd name="connsiteY9" fmla="*/ 10000 h 10236"/>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9769"/>
                <a:gd name="connsiteX1" fmla="*/ 3813 w 10000"/>
                <a:gd name="connsiteY1" fmla="*/ 9705 h 9769"/>
                <a:gd name="connsiteX2" fmla="*/ 3846 w 10000"/>
                <a:gd name="connsiteY2" fmla="*/ 5830 h 9769"/>
                <a:gd name="connsiteX3" fmla="*/ 0 w 10000"/>
                <a:gd name="connsiteY3" fmla="*/ 5818 h 9769"/>
                <a:gd name="connsiteX4" fmla="*/ 1448 w 10000"/>
                <a:gd name="connsiteY4" fmla="*/ 4041 h 9769"/>
                <a:gd name="connsiteX5" fmla="*/ 4071 w 10000"/>
                <a:gd name="connsiteY5" fmla="*/ 0 h 9769"/>
                <a:gd name="connsiteX6" fmla="*/ 6448 w 10000"/>
                <a:gd name="connsiteY6" fmla="*/ 2442 h 9769"/>
                <a:gd name="connsiteX7" fmla="*/ 7596 w 10000"/>
                <a:gd name="connsiteY7" fmla="*/ 1954 h 9769"/>
                <a:gd name="connsiteX8" fmla="*/ 10000 w 10000"/>
                <a:gd name="connsiteY8" fmla="*/ 5862 h 9769"/>
                <a:gd name="connsiteX9" fmla="*/ 7596 w 10000"/>
                <a:gd name="connsiteY9" fmla="*/ 9769 h 9769"/>
                <a:gd name="connsiteX0" fmla="*/ 7596 w 10000"/>
                <a:gd name="connsiteY0" fmla="*/ 10000 h 10035"/>
                <a:gd name="connsiteX1" fmla="*/ 3813 w 10000"/>
                <a:gd name="connsiteY1" fmla="*/ 10035 h 10035"/>
                <a:gd name="connsiteX2" fmla="*/ 3846 w 10000"/>
                <a:gd name="connsiteY2" fmla="*/ 5968 h 10035"/>
                <a:gd name="connsiteX3" fmla="*/ 0 w 10000"/>
                <a:gd name="connsiteY3" fmla="*/ 5956 h 10035"/>
                <a:gd name="connsiteX4" fmla="*/ 1448 w 10000"/>
                <a:gd name="connsiteY4" fmla="*/ 4137 h 10035"/>
                <a:gd name="connsiteX5" fmla="*/ 4071 w 10000"/>
                <a:gd name="connsiteY5" fmla="*/ 0 h 10035"/>
                <a:gd name="connsiteX6" fmla="*/ 6448 w 10000"/>
                <a:gd name="connsiteY6" fmla="*/ 2500 h 10035"/>
                <a:gd name="connsiteX7" fmla="*/ 7596 w 10000"/>
                <a:gd name="connsiteY7" fmla="*/ 2000 h 10035"/>
                <a:gd name="connsiteX8" fmla="*/ 10000 w 10000"/>
                <a:gd name="connsiteY8" fmla="*/ 6001 h 10035"/>
                <a:gd name="connsiteX9" fmla="*/ 7596 w 10000"/>
                <a:gd name="connsiteY9" fmla="*/ 1000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35">
                  <a:moveTo>
                    <a:pt x="7596" y="10000"/>
                  </a:moveTo>
                  <a:lnTo>
                    <a:pt x="3813" y="10035"/>
                  </a:lnTo>
                  <a:cubicBezTo>
                    <a:pt x="3829" y="7901"/>
                    <a:pt x="3865" y="8899"/>
                    <a:pt x="3846" y="5968"/>
                  </a:cubicBezTo>
                  <a:lnTo>
                    <a:pt x="0" y="5956"/>
                  </a:lnTo>
                  <a:cubicBezTo>
                    <a:pt x="246" y="5001"/>
                    <a:pt x="792" y="4273"/>
                    <a:pt x="1448" y="4137"/>
                  </a:cubicBezTo>
                  <a:cubicBezTo>
                    <a:pt x="1502" y="1818"/>
                    <a:pt x="2650" y="0"/>
                    <a:pt x="4071" y="0"/>
                  </a:cubicBezTo>
                  <a:cubicBezTo>
                    <a:pt x="5082" y="0"/>
                    <a:pt x="6011" y="1000"/>
                    <a:pt x="6448" y="2500"/>
                  </a:cubicBezTo>
                  <a:cubicBezTo>
                    <a:pt x="6776" y="2182"/>
                    <a:pt x="7185" y="2000"/>
                    <a:pt x="7596" y="2000"/>
                  </a:cubicBezTo>
                  <a:cubicBezTo>
                    <a:pt x="8907" y="2000"/>
                    <a:pt x="10000" y="3818"/>
                    <a:pt x="10000" y="6001"/>
                  </a:cubicBezTo>
                  <a:cubicBezTo>
                    <a:pt x="10000" y="8227"/>
                    <a:pt x="8907" y="10000"/>
                    <a:pt x="7596" y="10000"/>
                  </a:cubicBezTo>
                  <a:close/>
                </a:path>
              </a:pathLst>
            </a:custGeom>
            <a:solidFill>
              <a:srgbClr val="1BC9F5"/>
            </a:solidFill>
            <a:ln>
              <a:noFill/>
            </a:ln>
            <a:extLst/>
          </p:spPr>
          <p:txBody>
            <a:bodyPr lIns="91391" tIns="45696" rIns="91391" bIns="45696"/>
            <a:lstStyle/>
            <a:p>
              <a:pPr defTabSz="932134">
                <a:defRPr/>
              </a:pPr>
              <a:endParaRPr lang="en-US" sz="1399">
                <a:solidFill>
                  <a:srgbClr val="505050"/>
                </a:solidFill>
              </a:endParaRPr>
            </a:p>
          </p:txBody>
        </p:sp>
        <p:sp>
          <p:nvSpPr>
            <p:cNvPr id="189" name="Freeform 14"/>
            <p:cNvSpPr>
              <a:spLocks noEditPoints="1"/>
            </p:cNvSpPr>
            <p:nvPr/>
          </p:nvSpPr>
          <p:spPr bwMode="auto">
            <a:xfrm>
              <a:off x="1205477" y="4751503"/>
              <a:ext cx="569279" cy="1474485"/>
            </a:xfrm>
            <a:custGeom>
              <a:avLst/>
              <a:gdLst>
                <a:gd name="T0" fmla="*/ 0 w 189"/>
                <a:gd name="T1" fmla="*/ 178 h 488"/>
                <a:gd name="T2" fmla="*/ 94 w 189"/>
                <a:gd name="T3" fmla="*/ 488 h 488"/>
                <a:gd name="T4" fmla="*/ 189 w 189"/>
                <a:gd name="T5" fmla="*/ 0 h 488"/>
                <a:gd name="T6" fmla="*/ 0 w 189"/>
                <a:gd name="T7" fmla="*/ 0 h 488"/>
                <a:gd name="T8" fmla="*/ 147 w 189"/>
                <a:gd name="T9" fmla="*/ 143 h 488"/>
                <a:gd name="T10" fmla="*/ 38 w 189"/>
                <a:gd name="T11" fmla="*/ 135 h 488"/>
                <a:gd name="T12" fmla="*/ 46 w 189"/>
                <a:gd name="T13" fmla="*/ 99 h 488"/>
                <a:gd name="T14" fmla="*/ 154 w 189"/>
                <a:gd name="T15" fmla="*/ 107 h 488"/>
                <a:gd name="T16" fmla="*/ 154 w 189"/>
                <a:gd name="T17" fmla="*/ 135 h 488"/>
                <a:gd name="T18" fmla="*/ 147 w 189"/>
                <a:gd name="T19" fmla="*/ 80 h 488"/>
                <a:gd name="T20" fmla="*/ 38 w 189"/>
                <a:gd name="T21" fmla="*/ 72 h 488"/>
                <a:gd name="T22" fmla="*/ 46 w 189"/>
                <a:gd name="T23" fmla="*/ 35 h 488"/>
                <a:gd name="T24" fmla="*/ 154 w 189"/>
                <a:gd name="T25" fmla="*/ 42 h 488"/>
                <a:gd name="T26" fmla="*/ 154 w 189"/>
                <a:gd name="T27" fmla="*/ 72 h 488"/>
                <a:gd name="T28" fmla="*/ 146 w 189"/>
                <a:gd name="T29" fmla="*/ 398 h 488"/>
                <a:gd name="T30" fmla="*/ 109 w 189"/>
                <a:gd name="T31" fmla="*/ 390 h 488"/>
                <a:gd name="T32" fmla="*/ 117 w 189"/>
                <a:gd name="T33" fmla="*/ 353 h 488"/>
                <a:gd name="T34" fmla="*/ 154 w 189"/>
                <a:gd name="T35" fmla="*/ 361 h 488"/>
                <a:gd name="T36" fmla="*/ 154 w 189"/>
                <a:gd name="T37" fmla="*/ 390 h 488"/>
                <a:gd name="T38" fmla="*/ 146 w 189"/>
                <a:gd name="T39" fmla="*/ 335 h 488"/>
                <a:gd name="T40" fmla="*/ 109 w 189"/>
                <a:gd name="T41" fmla="*/ 326 h 488"/>
                <a:gd name="T42" fmla="*/ 117 w 189"/>
                <a:gd name="T43" fmla="*/ 290 h 488"/>
                <a:gd name="T44" fmla="*/ 154 w 189"/>
                <a:gd name="T45" fmla="*/ 297 h 488"/>
                <a:gd name="T46" fmla="*/ 154 w 189"/>
                <a:gd name="T47" fmla="*/ 326 h 488"/>
                <a:gd name="T48" fmla="*/ 146 w 189"/>
                <a:gd name="T49" fmla="*/ 270 h 488"/>
                <a:gd name="T50" fmla="*/ 109 w 189"/>
                <a:gd name="T51" fmla="*/ 263 h 488"/>
                <a:gd name="T52" fmla="*/ 117 w 189"/>
                <a:gd name="T53" fmla="*/ 226 h 488"/>
                <a:gd name="T54" fmla="*/ 154 w 189"/>
                <a:gd name="T55" fmla="*/ 234 h 488"/>
                <a:gd name="T56" fmla="*/ 154 w 189"/>
                <a:gd name="T57" fmla="*/ 263 h 488"/>
                <a:gd name="T58" fmla="*/ 146 w 189"/>
                <a:gd name="T59" fmla="*/ 207 h 488"/>
                <a:gd name="T60" fmla="*/ 109 w 189"/>
                <a:gd name="T61" fmla="*/ 199 h 488"/>
                <a:gd name="T62" fmla="*/ 117 w 189"/>
                <a:gd name="T63" fmla="*/ 162 h 488"/>
                <a:gd name="T64" fmla="*/ 154 w 189"/>
                <a:gd name="T65" fmla="*/ 170 h 488"/>
                <a:gd name="T66" fmla="*/ 154 w 189"/>
                <a:gd name="T67" fmla="*/ 1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488">
                  <a:moveTo>
                    <a:pt x="0" y="0"/>
                  </a:moveTo>
                  <a:cubicBezTo>
                    <a:pt x="0" y="178"/>
                    <a:pt x="0" y="178"/>
                    <a:pt x="0" y="178"/>
                  </a:cubicBezTo>
                  <a:cubicBezTo>
                    <a:pt x="94" y="178"/>
                    <a:pt x="94" y="178"/>
                    <a:pt x="94" y="178"/>
                  </a:cubicBezTo>
                  <a:cubicBezTo>
                    <a:pt x="94" y="488"/>
                    <a:pt x="94" y="488"/>
                    <a:pt x="94" y="488"/>
                  </a:cubicBezTo>
                  <a:cubicBezTo>
                    <a:pt x="189" y="488"/>
                    <a:pt x="189" y="488"/>
                    <a:pt x="189" y="488"/>
                  </a:cubicBezTo>
                  <a:cubicBezTo>
                    <a:pt x="189" y="0"/>
                    <a:pt x="189" y="0"/>
                    <a:pt x="189" y="0"/>
                  </a:cubicBezTo>
                  <a:cubicBezTo>
                    <a:pt x="0" y="0"/>
                    <a:pt x="0" y="0"/>
                    <a:pt x="0" y="0"/>
                  </a:cubicBezTo>
                  <a:cubicBezTo>
                    <a:pt x="0" y="0"/>
                    <a:pt x="0" y="0"/>
                    <a:pt x="0" y="0"/>
                  </a:cubicBezTo>
                  <a:close/>
                  <a:moveTo>
                    <a:pt x="154" y="135"/>
                  </a:moveTo>
                  <a:cubicBezTo>
                    <a:pt x="154" y="140"/>
                    <a:pt x="151" y="143"/>
                    <a:pt x="147" y="143"/>
                  </a:cubicBezTo>
                  <a:cubicBezTo>
                    <a:pt x="117" y="143"/>
                    <a:pt x="46" y="143"/>
                    <a:pt x="46" y="143"/>
                  </a:cubicBezTo>
                  <a:cubicBezTo>
                    <a:pt x="42" y="143"/>
                    <a:pt x="38" y="140"/>
                    <a:pt x="38" y="135"/>
                  </a:cubicBezTo>
                  <a:cubicBezTo>
                    <a:pt x="38" y="107"/>
                    <a:pt x="38" y="107"/>
                    <a:pt x="38" y="107"/>
                  </a:cubicBezTo>
                  <a:cubicBezTo>
                    <a:pt x="38" y="102"/>
                    <a:pt x="42" y="99"/>
                    <a:pt x="46" y="99"/>
                  </a:cubicBezTo>
                  <a:cubicBezTo>
                    <a:pt x="75" y="99"/>
                    <a:pt x="147" y="99"/>
                    <a:pt x="147" y="99"/>
                  </a:cubicBezTo>
                  <a:cubicBezTo>
                    <a:pt x="151" y="99"/>
                    <a:pt x="154" y="102"/>
                    <a:pt x="154" y="107"/>
                  </a:cubicBezTo>
                  <a:cubicBezTo>
                    <a:pt x="154" y="135"/>
                    <a:pt x="154" y="135"/>
                    <a:pt x="154" y="135"/>
                  </a:cubicBezTo>
                  <a:cubicBezTo>
                    <a:pt x="154" y="135"/>
                    <a:pt x="154" y="135"/>
                    <a:pt x="154" y="135"/>
                  </a:cubicBezTo>
                  <a:close/>
                  <a:moveTo>
                    <a:pt x="154" y="72"/>
                  </a:moveTo>
                  <a:cubicBezTo>
                    <a:pt x="154" y="76"/>
                    <a:pt x="151" y="80"/>
                    <a:pt x="147" y="80"/>
                  </a:cubicBezTo>
                  <a:cubicBezTo>
                    <a:pt x="117" y="80"/>
                    <a:pt x="46" y="80"/>
                    <a:pt x="46" y="80"/>
                  </a:cubicBezTo>
                  <a:cubicBezTo>
                    <a:pt x="42" y="80"/>
                    <a:pt x="38" y="76"/>
                    <a:pt x="38" y="72"/>
                  </a:cubicBezTo>
                  <a:cubicBezTo>
                    <a:pt x="38" y="42"/>
                    <a:pt x="38" y="42"/>
                    <a:pt x="38" y="42"/>
                  </a:cubicBezTo>
                  <a:cubicBezTo>
                    <a:pt x="38" y="38"/>
                    <a:pt x="42" y="35"/>
                    <a:pt x="46" y="35"/>
                  </a:cubicBezTo>
                  <a:cubicBezTo>
                    <a:pt x="75" y="35"/>
                    <a:pt x="147" y="35"/>
                    <a:pt x="147" y="35"/>
                  </a:cubicBezTo>
                  <a:cubicBezTo>
                    <a:pt x="151" y="35"/>
                    <a:pt x="154" y="38"/>
                    <a:pt x="154" y="42"/>
                  </a:cubicBezTo>
                  <a:cubicBezTo>
                    <a:pt x="154" y="72"/>
                    <a:pt x="154" y="72"/>
                    <a:pt x="154" y="72"/>
                  </a:cubicBezTo>
                  <a:cubicBezTo>
                    <a:pt x="154" y="72"/>
                    <a:pt x="154" y="72"/>
                    <a:pt x="154" y="72"/>
                  </a:cubicBezTo>
                  <a:close/>
                  <a:moveTo>
                    <a:pt x="154" y="390"/>
                  </a:moveTo>
                  <a:cubicBezTo>
                    <a:pt x="154" y="395"/>
                    <a:pt x="150" y="398"/>
                    <a:pt x="146" y="398"/>
                  </a:cubicBezTo>
                  <a:cubicBezTo>
                    <a:pt x="117" y="398"/>
                    <a:pt x="117" y="398"/>
                    <a:pt x="117" y="398"/>
                  </a:cubicBezTo>
                  <a:cubicBezTo>
                    <a:pt x="112" y="398"/>
                    <a:pt x="109" y="395"/>
                    <a:pt x="109" y="390"/>
                  </a:cubicBezTo>
                  <a:cubicBezTo>
                    <a:pt x="109" y="361"/>
                    <a:pt x="109" y="361"/>
                    <a:pt x="109" y="361"/>
                  </a:cubicBezTo>
                  <a:cubicBezTo>
                    <a:pt x="109" y="357"/>
                    <a:pt x="112" y="353"/>
                    <a:pt x="117" y="353"/>
                  </a:cubicBezTo>
                  <a:cubicBezTo>
                    <a:pt x="146" y="353"/>
                    <a:pt x="146" y="353"/>
                    <a:pt x="146" y="353"/>
                  </a:cubicBezTo>
                  <a:cubicBezTo>
                    <a:pt x="150" y="353"/>
                    <a:pt x="154" y="357"/>
                    <a:pt x="154" y="361"/>
                  </a:cubicBezTo>
                  <a:cubicBezTo>
                    <a:pt x="154" y="390"/>
                    <a:pt x="154" y="390"/>
                    <a:pt x="154" y="390"/>
                  </a:cubicBezTo>
                  <a:cubicBezTo>
                    <a:pt x="154" y="390"/>
                    <a:pt x="154" y="390"/>
                    <a:pt x="154" y="390"/>
                  </a:cubicBezTo>
                  <a:close/>
                  <a:moveTo>
                    <a:pt x="154" y="326"/>
                  </a:moveTo>
                  <a:cubicBezTo>
                    <a:pt x="154" y="330"/>
                    <a:pt x="150" y="335"/>
                    <a:pt x="146" y="335"/>
                  </a:cubicBezTo>
                  <a:cubicBezTo>
                    <a:pt x="117" y="335"/>
                    <a:pt x="117" y="335"/>
                    <a:pt x="117" y="335"/>
                  </a:cubicBezTo>
                  <a:cubicBezTo>
                    <a:pt x="112" y="335"/>
                    <a:pt x="109" y="330"/>
                    <a:pt x="109" y="326"/>
                  </a:cubicBezTo>
                  <a:cubicBezTo>
                    <a:pt x="109" y="297"/>
                    <a:pt x="109" y="297"/>
                    <a:pt x="109" y="297"/>
                  </a:cubicBezTo>
                  <a:cubicBezTo>
                    <a:pt x="109" y="293"/>
                    <a:pt x="112" y="290"/>
                    <a:pt x="117" y="290"/>
                  </a:cubicBezTo>
                  <a:cubicBezTo>
                    <a:pt x="146" y="290"/>
                    <a:pt x="146" y="290"/>
                    <a:pt x="146" y="290"/>
                  </a:cubicBezTo>
                  <a:cubicBezTo>
                    <a:pt x="150" y="290"/>
                    <a:pt x="154" y="293"/>
                    <a:pt x="154" y="297"/>
                  </a:cubicBezTo>
                  <a:cubicBezTo>
                    <a:pt x="154" y="326"/>
                    <a:pt x="154" y="326"/>
                    <a:pt x="154" y="326"/>
                  </a:cubicBezTo>
                  <a:cubicBezTo>
                    <a:pt x="154" y="326"/>
                    <a:pt x="154" y="326"/>
                    <a:pt x="154" y="326"/>
                  </a:cubicBezTo>
                  <a:close/>
                  <a:moveTo>
                    <a:pt x="154" y="263"/>
                  </a:moveTo>
                  <a:cubicBezTo>
                    <a:pt x="154" y="267"/>
                    <a:pt x="150" y="270"/>
                    <a:pt x="146" y="270"/>
                  </a:cubicBezTo>
                  <a:cubicBezTo>
                    <a:pt x="117" y="270"/>
                    <a:pt x="117" y="270"/>
                    <a:pt x="117" y="270"/>
                  </a:cubicBezTo>
                  <a:cubicBezTo>
                    <a:pt x="112" y="270"/>
                    <a:pt x="109" y="267"/>
                    <a:pt x="109" y="263"/>
                  </a:cubicBezTo>
                  <a:cubicBezTo>
                    <a:pt x="109" y="234"/>
                    <a:pt x="109" y="234"/>
                    <a:pt x="109" y="234"/>
                  </a:cubicBezTo>
                  <a:cubicBezTo>
                    <a:pt x="109" y="230"/>
                    <a:pt x="112" y="226"/>
                    <a:pt x="117" y="226"/>
                  </a:cubicBezTo>
                  <a:cubicBezTo>
                    <a:pt x="146" y="226"/>
                    <a:pt x="146" y="226"/>
                    <a:pt x="146" y="226"/>
                  </a:cubicBezTo>
                  <a:cubicBezTo>
                    <a:pt x="150" y="226"/>
                    <a:pt x="154" y="230"/>
                    <a:pt x="154" y="234"/>
                  </a:cubicBezTo>
                  <a:cubicBezTo>
                    <a:pt x="154" y="263"/>
                    <a:pt x="154" y="263"/>
                    <a:pt x="154" y="263"/>
                  </a:cubicBezTo>
                  <a:cubicBezTo>
                    <a:pt x="154" y="263"/>
                    <a:pt x="154" y="263"/>
                    <a:pt x="154" y="263"/>
                  </a:cubicBezTo>
                  <a:close/>
                  <a:moveTo>
                    <a:pt x="154" y="199"/>
                  </a:moveTo>
                  <a:cubicBezTo>
                    <a:pt x="154" y="204"/>
                    <a:pt x="150" y="207"/>
                    <a:pt x="146" y="207"/>
                  </a:cubicBezTo>
                  <a:cubicBezTo>
                    <a:pt x="117" y="207"/>
                    <a:pt x="117" y="207"/>
                    <a:pt x="117" y="207"/>
                  </a:cubicBezTo>
                  <a:cubicBezTo>
                    <a:pt x="112" y="207"/>
                    <a:pt x="109" y="204"/>
                    <a:pt x="109" y="199"/>
                  </a:cubicBezTo>
                  <a:cubicBezTo>
                    <a:pt x="109" y="170"/>
                    <a:pt x="109" y="170"/>
                    <a:pt x="109" y="170"/>
                  </a:cubicBezTo>
                  <a:cubicBezTo>
                    <a:pt x="109" y="165"/>
                    <a:pt x="112" y="162"/>
                    <a:pt x="117" y="162"/>
                  </a:cubicBezTo>
                  <a:cubicBezTo>
                    <a:pt x="146" y="162"/>
                    <a:pt x="146" y="162"/>
                    <a:pt x="146" y="162"/>
                  </a:cubicBezTo>
                  <a:cubicBezTo>
                    <a:pt x="150" y="162"/>
                    <a:pt x="154" y="165"/>
                    <a:pt x="154" y="170"/>
                  </a:cubicBezTo>
                  <a:cubicBezTo>
                    <a:pt x="154" y="199"/>
                    <a:pt x="154" y="199"/>
                    <a:pt x="154" y="199"/>
                  </a:cubicBezTo>
                  <a:cubicBezTo>
                    <a:pt x="154" y="199"/>
                    <a:pt x="154" y="199"/>
                    <a:pt x="154" y="199"/>
                  </a:cubicBezTo>
                  <a:close/>
                </a:path>
              </a:pathLst>
            </a:custGeom>
            <a:solidFill>
              <a:srgbClr val="00C8F5"/>
            </a:solidFill>
            <a:ln>
              <a:noFill/>
            </a:ln>
            <a:extLst/>
          </p:spPr>
          <p:txBody>
            <a:bodyPr lIns="91403" tIns="45702" rIns="91403" bIns="45702"/>
            <a:lstStyle/>
            <a:p>
              <a:pPr defTabSz="932134">
                <a:defRPr/>
              </a:pPr>
              <a:endParaRPr lang="en-US" sz="1799">
                <a:solidFill>
                  <a:srgbClr val="FFFFFF"/>
                </a:solidFill>
              </a:endParaRPr>
            </a:p>
          </p:txBody>
        </p:sp>
        <p:sp>
          <p:nvSpPr>
            <p:cNvPr id="190" name="Freeform 15"/>
            <p:cNvSpPr>
              <a:spLocks noEditPoints="1"/>
            </p:cNvSpPr>
            <p:nvPr/>
          </p:nvSpPr>
          <p:spPr bwMode="auto">
            <a:xfrm>
              <a:off x="849936" y="5337031"/>
              <a:ext cx="589829" cy="888957"/>
            </a:xfrm>
            <a:custGeom>
              <a:avLst/>
              <a:gdLst>
                <a:gd name="T0" fmla="*/ 0 w 196"/>
                <a:gd name="T1" fmla="*/ 293 h 293"/>
                <a:gd name="T2" fmla="*/ 196 w 196"/>
                <a:gd name="T3" fmla="*/ 293 h 293"/>
                <a:gd name="T4" fmla="*/ 196 w 196"/>
                <a:gd name="T5" fmla="*/ 0 h 293"/>
                <a:gd name="T6" fmla="*/ 0 w 196"/>
                <a:gd name="T7" fmla="*/ 0 h 293"/>
                <a:gd name="T8" fmla="*/ 0 w 196"/>
                <a:gd name="T9" fmla="*/ 293 h 293"/>
                <a:gd name="T10" fmla="*/ 0 w 196"/>
                <a:gd name="T11" fmla="*/ 293 h 293"/>
                <a:gd name="T12" fmla="*/ 44 w 196"/>
                <a:gd name="T13" fmla="*/ 39 h 293"/>
                <a:gd name="T14" fmla="*/ 51 w 196"/>
                <a:gd name="T15" fmla="*/ 30 h 293"/>
                <a:gd name="T16" fmla="*/ 148 w 196"/>
                <a:gd name="T17" fmla="*/ 30 h 293"/>
                <a:gd name="T18" fmla="*/ 156 w 196"/>
                <a:gd name="T19" fmla="*/ 39 h 293"/>
                <a:gd name="T20" fmla="*/ 156 w 196"/>
                <a:gd name="T21" fmla="*/ 68 h 293"/>
                <a:gd name="T22" fmla="*/ 148 w 196"/>
                <a:gd name="T23" fmla="*/ 75 h 293"/>
                <a:gd name="T24" fmla="*/ 51 w 196"/>
                <a:gd name="T25" fmla="*/ 75 h 293"/>
                <a:gd name="T26" fmla="*/ 44 w 196"/>
                <a:gd name="T27" fmla="*/ 68 h 293"/>
                <a:gd name="T28" fmla="*/ 44 w 196"/>
                <a:gd name="T29" fmla="*/ 39 h 293"/>
                <a:gd name="T30" fmla="*/ 44 w 196"/>
                <a:gd name="T31" fmla="*/ 39 h 293"/>
                <a:gd name="T32" fmla="*/ 44 w 196"/>
                <a:gd name="T33" fmla="*/ 102 h 293"/>
                <a:gd name="T34" fmla="*/ 51 w 196"/>
                <a:gd name="T35" fmla="*/ 95 h 293"/>
                <a:gd name="T36" fmla="*/ 148 w 196"/>
                <a:gd name="T37" fmla="*/ 95 h 293"/>
                <a:gd name="T38" fmla="*/ 156 w 196"/>
                <a:gd name="T39" fmla="*/ 102 h 293"/>
                <a:gd name="T40" fmla="*/ 156 w 196"/>
                <a:gd name="T41" fmla="*/ 131 h 293"/>
                <a:gd name="T42" fmla="*/ 148 w 196"/>
                <a:gd name="T43" fmla="*/ 140 h 293"/>
                <a:gd name="T44" fmla="*/ 51 w 196"/>
                <a:gd name="T45" fmla="*/ 140 h 293"/>
                <a:gd name="T46" fmla="*/ 44 w 196"/>
                <a:gd name="T47" fmla="*/ 131 h 293"/>
                <a:gd name="T48" fmla="*/ 44 w 196"/>
                <a:gd name="T49" fmla="*/ 102 h 293"/>
                <a:gd name="T50" fmla="*/ 44 w 196"/>
                <a:gd name="T51" fmla="*/ 102 h 293"/>
                <a:gd name="T52" fmla="*/ 44 w 196"/>
                <a:gd name="T53" fmla="*/ 166 h 293"/>
                <a:gd name="T54" fmla="*/ 51 w 196"/>
                <a:gd name="T55" fmla="*/ 158 h 293"/>
                <a:gd name="T56" fmla="*/ 148 w 196"/>
                <a:gd name="T57" fmla="*/ 158 h 293"/>
                <a:gd name="T58" fmla="*/ 156 w 196"/>
                <a:gd name="T59" fmla="*/ 166 h 293"/>
                <a:gd name="T60" fmla="*/ 156 w 196"/>
                <a:gd name="T61" fmla="*/ 195 h 293"/>
                <a:gd name="T62" fmla="*/ 148 w 196"/>
                <a:gd name="T63" fmla="*/ 203 h 293"/>
                <a:gd name="T64" fmla="*/ 51 w 196"/>
                <a:gd name="T65" fmla="*/ 203 h 293"/>
                <a:gd name="T66" fmla="*/ 44 w 196"/>
                <a:gd name="T67" fmla="*/ 195 h 293"/>
                <a:gd name="T68" fmla="*/ 44 w 196"/>
                <a:gd name="T69" fmla="*/ 166 h 293"/>
                <a:gd name="T70" fmla="*/ 44 w 196"/>
                <a:gd name="T71" fmla="*/ 166 h 293"/>
                <a:gd name="T72" fmla="*/ 44 w 196"/>
                <a:gd name="T73" fmla="*/ 230 h 293"/>
                <a:gd name="T74" fmla="*/ 51 w 196"/>
                <a:gd name="T75" fmla="*/ 222 h 293"/>
                <a:gd name="T76" fmla="*/ 148 w 196"/>
                <a:gd name="T77" fmla="*/ 222 h 293"/>
                <a:gd name="T78" fmla="*/ 156 w 196"/>
                <a:gd name="T79" fmla="*/ 230 h 293"/>
                <a:gd name="T80" fmla="*/ 156 w 196"/>
                <a:gd name="T81" fmla="*/ 258 h 293"/>
                <a:gd name="T82" fmla="*/ 148 w 196"/>
                <a:gd name="T83" fmla="*/ 266 h 293"/>
                <a:gd name="T84" fmla="*/ 51 w 196"/>
                <a:gd name="T85" fmla="*/ 266 h 293"/>
                <a:gd name="T86" fmla="*/ 44 w 196"/>
                <a:gd name="T87" fmla="*/ 258 h 293"/>
                <a:gd name="T88" fmla="*/ 44 w 196"/>
                <a:gd name="T89" fmla="*/ 230 h 293"/>
                <a:gd name="T90" fmla="*/ 44 w 196"/>
                <a:gd name="T91"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93">
                  <a:moveTo>
                    <a:pt x="0" y="293"/>
                  </a:moveTo>
                  <a:cubicBezTo>
                    <a:pt x="196" y="293"/>
                    <a:pt x="196" y="293"/>
                    <a:pt x="196" y="293"/>
                  </a:cubicBezTo>
                  <a:cubicBezTo>
                    <a:pt x="196" y="0"/>
                    <a:pt x="196" y="0"/>
                    <a:pt x="196" y="0"/>
                  </a:cubicBezTo>
                  <a:cubicBezTo>
                    <a:pt x="0" y="0"/>
                    <a:pt x="0" y="0"/>
                    <a:pt x="0" y="0"/>
                  </a:cubicBezTo>
                  <a:cubicBezTo>
                    <a:pt x="0" y="293"/>
                    <a:pt x="0" y="293"/>
                    <a:pt x="0" y="293"/>
                  </a:cubicBezTo>
                  <a:cubicBezTo>
                    <a:pt x="0" y="293"/>
                    <a:pt x="0" y="293"/>
                    <a:pt x="0" y="293"/>
                  </a:cubicBezTo>
                  <a:close/>
                  <a:moveTo>
                    <a:pt x="44" y="39"/>
                  </a:moveTo>
                  <a:cubicBezTo>
                    <a:pt x="44" y="35"/>
                    <a:pt x="47" y="30"/>
                    <a:pt x="51" y="30"/>
                  </a:cubicBezTo>
                  <a:cubicBezTo>
                    <a:pt x="80" y="30"/>
                    <a:pt x="148" y="30"/>
                    <a:pt x="148" y="30"/>
                  </a:cubicBezTo>
                  <a:cubicBezTo>
                    <a:pt x="153" y="30"/>
                    <a:pt x="156" y="35"/>
                    <a:pt x="156" y="39"/>
                  </a:cubicBezTo>
                  <a:cubicBezTo>
                    <a:pt x="156" y="68"/>
                    <a:pt x="156" y="68"/>
                    <a:pt x="156" y="68"/>
                  </a:cubicBezTo>
                  <a:cubicBezTo>
                    <a:pt x="156" y="72"/>
                    <a:pt x="153" y="75"/>
                    <a:pt x="148" y="75"/>
                  </a:cubicBezTo>
                  <a:cubicBezTo>
                    <a:pt x="119" y="75"/>
                    <a:pt x="51" y="75"/>
                    <a:pt x="51" y="75"/>
                  </a:cubicBezTo>
                  <a:cubicBezTo>
                    <a:pt x="47" y="75"/>
                    <a:pt x="44" y="72"/>
                    <a:pt x="44" y="68"/>
                  </a:cubicBezTo>
                  <a:cubicBezTo>
                    <a:pt x="44" y="39"/>
                    <a:pt x="44" y="39"/>
                    <a:pt x="44" y="39"/>
                  </a:cubicBezTo>
                  <a:cubicBezTo>
                    <a:pt x="44" y="39"/>
                    <a:pt x="44" y="39"/>
                    <a:pt x="44" y="39"/>
                  </a:cubicBezTo>
                  <a:close/>
                  <a:moveTo>
                    <a:pt x="44" y="102"/>
                  </a:moveTo>
                  <a:cubicBezTo>
                    <a:pt x="44" y="98"/>
                    <a:pt x="47" y="95"/>
                    <a:pt x="51" y="95"/>
                  </a:cubicBezTo>
                  <a:cubicBezTo>
                    <a:pt x="80" y="95"/>
                    <a:pt x="148" y="95"/>
                    <a:pt x="148" y="95"/>
                  </a:cubicBezTo>
                  <a:cubicBezTo>
                    <a:pt x="153" y="95"/>
                    <a:pt x="156" y="98"/>
                    <a:pt x="156" y="102"/>
                  </a:cubicBezTo>
                  <a:cubicBezTo>
                    <a:pt x="156" y="131"/>
                    <a:pt x="156" y="131"/>
                    <a:pt x="156" y="131"/>
                  </a:cubicBezTo>
                  <a:cubicBezTo>
                    <a:pt x="156" y="135"/>
                    <a:pt x="153" y="140"/>
                    <a:pt x="148" y="140"/>
                  </a:cubicBezTo>
                  <a:cubicBezTo>
                    <a:pt x="119" y="140"/>
                    <a:pt x="51" y="140"/>
                    <a:pt x="51" y="140"/>
                  </a:cubicBezTo>
                  <a:cubicBezTo>
                    <a:pt x="47" y="140"/>
                    <a:pt x="44" y="135"/>
                    <a:pt x="44" y="131"/>
                  </a:cubicBezTo>
                  <a:cubicBezTo>
                    <a:pt x="44" y="102"/>
                    <a:pt x="44" y="102"/>
                    <a:pt x="44" y="102"/>
                  </a:cubicBezTo>
                  <a:cubicBezTo>
                    <a:pt x="44" y="102"/>
                    <a:pt x="44" y="102"/>
                    <a:pt x="44" y="102"/>
                  </a:cubicBezTo>
                  <a:close/>
                  <a:moveTo>
                    <a:pt x="44" y="166"/>
                  </a:moveTo>
                  <a:cubicBezTo>
                    <a:pt x="44" y="161"/>
                    <a:pt x="47" y="158"/>
                    <a:pt x="51" y="158"/>
                  </a:cubicBezTo>
                  <a:cubicBezTo>
                    <a:pt x="80" y="158"/>
                    <a:pt x="148" y="158"/>
                    <a:pt x="148" y="158"/>
                  </a:cubicBezTo>
                  <a:cubicBezTo>
                    <a:pt x="153" y="158"/>
                    <a:pt x="156" y="161"/>
                    <a:pt x="156" y="166"/>
                  </a:cubicBezTo>
                  <a:cubicBezTo>
                    <a:pt x="156" y="195"/>
                    <a:pt x="156" y="195"/>
                    <a:pt x="156" y="195"/>
                  </a:cubicBezTo>
                  <a:cubicBezTo>
                    <a:pt x="156" y="200"/>
                    <a:pt x="153" y="203"/>
                    <a:pt x="148" y="203"/>
                  </a:cubicBezTo>
                  <a:cubicBezTo>
                    <a:pt x="119" y="203"/>
                    <a:pt x="51" y="203"/>
                    <a:pt x="51" y="203"/>
                  </a:cubicBezTo>
                  <a:cubicBezTo>
                    <a:pt x="47" y="203"/>
                    <a:pt x="44" y="200"/>
                    <a:pt x="44" y="195"/>
                  </a:cubicBezTo>
                  <a:cubicBezTo>
                    <a:pt x="44" y="166"/>
                    <a:pt x="44" y="166"/>
                    <a:pt x="44" y="166"/>
                  </a:cubicBezTo>
                  <a:cubicBezTo>
                    <a:pt x="44" y="166"/>
                    <a:pt x="44" y="166"/>
                    <a:pt x="44" y="166"/>
                  </a:cubicBezTo>
                  <a:close/>
                  <a:moveTo>
                    <a:pt x="44" y="230"/>
                  </a:moveTo>
                  <a:cubicBezTo>
                    <a:pt x="44" y="225"/>
                    <a:pt x="47" y="222"/>
                    <a:pt x="51" y="222"/>
                  </a:cubicBezTo>
                  <a:cubicBezTo>
                    <a:pt x="80" y="222"/>
                    <a:pt x="148" y="222"/>
                    <a:pt x="148" y="222"/>
                  </a:cubicBezTo>
                  <a:cubicBezTo>
                    <a:pt x="153" y="222"/>
                    <a:pt x="156" y="225"/>
                    <a:pt x="156" y="230"/>
                  </a:cubicBezTo>
                  <a:cubicBezTo>
                    <a:pt x="156" y="258"/>
                    <a:pt x="156" y="258"/>
                    <a:pt x="156" y="258"/>
                  </a:cubicBezTo>
                  <a:cubicBezTo>
                    <a:pt x="156" y="263"/>
                    <a:pt x="153" y="266"/>
                    <a:pt x="148" y="266"/>
                  </a:cubicBezTo>
                  <a:cubicBezTo>
                    <a:pt x="119" y="266"/>
                    <a:pt x="51" y="266"/>
                    <a:pt x="51" y="266"/>
                  </a:cubicBezTo>
                  <a:cubicBezTo>
                    <a:pt x="47" y="266"/>
                    <a:pt x="44" y="263"/>
                    <a:pt x="44" y="258"/>
                  </a:cubicBezTo>
                  <a:cubicBezTo>
                    <a:pt x="44" y="230"/>
                    <a:pt x="44" y="230"/>
                    <a:pt x="44" y="230"/>
                  </a:cubicBezTo>
                  <a:cubicBezTo>
                    <a:pt x="44" y="230"/>
                    <a:pt x="44" y="230"/>
                    <a:pt x="44" y="230"/>
                  </a:cubicBezTo>
                  <a:close/>
                </a:path>
              </a:pathLst>
            </a:custGeom>
            <a:solidFill>
              <a:srgbClr val="00C8F5"/>
            </a:solidFill>
            <a:ln>
              <a:noFill/>
            </a:ln>
            <a:extLst/>
          </p:spPr>
          <p:txBody>
            <a:bodyPr lIns="91403" tIns="45702" rIns="91403" bIns="45702"/>
            <a:lstStyle/>
            <a:p>
              <a:pPr defTabSz="932134">
                <a:defRPr/>
              </a:pPr>
              <a:endParaRPr lang="en-US" sz="1799">
                <a:solidFill>
                  <a:srgbClr val="FFFFFF"/>
                </a:solidFill>
              </a:endParaRPr>
            </a:p>
          </p:txBody>
        </p:sp>
      </p:grpSp>
      <p:grpSp>
        <p:nvGrpSpPr>
          <p:cNvPr id="789531" name="Group 190"/>
          <p:cNvGrpSpPr>
            <a:grpSpLocks/>
          </p:cNvGrpSpPr>
          <p:nvPr/>
        </p:nvGrpSpPr>
        <p:grpSpPr bwMode="auto">
          <a:xfrm>
            <a:off x="2165623" y="1262900"/>
            <a:ext cx="417729" cy="446872"/>
            <a:chOff x="903930" y="2605456"/>
            <a:chExt cx="531885" cy="654236"/>
          </a:xfrm>
        </p:grpSpPr>
        <p:sp>
          <p:nvSpPr>
            <p:cNvPr id="192" name="Freeform 191"/>
            <p:cNvSpPr>
              <a:spLocks noChangeAspect="1"/>
            </p:cNvSpPr>
            <p:nvPr/>
          </p:nvSpPr>
          <p:spPr bwMode="auto">
            <a:xfrm>
              <a:off x="1143072" y="2605456"/>
              <a:ext cx="292743" cy="175411"/>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 name="connsiteX0" fmla="*/ 7800 w 10000"/>
                <a:gd name="connsiteY0" fmla="*/ 10000 h 10000"/>
                <a:gd name="connsiteX1" fmla="*/ 2134 w 10000"/>
                <a:gd name="connsiteY1" fmla="*/ 9986 h 10000"/>
                <a:gd name="connsiteX2" fmla="*/ 1125 w 10000"/>
                <a:gd name="connsiteY2" fmla="*/ 10000 h 10000"/>
                <a:gd name="connsiteX3" fmla="*/ 0 w 10000"/>
                <a:gd name="connsiteY3" fmla="*/ 7955 h 10000"/>
                <a:gd name="connsiteX4" fmla="*/ 850 w 10000"/>
                <a:gd name="connsiteY4" fmla="*/ 5955 h 10000"/>
                <a:gd name="connsiteX5" fmla="*/ 2175 w 10000"/>
                <a:gd name="connsiteY5" fmla="*/ 4136 h 10000"/>
                <a:gd name="connsiteX6" fmla="*/ 4575 w 10000"/>
                <a:gd name="connsiteY6" fmla="*/ 0 h 10000"/>
                <a:gd name="connsiteX7" fmla="*/ 6750 w 10000"/>
                <a:gd name="connsiteY7" fmla="*/ 2500 h 10000"/>
                <a:gd name="connsiteX8" fmla="*/ 7800 w 10000"/>
                <a:gd name="connsiteY8" fmla="*/ 2000 h 10000"/>
                <a:gd name="connsiteX9" fmla="*/ 10000 w 10000"/>
                <a:gd name="connsiteY9" fmla="*/ 6000 h 10000"/>
                <a:gd name="connsiteX10" fmla="*/ 7800 w 10000"/>
                <a:gd name="connsiteY10" fmla="*/ 10000 h 10000"/>
                <a:gd name="connsiteX0" fmla="*/ 7800 w 10000"/>
                <a:gd name="connsiteY0" fmla="*/ 10000 h 10000"/>
                <a:gd name="connsiteX1" fmla="*/ 5249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1125 w 10000"/>
                <a:gd name="connsiteY3" fmla="*/ 10000 h 10000"/>
                <a:gd name="connsiteX4" fmla="*/ 0 w 10000"/>
                <a:gd name="connsiteY4" fmla="*/ 7955 h 10000"/>
                <a:gd name="connsiteX5" fmla="*/ 850 w 10000"/>
                <a:gd name="connsiteY5" fmla="*/ 5955 h 10000"/>
                <a:gd name="connsiteX6" fmla="*/ 2175 w 10000"/>
                <a:gd name="connsiteY6" fmla="*/ 4136 h 10000"/>
                <a:gd name="connsiteX7" fmla="*/ 4575 w 10000"/>
                <a:gd name="connsiteY7" fmla="*/ 0 h 10000"/>
                <a:gd name="connsiteX8" fmla="*/ 6750 w 10000"/>
                <a:gd name="connsiteY8" fmla="*/ 2500 h 10000"/>
                <a:gd name="connsiteX9" fmla="*/ 7800 w 10000"/>
                <a:gd name="connsiteY9" fmla="*/ 2000 h 10000"/>
                <a:gd name="connsiteX10" fmla="*/ 10000 w 10000"/>
                <a:gd name="connsiteY10" fmla="*/ 6000 h 10000"/>
                <a:gd name="connsiteX11" fmla="*/ 7800 w 10000"/>
                <a:gd name="connsiteY11" fmla="*/ 10000 h 10000"/>
                <a:gd name="connsiteX0" fmla="*/ 7800 w 10000"/>
                <a:gd name="connsiteY0" fmla="*/ 10000 h 10000"/>
                <a:gd name="connsiteX1" fmla="*/ 6121 w 10000"/>
                <a:gd name="connsiteY1" fmla="*/ 9873 h 10000"/>
                <a:gd name="connsiteX2" fmla="*/ 2134 w 10000"/>
                <a:gd name="connsiteY2" fmla="*/ 9986 h 10000"/>
                <a:gd name="connsiteX3" fmla="*/ 4751 w 10000"/>
                <a:gd name="connsiteY3" fmla="*/ 9873 h 10000"/>
                <a:gd name="connsiteX4" fmla="*/ 1125 w 10000"/>
                <a:gd name="connsiteY4" fmla="*/ 10000 h 10000"/>
                <a:gd name="connsiteX5" fmla="*/ 0 w 10000"/>
                <a:gd name="connsiteY5" fmla="*/ 7955 h 10000"/>
                <a:gd name="connsiteX6" fmla="*/ 850 w 10000"/>
                <a:gd name="connsiteY6" fmla="*/ 5955 h 10000"/>
                <a:gd name="connsiteX7" fmla="*/ 2175 w 10000"/>
                <a:gd name="connsiteY7" fmla="*/ 4136 h 10000"/>
                <a:gd name="connsiteX8" fmla="*/ 4575 w 10000"/>
                <a:gd name="connsiteY8" fmla="*/ 0 h 10000"/>
                <a:gd name="connsiteX9" fmla="*/ 6750 w 10000"/>
                <a:gd name="connsiteY9" fmla="*/ 2500 h 10000"/>
                <a:gd name="connsiteX10" fmla="*/ 7800 w 10000"/>
                <a:gd name="connsiteY10" fmla="*/ 2000 h 10000"/>
                <a:gd name="connsiteX11" fmla="*/ 10000 w 10000"/>
                <a:gd name="connsiteY11" fmla="*/ 6000 h 10000"/>
                <a:gd name="connsiteX12" fmla="*/ 7800 w 10000"/>
                <a:gd name="connsiteY12" fmla="*/ 10000 h 10000"/>
                <a:gd name="connsiteX0" fmla="*/ 7800 w 10000"/>
                <a:gd name="connsiteY0" fmla="*/ 10000 h 10052"/>
                <a:gd name="connsiteX1" fmla="*/ 6121 w 10000"/>
                <a:gd name="connsiteY1" fmla="*/ 9873 h 10052"/>
                <a:gd name="connsiteX2" fmla="*/ 2134 w 10000"/>
                <a:gd name="connsiteY2" fmla="*/ 9986 h 10052"/>
                <a:gd name="connsiteX3" fmla="*/ 5623 w 10000"/>
                <a:gd name="connsiteY3" fmla="*/ 6020 h 10052"/>
                <a:gd name="connsiteX4" fmla="*/ 1125 w 10000"/>
                <a:gd name="connsiteY4" fmla="*/ 10000 h 10052"/>
                <a:gd name="connsiteX5" fmla="*/ 0 w 10000"/>
                <a:gd name="connsiteY5" fmla="*/ 7955 h 10052"/>
                <a:gd name="connsiteX6" fmla="*/ 850 w 10000"/>
                <a:gd name="connsiteY6" fmla="*/ 5955 h 10052"/>
                <a:gd name="connsiteX7" fmla="*/ 2175 w 10000"/>
                <a:gd name="connsiteY7" fmla="*/ 4136 h 10052"/>
                <a:gd name="connsiteX8" fmla="*/ 4575 w 10000"/>
                <a:gd name="connsiteY8" fmla="*/ 0 h 10052"/>
                <a:gd name="connsiteX9" fmla="*/ 6750 w 10000"/>
                <a:gd name="connsiteY9" fmla="*/ 2500 h 10052"/>
                <a:gd name="connsiteX10" fmla="*/ 7800 w 10000"/>
                <a:gd name="connsiteY10" fmla="*/ 2000 h 10052"/>
                <a:gd name="connsiteX11" fmla="*/ 10000 w 10000"/>
                <a:gd name="connsiteY11" fmla="*/ 6000 h 10052"/>
                <a:gd name="connsiteX12" fmla="*/ 7800 w 10000"/>
                <a:gd name="connsiteY12" fmla="*/ 10000 h 10052"/>
                <a:gd name="connsiteX0" fmla="*/ 7800 w 10000"/>
                <a:gd name="connsiteY0" fmla="*/ 10000 h 10052"/>
                <a:gd name="connsiteX1" fmla="*/ 6121 w 10000"/>
                <a:gd name="connsiteY1" fmla="*/ 9873 h 10052"/>
                <a:gd name="connsiteX2" fmla="*/ 6246 w 10000"/>
                <a:gd name="connsiteY2" fmla="*/ 6247 h 10052"/>
                <a:gd name="connsiteX3" fmla="*/ 2134 w 10000"/>
                <a:gd name="connsiteY3" fmla="*/ 9986 h 10052"/>
                <a:gd name="connsiteX4" fmla="*/ 5623 w 10000"/>
                <a:gd name="connsiteY4" fmla="*/ 6020 h 10052"/>
                <a:gd name="connsiteX5" fmla="*/ 1125 w 10000"/>
                <a:gd name="connsiteY5" fmla="*/ 10000 h 10052"/>
                <a:gd name="connsiteX6" fmla="*/ 0 w 10000"/>
                <a:gd name="connsiteY6" fmla="*/ 7955 h 10052"/>
                <a:gd name="connsiteX7" fmla="*/ 850 w 10000"/>
                <a:gd name="connsiteY7" fmla="*/ 5955 h 10052"/>
                <a:gd name="connsiteX8" fmla="*/ 2175 w 10000"/>
                <a:gd name="connsiteY8" fmla="*/ 4136 h 10052"/>
                <a:gd name="connsiteX9" fmla="*/ 4575 w 10000"/>
                <a:gd name="connsiteY9" fmla="*/ 0 h 10052"/>
                <a:gd name="connsiteX10" fmla="*/ 6750 w 10000"/>
                <a:gd name="connsiteY10" fmla="*/ 2500 h 10052"/>
                <a:gd name="connsiteX11" fmla="*/ 7800 w 10000"/>
                <a:gd name="connsiteY11" fmla="*/ 2000 h 10052"/>
                <a:gd name="connsiteX12" fmla="*/ 10000 w 10000"/>
                <a:gd name="connsiteY12" fmla="*/ 6000 h 10052"/>
                <a:gd name="connsiteX13" fmla="*/ 7800 w 10000"/>
                <a:gd name="connsiteY13" fmla="*/ 10000 h 10052"/>
                <a:gd name="connsiteX0" fmla="*/ 7800 w 10000"/>
                <a:gd name="connsiteY0" fmla="*/ 10000 h 10038"/>
                <a:gd name="connsiteX1" fmla="*/ 6121 w 10000"/>
                <a:gd name="connsiteY1" fmla="*/ 9873 h 10038"/>
                <a:gd name="connsiteX2" fmla="*/ 6246 w 10000"/>
                <a:gd name="connsiteY2" fmla="*/ 6247 h 10038"/>
                <a:gd name="connsiteX3" fmla="*/ 2134 w 10000"/>
                <a:gd name="connsiteY3" fmla="*/ 9986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38"/>
                <a:gd name="connsiteX1" fmla="*/ 6121 w 10000"/>
                <a:gd name="connsiteY1" fmla="*/ 9873 h 10038"/>
                <a:gd name="connsiteX2" fmla="*/ 6246 w 10000"/>
                <a:gd name="connsiteY2" fmla="*/ 6247 h 10038"/>
                <a:gd name="connsiteX3" fmla="*/ 4003 w 10000"/>
                <a:gd name="connsiteY3" fmla="*/ 6133 h 10038"/>
                <a:gd name="connsiteX4" fmla="*/ 2196 w 10000"/>
                <a:gd name="connsiteY4" fmla="*/ 6360 h 10038"/>
                <a:gd name="connsiteX5" fmla="*/ 1125 w 10000"/>
                <a:gd name="connsiteY5" fmla="*/ 10000 h 10038"/>
                <a:gd name="connsiteX6" fmla="*/ 0 w 10000"/>
                <a:gd name="connsiteY6" fmla="*/ 7955 h 10038"/>
                <a:gd name="connsiteX7" fmla="*/ 850 w 10000"/>
                <a:gd name="connsiteY7" fmla="*/ 5955 h 10038"/>
                <a:gd name="connsiteX8" fmla="*/ 2175 w 10000"/>
                <a:gd name="connsiteY8" fmla="*/ 4136 h 10038"/>
                <a:gd name="connsiteX9" fmla="*/ 4575 w 10000"/>
                <a:gd name="connsiteY9" fmla="*/ 0 h 10038"/>
                <a:gd name="connsiteX10" fmla="*/ 6750 w 10000"/>
                <a:gd name="connsiteY10" fmla="*/ 2500 h 10038"/>
                <a:gd name="connsiteX11" fmla="*/ 7800 w 10000"/>
                <a:gd name="connsiteY11" fmla="*/ 2000 h 10038"/>
                <a:gd name="connsiteX12" fmla="*/ 10000 w 10000"/>
                <a:gd name="connsiteY12" fmla="*/ 6000 h 10038"/>
                <a:gd name="connsiteX13" fmla="*/ 7800 w 10000"/>
                <a:gd name="connsiteY13" fmla="*/ 10000 h 10038"/>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386 w 10000"/>
                <a:gd name="connsiteY4" fmla="*/ 6133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4003 w 10000"/>
                <a:gd name="connsiteY3" fmla="*/ 6133 h 10047"/>
                <a:gd name="connsiteX4" fmla="*/ 1635 w 10000"/>
                <a:gd name="connsiteY4" fmla="*/ 5226 h 10047"/>
                <a:gd name="connsiteX5" fmla="*/ 1125 w 10000"/>
                <a:gd name="connsiteY5" fmla="*/ 10000 h 10047"/>
                <a:gd name="connsiteX6" fmla="*/ 0 w 10000"/>
                <a:gd name="connsiteY6" fmla="*/ 7955 h 10047"/>
                <a:gd name="connsiteX7" fmla="*/ 850 w 10000"/>
                <a:gd name="connsiteY7" fmla="*/ 5955 h 10047"/>
                <a:gd name="connsiteX8" fmla="*/ 2175 w 10000"/>
                <a:gd name="connsiteY8" fmla="*/ 4136 h 10047"/>
                <a:gd name="connsiteX9" fmla="*/ 4575 w 10000"/>
                <a:gd name="connsiteY9" fmla="*/ 0 h 10047"/>
                <a:gd name="connsiteX10" fmla="*/ 6750 w 10000"/>
                <a:gd name="connsiteY10" fmla="*/ 2500 h 10047"/>
                <a:gd name="connsiteX11" fmla="*/ 7800 w 10000"/>
                <a:gd name="connsiteY11" fmla="*/ 2000 h 10047"/>
                <a:gd name="connsiteX12" fmla="*/ 10000 w 10000"/>
                <a:gd name="connsiteY12" fmla="*/ 6000 h 10047"/>
                <a:gd name="connsiteX13" fmla="*/ 7800 w 10000"/>
                <a:gd name="connsiteY13" fmla="*/ 10000 h 10047"/>
                <a:gd name="connsiteX0" fmla="*/ 7800 w 10000"/>
                <a:gd name="connsiteY0" fmla="*/ 10000 h 10047"/>
                <a:gd name="connsiteX1" fmla="*/ 6121 w 10000"/>
                <a:gd name="connsiteY1" fmla="*/ 9873 h 10047"/>
                <a:gd name="connsiteX2" fmla="*/ 6246 w 10000"/>
                <a:gd name="connsiteY2" fmla="*/ 624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374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635 w 10000"/>
                <a:gd name="connsiteY3" fmla="*/ 522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6121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0 w 10000"/>
                <a:gd name="connsiteY0" fmla="*/ 10000 h 10047"/>
                <a:gd name="connsiteX1" fmla="*/ 5934 w 10000"/>
                <a:gd name="connsiteY1" fmla="*/ 9873 h 10047"/>
                <a:gd name="connsiteX2" fmla="*/ 5997 w 10000"/>
                <a:gd name="connsiteY2" fmla="*/ 5907 h 10047"/>
                <a:gd name="connsiteX3" fmla="*/ 1323 w 10000"/>
                <a:gd name="connsiteY3" fmla="*/ 5906 h 10047"/>
                <a:gd name="connsiteX4" fmla="*/ 1125 w 10000"/>
                <a:gd name="connsiteY4" fmla="*/ 10000 h 10047"/>
                <a:gd name="connsiteX5" fmla="*/ 0 w 10000"/>
                <a:gd name="connsiteY5" fmla="*/ 7955 h 10047"/>
                <a:gd name="connsiteX6" fmla="*/ 850 w 10000"/>
                <a:gd name="connsiteY6" fmla="*/ 5955 h 10047"/>
                <a:gd name="connsiteX7" fmla="*/ 2175 w 10000"/>
                <a:gd name="connsiteY7" fmla="*/ 4136 h 10047"/>
                <a:gd name="connsiteX8" fmla="*/ 4575 w 10000"/>
                <a:gd name="connsiteY8" fmla="*/ 0 h 10047"/>
                <a:gd name="connsiteX9" fmla="*/ 6750 w 10000"/>
                <a:gd name="connsiteY9" fmla="*/ 2500 h 10047"/>
                <a:gd name="connsiteX10" fmla="*/ 7800 w 10000"/>
                <a:gd name="connsiteY10" fmla="*/ 2000 h 10047"/>
                <a:gd name="connsiteX11" fmla="*/ 10000 w 10000"/>
                <a:gd name="connsiteY11" fmla="*/ 6000 h 10047"/>
                <a:gd name="connsiteX12" fmla="*/ 7800 w 10000"/>
                <a:gd name="connsiteY12" fmla="*/ 10000 h 10047"/>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6 w 10006"/>
                <a:gd name="connsiteY0" fmla="*/ 10000 h 10036"/>
                <a:gd name="connsiteX1" fmla="*/ 5940 w 10006"/>
                <a:gd name="connsiteY1" fmla="*/ 9873 h 10036"/>
                <a:gd name="connsiteX2" fmla="*/ 6003 w 10006"/>
                <a:gd name="connsiteY2" fmla="*/ 5907 h 10036"/>
                <a:gd name="connsiteX3" fmla="*/ 1329 w 10006"/>
                <a:gd name="connsiteY3" fmla="*/ 5906 h 10036"/>
                <a:gd name="connsiteX4" fmla="*/ 1256 w 10006"/>
                <a:gd name="connsiteY4" fmla="*/ 10000 h 10036"/>
                <a:gd name="connsiteX5" fmla="*/ 6 w 10006"/>
                <a:gd name="connsiteY5" fmla="*/ 7955 h 10036"/>
                <a:gd name="connsiteX6" fmla="*/ 856 w 10006"/>
                <a:gd name="connsiteY6" fmla="*/ 5955 h 10036"/>
                <a:gd name="connsiteX7" fmla="*/ 2181 w 10006"/>
                <a:gd name="connsiteY7" fmla="*/ 4136 h 10036"/>
                <a:gd name="connsiteX8" fmla="*/ 4581 w 10006"/>
                <a:gd name="connsiteY8" fmla="*/ 0 h 10036"/>
                <a:gd name="connsiteX9" fmla="*/ 6756 w 10006"/>
                <a:gd name="connsiteY9" fmla="*/ 2500 h 10036"/>
                <a:gd name="connsiteX10" fmla="*/ 7806 w 10006"/>
                <a:gd name="connsiteY10" fmla="*/ 2000 h 10036"/>
                <a:gd name="connsiteX11" fmla="*/ 10006 w 10006"/>
                <a:gd name="connsiteY11" fmla="*/ 6000 h 10036"/>
                <a:gd name="connsiteX12" fmla="*/ 7806 w 10006"/>
                <a:gd name="connsiteY12" fmla="*/ 10000 h 10036"/>
                <a:gd name="connsiteX0" fmla="*/ 7802 w 10002"/>
                <a:gd name="connsiteY0" fmla="*/ 10000 h 10056"/>
                <a:gd name="connsiteX1" fmla="*/ 5936 w 10002"/>
                <a:gd name="connsiteY1" fmla="*/ 9873 h 10056"/>
                <a:gd name="connsiteX2" fmla="*/ 5999 w 10002"/>
                <a:gd name="connsiteY2" fmla="*/ 5907 h 10056"/>
                <a:gd name="connsiteX3" fmla="*/ 1325 w 10002"/>
                <a:gd name="connsiteY3" fmla="*/ 5906 h 10056"/>
                <a:gd name="connsiteX4" fmla="*/ 1252 w 10002"/>
                <a:gd name="connsiteY4" fmla="*/ 10000 h 10056"/>
                <a:gd name="connsiteX5" fmla="*/ 2 w 10002"/>
                <a:gd name="connsiteY5" fmla="*/ 7955 h 10056"/>
                <a:gd name="connsiteX6" fmla="*/ 852 w 10002"/>
                <a:gd name="connsiteY6" fmla="*/ 5955 h 10056"/>
                <a:gd name="connsiteX7" fmla="*/ 2177 w 10002"/>
                <a:gd name="connsiteY7" fmla="*/ 4136 h 10056"/>
                <a:gd name="connsiteX8" fmla="*/ 4577 w 10002"/>
                <a:gd name="connsiteY8" fmla="*/ 0 h 10056"/>
                <a:gd name="connsiteX9" fmla="*/ 6752 w 10002"/>
                <a:gd name="connsiteY9" fmla="*/ 2500 h 10056"/>
                <a:gd name="connsiteX10" fmla="*/ 7802 w 10002"/>
                <a:gd name="connsiteY10" fmla="*/ 2000 h 10056"/>
                <a:gd name="connsiteX11" fmla="*/ 10002 w 10002"/>
                <a:gd name="connsiteY11" fmla="*/ 6000 h 10056"/>
                <a:gd name="connsiteX12" fmla="*/ 7802 w 10002"/>
                <a:gd name="connsiteY12" fmla="*/ 10000 h 10056"/>
                <a:gd name="connsiteX0" fmla="*/ 7802 w 10002"/>
                <a:gd name="connsiteY0" fmla="*/ 10000 h 10000"/>
                <a:gd name="connsiteX1" fmla="*/ 5936 w 10002"/>
                <a:gd name="connsiteY1" fmla="*/ 9873 h 10000"/>
                <a:gd name="connsiteX2" fmla="*/ 5999 w 10002"/>
                <a:gd name="connsiteY2" fmla="*/ 5907 h 10000"/>
                <a:gd name="connsiteX3" fmla="*/ 1325 w 10002"/>
                <a:gd name="connsiteY3" fmla="*/ 5906 h 10000"/>
                <a:gd name="connsiteX4" fmla="*/ 2 w 10002"/>
                <a:gd name="connsiteY4" fmla="*/ 7955 h 10000"/>
                <a:gd name="connsiteX5" fmla="*/ 852 w 10002"/>
                <a:gd name="connsiteY5" fmla="*/ 5955 h 10000"/>
                <a:gd name="connsiteX6" fmla="*/ 2177 w 10002"/>
                <a:gd name="connsiteY6" fmla="*/ 4136 h 10000"/>
                <a:gd name="connsiteX7" fmla="*/ 4577 w 10002"/>
                <a:gd name="connsiteY7" fmla="*/ 0 h 10000"/>
                <a:gd name="connsiteX8" fmla="*/ 6752 w 10002"/>
                <a:gd name="connsiteY8" fmla="*/ 2500 h 10000"/>
                <a:gd name="connsiteX9" fmla="*/ 7802 w 10002"/>
                <a:gd name="connsiteY9" fmla="*/ 2000 h 10000"/>
                <a:gd name="connsiteX10" fmla="*/ 10002 w 10002"/>
                <a:gd name="connsiteY10" fmla="*/ 6000 h 10000"/>
                <a:gd name="connsiteX11" fmla="*/ 7802 w 10002"/>
                <a:gd name="connsiteY11" fmla="*/ 10000 h 10000"/>
                <a:gd name="connsiteX0" fmla="*/ 7094 w 9294"/>
                <a:gd name="connsiteY0" fmla="*/ 10000 h 10000"/>
                <a:gd name="connsiteX1" fmla="*/ 5228 w 9294"/>
                <a:gd name="connsiteY1" fmla="*/ 9873 h 10000"/>
                <a:gd name="connsiteX2" fmla="*/ 5291 w 9294"/>
                <a:gd name="connsiteY2" fmla="*/ 5907 h 10000"/>
                <a:gd name="connsiteX3" fmla="*/ 617 w 9294"/>
                <a:gd name="connsiteY3" fmla="*/ 5906 h 10000"/>
                <a:gd name="connsiteX4" fmla="*/ 144 w 9294"/>
                <a:gd name="connsiteY4" fmla="*/ 5955 h 10000"/>
                <a:gd name="connsiteX5" fmla="*/ 1469 w 9294"/>
                <a:gd name="connsiteY5" fmla="*/ 4136 h 10000"/>
                <a:gd name="connsiteX6" fmla="*/ 3869 w 9294"/>
                <a:gd name="connsiteY6" fmla="*/ 0 h 10000"/>
                <a:gd name="connsiteX7" fmla="*/ 6044 w 9294"/>
                <a:gd name="connsiteY7" fmla="*/ 2500 h 10000"/>
                <a:gd name="connsiteX8" fmla="*/ 7094 w 9294"/>
                <a:gd name="connsiteY8" fmla="*/ 2000 h 10000"/>
                <a:gd name="connsiteX9" fmla="*/ 9294 w 9294"/>
                <a:gd name="connsiteY9" fmla="*/ 6000 h 10000"/>
                <a:gd name="connsiteX10" fmla="*/ 7094 w 9294"/>
                <a:gd name="connsiteY10" fmla="*/ 10000 h 10000"/>
                <a:gd name="connsiteX0" fmla="*/ 7633 w 10000"/>
                <a:gd name="connsiteY0" fmla="*/ 10000 h 10000"/>
                <a:gd name="connsiteX1" fmla="*/ 5625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4191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692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417"/>
                <a:gd name="connsiteX1" fmla="*/ 4016 w 10000"/>
                <a:gd name="connsiteY1" fmla="*/ 10417 h 10417"/>
                <a:gd name="connsiteX2" fmla="*/ 3762 w 10000"/>
                <a:gd name="connsiteY2" fmla="*/ 5907 h 10417"/>
                <a:gd name="connsiteX3" fmla="*/ 664 w 10000"/>
                <a:gd name="connsiteY3" fmla="*/ 5906 h 10417"/>
                <a:gd name="connsiteX4" fmla="*/ 155 w 10000"/>
                <a:gd name="connsiteY4" fmla="*/ 5955 h 10417"/>
                <a:gd name="connsiteX5" fmla="*/ 1581 w 10000"/>
                <a:gd name="connsiteY5" fmla="*/ 4136 h 10417"/>
                <a:gd name="connsiteX6" fmla="*/ 4163 w 10000"/>
                <a:gd name="connsiteY6" fmla="*/ 0 h 10417"/>
                <a:gd name="connsiteX7" fmla="*/ 6503 w 10000"/>
                <a:gd name="connsiteY7" fmla="*/ 2500 h 10417"/>
                <a:gd name="connsiteX8" fmla="*/ 7633 w 10000"/>
                <a:gd name="connsiteY8" fmla="*/ 2000 h 10417"/>
                <a:gd name="connsiteX9" fmla="*/ 10000 w 10000"/>
                <a:gd name="connsiteY9" fmla="*/ 6000 h 10417"/>
                <a:gd name="connsiteX10" fmla="*/ 7633 w 10000"/>
                <a:gd name="connsiteY10" fmla="*/ 10000 h 10417"/>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000"/>
                <a:gd name="connsiteX1" fmla="*/ 4016 w 10000"/>
                <a:gd name="connsiteY1" fmla="*/ 9873 h 10000"/>
                <a:gd name="connsiteX2" fmla="*/ 3762 w 10000"/>
                <a:gd name="connsiteY2" fmla="*/ 5907 h 10000"/>
                <a:gd name="connsiteX3" fmla="*/ 664 w 10000"/>
                <a:gd name="connsiteY3" fmla="*/ 5906 h 10000"/>
                <a:gd name="connsiteX4" fmla="*/ 155 w 10000"/>
                <a:gd name="connsiteY4" fmla="*/ 5955 h 10000"/>
                <a:gd name="connsiteX5" fmla="*/ 1581 w 10000"/>
                <a:gd name="connsiteY5" fmla="*/ 4136 h 10000"/>
                <a:gd name="connsiteX6" fmla="*/ 4163 w 10000"/>
                <a:gd name="connsiteY6" fmla="*/ 0 h 10000"/>
                <a:gd name="connsiteX7" fmla="*/ 6503 w 10000"/>
                <a:gd name="connsiteY7" fmla="*/ 2500 h 10000"/>
                <a:gd name="connsiteX8" fmla="*/ 7633 w 10000"/>
                <a:gd name="connsiteY8" fmla="*/ 2000 h 10000"/>
                <a:gd name="connsiteX9" fmla="*/ 10000 w 10000"/>
                <a:gd name="connsiteY9" fmla="*/ 6000 h 10000"/>
                <a:gd name="connsiteX10" fmla="*/ 7633 w 10000"/>
                <a:gd name="connsiteY10" fmla="*/ 10000 h 10000"/>
                <a:gd name="connsiteX0" fmla="*/ 7633 w 10000"/>
                <a:gd name="connsiteY0" fmla="*/ 10000 h 10236"/>
                <a:gd name="connsiteX1" fmla="*/ 3909 w 10000"/>
                <a:gd name="connsiteY1" fmla="*/ 10236 h 10236"/>
                <a:gd name="connsiteX2" fmla="*/ 3762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655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08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4084 w 10000"/>
                <a:gd name="connsiteY2" fmla="*/ 5907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762 w 10000"/>
                <a:gd name="connsiteY2" fmla="*/ 6270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633 w 10000"/>
                <a:gd name="connsiteY0" fmla="*/ 10000 h 10236"/>
                <a:gd name="connsiteX1" fmla="*/ 3909 w 10000"/>
                <a:gd name="connsiteY1" fmla="*/ 10236 h 10236"/>
                <a:gd name="connsiteX2" fmla="*/ 3941 w 10000"/>
                <a:gd name="connsiteY2" fmla="*/ 5968 h 10236"/>
                <a:gd name="connsiteX3" fmla="*/ 664 w 10000"/>
                <a:gd name="connsiteY3" fmla="*/ 5906 h 10236"/>
                <a:gd name="connsiteX4" fmla="*/ 155 w 10000"/>
                <a:gd name="connsiteY4" fmla="*/ 5955 h 10236"/>
                <a:gd name="connsiteX5" fmla="*/ 1581 w 10000"/>
                <a:gd name="connsiteY5" fmla="*/ 4136 h 10236"/>
                <a:gd name="connsiteX6" fmla="*/ 4163 w 10000"/>
                <a:gd name="connsiteY6" fmla="*/ 0 h 10236"/>
                <a:gd name="connsiteX7" fmla="*/ 6503 w 10000"/>
                <a:gd name="connsiteY7" fmla="*/ 2500 h 10236"/>
                <a:gd name="connsiteX8" fmla="*/ 7633 w 10000"/>
                <a:gd name="connsiteY8" fmla="*/ 2000 h 10236"/>
                <a:gd name="connsiteX9" fmla="*/ 10000 w 10000"/>
                <a:gd name="connsiteY9" fmla="*/ 6000 h 10236"/>
                <a:gd name="connsiteX10" fmla="*/ 7633 w 10000"/>
                <a:gd name="connsiteY10" fmla="*/ 10000 h 10236"/>
                <a:gd name="connsiteX0" fmla="*/ 7478 w 9845"/>
                <a:gd name="connsiteY0" fmla="*/ 10000 h 10236"/>
                <a:gd name="connsiteX1" fmla="*/ 3754 w 9845"/>
                <a:gd name="connsiteY1" fmla="*/ 10236 h 10236"/>
                <a:gd name="connsiteX2" fmla="*/ 3786 w 9845"/>
                <a:gd name="connsiteY2" fmla="*/ 5968 h 10236"/>
                <a:gd name="connsiteX3" fmla="*/ 0 w 9845"/>
                <a:gd name="connsiteY3" fmla="*/ 5955 h 10236"/>
                <a:gd name="connsiteX4" fmla="*/ 1426 w 9845"/>
                <a:gd name="connsiteY4" fmla="*/ 4136 h 10236"/>
                <a:gd name="connsiteX5" fmla="*/ 4008 w 9845"/>
                <a:gd name="connsiteY5" fmla="*/ 0 h 10236"/>
                <a:gd name="connsiteX6" fmla="*/ 6348 w 9845"/>
                <a:gd name="connsiteY6" fmla="*/ 2500 h 10236"/>
                <a:gd name="connsiteX7" fmla="*/ 7478 w 9845"/>
                <a:gd name="connsiteY7" fmla="*/ 2000 h 10236"/>
                <a:gd name="connsiteX8" fmla="*/ 9845 w 9845"/>
                <a:gd name="connsiteY8" fmla="*/ 6000 h 10236"/>
                <a:gd name="connsiteX9" fmla="*/ 7478 w 9845"/>
                <a:gd name="connsiteY9" fmla="*/ 10000 h 10236"/>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10000"/>
                <a:gd name="connsiteX1" fmla="*/ 3813 w 10000"/>
                <a:gd name="connsiteY1" fmla="*/ 10000 h 10000"/>
                <a:gd name="connsiteX2" fmla="*/ 3846 w 10000"/>
                <a:gd name="connsiteY2" fmla="*/ 5830 h 10000"/>
                <a:gd name="connsiteX3" fmla="*/ 0 w 10000"/>
                <a:gd name="connsiteY3" fmla="*/ 5818 h 10000"/>
                <a:gd name="connsiteX4" fmla="*/ 1448 w 10000"/>
                <a:gd name="connsiteY4" fmla="*/ 4041 h 10000"/>
                <a:gd name="connsiteX5" fmla="*/ 4071 w 10000"/>
                <a:gd name="connsiteY5" fmla="*/ 0 h 10000"/>
                <a:gd name="connsiteX6" fmla="*/ 6448 w 10000"/>
                <a:gd name="connsiteY6" fmla="*/ 2442 h 10000"/>
                <a:gd name="connsiteX7" fmla="*/ 7596 w 10000"/>
                <a:gd name="connsiteY7" fmla="*/ 1954 h 10000"/>
                <a:gd name="connsiteX8" fmla="*/ 10000 w 10000"/>
                <a:gd name="connsiteY8" fmla="*/ 5862 h 10000"/>
                <a:gd name="connsiteX9" fmla="*/ 7596 w 10000"/>
                <a:gd name="connsiteY9" fmla="*/ 9769 h 10000"/>
                <a:gd name="connsiteX0" fmla="*/ 7596 w 10000"/>
                <a:gd name="connsiteY0" fmla="*/ 9769 h 9769"/>
                <a:gd name="connsiteX1" fmla="*/ 3813 w 10000"/>
                <a:gd name="connsiteY1" fmla="*/ 9705 h 9769"/>
                <a:gd name="connsiteX2" fmla="*/ 3846 w 10000"/>
                <a:gd name="connsiteY2" fmla="*/ 5830 h 9769"/>
                <a:gd name="connsiteX3" fmla="*/ 0 w 10000"/>
                <a:gd name="connsiteY3" fmla="*/ 5818 h 9769"/>
                <a:gd name="connsiteX4" fmla="*/ 1448 w 10000"/>
                <a:gd name="connsiteY4" fmla="*/ 4041 h 9769"/>
                <a:gd name="connsiteX5" fmla="*/ 4071 w 10000"/>
                <a:gd name="connsiteY5" fmla="*/ 0 h 9769"/>
                <a:gd name="connsiteX6" fmla="*/ 6448 w 10000"/>
                <a:gd name="connsiteY6" fmla="*/ 2442 h 9769"/>
                <a:gd name="connsiteX7" fmla="*/ 7596 w 10000"/>
                <a:gd name="connsiteY7" fmla="*/ 1954 h 9769"/>
                <a:gd name="connsiteX8" fmla="*/ 10000 w 10000"/>
                <a:gd name="connsiteY8" fmla="*/ 5862 h 9769"/>
                <a:gd name="connsiteX9" fmla="*/ 7596 w 10000"/>
                <a:gd name="connsiteY9" fmla="*/ 9769 h 9769"/>
                <a:gd name="connsiteX0" fmla="*/ 7596 w 10000"/>
                <a:gd name="connsiteY0" fmla="*/ 10000 h 10035"/>
                <a:gd name="connsiteX1" fmla="*/ 3813 w 10000"/>
                <a:gd name="connsiteY1" fmla="*/ 10035 h 10035"/>
                <a:gd name="connsiteX2" fmla="*/ 3846 w 10000"/>
                <a:gd name="connsiteY2" fmla="*/ 5968 h 10035"/>
                <a:gd name="connsiteX3" fmla="*/ 0 w 10000"/>
                <a:gd name="connsiteY3" fmla="*/ 5956 h 10035"/>
                <a:gd name="connsiteX4" fmla="*/ 1448 w 10000"/>
                <a:gd name="connsiteY4" fmla="*/ 4137 h 10035"/>
                <a:gd name="connsiteX5" fmla="*/ 4071 w 10000"/>
                <a:gd name="connsiteY5" fmla="*/ 0 h 10035"/>
                <a:gd name="connsiteX6" fmla="*/ 6448 w 10000"/>
                <a:gd name="connsiteY6" fmla="*/ 2500 h 10035"/>
                <a:gd name="connsiteX7" fmla="*/ 7596 w 10000"/>
                <a:gd name="connsiteY7" fmla="*/ 2000 h 10035"/>
                <a:gd name="connsiteX8" fmla="*/ 10000 w 10000"/>
                <a:gd name="connsiteY8" fmla="*/ 6001 h 10035"/>
                <a:gd name="connsiteX9" fmla="*/ 7596 w 10000"/>
                <a:gd name="connsiteY9" fmla="*/ 1000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35">
                  <a:moveTo>
                    <a:pt x="7596" y="10000"/>
                  </a:moveTo>
                  <a:lnTo>
                    <a:pt x="3813" y="10035"/>
                  </a:lnTo>
                  <a:cubicBezTo>
                    <a:pt x="3829" y="7901"/>
                    <a:pt x="3865" y="8899"/>
                    <a:pt x="3846" y="5968"/>
                  </a:cubicBezTo>
                  <a:lnTo>
                    <a:pt x="0" y="5956"/>
                  </a:lnTo>
                  <a:cubicBezTo>
                    <a:pt x="246" y="5001"/>
                    <a:pt x="792" y="4273"/>
                    <a:pt x="1448" y="4137"/>
                  </a:cubicBezTo>
                  <a:cubicBezTo>
                    <a:pt x="1502" y="1818"/>
                    <a:pt x="2650" y="0"/>
                    <a:pt x="4071" y="0"/>
                  </a:cubicBezTo>
                  <a:cubicBezTo>
                    <a:pt x="5082" y="0"/>
                    <a:pt x="6011" y="1000"/>
                    <a:pt x="6448" y="2500"/>
                  </a:cubicBezTo>
                  <a:cubicBezTo>
                    <a:pt x="6776" y="2182"/>
                    <a:pt x="7185" y="2000"/>
                    <a:pt x="7596" y="2000"/>
                  </a:cubicBezTo>
                  <a:cubicBezTo>
                    <a:pt x="8907" y="2000"/>
                    <a:pt x="10000" y="3818"/>
                    <a:pt x="10000" y="6001"/>
                  </a:cubicBezTo>
                  <a:cubicBezTo>
                    <a:pt x="10000" y="8227"/>
                    <a:pt x="8907" y="10000"/>
                    <a:pt x="7596" y="10000"/>
                  </a:cubicBezTo>
                  <a:close/>
                </a:path>
              </a:pathLst>
            </a:custGeom>
            <a:solidFill>
              <a:srgbClr val="1BC9F5"/>
            </a:solidFill>
            <a:ln>
              <a:noFill/>
            </a:ln>
            <a:extLst/>
          </p:spPr>
          <p:txBody>
            <a:bodyPr lIns="91391" tIns="45696" rIns="91391" bIns="45696"/>
            <a:lstStyle/>
            <a:p>
              <a:pPr defTabSz="932134">
                <a:defRPr/>
              </a:pPr>
              <a:endParaRPr lang="en-US" sz="1399">
                <a:solidFill>
                  <a:srgbClr val="505050"/>
                </a:solidFill>
              </a:endParaRPr>
            </a:p>
          </p:txBody>
        </p:sp>
        <p:grpSp>
          <p:nvGrpSpPr>
            <p:cNvPr id="789540" name="Group 192"/>
            <p:cNvGrpSpPr>
              <a:grpSpLocks/>
            </p:cNvGrpSpPr>
            <p:nvPr/>
          </p:nvGrpSpPr>
          <p:grpSpPr bwMode="auto">
            <a:xfrm>
              <a:off x="903930" y="2733914"/>
              <a:ext cx="329554" cy="525778"/>
              <a:chOff x="1332307" y="2774456"/>
              <a:chExt cx="304143" cy="485236"/>
            </a:xfrm>
          </p:grpSpPr>
          <p:sp>
            <p:nvSpPr>
              <p:cNvPr id="194" name="Freeform 14"/>
              <p:cNvSpPr>
                <a:spLocks noEditPoints="1"/>
              </p:cNvSpPr>
              <p:nvPr/>
            </p:nvSpPr>
            <p:spPr bwMode="auto">
              <a:xfrm>
                <a:off x="1450269" y="2774036"/>
                <a:ext cx="186456" cy="485656"/>
              </a:xfrm>
              <a:custGeom>
                <a:avLst/>
                <a:gdLst>
                  <a:gd name="T0" fmla="*/ 0 w 189"/>
                  <a:gd name="T1" fmla="*/ 178 h 488"/>
                  <a:gd name="T2" fmla="*/ 94 w 189"/>
                  <a:gd name="T3" fmla="*/ 488 h 488"/>
                  <a:gd name="T4" fmla="*/ 189 w 189"/>
                  <a:gd name="T5" fmla="*/ 0 h 488"/>
                  <a:gd name="T6" fmla="*/ 0 w 189"/>
                  <a:gd name="T7" fmla="*/ 0 h 488"/>
                  <a:gd name="T8" fmla="*/ 147 w 189"/>
                  <a:gd name="T9" fmla="*/ 143 h 488"/>
                  <a:gd name="T10" fmla="*/ 38 w 189"/>
                  <a:gd name="T11" fmla="*/ 135 h 488"/>
                  <a:gd name="T12" fmla="*/ 46 w 189"/>
                  <a:gd name="T13" fmla="*/ 99 h 488"/>
                  <a:gd name="T14" fmla="*/ 154 w 189"/>
                  <a:gd name="T15" fmla="*/ 107 h 488"/>
                  <a:gd name="T16" fmla="*/ 154 w 189"/>
                  <a:gd name="T17" fmla="*/ 135 h 488"/>
                  <a:gd name="T18" fmla="*/ 147 w 189"/>
                  <a:gd name="T19" fmla="*/ 80 h 488"/>
                  <a:gd name="T20" fmla="*/ 38 w 189"/>
                  <a:gd name="T21" fmla="*/ 72 h 488"/>
                  <a:gd name="T22" fmla="*/ 46 w 189"/>
                  <a:gd name="T23" fmla="*/ 35 h 488"/>
                  <a:gd name="T24" fmla="*/ 154 w 189"/>
                  <a:gd name="T25" fmla="*/ 42 h 488"/>
                  <a:gd name="T26" fmla="*/ 154 w 189"/>
                  <a:gd name="T27" fmla="*/ 72 h 488"/>
                  <a:gd name="T28" fmla="*/ 146 w 189"/>
                  <a:gd name="T29" fmla="*/ 398 h 488"/>
                  <a:gd name="T30" fmla="*/ 109 w 189"/>
                  <a:gd name="T31" fmla="*/ 390 h 488"/>
                  <a:gd name="T32" fmla="*/ 117 w 189"/>
                  <a:gd name="T33" fmla="*/ 353 h 488"/>
                  <a:gd name="T34" fmla="*/ 154 w 189"/>
                  <a:gd name="T35" fmla="*/ 361 h 488"/>
                  <a:gd name="T36" fmla="*/ 154 w 189"/>
                  <a:gd name="T37" fmla="*/ 390 h 488"/>
                  <a:gd name="T38" fmla="*/ 146 w 189"/>
                  <a:gd name="T39" fmla="*/ 335 h 488"/>
                  <a:gd name="T40" fmla="*/ 109 w 189"/>
                  <a:gd name="T41" fmla="*/ 326 h 488"/>
                  <a:gd name="T42" fmla="*/ 117 w 189"/>
                  <a:gd name="T43" fmla="*/ 290 h 488"/>
                  <a:gd name="T44" fmla="*/ 154 w 189"/>
                  <a:gd name="T45" fmla="*/ 297 h 488"/>
                  <a:gd name="T46" fmla="*/ 154 w 189"/>
                  <a:gd name="T47" fmla="*/ 326 h 488"/>
                  <a:gd name="T48" fmla="*/ 146 w 189"/>
                  <a:gd name="T49" fmla="*/ 270 h 488"/>
                  <a:gd name="T50" fmla="*/ 109 w 189"/>
                  <a:gd name="T51" fmla="*/ 263 h 488"/>
                  <a:gd name="T52" fmla="*/ 117 w 189"/>
                  <a:gd name="T53" fmla="*/ 226 h 488"/>
                  <a:gd name="T54" fmla="*/ 154 w 189"/>
                  <a:gd name="T55" fmla="*/ 234 h 488"/>
                  <a:gd name="T56" fmla="*/ 154 w 189"/>
                  <a:gd name="T57" fmla="*/ 263 h 488"/>
                  <a:gd name="T58" fmla="*/ 146 w 189"/>
                  <a:gd name="T59" fmla="*/ 207 h 488"/>
                  <a:gd name="T60" fmla="*/ 109 w 189"/>
                  <a:gd name="T61" fmla="*/ 199 h 488"/>
                  <a:gd name="T62" fmla="*/ 117 w 189"/>
                  <a:gd name="T63" fmla="*/ 162 h 488"/>
                  <a:gd name="T64" fmla="*/ 154 w 189"/>
                  <a:gd name="T65" fmla="*/ 170 h 488"/>
                  <a:gd name="T66" fmla="*/ 154 w 189"/>
                  <a:gd name="T67" fmla="*/ 1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488">
                    <a:moveTo>
                      <a:pt x="0" y="0"/>
                    </a:moveTo>
                    <a:cubicBezTo>
                      <a:pt x="0" y="178"/>
                      <a:pt x="0" y="178"/>
                      <a:pt x="0" y="178"/>
                    </a:cubicBezTo>
                    <a:cubicBezTo>
                      <a:pt x="94" y="178"/>
                      <a:pt x="94" y="178"/>
                      <a:pt x="94" y="178"/>
                    </a:cubicBezTo>
                    <a:cubicBezTo>
                      <a:pt x="94" y="488"/>
                      <a:pt x="94" y="488"/>
                      <a:pt x="94" y="488"/>
                    </a:cubicBezTo>
                    <a:cubicBezTo>
                      <a:pt x="189" y="488"/>
                      <a:pt x="189" y="488"/>
                      <a:pt x="189" y="488"/>
                    </a:cubicBezTo>
                    <a:cubicBezTo>
                      <a:pt x="189" y="0"/>
                      <a:pt x="189" y="0"/>
                      <a:pt x="189" y="0"/>
                    </a:cubicBezTo>
                    <a:cubicBezTo>
                      <a:pt x="0" y="0"/>
                      <a:pt x="0" y="0"/>
                      <a:pt x="0" y="0"/>
                    </a:cubicBezTo>
                    <a:cubicBezTo>
                      <a:pt x="0" y="0"/>
                      <a:pt x="0" y="0"/>
                      <a:pt x="0" y="0"/>
                    </a:cubicBezTo>
                    <a:close/>
                    <a:moveTo>
                      <a:pt x="154" y="135"/>
                    </a:moveTo>
                    <a:cubicBezTo>
                      <a:pt x="154" y="140"/>
                      <a:pt x="151" y="143"/>
                      <a:pt x="147" y="143"/>
                    </a:cubicBezTo>
                    <a:cubicBezTo>
                      <a:pt x="117" y="143"/>
                      <a:pt x="46" y="143"/>
                      <a:pt x="46" y="143"/>
                    </a:cubicBezTo>
                    <a:cubicBezTo>
                      <a:pt x="42" y="143"/>
                      <a:pt x="38" y="140"/>
                      <a:pt x="38" y="135"/>
                    </a:cubicBezTo>
                    <a:cubicBezTo>
                      <a:pt x="38" y="107"/>
                      <a:pt x="38" y="107"/>
                      <a:pt x="38" y="107"/>
                    </a:cubicBezTo>
                    <a:cubicBezTo>
                      <a:pt x="38" y="102"/>
                      <a:pt x="42" y="99"/>
                      <a:pt x="46" y="99"/>
                    </a:cubicBezTo>
                    <a:cubicBezTo>
                      <a:pt x="75" y="99"/>
                      <a:pt x="147" y="99"/>
                      <a:pt x="147" y="99"/>
                    </a:cubicBezTo>
                    <a:cubicBezTo>
                      <a:pt x="151" y="99"/>
                      <a:pt x="154" y="102"/>
                      <a:pt x="154" y="107"/>
                    </a:cubicBezTo>
                    <a:cubicBezTo>
                      <a:pt x="154" y="135"/>
                      <a:pt x="154" y="135"/>
                      <a:pt x="154" y="135"/>
                    </a:cubicBezTo>
                    <a:cubicBezTo>
                      <a:pt x="154" y="135"/>
                      <a:pt x="154" y="135"/>
                      <a:pt x="154" y="135"/>
                    </a:cubicBezTo>
                    <a:close/>
                    <a:moveTo>
                      <a:pt x="154" y="72"/>
                    </a:moveTo>
                    <a:cubicBezTo>
                      <a:pt x="154" y="76"/>
                      <a:pt x="151" y="80"/>
                      <a:pt x="147" y="80"/>
                    </a:cubicBezTo>
                    <a:cubicBezTo>
                      <a:pt x="117" y="80"/>
                      <a:pt x="46" y="80"/>
                      <a:pt x="46" y="80"/>
                    </a:cubicBezTo>
                    <a:cubicBezTo>
                      <a:pt x="42" y="80"/>
                      <a:pt x="38" y="76"/>
                      <a:pt x="38" y="72"/>
                    </a:cubicBezTo>
                    <a:cubicBezTo>
                      <a:pt x="38" y="42"/>
                      <a:pt x="38" y="42"/>
                      <a:pt x="38" y="42"/>
                    </a:cubicBezTo>
                    <a:cubicBezTo>
                      <a:pt x="38" y="38"/>
                      <a:pt x="42" y="35"/>
                      <a:pt x="46" y="35"/>
                    </a:cubicBezTo>
                    <a:cubicBezTo>
                      <a:pt x="75" y="35"/>
                      <a:pt x="147" y="35"/>
                      <a:pt x="147" y="35"/>
                    </a:cubicBezTo>
                    <a:cubicBezTo>
                      <a:pt x="151" y="35"/>
                      <a:pt x="154" y="38"/>
                      <a:pt x="154" y="42"/>
                    </a:cubicBezTo>
                    <a:cubicBezTo>
                      <a:pt x="154" y="72"/>
                      <a:pt x="154" y="72"/>
                      <a:pt x="154" y="72"/>
                    </a:cubicBezTo>
                    <a:cubicBezTo>
                      <a:pt x="154" y="72"/>
                      <a:pt x="154" y="72"/>
                      <a:pt x="154" y="72"/>
                    </a:cubicBezTo>
                    <a:close/>
                    <a:moveTo>
                      <a:pt x="154" y="390"/>
                    </a:moveTo>
                    <a:cubicBezTo>
                      <a:pt x="154" y="395"/>
                      <a:pt x="150" y="398"/>
                      <a:pt x="146" y="398"/>
                    </a:cubicBezTo>
                    <a:cubicBezTo>
                      <a:pt x="117" y="398"/>
                      <a:pt x="117" y="398"/>
                      <a:pt x="117" y="398"/>
                    </a:cubicBezTo>
                    <a:cubicBezTo>
                      <a:pt x="112" y="398"/>
                      <a:pt x="109" y="395"/>
                      <a:pt x="109" y="390"/>
                    </a:cubicBezTo>
                    <a:cubicBezTo>
                      <a:pt x="109" y="361"/>
                      <a:pt x="109" y="361"/>
                      <a:pt x="109" y="361"/>
                    </a:cubicBezTo>
                    <a:cubicBezTo>
                      <a:pt x="109" y="357"/>
                      <a:pt x="112" y="353"/>
                      <a:pt x="117" y="353"/>
                    </a:cubicBezTo>
                    <a:cubicBezTo>
                      <a:pt x="146" y="353"/>
                      <a:pt x="146" y="353"/>
                      <a:pt x="146" y="353"/>
                    </a:cubicBezTo>
                    <a:cubicBezTo>
                      <a:pt x="150" y="353"/>
                      <a:pt x="154" y="357"/>
                      <a:pt x="154" y="361"/>
                    </a:cubicBezTo>
                    <a:cubicBezTo>
                      <a:pt x="154" y="390"/>
                      <a:pt x="154" y="390"/>
                      <a:pt x="154" y="390"/>
                    </a:cubicBezTo>
                    <a:cubicBezTo>
                      <a:pt x="154" y="390"/>
                      <a:pt x="154" y="390"/>
                      <a:pt x="154" y="390"/>
                    </a:cubicBezTo>
                    <a:close/>
                    <a:moveTo>
                      <a:pt x="154" y="326"/>
                    </a:moveTo>
                    <a:cubicBezTo>
                      <a:pt x="154" y="330"/>
                      <a:pt x="150" y="335"/>
                      <a:pt x="146" y="335"/>
                    </a:cubicBezTo>
                    <a:cubicBezTo>
                      <a:pt x="117" y="335"/>
                      <a:pt x="117" y="335"/>
                      <a:pt x="117" y="335"/>
                    </a:cubicBezTo>
                    <a:cubicBezTo>
                      <a:pt x="112" y="335"/>
                      <a:pt x="109" y="330"/>
                      <a:pt x="109" y="326"/>
                    </a:cubicBezTo>
                    <a:cubicBezTo>
                      <a:pt x="109" y="297"/>
                      <a:pt x="109" y="297"/>
                      <a:pt x="109" y="297"/>
                    </a:cubicBezTo>
                    <a:cubicBezTo>
                      <a:pt x="109" y="293"/>
                      <a:pt x="112" y="290"/>
                      <a:pt x="117" y="290"/>
                    </a:cubicBezTo>
                    <a:cubicBezTo>
                      <a:pt x="146" y="290"/>
                      <a:pt x="146" y="290"/>
                      <a:pt x="146" y="290"/>
                    </a:cubicBezTo>
                    <a:cubicBezTo>
                      <a:pt x="150" y="290"/>
                      <a:pt x="154" y="293"/>
                      <a:pt x="154" y="297"/>
                    </a:cubicBezTo>
                    <a:cubicBezTo>
                      <a:pt x="154" y="326"/>
                      <a:pt x="154" y="326"/>
                      <a:pt x="154" y="326"/>
                    </a:cubicBezTo>
                    <a:cubicBezTo>
                      <a:pt x="154" y="326"/>
                      <a:pt x="154" y="326"/>
                      <a:pt x="154" y="326"/>
                    </a:cubicBezTo>
                    <a:close/>
                    <a:moveTo>
                      <a:pt x="154" y="263"/>
                    </a:moveTo>
                    <a:cubicBezTo>
                      <a:pt x="154" y="267"/>
                      <a:pt x="150" y="270"/>
                      <a:pt x="146" y="270"/>
                    </a:cubicBezTo>
                    <a:cubicBezTo>
                      <a:pt x="117" y="270"/>
                      <a:pt x="117" y="270"/>
                      <a:pt x="117" y="270"/>
                    </a:cubicBezTo>
                    <a:cubicBezTo>
                      <a:pt x="112" y="270"/>
                      <a:pt x="109" y="267"/>
                      <a:pt x="109" y="263"/>
                    </a:cubicBezTo>
                    <a:cubicBezTo>
                      <a:pt x="109" y="234"/>
                      <a:pt x="109" y="234"/>
                      <a:pt x="109" y="234"/>
                    </a:cubicBezTo>
                    <a:cubicBezTo>
                      <a:pt x="109" y="230"/>
                      <a:pt x="112" y="226"/>
                      <a:pt x="117" y="226"/>
                    </a:cubicBezTo>
                    <a:cubicBezTo>
                      <a:pt x="146" y="226"/>
                      <a:pt x="146" y="226"/>
                      <a:pt x="146" y="226"/>
                    </a:cubicBezTo>
                    <a:cubicBezTo>
                      <a:pt x="150" y="226"/>
                      <a:pt x="154" y="230"/>
                      <a:pt x="154" y="234"/>
                    </a:cubicBezTo>
                    <a:cubicBezTo>
                      <a:pt x="154" y="263"/>
                      <a:pt x="154" y="263"/>
                      <a:pt x="154" y="263"/>
                    </a:cubicBezTo>
                    <a:cubicBezTo>
                      <a:pt x="154" y="263"/>
                      <a:pt x="154" y="263"/>
                      <a:pt x="154" y="263"/>
                    </a:cubicBezTo>
                    <a:close/>
                    <a:moveTo>
                      <a:pt x="154" y="199"/>
                    </a:moveTo>
                    <a:cubicBezTo>
                      <a:pt x="154" y="204"/>
                      <a:pt x="150" y="207"/>
                      <a:pt x="146" y="207"/>
                    </a:cubicBezTo>
                    <a:cubicBezTo>
                      <a:pt x="117" y="207"/>
                      <a:pt x="117" y="207"/>
                      <a:pt x="117" y="207"/>
                    </a:cubicBezTo>
                    <a:cubicBezTo>
                      <a:pt x="112" y="207"/>
                      <a:pt x="109" y="204"/>
                      <a:pt x="109" y="199"/>
                    </a:cubicBezTo>
                    <a:cubicBezTo>
                      <a:pt x="109" y="170"/>
                      <a:pt x="109" y="170"/>
                      <a:pt x="109" y="170"/>
                    </a:cubicBezTo>
                    <a:cubicBezTo>
                      <a:pt x="109" y="165"/>
                      <a:pt x="112" y="162"/>
                      <a:pt x="117" y="162"/>
                    </a:cubicBezTo>
                    <a:cubicBezTo>
                      <a:pt x="146" y="162"/>
                      <a:pt x="146" y="162"/>
                      <a:pt x="146" y="162"/>
                    </a:cubicBezTo>
                    <a:cubicBezTo>
                      <a:pt x="150" y="162"/>
                      <a:pt x="154" y="165"/>
                      <a:pt x="154" y="170"/>
                    </a:cubicBezTo>
                    <a:cubicBezTo>
                      <a:pt x="154" y="199"/>
                      <a:pt x="154" y="199"/>
                      <a:pt x="154" y="199"/>
                    </a:cubicBezTo>
                    <a:cubicBezTo>
                      <a:pt x="154" y="199"/>
                      <a:pt x="154" y="199"/>
                      <a:pt x="154" y="199"/>
                    </a:cubicBezTo>
                    <a:close/>
                  </a:path>
                </a:pathLst>
              </a:custGeom>
              <a:solidFill>
                <a:srgbClr val="00C8F5"/>
              </a:solidFill>
              <a:ln>
                <a:noFill/>
              </a:ln>
              <a:extLst/>
            </p:spPr>
            <p:txBody>
              <a:bodyPr lIns="91403" tIns="45702" rIns="91403" bIns="45702"/>
              <a:lstStyle/>
              <a:p>
                <a:pPr defTabSz="932134">
                  <a:defRPr/>
                </a:pPr>
                <a:endParaRPr lang="en-US" sz="1799">
                  <a:solidFill>
                    <a:srgbClr val="FFFFFF"/>
                  </a:solidFill>
                </a:endParaRPr>
              </a:p>
            </p:txBody>
          </p:sp>
          <p:sp>
            <p:nvSpPr>
              <p:cNvPr id="195" name="Freeform 15"/>
              <p:cNvSpPr>
                <a:spLocks noEditPoints="1"/>
              </p:cNvSpPr>
              <p:nvPr/>
            </p:nvSpPr>
            <p:spPr bwMode="auto">
              <a:xfrm>
                <a:off x="1332307" y="2966548"/>
                <a:ext cx="194066" cy="293144"/>
              </a:xfrm>
              <a:custGeom>
                <a:avLst/>
                <a:gdLst>
                  <a:gd name="T0" fmla="*/ 0 w 196"/>
                  <a:gd name="T1" fmla="*/ 293 h 293"/>
                  <a:gd name="T2" fmla="*/ 196 w 196"/>
                  <a:gd name="T3" fmla="*/ 293 h 293"/>
                  <a:gd name="T4" fmla="*/ 196 w 196"/>
                  <a:gd name="T5" fmla="*/ 0 h 293"/>
                  <a:gd name="T6" fmla="*/ 0 w 196"/>
                  <a:gd name="T7" fmla="*/ 0 h 293"/>
                  <a:gd name="T8" fmla="*/ 0 w 196"/>
                  <a:gd name="T9" fmla="*/ 293 h 293"/>
                  <a:gd name="T10" fmla="*/ 0 w 196"/>
                  <a:gd name="T11" fmla="*/ 293 h 293"/>
                  <a:gd name="T12" fmla="*/ 44 w 196"/>
                  <a:gd name="T13" fmla="*/ 39 h 293"/>
                  <a:gd name="T14" fmla="*/ 51 w 196"/>
                  <a:gd name="T15" fmla="*/ 30 h 293"/>
                  <a:gd name="T16" fmla="*/ 148 w 196"/>
                  <a:gd name="T17" fmla="*/ 30 h 293"/>
                  <a:gd name="T18" fmla="*/ 156 w 196"/>
                  <a:gd name="T19" fmla="*/ 39 h 293"/>
                  <a:gd name="T20" fmla="*/ 156 w 196"/>
                  <a:gd name="T21" fmla="*/ 68 h 293"/>
                  <a:gd name="T22" fmla="*/ 148 w 196"/>
                  <a:gd name="T23" fmla="*/ 75 h 293"/>
                  <a:gd name="T24" fmla="*/ 51 w 196"/>
                  <a:gd name="T25" fmla="*/ 75 h 293"/>
                  <a:gd name="T26" fmla="*/ 44 w 196"/>
                  <a:gd name="T27" fmla="*/ 68 h 293"/>
                  <a:gd name="T28" fmla="*/ 44 w 196"/>
                  <a:gd name="T29" fmla="*/ 39 h 293"/>
                  <a:gd name="T30" fmla="*/ 44 w 196"/>
                  <a:gd name="T31" fmla="*/ 39 h 293"/>
                  <a:gd name="T32" fmla="*/ 44 w 196"/>
                  <a:gd name="T33" fmla="*/ 102 h 293"/>
                  <a:gd name="T34" fmla="*/ 51 w 196"/>
                  <a:gd name="T35" fmla="*/ 95 h 293"/>
                  <a:gd name="T36" fmla="*/ 148 w 196"/>
                  <a:gd name="T37" fmla="*/ 95 h 293"/>
                  <a:gd name="T38" fmla="*/ 156 w 196"/>
                  <a:gd name="T39" fmla="*/ 102 h 293"/>
                  <a:gd name="T40" fmla="*/ 156 w 196"/>
                  <a:gd name="T41" fmla="*/ 131 h 293"/>
                  <a:gd name="T42" fmla="*/ 148 w 196"/>
                  <a:gd name="T43" fmla="*/ 140 h 293"/>
                  <a:gd name="T44" fmla="*/ 51 w 196"/>
                  <a:gd name="T45" fmla="*/ 140 h 293"/>
                  <a:gd name="T46" fmla="*/ 44 w 196"/>
                  <a:gd name="T47" fmla="*/ 131 h 293"/>
                  <a:gd name="T48" fmla="*/ 44 w 196"/>
                  <a:gd name="T49" fmla="*/ 102 h 293"/>
                  <a:gd name="T50" fmla="*/ 44 w 196"/>
                  <a:gd name="T51" fmla="*/ 102 h 293"/>
                  <a:gd name="T52" fmla="*/ 44 w 196"/>
                  <a:gd name="T53" fmla="*/ 166 h 293"/>
                  <a:gd name="T54" fmla="*/ 51 w 196"/>
                  <a:gd name="T55" fmla="*/ 158 h 293"/>
                  <a:gd name="T56" fmla="*/ 148 w 196"/>
                  <a:gd name="T57" fmla="*/ 158 h 293"/>
                  <a:gd name="T58" fmla="*/ 156 w 196"/>
                  <a:gd name="T59" fmla="*/ 166 h 293"/>
                  <a:gd name="T60" fmla="*/ 156 w 196"/>
                  <a:gd name="T61" fmla="*/ 195 h 293"/>
                  <a:gd name="T62" fmla="*/ 148 w 196"/>
                  <a:gd name="T63" fmla="*/ 203 h 293"/>
                  <a:gd name="T64" fmla="*/ 51 w 196"/>
                  <a:gd name="T65" fmla="*/ 203 h 293"/>
                  <a:gd name="T66" fmla="*/ 44 w 196"/>
                  <a:gd name="T67" fmla="*/ 195 h 293"/>
                  <a:gd name="T68" fmla="*/ 44 w 196"/>
                  <a:gd name="T69" fmla="*/ 166 h 293"/>
                  <a:gd name="T70" fmla="*/ 44 w 196"/>
                  <a:gd name="T71" fmla="*/ 166 h 293"/>
                  <a:gd name="T72" fmla="*/ 44 w 196"/>
                  <a:gd name="T73" fmla="*/ 230 h 293"/>
                  <a:gd name="T74" fmla="*/ 51 w 196"/>
                  <a:gd name="T75" fmla="*/ 222 h 293"/>
                  <a:gd name="T76" fmla="*/ 148 w 196"/>
                  <a:gd name="T77" fmla="*/ 222 h 293"/>
                  <a:gd name="T78" fmla="*/ 156 w 196"/>
                  <a:gd name="T79" fmla="*/ 230 h 293"/>
                  <a:gd name="T80" fmla="*/ 156 w 196"/>
                  <a:gd name="T81" fmla="*/ 258 h 293"/>
                  <a:gd name="T82" fmla="*/ 148 w 196"/>
                  <a:gd name="T83" fmla="*/ 266 h 293"/>
                  <a:gd name="T84" fmla="*/ 51 w 196"/>
                  <a:gd name="T85" fmla="*/ 266 h 293"/>
                  <a:gd name="T86" fmla="*/ 44 w 196"/>
                  <a:gd name="T87" fmla="*/ 258 h 293"/>
                  <a:gd name="T88" fmla="*/ 44 w 196"/>
                  <a:gd name="T89" fmla="*/ 230 h 293"/>
                  <a:gd name="T90" fmla="*/ 44 w 196"/>
                  <a:gd name="T91"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93">
                    <a:moveTo>
                      <a:pt x="0" y="293"/>
                    </a:moveTo>
                    <a:cubicBezTo>
                      <a:pt x="196" y="293"/>
                      <a:pt x="196" y="293"/>
                      <a:pt x="196" y="293"/>
                    </a:cubicBezTo>
                    <a:cubicBezTo>
                      <a:pt x="196" y="0"/>
                      <a:pt x="196" y="0"/>
                      <a:pt x="196" y="0"/>
                    </a:cubicBezTo>
                    <a:cubicBezTo>
                      <a:pt x="0" y="0"/>
                      <a:pt x="0" y="0"/>
                      <a:pt x="0" y="0"/>
                    </a:cubicBezTo>
                    <a:cubicBezTo>
                      <a:pt x="0" y="293"/>
                      <a:pt x="0" y="293"/>
                      <a:pt x="0" y="293"/>
                    </a:cubicBezTo>
                    <a:cubicBezTo>
                      <a:pt x="0" y="293"/>
                      <a:pt x="0" y="293"/>
                      <a:pt x="0" y="293"/>
                    </a:cubicBezTo>
                    <a:close/>
                    <a:moveTo>
                      <a:pt x="44" y="39"/>
                    </a:moveTo>
                    <a:cubicBezTo>
                      <a:pt x="44" y="35"/>
                      <a:pt x="47" y="30"/>
                      <a:pt x="51" y="30"/>
                    </a:cubicBezTo>
                    <a:cubicBezTo>
                      <a:pt x="80" y="30"/>
                      <a:pt x="148" y="30"/>
                      <a:pt x="148" y="30"/>
                    </a:cubicBezTo>
                    <a:cubicBezTo>
                      <a:pt x="153" y="30"/>
                      <a:pt x="156" y="35"/>
                      <a:pt x="156" y="39"/>
                    </a:cubicBezTo>
                    <a:cubicBezTo>
                      <a:pt x="156" y="68"/>
                      <a:pt x="156" y="68"/>
                      <a:pt x="156" y="68"/>
                    </a:cubicBezTo>
                    <a:cubicBezTo>
                      <a:pt x="156" y="72"/>
                      <a:pt x="153" y="75"/>
                      <a:pt x="148" y="75"/>
                    </a:cubicBezTo>
                    <a:cubicBezTo>
                      <a:pt x="119" y="75"/>
                      <a:pt x="51" y="75"/>
                      <a:pt x="51" y="75"/>
                    </a:cubicBezTo>
                    <a:cubicBezTo>
                      <a:pt x="47" y="75"/>
                      <a:pt x="44" y="72"/>
                      <a:pt x="44" y="68"/>
                    </a:cubicBezTo>
                    <a:cubicBezTo>
                      <a:pt x="44" y="39"/>
                      <a:pt x="44" y="39"/>
                      <a:pt x="44" y="39"/>
                    </a:cubicBezTo>
                    <a:cubicBezTo>
                      <a:pt x="44" y="39"/>
                      <a:pt x="44" y="39"/>
                      <a:pt x="44" y="39"/>
                    </a:cubicBezTo>
                    <a:close/>
                    <a:moveTo>
                      <a:pt x="44" y="102"/>
                    </a:moveTo>
                    <a:cubicBezTo>
                      <a:pt x="44" y="98"/>
                      <a:pt x="47" y="95"/>
                      <a:pt x="51" y="95"/>
                    </a:cubicBezTo>
                    <a:cubicBezTo>
                      <a:pt x="80" y="95"/>
                      <a:pt x="148" y="95"/>
                      <a:pt x="148" y="95"/>
                    </a:cubicBezTo>
                    <a:cubicBezTo>
                      <a:pt x="153" y="95"/>
                      <a:pt x="156" y="98"/>
                      <a:pt x="156" y="102"/>
                    </a:cubicBezTo>
                    <a:cubicBezTo>
                      <a:pt x="156" y="131"/>
                      <a:pt x="156" y="131"/>
                      <a:pt x="156" y="131"/>
                    </a:cubicBezTo>
                    <a:cubicBezTo>
                      <a:pt x="156" y="135"/>
                      <a:pt x="153" y="140"/>
                      <a:pt x="148" y="140"/>
                    </a:cubicBezTo>
                    <a:cubicBezTo>
                      <a:pt x="119" y="140"/>
                      <a:pt x="51" y="140"/>
                      <a:pt x="51" y="140"/>
                    </a:cubicBezTo>
                    <a:cubicBezTo>
                      <a:pt x="47" y="140"/>
                      <a:pt x="44" y="135"/>
                      <a:pt x="44" y="131"/>
                    </a:cubicBezTo>
                    <a:cubicBezTo>
                      <a:pt x="44" y="102"/>
                      <a:pt x="44" y="102"/>
                      <a:pt x="44" y="102"/>
                    </a:cubicBezTo>
                    <a:cubicBezTo>
                      <a:pt x="44" y="102"/>
                      <a:pt x="44" y="102"/>
                      <a:pt x="44" y="102"/>
                    </a:cubicBezTo>
                    <a:close/>
                    <a:moveTo>
                      <a:pt x="44" y="166"/>
                    </a:moveTo>
                    <a:cubicBezTo>
                      <a:pt x="44" y="161"/>
                      <a:pt x="47" y="158"/>
                      <a:pt x="51" y="158"/>
                    </a:cubicBezTo>
                    <a:cubicBezTo>
                      <a:pt x="80" y="158"/>
                      <a:pt x="148" y="158"/>
                      <a:pt x="148" y="158"/>
                    </a:cubicBezTo>
                    <a:cubicBezTo>
                      <a:pt x="153" y="158"/>
                      <a:pt x="156" y="161"/>
                      <a:pt x="156" y="166"/>
                    </a:cubicBezTo>
                    <a:cubicBezTo>
                      <a:pt x="156" y="195"/>
                      <a:pt x="156" y="195"/>
                      <a:pt x="156" y="195"/>
                    </a:cubicBezTo>
                    <a:cubicBezTo>
                      <a:pt x="156" y="200"/>
                      <a:pt x="153" y="203"/>
                      <a:pt x="148" y="203"/>
                    </a:cubicBezTo>
                    <a:cubicBezTo>
                      <a:pt x="119" y="203"/>
                      <a:pt x="51" y="203"/>
                      <a:pt x="51" y="203"/>
                    </a:cubicBezTo>
                    <a:cubicBezTo>
                      <a:pt x="47" y="203"/>
                      <a:pt x="44" y="200"/>
                      <a:pt x="44" y="195"/>
                    </a:cubicBezTo>
                    <a:cubicBezTo>
                      <a:pt x="44" y="166"/>
                      <a:pt x="44" y="166"/>
                      <a:pt x="44" y="166"/>
                    </a:cubicBezTo>
                    <a:cubicBezTo>
                      <a:pt x="44" y="166"/>
                      <a:pt x="44" y="166"/>
                      <a:pt x="44" y="166"/>
                    </a:cubicBezTo>
                    <a:close/>
                    <a:moveTo>
                      <a:pt x="44" y="230"/>
                    </a:moveTo>
                    <a:cubicBezTo>
                      <a:pt x="44" y="225"/>
                      <a:pt x="47" y="222"/>
                      <a:pt x="51" y="222"/>
                    </a:cubicBezTo>
                    <a:cubicBezTo>
                      <a:pt x="80" y="222"/>
                      <a:pt x="148" y="222"/>
                      <a:pt x="148" y="222"/>
                    </a:cubicBezTo>
                    <a:cubicBezTo>
                      <a:pt x="153" y="222"/>
                      <a:pt x="156" y="225"/>
                      <a:pt x="156" y="230"/>
                    </a:cubicBezTo>
                    <a:cubicBezTo>
                      <a:pt x="156" y="258"/>
                      <a:pt x="156" y="258"/>
                      <a:pt x="156" y="258"/>
                    </a:cubicBezTo>
                    <a:cubicBezTo>
                      <a:pt x="156" y="263"/>
                      <a:pt x="153" y="266"/>
                      <a:pt x="148" y="266"/>
                    </a:cubicBezTo>
                    <a:cubicBezTo>
                      <a:pt x="119" y="266"/>
                      <a:pt x="51" y="266"/>
                      <a:pt x="51" y="266"/>
                    </a:cubicBezTo>
                    <a:cubicBezTo>
                      <a:pt x="47" y="266"/>
                      <a:pt x="44" y="263"/>
                      <a:pt x="44" y="258"/>
                    </a:cubicBezTo>
                    <a:cubicBezTo>
                      <a:pt x="44" y="230"/>
                      <a:pt x="44" y="230"/>
                      <a:pt x="44" y="230"/>
                    </a:cubicBezTo>
                    <a:cubicBezTo>
                      <a:pt x="44" y="230"/>
                      <a:pt x="44" y="230"/>
                      <a:pt x="44" y="230"/>
                    </a:cubicBezTo>
                    <a:close/>
                  </a:path>
                </a:pathLst>
              </a:custGeom>
              <a:solidFill>
                <a:srgbClr val="00C8F5"/>
              </a:solidFill>
              <a:ln>
                <a:noFill/>
              </a:ln>
              <a:extLst/>
            </p:spPr>
            <p:txBody>
              <a:bodyPr lIns="91403" tIns="45702" rIns="91403" bIns="45702"/>
              <a:lstStyle/>
              <a:p>
                <a:pPr defTabSz="932134">
                  <a:defRPr/>
                </a:pPr>
                <a:endParaRPr lang="en-US" sz="1799">
                  <a:solidFill>
                    <a:srgbClr val="FFFFFF"/>
                  </a:solidFill>
                </a:endParaRPr>
              </a:p>
            </p:txBody>
          </p:sp>
        </p:grpSp>
      </p:grpSp>
      <p:sp>
        <p:nvSpPr>
          <p:cNvPr id="789532" name="Rectangle 108"/>
          <p:cNvSpPr>
            <a:spLocks noChangeArrowheads="1"/>
          </p:cNvSpPr>
          <p:nvPr/>
        </p:nvSpPr>
        <p:spPr bwMode="auto">
          <a:xfrm>
            <a:off x="308512" y="3864799"/>
            <a:ext cx="4123855" cy="193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168275" indent="-168275">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defTabSz="930978" fontAlgn="base">
              <a:lnSpc>
                <a:spcPct val="120000"/>
              </a:lnSpc>
              <a:spcBef>
                <a:spcPct val="0"/>
              </a:spcBef>
              <a:spcAft>
                <a:spcPct val="0"/>
              </a:spcAft>
            </a:pPr>
            <a:r>
              <a:rPr lang="en-US" sz="1632" b="1">
                <a:solidFill>
                  <a:srgbClr val="505050"/>
                </a:solidFill>
              </a:rPr>
              <a:t>Onsite (Existing) Datacenter</a:t>
            </a:r>
          </a:p>
          <a:p>
            <a:pPr lvl="1" defTabSz="930978" fontAlgn="base">
              <a:spcBef>
                <a:spcPct val="0"/>
              </a:spcBef>
              <a:spcAft>
                <a:spcPct val="0"/>
              </a:spcAft>
              <a:buFont typeface="Arial" panose="020B0604020202020204" pitchFamily="34" charset="0"/>
              <a:buChar char="•"/>
            </a:pPr>
            <a:r>
              <a:rPr lang="en-US" sz="1632">
                <a:solidFill>
                  <a:srgbClr val="505050"/>
                </a:solidFill>
              </a:rPr>
              <a:t>Run Active Directory for identity</a:t>
            </a:r>
          </a:p>
          <a:p>
            <a:pPr lvl="1" defTabSz="930978" fontAlgn="base">
              <a:spcBef>
                <a:spcPct val="0"/>
              </a:spcBef>
              <a:spcAft>
                <a:spcPct val="0"/>
              </a:spcAft>
              <a:buFont typeface="Arial" panose="020B0604020202020204" pitchFamily="34" charset="0"/>
              <a:buChar char="•"/>
            </a:pPr>
            <a:r>
              <a:rPr lang="en-US" sz="1632">
                <a:solidFill>
                  <a:srgbClr val="505050"/>
                </a:solidFill>
              </a:rPr>
              <a:t>Focus on Business Applications (Accounting, HR, etc)</a:t>
            </a:r>
          </a:p>
          <a:p>
            <a:pPr lvl="1" defTabSz="930978" fontAlgn="base">
              <a:spcBef>
                <a:spcPct val="0"/>
              </a:spcBef>
              <a:spcAft>
                <a:spcPct val="0"/>
              </a:spcAft>
              <a:buFont typeface="Arial" panose="020B0604020202020204" pitchFamily="34" charset="0"/>
              <a:buChar char="•"/>
            </a:pPr>
            <a:r>
              <a:rPr lang="en-US" sz="1632">
                <a:solidFill>
                  <a:srgbClr val="505050"/>
                </a:solidFill>
              </a:rPr>
              <a:t>Manage Compliance (on-premise and cloud)</a:t>
            </a:r>
          </a:p>
          <a:p>
            <a:pPr lvl="1" defTabSz="930978" fontAlgn="base">
              <a:spcBef>
                <a:spcPct val="0"/>
              </a:spcBef>
              <a:spcAft>
                <a:spcPct val="0"/>
              </a:spcAft>
              <a:buFont typeface="Arial" panose="020B0604020202020204" pitchFamily="34" charset="0"/>
              <a:buChar char="•"/>
            </a:pPr>
            <a:r>
              <a:rPr lang="en-US" sz="1632">
                <a:solidFill>
                  <a:srgbClr val="505050"/>
                </a:solidFill>
              </a:rPr>
              <a:t>Support Endpoint Devices</a:t>
            </a:r>
          </a:p>
        </p:txBody>
      </p:sp>
      <p:sp>
        <p:nvSpPr>
          <p:cNvPr id="789533" name="Rectangle 109"/>
          <p:cNvSpPr>
            <a:spLocks noChangeArrowheads="1"/>
          </p:cNvSpPr>
          <p:nvPr/>
        </p:nvSpPr>
        <p:spPr bwMode="auto">
          <a:xfrm>
            <a:off x="5552787" y="3137821"/>
            <a:ext cx="4123856" cy="315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168275" indent="-168275">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defTabSz="930978" fontAlgn="base">
              <a:lnSpc>
                <a:spcPct val="120000"/>
              </a:lnSpc>
              <a:spcBef>
                <a:spcPct val="0"/>
              </a:spcBef>
              <a:spcAft>
                <a:spcPct val="0"/>
              </a:spcAft>
            </a:pPr>
            <a:r>
              <a:rPr lang="en-US" sz="1632" b="1">
                <a:solidFill>
                  <a:srgbClr val="505050"/>
                </a:solidFill>
              </a:rPr>
              <a:t>Extend to Azure Services as Needed</a:t>
            </a:r>
          </a:p>
          <a:p>
            <a:pPr lvl="1" defTabSz="930978" fontAlgn="base">
              <a:spcBef>
                <a:spcPct val="0"/>
              </a:spcBef>
              <a:spcAft>
                <a:spcPct val="0"/>
              </a:spcAft>
              <a:buFont typeface="Arial" panose="020B0604020202020204" pitchFamily="34" charset="0"/>
              <a:buChar char="•"/>
            </a:pPr>
            <a:r>
              <a:rPr lang="en-US" sz="1632">
                <a:solidFill>
                  <a:srgbClr val="505050"/>
                </a:solidFill>
              </a:rPr>
              <a:t>Running simple servers (like </a:t>
            </a:r>
            <a:r>
              <a:rPr lang="en-US" sz="1632">
                <a:solidFill>
                  <a:srgbClr val="505050"/>
                </a:solidFill>
                <a:hlinkClick r:id="rId3"/>
              </a:rPr>
              <a:t>www.cco.com</a:t>
            </a:r>
            <a:r>
              <a:rPr lang="en-US" sz="1632">
                <a:solidFill>
                  <a:srgbClr val="505050"/>
                </a:solidFill>
              </a:rPr>
              <a:t>, file system storage, time and billing entry server, etc)</a:t>
            </a:r>
          </a:p>
          <a:p>
            <a:pPr lvl="1" defTabSz="930978" fontAlgn="base">
              <a:spcBef>
                <a:spcPct val="0"/>
              </a:spcBef>
              <a:spcAft>
                <a:spcPct val="0"/>
              </a:spcAft>
              <a:buFont typeface="Arial" panose="020B0604020202020204" pitchFamily="34" charset="0"/>
              <a:buChar char="•"/>
            </a:pPr>
            <a:r>
              <a:rPr lang="en-US" sz="1632">
                <a:solidFill>
                  <a:srgbClr val="505050"/>
                </a:solidFill>
              </a:rPr>
              <a:t>Extending the corporate network (so the cloud is seen and managed just like a virtual guest on  the corporate network)</a:t>
            </a:r>
          </a:p>
          <a:p>
            <a:pPr lvl="1" defTabSz="930978" fontAlgn="base">
              <a:spcBef>
                <a:spcPct val="0"/>
              </a:spcBef>
              <a:spcAft>
                <a:spcPct val="0"/>
              </a:spcAft>
              <a:buFont typeface="Arial" panose="020B0604020202020204" pitchFamily="34" charset="0"/>
              <a:buChar char="•"/>
            </a:pPr>
            <a:r>
              <a:rPr lang="en-US" sz="1632">
                <a:solidFill>
                  <a:srgbClr val="505050"/>
                </a:solidFill>
              </a:rPr>
              <a:t>Servers are geo-replicated (so 99.9% guaranteed uptime)</a:t>
            </a:r>
          </a:p>
          <a:p>
            <a:pPr lvl="1" defTabSz="930978" fontAlgn="base">
              <a:spcBef>
                <a:spcPct val="0"/>
              </a:spcBef>
              <a:spcAft>
                <a:spcPct val="0"/>
              </a:spcAft>
              <a:buFont typeface="Arial" panose="020B0604020202020204" pitchFamily="34" charset="0"/>
              <a:buChar char="•"/>
            </a:pPr>
            <a:r>
              <a:rPr lang="en-US" sz="1632">
                <a:solidFill>
                  <a:srgbClr val="505050"/>
                </a:solidFill>
              </a:rPr>
              <a:t>Leverage Azure AD for “shared directory” between multiple orgs (SharePoint scenarios, a better “file sharing” solution)</a:t>
            </a:r>
          </a:p>
        </p:txBody>
      </p:sp>
      <p:sp>
        <p:nvSpPr>
          <p:cNvPr id="789534" name="Rectangle 110"/>
          <p:cNvSpPr>
            <a:spLocks noChangeArrowheads="1"/>
          </p:cNvSpPr>
          <p:nvPr/>
        </p:nvSpPr>
        <p:spPr bwMode="auto">
          <a:xfrm>
            <a:off x="9590829" y="3863180"/>
            <a:ext cx="2663425" cy="26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Segoe UI" panose="020B0502040204020203" pitchFamily="34" charset="0"/>
              </a:defRPr>
            </a:lvl1pPr>
            <a:lvl2pPr marL="168275" indent="-168275">
              <a:defRPr sz="1900">
                <a:solidFill>
                  <a:schemeClr val="tx1"/>
                </a:solidFill>
                <a:latin typeface="Segoe UI" panose="020B0502040204020203" pitchFamily="34" charset="0"/>
              </a:defRPr>
            </a:lvl2pPr>
            <a:lvl3pPr marL="1143000" indent="-228600">
              <a:defRPr sz="1900">
                <a:solidFill>
                  <a:schemeClr val="tx1"/>
                </a:solidFill>
                <a:latin typeface="Segoe UI" panose="020B0502040204020203" pitchFamily="34" charset="0"/>
              </a:defRPr>
            </a:lvl3pPr>
            <a:lvl4pPr marL="1600200" indent="-228600">
              <a:defRPr sz="1900">
                <a:solidFill>
                  <a:schemeClr val="tx1"/>
                </a:solidFill>
                <a:latin typeface="Segoe UI" panose="020B0502040204020203" pitchFamily="34" charset="0"/>
              </a:defRPr>
            </a:lvl4pPr>
            <a:lvl5pPr marL="2057400" indent="-228600">
              <a:defRPr sz="1900">
                <a:solidFill>
                  <a:schemeClr val="tx1"/>
                </a:solidFill>
                <a:latin typeface="Segoe UI" panose="020B0502040204020203" pitchFamily="34" charset="0"/>
              </a:defRPr>
            </a:lvl5pPr>
            <a:lvl6pPr marL="2514600" indent="-228600" defTabSz="912813" fontAlgn="base">
              <a:spcBef>
                <a:spcPct val="0"/>
              </a:spcBef>
              <a:spcAft>
                <a:spcPct val="0"/>
              </a:spcAft>
              <a:defRPr sz="1900">
                <a:solidFill>
                  <a:schemeClr val="tx1"/>
                </a:solidFill>
                <a:latin typeface="Segoe UI" panose="020B0502040204020203" pitchFamily="34" charset="0"/>
              </a:defRPr>
            </a:lvl6pPr>
            <a:lvl7pPr marL="2971800" indent="-228600" defTabSz="912813" fontAlgn="base">
              <a:spcBef>
                <a:spcPct val="0"/>
              </a:spcBef>
              <a:spcAft>
                <a:spcPct val="0"/>
              </a:spcAft>
              <a:defRPr sz="1900">
                <a:solidFill>
                  <a:schemeClr val="tx1"/>
                </a:solidFill>
                <a:latin typeface="Segoe UI" panose="020B0502040204020203" pitchFamily="34" charset="0"/>
              </a:defRPr>
            </a:lvl7pPr>
            <a:lvl8pPr marL="3429000" indent="-228600" defTabSz="912813" fontAlgn="base">
              <a:spcBef>
                <a:spcPct val="0"/>
              </a:spcBef>
              <a:spcAft>
                <a:spcPct val="0"/>
              </a:spcAft>
              <a:defRPr sz="1900">
                <a:solidFill>
                  <a:schemeClr val="tx1"/>
                </a:solidFill>
                <a:latin typeface="Segoe UI" panose="020B0502040204020203" pitchFamily="34" charset="0"/>
              </a:defRPr>
            </a:lvl8pPr>
            <a:lvl9pPr marL="3886200" indent="-228600" defTabSz="912813" fontAlgn="base">
              <a:spcBef>
                <a:spcPct val="0"/>
              </a:spcBef>
              <a:spcAft>
                <a:spcPct val="0"/>
              </a:spcAft>
              <a:defRPr sz="1900">
                <a:solidFill>
                  <a:schemeClr val="tx1"/>
                </a:solidFill>
                <a:latin typeface="Segoe UI" panose="020B0502040204020203" pitchFamily="34" charset="0"/>
              </a:defRPr>
            </a:lvl9pPr>
          </a:lstStyle>
          <a:p>
            <a:pPr defTabSz="930978" fontAlgn="base">
              <a:lnSpc>
                <a:spcPct val="120000"/>
              </a:lnSpc>
              <a:spcBef>
                <a:spcPct val="0"/>
              </a:spcBef>
              <a:spcAft>
                <a:spcPct val="0"/>
              </a:spcAft>
            </a:pPr>
            <a:endParaRPr lang="en-US" sz="1632" b="1">
              <a:solidFill>
                <a:srgbClr val="505050"/>
              </a:solidFill>
            </a:endParaRPr>
          </a:p>
          <a:p>
            <a:pPr lvl="1" defTabSz="930978" fontAlgn="base">
              <a:spcBef>
                <a:spcPct val="0"/>
              </a:spcBef>
              <a:spcAft>
                <a:spcPct val="0"/>
              </a:spcAft>
              <a:buFont typeface="Arial" panose="020B0604020202020204" pitchFamily="34" charset="0"/>
              <a:buChar char="•"/>
            </a:pPr>
            <a:r>
              <a:rPr lang="en-US" sz="1632">
                <a:solidFill>
                  <a:srgbClr val="505050"/>
                </a:solidFill>
              </a:rPr>
              <a:t>Copy systems (HyperV VHDs) to the cloud</a:t>
            </a:r>
          </a:p>
          <a:p>
            <a:pPr lvl="1" defTabSz="930978" fontAlgn="base">
              <a:spcBef>
                <a:spcPct val="0"/>
              </a:spcBef>
              <a:spcAft>
                <a:spcPct val="0"/>
              </a:spcAft>
              <a:buFont typeface="Arial" panose="020B0604020202020204" pitchFamily="34" charset="0"/>
              <a:buChar char="•"/>
            </a:pPr>
            <a:r>
              <a:rPr lang="en-US" sz="1632">
                <a:solidFill>
                  <a:srgbClr val="505050"/>
                </a:solidFill>
              </a:rPr>
              <a:t>Remote (RDP) to the guest session and manage just as you would a local virtual guest, so 100% control</a:t>
            </a:r>
          </a:p>
          <a:p>
            <a:pPr lvl="1" defTabSz="930978" fontAlgn="base">
              <a:spcBef>
                <a:spcPct val="0"/>
              </a:spcBef>
              <a:spcAft>
                <a:spcPct val="0"/>
              </a:spcAft>
              <a:buFont typeface="Arial" panose="020B0604020202020204" pitchFamily="34" charset="0"/>
              <a:buChar char="•"/>
            </a:pPr>
            <a:r>
              <a:rPr lang="en-US" sz="1632">
                <a:solidFill>
                  <a:srgbClr val="505050"/>
                </a:solidFill>
              </a:rPr>
              <a:t>Monthly cost $57/month for a full running VM</a:t>
            </a:r>
          </a:p>
        </p:txBody>
      </p:sp>
      <p:sp>
        <p:nvSpPr>
          <p:cNvPr id="112" name="Rectangle 111"/>
          <p:cNvSpPr/>
          <p:nvPr/>
        </p:nvSpPr>
        <p:spPr>
          <a:xfrm>
            <a:off x="308512" y="6510413"/>
            <a:ext cx="10958089" cy="382108"/>
          </a:xfrm>
          <a:prstGeom prst="rect">
            <a:avLst/>
          </a:prstGeom>
        </p:spPr>
        <p:txBody>
          <a:bodyPr>
            <a:spAutoFit/>
          </a:bodyPr>
          <a:lstStyle/>
          <a:p>
            <a:pPr defTabSz="931948">
              <a:defRPr/>
            </a:pPr>
            <a:r>
              <a:rPr lang="en-US" sz="1834" dirty="0">
                <a:solidFill>
                  <a:srgbClr val="505050"/>
                </a:solidFill>
              </a:rPr>
              <a:t>http://www.networkworld.com/community/blog/virtual-networks-windows-2012-and-azure-vms</a:t>
            </a:r>
          </a:p>
        </p:txBody>
      </p:sp>
      <p:sp>
        <p:nvSpPr>
          <p:cNvPr id="113" name="TextBox 112"/>
          <p:cNvSpPr txBox="1"/>
          <p:nvPr/>
        </p:nvSpPr>
        <p:spPr>
          <a:xfrm rot="215112">
            <a:off x="1198058" y="2722253"/>
            <a:ext cx="3690160" cy="451760"/>
          </a:xfrm>
          <a:prstGeom prst="rect">
            <a:avLst/>
          </a:prstGeom>
          <a:noFill/>
        </p:spPr>
        <p:txBody>
          <a:bodyPr lIns="0" tIns="0" rIns="0" bIns="0">
            <a:spAutoFit/>
          </a:bodyPr>
          <a:lstStyle/>
          <a:p>
            <a:pPr algn="ctr" defTabSz="931910">
              <a:lnSpc>
                <a:spcPct val="90000"/>
              </a:lnSpc>
              <a:defRPr/>
            </a:pPr>
            <a:r>
              <a:rPr lang="en-US" sz="1599" spc="-51" dirty="0">
                <a:gradFill>
                  <a:gsLst>
                    <a:gs pos="2917">
                      <a:srgbClr val="505050"/>
                    </a:gs>
                    <a:gs pos="30000">
                      <a:srgbClr val="505050"/>
                    </a:gs>
                  </a:gsLst>
                  <a:lin ang="5400000" scaled="0"/>
                </a:gradFill>
              </a:rPr>
              <a:t>Microsoft “Network Virtualization”, extending </a:t>
            </a:r>
            <a:r>
              <a:rPr lang="en-US" sz="1599" spc="-51" dirty="0" err="1">
                <a:gradFill>
                  <a:gsLst>
                    <a:gs pos="2917">
                      <a:srgbClr val="505050"/>
                    </a:gs>
                    <a:gs pos="30000">
                      <a:srgbClr val="505050"/>
                    </a:gs>
                  </a:gsLst>
                  <a:lin ang="5400000" scaled="0"/>
                </a:gradFill>
              </a:rPr>
              <a:t>on-premise</a:t>
            </a:r>
            <a:r>
              <a:rPr lang="en-US" sz="1599" spc="-51" dirty="0">
                <a:gradFill>
                  <a:gsLst>
                    <a:gs pos="2917">
                      <a:srgbClr val="505050"/>
                    </a:gs>
                    <a:gs pos="30000">
                      <a:srgbClr val="505050"/>
                    </a:gs>
                  </a:gsLst>
                  <a:lin ang="5400000" scaled="0"/>
                </a:gradFill>
              </a:rPr>
              <a:t> to the cloud</a:t>
            </a:r>
          </a:p>
        </p:txBody>
      </p:sp>
      <p:pic>
        <p:nvPicPr>
          <p:cNvPr id="789537" name="Picture 3" descr="C:\Users\kelleyc\AppData\Local\Microsoft\Windows\Temporary Internet Files\Content.Outlook\YTSYOWTK\Windows Azure Active Directory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02385" y="1955876"/>
            <a:ext cx="1337379" cy="445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54" name="Group 153"/>
          <p:cNvGrpSpPr/>
          <p:nvPr/>
        </p:nvGrpSpPr>
        <p:grpSpPr>
          <a:xfrm>
            <a:off x="10408597" y="1805397"/>
            <a:ext cx="1354993" cy="173205"/>
            <a:chOff x="-1822450" y="-4613275"/>
            <a:chExt cx="16068676" cy="2365375"/>
          </a:xfrm>
          <a:solidFill>
            <a:schemeClr val="tx1"/>
          </a:solidFill>
        </p:grpSpPr>
        <p:sp>
          <p:nvSpPr>
            <p:cNvPr id="155" name="Freeform 7"/>
            <p:cNvSpPr>
              <a:spLocks/>
            </p:cNvSpPr>
            <p:nvPr/>
          </p:nvSpPr>
          <p:spPr bwMode="auto">
            <a:xfrm>
              <a:off x="-746125" y="-4613275"/>
              <a:ext cx="1290638" cy="1135063"/>
            </a:xfrm>
            <a:custGeom>
              <a:avLst/>
              <a:gdLst>
                <a:gd name="T0" fmla="*/ 0 w 813"/>
                <a:gd name="T1" fmla="*/ 715 h 715"/>
                <a:gd name="T2" fmla="*/ 813 w 813"/>
                <a:gd name="T3" fmla="*/ 715 h 715"/>
                <a:gd name="T4" fmla="*/ 813 w 813"/>
                <a:gd name="T5" fmla="*/ 0 h 715"/>
                <a:gd name="T6" fmla="*/ 0 w 813"/>
                <a:gd name="T7" fmla="*/ 113 h 715"/>
                <a:gd name="T8" fmla="*/ 0 w 813"/>
                <a:gd name="T9" fmla="*/ 715 h 715"/>
              </a:gdLst>
              <a:ahLst/>
              <a:cxnLst>
                <a:cxn ang="0">
                  <a:pos x="T0" y="T1"/>
                </a:cxn>
                <a:cxn ang="0">
                  <a:pos x="T2" y="T3"/>
                </a:cxn>
                <a:cxn ang="0">
                  <a:pos x="T4" y="T5"/>
                </a:cxn>
                <a:cxn ang="0">
                  <a:pos x="T6" y="T7"/>
                </a:cxn>
                <a:cxn ang="0">
                  <a:pos x="T8" y="T9"/>
                </a:cxn>
              </a:cxnLst>
              <a:rect l="0" t="0" r="r" b="b"/>
              <a:pathLst>
                <a:path w="813" h="715">
                  <a:moveTo>
                    <a:pt x="0" y="715"/>
                  </a:moveTo>
                  <a:lnTo>
                    <a:pt x="813" y="715"/>
                  </a:lnTo>
                  <a:lnTo>
                    <a:pt x="813" y="0"/>
                  </a:lnTo>
                  <a:lnTo>
                    <a:pt x="0" y="113"/>
                  </a:lnTo>
                  <a:lnTo>
                    <a:pt x="0" y="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56" name="Freeform 8"/>
            <p:cNvSpPr>
              <a:spLocks/>
            </p:cNvSpPr>
            <p:nvPr/>
          </p:nvSpPr>
          <p:spPr bwMode="auto">
            <a:xfrm>
              <a:off x="-1822450" y="-4422775"/>
              <a:ext cx="982663" cy="944563"/>
            </a:xfrm>
            <a:custGeom>
              <a:avLst/>
              <a:gdLst>
                <a:gd name="T0" fmla="*/ 619 w 619"/>
                <a:gd name="T1" fmla="*/ 595 h 595"/>
                <a:gd name="T2" fmla="*/ 619 w 619"/>
                <a:gd name="T3" fmla="*/ 0 h 595"/>
                <a:gd name="T4" fmla="*/ 0 w 619"/>
                <a:gd name="T5" fmla="*/ 87 h 595"/>
                <a:gd name="T6" fmla="*/ 0 w 619"/>
                <a:gd name="T7" fmla="*/ 595 h 595"/>
                <a:gd name="T8" fmla="*/ 619 w 619"/>
                <a:gd name="T9" fmla="*/ 595 h 595"/>
              </a:gdLst>
              <a:ahLst/>
              <a:cxnLst>
                <a:cxn ang="0">
                  <a:pos x="T0" y="T1"/>
                </a:cxn>
                <a:cxn ang="0">
                  <a:pos x="T2" y="T3"/>
                </a:cxn>
                <a:cxn ang="0">
                  <a:pos x="T4" y="T5"/>
                </a:cxn>
                <a:cxn ang="0">
                  <a:pos x="T6" y="T7"/>
                </a:cxn>
                <a:cxn ang="0">
                  <a:pos x="T8" y="T9"/>
                </a:cxn>
              </a:cxnLst>
              <a:rect l="0" t="0" r="r" b="b"/>
              <a:pathLst>
                <a:path w="619" h="595">
                  <a:moveTo>
                    <a:pt x="619" y="595"/>
                  </a:moveTo>
                  <a:lnTo>
                    <a:pt x="619" y="0"/>
                  </a:lnTo>
                  <a:lnTo>
                    <a:pt x="0" y="87"/>
                  </a:lnTo>
                  <a:lnTo>
                    <a:pt x="0" y="595"/>
                  </a:lnTo>
                  <a:lnTo>
                    <a:pt x="619"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57" name="Freeform 9"/>
            <p:cNvSpPr>
              <a:spLocks/>
            </p:cNvSpPr>
            <p:nvPr/>
          </p:nvSpPr>
          <p:spPr bwMode="auto">
            <a:xfrm>
              <a:off x="-1822450" y="-3387725"/>
              <a:ext cx="982663" cy="944563"/>
            </a:xfrm>
            <a:custGeom>
              <a:avLst/>
              <a:gdLst>
                <a:gd name="T0" fmla="*/ 619 w 619"/>
                <a:gd name="T1" fmla="*/ 0 h 595"/>
                <a:gd name="T2" fmla="*/ 0 w 619"/>
                <a:gd name="T3" fmla="*/ 0 h 595"/>
                <a:gd name="T4" fmla="*/ 0 w 619"/>
                <a:gd name="T5" fmla="*/ 510 h 595"/>
                <a:gd name="T6" fmla="*/ 619 w 619"/>
                <a:gd name="T7" fmla="*/ 595 h 595"/>
                <a:gd name="T8" fmla="*/ 619 w 619"/>
                <a:gd name="T9" fmla="*/ 0 h 595"/>
              </a:gdLst>
              <a:ahLst/>
              <a:cxnLst>
                <a:cxn ang="0">
                  <a:pos x="T0" y="T1"/>
                </a:cxn>
                <a:cxn ang="0">
                  <a:pos x="T2" y="T3"/>
                </a:cxn>
                <a:cxn ang="0">
                  <a:pos x="T4" y="T5"/>
                </a:cxn>
                <a:cxn ang="0">
                  <a:pos x="T6" y="T7"/>
                </a:cxn>
                <a:cxn ang="0">
                  <a:pos x="T8" y="T9"/>
                </a:cxn>
              </a:cxnLst>
              <a:rect l="0" t="0" r="r" b="b"/>
              <a:pathLst>
                <a:path w="619" h="595">
                  <a:moveTo>
                    <a:pt x="619" y="0"/>
                  </a:moveTo>
                  <a:lnTo>
                    <a:pt x="0" y="0"/>
                  </a:lnTo>
                  <a:lnTo>
                    <a:pt x="0" y="510"/>
                  </a:lnTo>
                  <a:lnTo>
                    <a:pt x="619" y="595"/>
                  </a:lnTo>
                  <a:lnTo>
                    <a:pt x="6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58" name="Freeform 10"/>
            <p:cNvSpPr>
              <a:spLocks/>
            </p:cNvSpPr>
            <p:nvPr/>
          </p:nvSpPr>
          <p:spPr bwMode="auto">
            <a:xfrm>
              <a:off x="-746125" y="-3387725"/>
              <a:ext cx="1290638" cy="1139825"/>
            </a:xfrm>
            <a:custGeom>
              <a:avLst/>
              <a:gdLst>
                <a:gd name="T0" fmla="*/ 0 w 813"/>
                <a:gd name="T1" fmla="*/ 0 h 718"/>
                <a:gd name="T2" fmla="*/ 0 w 813"/>
                <a:gd name="T3" fmla="*/ 605 h 718"/>
                <a:gd name="T4" fmla="*/ 813 w 813"/>
                <a:gd name="T5" fmla="*/ 718 h 718"/>
                <a:gd name="T6" fmla="*/ 813 w 813"/>
                <a:gd name="T7" fmla="*/ 0 h 718"/>
                <a:gd name="T8" fmla="*/ 0 w 813"/>
                <a:gd name="T9" fmla="*/ 0 h 718"/>
              </a:gdLst>
              <a:ahLst/>
              <a:cxnLst>
                <a:cxn ang="0">
                  <a:pos x="T0" y="T1"/>
                </a:cxn>
                <a:cxn ang="0">
                  <a:pos x="T2" y="T3"/>
                </a:cxn>
                <a:cxn ang="0">
                  <a:pos x="T4" y="T5"/>
                </a:cxn>
                <a:cxn ang="0">
                  <a:pos x="T6" y="T7"/>
                </a:cxn>
                <a:cxn ang="0">
                  <a:pos x="T8" y="T9"/>
                </a:cxn>
              </a:cxnLst>
              <a:rect l="0" t="0" r="r" b="b"/>
              <a:pathLst>
                <a:path w="813" h="718">
                  <a:moveTo>
                    <a:pt x="0" y="0"/>
                  </a:moveTo>
                  <a:lnTo>
                    <a:pt x="0" y="605"/>
                  </a:lnTo>
                  <a:lnTo>
                    <a:pt x="813" y="718"/>
                  </a:lnTo>
                  <a:lnTo>
                    <a:pt x="8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59" name="Freeform 11"/>
            <p:cNvSpPr>
              <a:spLocks noEditPoints="1"/>
            </p:cNvSpPr>
            <p:nvPr/>
          </p:nvSpPr>
          <p:spPr bwMode="auto">
            <a:xfrm>
              <a:off x="9417050" y="-4141788"/>
              <a:ext cx="1263650" cy="1420813"/>
            </a:xfrm>
            <a:custGeom>
              <a:avLst/>
              <a:gdLst>
                <a:gd name="T0" fmla="*/ 337 w 337"/>
                <a:gd name="T1" fmla="*/ 379 h 379"/>
                <a:gd name="T2" fmla="*/ 288 w 337"/>
                <a:gd name="T3" fmla="*/ 379 h 379"/>
                <a:gd name="T4" fmla="*/ 248 w 337"/>
                <a:gd name="T5" fmla="*/ 273 h 379"/>
                <a:gd name="T6" fmla="*/ 87 w 337"/>
                <a:gd name="T7" fmla="*/ 273 h 379"/>
                <a:gd name="T8" fmla="*/ 50 w 337"/>
                <a:gd name="T9" fmla="*/ 379 h 379"/>
                <a:gd name="T10" fmla="*/ 0 w 337"/>
                <a:gd name="T11" fmla="*/ 379 h 379"/>
                <a:gd name="T12" fmla="*/ 145 w 337"/>
                <a:gd name="T13" fmla="*/ 0 h 379"/>
                <a:gd name="T14" fmla="*/ 191 w 337"/>
                <a:gd name="T15" fmla="*/ 0 h 379"/>
                <a:gd name="T16" fmla="*/ 337 w 337"/>
                <a:gd name="T17" fmla="*/ 379 h 379"/>
                <a:gd name="T18" fmla="*/ 233 w 337"/>
                <a:gd name="T19" fmla="*/ 233 h 379"/>
                <a:gd name="T20" fmla="*/ 174 w 337"/>
                <a:gd name="T21" fmla="*/ 72 h 379"/>
                <a:gd name="T22" fmla="*/ 168 w 337"/>
                <a:gd name="T23" fmla="*/ 46 h 379"/>
                <a:gd name="T24" fmla="*/ 167 w 337"/>
                <a:gd name="T25" fmla="*/ 46 h 379"/>
                <a:gd name="T26" fmla="*/ 161 w 337"/>
                <a:gd name="T27" fmla="*/ 72 h 379"/>
                <a:gd name="T28" fmla="*/ 102 w 337"/>
                <a:gd name="T29" fmla="*/ 233 h 379"/>
                <a:gd name="T30" fmla="*/ 233 w 337"/>
                <a:gd name="T31" fmla="*/ 23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79">
                  <a:moveTo>
                    <a:pt x="337" y="379"/>
                  </a:moveTo>
                  <a:cubicBezTo>
                    <a:pt x="288" y="379"/>
                    <a:pt x="288" y="379"/>
                    <a:pt x="288" y="379"/>
                  </a:cubicBezTo>
                  <a:cubicBezTo>
                    <a:pt x="248" y="273"/>
                    <a:pt x="248" y="273"/>
                    <a:pt x="248" y="273"/>
                  </a:cubicBezTo>
                  <a:cubicBezTo>
                    <a:pt x="87" y="273"/>
                    <a:pt x="87" y="273"/>
                    <a:pt x="87" y="273"/>
                  </a:cubicBezTo>
                  <a:cubicBezTo>
                    <a:pt x="50" y="379"/>
                    <a:pt x="50" y="379"/>
                    <a:pt x="50" y="379"/>
                  </a:cubicBezTo>
                  <a:cubicBezTo>
                    <a:pt x="0" y="379"/>
                    <a:pt x="0" y="379"/>
                    <a:pt x="0" y="379"/>
                  </a:cubicBezTo>
                  <a:cubicBezTo>
                    <a:pt x="145" y="0"/>
                    <a:pt x="145" y="0"/>
                    <a:pt x="145" y="0"/>
                  </a:cubicBezTo>
                  <a:cubicBezTo>
                    <a:pt x="191" y="0"/>
                    <a:pt x="191" y="0"/>
                    <a:pt x="191" y="0"/>
                  </a:cubicBezTo>
                  <a:lnTo>
                    <a:pt x="337" y="379"/>
                  </a:lnTo>
                  <a:close/>
                  <a:moveTo>
                    <a:pt x="233" y="233"/>
                  </a:moveTo>
                  <a:cubicBezTo>
                    <a:pt x="174" y="72"/>
                    <a:pt x="174" y="72"/>
                    <a:pt x="174" y="72"/>
                  </a:cubicBezTo>
                  <a:cubicBezTo>
                    <a:pt x="172" y="68"/>
                    <a:pt x="170" y="59"/>
                    <a:pt x="168" y="46"/>
                  </a:cubicBezTo>
                  <a:cubicBezTo>
                    <a:pt x="167" y="46"/>
                    <a:pt x="167" y="46"/>
                    <a:pt x="167" y="46"/>
                  </a:cubicBezTo>
                  <a:cubicBezTo>
                    <a:pt x="165" y="57"/>
                    <a:pt x="163" y="66"/>
                    <a:pt x="161" y="72"/>
                  </a:cubicBezTo>
                  <a:cubicBezTo>
                    <a:pt x="102" y="233"/>
                    <a:pt x="102" y="233"/>
                    <a:pt x="102" y="233"/>
                  </a:cubicBezTo>
                  <a:lnTo>
                    <a:pt x="233"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0" name="Freeform 12"/>
            <p:cNvSpPr>
              <a:spLocks/>
            </p:cNvSpPr>
            <p:nvPr/>
          </p:nvSpPr>
          <p:spPr bwMode="auto">
            <a:xfrm>
              <a:off x="10728325" y="-3736975"/>
              <a:ext cx="841375" cy="1016000"/>
            </a:xfrm>
            <a:custGeom>
              <a:avLst/>
              <a:gdLst>
                <a:gd name="T0" fmla="*/ 530 w 530"/>
                <a:gd name="T1" fmla="*/ 31 h 640"/>
                <a:gd name="T2" fmla="*/ 152 w 530"/>
                <a:gd name="T3" fmla="*/ 553 h 640"/>
                <a:gd name="T4" fmla="*/ 525 w 530"/>
                <a:gd name="T5" fmla="*/ 553 h 640"/>
                <a:gd name="T6" fmla="*/ 525 w 530"/>
                <a:gd name="T7" fmla="*/ 640 h 640"/>
                <a:gd name="T8" fmla="*/ 0 w 530"/>
                <a:gd name="T9" fmla="*/ 640 h 640"/>
                <a:gd name="T10" fmla="*/ 0 w 530"/>
                <a:gd name="T11" fmla="*/ 607 h 640"/>
                <a:gd name="T12" fmla="*/ 378 w 530"/>
                <a:gd name="T13" fmla="*/ 88 h 640"/>
                <a:gd name="T14" fmla="*/ 38 w 530"/>
                <a:gd name="T15" fmla="*/ 88 h 640"/>
                <a:gd name="T16" fmla="*/ 38 w 530"/>
                <a:gd name="T17" fmla="*/ 0 h 640"/>
                <a:gd name="T18" fmla="*/ 530 w 530"/>
                <a:gd name="T19" fmla="*/ 0 h 640"/>
                <a:gd name="T20" fmla="*/ 530 w 530"/>
                <a:gd name="T21" fmla="*/ 3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40">
                  <a:moveTo>
                    <a:pt x="530" y="31"/>
                  </a:moveTo>
                  <a:lnTo>
                    <a:pt x="152" y="553"/>
                  </a:lnTo>
                  <a:lnTo>
                    <a:pt x="525" y="553"/>
                  </a:lnTo>
                  <a:lnTo>
                    <a:pt x="525" y="640"/>
                  </a:lnTo>
                  <a:lnTo>
                    <a:pt x="0" y="640"/>
                  </a:lnTo>
                  <a:lnTo>
                    <a:pt x="0" y="607"/>
                  </a:lnTo>
                  <a:lnTo>
                    <a:pt x="378" y="88"/>
                  </a:lnTo>
                  <a:lnTo>
                    <a:pt x="38" y="88"/>
                  </a:lnTo>
                  <a:lnTo>
                    <a:pt x="38" y="0"/>
                  </a:lnTo>
                  <a:lnTo>
                    <a:pt x="530" y="0"/>
                  </a:lnTo>
                  <a:lnTo>
                    <a:pt x="53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1" name="Freeform 13"/>
            <p:cNvSpPr>
              <a:spLocks/>
            </p:cNvSpPr>
            <p:nvPr/>
          </p:nvSpPr>
          <p:spPr bwMode="auto">
            <a:xfrm>
              <a:off x="11699875" y="-3736975"/>
              <a:ext cx="839788" cy="1039813"/>
            </a:xfrm>
            <a:custGeom>
              <a:avLst/>
              <a:gdLst>
                <a:gd name="T0" fmla="*/ 224 w 224"/>
                <a:gd name="T1" fmla="*/ 271 h 277"/>
                <a:gd name="T2" fmla="*/ 181 w 224"/>
                <a:gd name="T3" fmla="*/ 271 h 277"/>
                <a:gd name="T4" fmla="*/ 181 w 224"/>
                <a:gd name="T5" fmla="*/ 228 h 277"/>
                <a:gd name="T6" fmla="*/ 180 w 224"/>
                <a:gd name="T7" fmla="*/ 228 h 277"/>
                <a:gd name="T8" fmla="*/ 97 w 224"/>
                <a:gd name="T9" fmla="*/ 277 h 277"/>
                <a:gd name="T10" fmla="*/ 0 w 224"/>
                <a:gd name="T11" fmla="*/ 162 h 277"/>
                <a:gd name="T12" fmla="*/ 0 w 224"/>
                <a:gd name="T13" fmla="*/ 0 h 277"/>
                <a:gd name="T14" fmla="*/ 43 w 224"/>
                <a:gd name="T15" fmla="*/ 0 h 277"/>
                <a:gd name="T16" fmla="*/ 43 w 224"/>
                <a:gd name="T17" fmla="*/ 155 h 277"/>
                <a:gd name="T18" fmla="*/ 109 w 224"/>
                <a:gd name="T19" fmla="*/ 240 h 277"/>
                <a:gd name="T20" fmla="*/ 161 w 224"/>
                <a:gd name="T21" fmla="*/ 217 h 277"/>
                <a:gd name="T22" fmla="*/ 181 w 224"/>
                <a:gd name="T23" fmla="*/ 156 h 277"/>
                <a:gd name="T24" fmla="*/ 181 w 224"/>
                <a:gd name="T25" fmla="*/ 0 h 277"/>
                <a:gd name="T26" fmla="*/ 224 w 224"/>
                <a:gd name="T27" fmla="*/ 0 h 277"/>
                <a:gd name="T28" fmla="*/ 224 w 224"/>
                <a:gd name="T29" fmla="*/ 27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77">
                  <a:moveTo>
                    <a:pt x="224" y="271"/>
                  </a:moveTo>
                  <a:cubicBezTo>
                    <a:pt x="181" y="271"/>
                    <a:pt x="181" y="271"/>
                    <a:pt x="181" y="271"/>
                  </a:cubicBezTo>
                  <a:cubicBezTo>
                    <a:pt x="181" y="228"/>
                    <a:pt x="181" y="228"/>
                    <a:pt x="181" y="228"/>
                  </a:cubicBezTo>
                  <a:cubicBezTo>
                    <a:pt x="180" y="228"/>
                    <a:pt x="180" y="228"/>
                    <a:pt x="180" y="228"/>
                  </a:cubicBezTo>
                  <a:cubicBezTo>
                    <a:pt x="162" y="261"/>
                    <a:pt x="135" y="277"/>
                    <a:pt x="97" y="277"/>
                  </a:cubicBezTo>
                  <a:cubicBezTo>
                    <a:pt x="32" y="277"/>
                    <a:pt x="0" y="239"/>
                    <a:pt x="0" y="162"/>
                  </a:cubicBezTo>
                  <a:cubicBezTo>
                    <a:pt x="0" y="0"/>
                    <a:pt x="0" y="0"/>
                    <a:pt x="0" y="0"/>
                  </a:cubicBezTo>
                  <a:cubicBezTo>
                    <a:pt x="43" y="0"/>
                    <a:pt x="43" y="0"/>
                    <a:pt x="43" y="0"/>
                  </a:cubicBezTo>
                  <a:cubicBezTo>
                    <a:pt x="43" y="155"/>
                    <a:pt x="43" y="155"/>
                    <a:pt x="43" y="155"/>
                  </a:cubicBezTo>
                  <a:cubicBezTo>
                    <a:pt x="43" y="212"/>
                    <a:pt x="65" y="240"/>
                    <a:pt x="109" y="240"/>
                  </a:cubicBezTo>
                  <a:cubicBezTo>
                    <a:pt x="130" y="240"/>
                    <a:pt x="148" y="232"/>
                    <a:pt x="161" y="217"/>
                  </a:cubicBezTo>
                  <a:cubicBezTo>
                    <a:pt x="174" y="201"/>
                    <a:pt x="181" y="181"/>
                    <a:pt x="181" y="156"/>
                  </a:cubicBezTo>
                  <a:cubicBezTo>
                    <a:pt x="181" y="0"/>
                    <a:pt x="181" y="0"/>
                    <a:pt x="181" y="0"/>
                  </a:cubicBezTo>
                  <a:cubicBezTo>
                    <a:pt x="224" y="0"/>
                    <a:pt x="224" y="0"/>
                    <a:pt x="224" y="0"/>
                  </a:cubicBezTo>
                  <a:lnTo>
                    <a:pt x="22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2" name="Freeform 14"/>
            <p:cNvSpPr>
              <a:spLocks/>
            </p:cNvSpPr>
            <p:nvPr/>
          </p:nvSpPr>
          <p:spPr bwMode="auto">
            <a:xfrm>
              <a:off x="12814300" y="-3751263"/>
              <a:ext cx="528638" cy="1030288"/>
            </a:xfrm>
            <a:custGeom>
              <a:avLst/>
              <a:gdLst>
                <a:gd name="T0" fmla="*/ 141 w 141"/>
                <a:gd name="T1" fmla="*/ 48 h 275"/>
                <a:gd name="T2" fmla="*/ 108 w 141"/>
                <a:gd name="T3" fmla="*/ 40 h 275"/>
                <a:gd name="T4" fmla="*/ 62 w 141"/>
                <a:gd name="T5" fmla="*/ 67 h 275"/>
                <a:gd name="T6" fmla="*/ 44 w 141"/>
                <a:gd name="T7" fmla="*/ 137 h 275"/>
                <a:gd name="T8" fmla="*/ 44 w 141"/>
                <a:gd name="T9" fmla="*/ 275 h 275"/>
                <a:gd name="T10" fmla="*/ 0 w 141"/>
                <a:gd name="T11" fmla="*/ 275 h 275"/>
                <a:gd name="T12" fmla="*/ 0 w 141"/>
                <a:gd name="T13" fmla="*/ 4 h 275"/>
                <a:gd name="T14" fmla="*/ 44 w 141"/>
                <a:gd name="T15" fmla="*/ 4 h 275"/>
                <a:gd name="T16" fmla="*/ 44 w 141"/>
                <a:gd name="T17" fmla="*/ 60 h 275"/>
                <a:gd name="T18" fmla="*/ 45 w 141"/>
                <a:gd name="T19" fmla="*/ 60 h 275"/>
                <a:gd name="T20" fmla="*/ 72 w 141"/>
                <a:gd name="T21" fmla="*/ 16 h 275"/>
                <a:gd name="T22" fmla="*/ 115 w 141"/>
                <a:gd name="T23" fmla="*/ 0 h 275"/>
                <a:gd name="T24" fmla="*/ 141 w 141"/>
                <a:gd name="T25" fmla="*/ 3 h 275"/>
                <a:gd name="T26" fmla="*/ 141 w 141"/>
                <a:gd name="T27" fmla="*/ 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275">
                  <a:moveTo>
                    <a:pt x="141" y="48"/>
                  </a:moveTo>
                  <a:cubicBezTo>
                    <a:pt x="133" y="42"/>
                    <a:pt x="123" y="40"/>
                    <a:pt x="108" y="40"/>
                  </a:cubicBezTo>
                  <a:cubicBezTo>
                    <a:pt x="89" y="40"/>
                    <a:pt x="74" y="49"/>
                    <a:pt x="62" y="67"/>
                  </a:cubicBezTo>
                  <a:cubicBezTo>
                    <a:pt x="50" y="85"/>
                    <a:pt x="44" y="108"/>
                    <a:pt x="44" y="137"/>
                  </a:cubicBezTo>
                  <a:cubicBezTo>
                    <a:pt x="44" y="275"/>
                    <a:pt x="44" y="275"/>
                    <a:pt x="44" y="275"/>
                  </a:cubicBezTo>
                  <a:cubicBezTo>
                    <a:pt x="0" y="275"/>
                    <a:pt x="0" y="275"/>
                    <a:pt x="0" y="275"/>
                  </a:cubicBezTo>
                  <a:cubicBezTo>
                    <a:pt x="0" y="4"/>
                    <a:pt x="0" y="4"/>
                    <a:pt x="0" y="4"/>
                  </a:cubicBezTo>
                  <a:cubicBezTo>
                    <a:pt x="44" y="4"/>
                    <a:pt x="44" y="4"/>
                    <a:pt x="44" y="4"/>
                  </a:cubicBezTo>
                  <a:cubicBezTo>
                    <a:pt x="44" y="60"/>
                    <a:pt x="44" y="60"/>
                    <a:pt x="44" y="60"/>
                  </a:cubicBezTo>
                  <a:cubicBezTo>
                    <a:pt x="45" y="60"/>
                    <a:pt x="45" y="60"/>
                    <a:pt x="45" y="60"/>
                  </a:cubicBezTo>
                  <a:cubicBezTo>
                    <a:pt x="51" y="41"/>
                    <a:pt x="60" y="27"/>
                    <a:pt x="72" y="16"/>
                  </a:cubicBezTo>
                  <a:cubicBezTo>
                    <a:pt x="85" y="5"/>
                    <a:pt x="99" y="0"/>
                    <a:pt x="115" y="0"/>
                  </a:cubicBezTo>
                  <a:cubicBezTo>
                    <a:pt x="127" y="0"/>
                    <a:pt x="135" y="1"/>
                    <a:pt x="141" y="3"/>
                  </a:cubicBezTo>
                  <a:lnTo>
                    <a:pt x="14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3" name="Freeform 15"/>
            <p:cNvSpPr>
              <a:spLocks noEditPoints="1"/>
            </p:cNvSpPr>
            <p:nvPr/>
          </p:nvSpPr>
          <p:spPr bwMode="auto">
            <a:xfrm>
              <a:off x="13361988" y="-3759200"/>
              <a:ext cx="884238" cy="1062038"/>
            </a:xfrm>
            <a:custGeom>
              <a:avLst/>
              <a:gdLst>
                <a:gd name="T0" fmla="*/ 236 w 236"/>
                <a:gd name="T1" fmla="*/ 152 h 283"/>
                <a:gd name="T2" fmla="*/ 45 w 236"/>
                <a:gd name="T3" fmla="*/ 152 h 283"/>
                <a:gd name="T4" fmla="*/ 69 w 236"/>
                <a:gd name="T5" fmla="*/ 222 h 283"/>
                <a:gd name="T6" fmla="*/ 133 w 236"/>
                <a:gd name="T7" fmla="*/ 246 h 283"/>
                <a:gd name="T8" fmla="*/ 217 w 236"/>
                <a:gd name="T9" fmla="*/ 217 h 283"/>
                <a:gd name="T10" fmla="*/ 217 w 236"/>
                <a:gd name="T11" fmla="*/ 257 h 283"/>
                <a:gd name="T12" fmla="*/ 123 w 236"/>
                <a:gd name="T13" fmla="*/ 283 h 283"/>
                <a:gd name="T14" fmla="*/ 33 w 236"/>
                <a:gd name="T15" fmla="*/ 246 h 283"/>
                <a:gd name="T16" fmla="*/ 0 w 236"/>
                <a:gd name="T17" fmla="*/ 143 h 283"/>
                <a:gd name="T18" fmla="*/ 16 w 236"/>
                <a:gd name="T19" fmla="*/ 69 h 283"/>
                <a:gd name="T20" fmla="*/ 61 w 236"/>
                <a:gd name="T21" fmla="*/ 18 h 283"/>
                <a:gd name="T22" fmla="*/ 124 w 236"/>
                <a:gd name="T23" fmla="*/ 0 h 283"/>
                <a:gd name="T24" fmla="*/ 206 w 236"/>
                <a:gd name="T25" fmla="*/ 34 h 283"/>
                <a:gd name="T26" fmla="*/ 236 w 236"/>
                <a:gd name="T27" fmla="*/ 130 h 283"/>
                <a:gd name="T28" fmla="*/ 236 w 236"/>
                <a:gd name="T29" fmla="*/ 152 h 283"/>
                <a:gd name="T30" fmla="*/ 191 w 236"/>
                <a:gd name="T31" fmla="*/ 116 h 283"/>
                <a:gd name="T32" fmla="*/ 173 w 236"/>
                <a:gd name="T33" fmla="*/ 58 h 283"/>
                <a:gd name="T34" fmla="*/ 124 w 236"/>
                <a:gd name="T35" fmla="*/ 37 h 283"/>
                <a:gd name="T36" fmla="*/ 73 w 236"/>
                <a:gd name="T37" fmla="*/ 58 h 283"/>
                <a:gd name="T38" fmla="*/ 46 w 236"/>
                <a:gd name="T39" fmla="*/ 116 h 283"/>
                <a:gd name="T40" fmla="*/ 191 w 236"/>
                <a:gd name="T41" fmla="*/ 1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83">
                  <a:moveTo>
                    <a:pt x="236" y="152"/>
                  </a:moveTo>
                  <a:cubicBezTo>
                    <a:pt x="45" y="152"/>
                    <a:pt x="45" y="152"/>
                    <a:pt x="45" y="152"/>
                  </a:cubicBezTo>
                  <a:cubicBezTo>
                    <a:pt x="46" y="183"/>
                    <a:pt x="54" y="206"/>
                    <a:pt x="69" y="222"/>
                  </a:cubicBezTo>
                  <a:cubicBezTo>
                    <a:pt x="85" y="238"/>
                    <a:pt x="106" y="246"/>
                    <a:pt x="133" y="246"/>
                  </a:cubicBezTo>
                  <a:cubicBezTo>
                    <a:pt x="164" y="246"/>
                    <a:pt x="192" y="236"/>
                    <a:pt x="217" y="217"/>
                  </a:cubicBezTo>
                  <a:cubicBezTo>
                    <a:pt x="217" y="257"/>
                    <a:pt x="217" y="257"/>
                    <a:pt x="217" y="257"/>
                  </a:cubicBezTo>
                  <a:cubicBezTo>
                    <a:pt x="193" y="274"/>
                    <a:pt x="162" y="283"/>
                    <a:pt x="123" y="283"/>
                  </a:cubicBezTo>
                  <a:cubicBezTo>
                    <a:pt x="84" y="283"/>
                    <a:pt x="54" y="271"/>
                    <a:pt x="33" y="246"/>
                  </a:cubicBezTo>
                  <a:cubicBezTo>
                    <a:pt x="11" y="221"/>
                    <a:pt x="0" y="187"/>
                    <a:pt x="0" y="143"/>
                  </a:cubicBezTo>
                  <a:cubicBezTo>
                    <a:pt x="0" y="116"/>
                    <a:pt x="6" y="91"/>
                    <a:pt x="16" y="69"/>
                  </a:cubicBezTo>
                  <a:cubicBezTo>
                    <a:pt x="27" y="47"/>
                    <a:pt x="42" y="30"/>
                    <a:pt x="61" y="18"/>
                  </a:cubicBezTo>
                  <a:cubicBezTo>
                    <a:pt x="80" y="6"/>
                    <a:pt x="101" y="0"/>
                    <a:pt x="124" y="0"/>
                  </a:cubicBezTo>
                  <a:cubicBezTo>
                    <a:pt x="159" y="0"/>
                    <a:pt x="187" y="11"/>
                    <a:pt x="206" y="34"/>
                  </a:cubicBezTo>
                  <a:cubicBezTo>
                    <a:pt x="226" y="57"/>
                    <a:pt x="236" y="89"/>
                    <a:pt x="236" y="130"/>
                  </a:cubicBezTo>
                  <a:lnTo>
                    <a:pt x="236" y="152"/>
                  </a:lnTo>
                  <a:close/>
                  <a:moveTo>
                    <a:pt x="191" y="116"/>
                  </a:moveTo>
                  <a:cubicBezTo>
                    <a:pt x="191" y="91"/>
                    <a:pt x="185" y="71"/>
                    <a:pt x="173" y="58"/>
                  </a:cubicBezTo>
                  <a:cubicBezTo>
                    <a:pt x="162" y="44"/>
                    <a:pt x="145" y="37"/>
                    <a:pt x="124" y="37"/>
                  </a:cubicBezTo>
                  <a:cubicBezTo>
                    <a:pt x="104" y="37"/>
                    <a:pt x="87" y="44"/>
                    <a:pt x="73" y="58"/>
                  </a:cubicBezTo>
                  <a:cubicBezTo>
                    <a:pt x="58" y="73"/>
                    <a:pt x="49" y="92"/>
                    <a:pt x="46" y="116"/>
                  </a:cubicBezTo>
                  <a:lnTo>
                    <a:pt x="191"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4" name="Freeform 16"/>
            <p:cNvSpPr>
              <a:spLocks/>
            </p:cNvSpPr>
            <p:nvPr/>
          </p:nvSpPr>
          <p:spPr bwMode="auto">
            <a:xfrm>
              <a:off x="1252538" y="-4141788"/>
              <a:ext cx="1841500" cy="1420813"/>
            </a:xfrm>
            <a:custGeom>
              <a:avLst/>
              <a:gdLst>
                <a:gd name="T0" fmla="*/ 491 w 491"/>
                <a:gd name="T1" fmla="*/ 0 h 379"/>
                <a:gd name="T2" fmla="*/ 384 w 491"/>
                <a:gd name="T3" fmla="*/ 379 h 379"/>
                <a:gd name="T4" fmla="*/ 332 w 491"/>
                <a:gd name="T5" fmla="*/ 379 h 379"/>
                <a:gd name="T6" fmla="*/ 255 w 491"/>
                <a:gd name="T7" fmla="*/ 102 h 379"/>
                <a:gd name="T8" fmla="*/ 249 w 491"/>
                <a:gd name="T9" fmla="*/ 63 h 379"/>
                <a:gd name="T10" fmla="*/ 248 w 491"/>
                <a:gd name="T11" fmla="*/ 63 h 379"/>
                <a:gd name="T12" fmla="*/ 241 w 491"/>
                <a:gd name="T13" fmla="*/ 101 h 379"/>
                <a:gd name="T14" fmla="*/ 162 w 491"/>
                <a:gd name="T15" fmla="*/ 379 h 379"/>
                <a:gd name="T16" fmla="*/ 111 w 491"/>
                <a:gd name="T17" fmla="*/ 379 h 379"/>
                <a:gd name="T18" fmla="*/ 0 w 491"/>
                <a:gd name="T19" fmla="*/ 0 h 379"/>
                <a:gd name="T20" fmla="*/ 49 w 491"/>
                <a:gd name="T21" fmla="*/ 0 h 379"/>
                <a:gd name="T22" fmla="*/ 129 w 491"/>
                <a:gd name="T23" fmla="*/ 290 h 379"/>
                <a:gd name="T24" fmla="*/ 136 w 491"/>
                <a:gd name="T25" fmla="*/ 328 h 379"/>
                <a:gd name="T26" fmla="*/ 137 w 491"/>
                <a:gd name="T27" fmla="*/ 328 h 379"/>
                <a:gd name="T28" fmla="*/ 145 w 491"/>
                <a:gd name="T29" fmla="*/ 290 h 379"/>
                <a:gd name="T30" fmla="*/ 229 w 491"/>
                <a:gd name="T31" fmla="*/ 0 h 379"/>
                <a:gd name="T32" fmla="*/ 272 w 491"/>
                <a:gd name="T33" fmla="*/ 0 h 379"/>
                <a:gd name="T34" fmla="*/ 351 w 491"/>
                <a:gd name="T35" fmla="*/ 292 h 379"/>
                <a:gd name="T36" fmla="*/ 358 w 491"/>
                <a:gd name="T37" fmla="*/ 328 h 379"/>
                <a:gd name="T38" fmla="*/ 359 w 491"/>
                <a:gd name="T39" fmla="*/ 328 h 379"/>
                <a:gd name="T40" fmla="*/ 366 w 491"/>
                <a:gd name="T41" fmla="*/ 291 h 379"/>
                <a:gd name="T42" fmla="*/ 443 w 491"/>
                <a:gd name="T43" fmla="*/ 0 h 379"/>
                <a:gd name="T44" fmla="*/ 491 w 491"/>
                <a:gd name="T4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1" h="379">
                  <a:moveTo>
                    <a:pt x="491" y="0"/>
                  </a:moveTo>
                  <a:cubicBezTo>
                    <a:pt x="384" y="379"/>
                    <a:pt x="384" y="379"/>
                    <a:pt x="384" y="379"/>
                  </a:cubicBezTo>
                  <a:cubicBezTo>
                    <a:pt x="332" y="379"/>
                    <a:pt x="332" y="379"/>
                    <a:pt x="332" y="379"/>
                  </a:cubicBezTo>
                  <a:cubicBezTo>
                    <a:pt x="255" y="102"/>
                    <a:pt x="255" y="102"/>
                    <a:pt x="255" y="102"/>
                  </a:cubicBezTo>
                  <a:cubicBezTo>
                    <a:pt x="252" y="91"/>
                    <a:pt x="250" y="79"/>
                    <a:pt x="249" y="63"/>
                  </a:cubicBezTo>
                  <a:cubicBezTo>
                    <a:pt x="248" y="63"/>
                    <a:pt x="248" y="63"/>
                    <a:pt x="248" y="63"/>
                  </a:cubicBezTo>
                  <a:cubicBezTo>
                    <a:pt x="246" y="76"/>
                    <a:pt x="244" y="89"/>
                    <a:pt x="241" y="101"/>
                  </a:cubicBezTo>
                  <a:cubicBezTo>
                    <a:pt x="162" y="379"/>
                    <a:pt x="162" y="379"/>
                    <a:pt x="162" y="379"/>
                  </a:cubicBezTo>
                  <a:cubicBezTo>
                    <a:pt x="111" y="379"/>
                    <a:pt x="111" y="379"/>
                    <a:pt x="111" y="379"/>
                  </a:cubicBezTo>
                  <a:cubicBezTo>
                    <a:pt x="0" y="0"/>
                    <a:pt x="0" y="0"/>
                    <a:pt x="0" y="0"/>
                  </a:cubicBezTo>
                  <a:cubicBezTo>
                    <a:pt x="49" y="0"/>
                    <a:pt x="49" y="0"/>
                    <a:pt x="49" y="0"/>
                  </a:cubicBezTo>
                  <a:cubicBezTo>
                    <a:pt x="129" y="290"/>
                    <a:pt x="129" y="290"/>
                    <a:pt x="129" y="290"/>
                  </a:cubicBezTo>
                  <a:cubicBezTo>
                    <a:pt x="133" y="303"/>
                    <a:pt x="135" y="316"/>
                    <a:pt x="136" y="328"/>
                  </a:cubicBezTo>
                  <a:cubicBezTo>
                    <a:pt x="137" y="328"/>
                    <a:pt x="137" y="328"/>
                    <a:pt x="137" y="328"/>
                  </a:cubicBezTo>
                  <a:cubicBezTo>
                    <a:pt x="138" y="318"/>
                    <a:pt x="140" y="305"/>
                    <a:pt x="145" y="290"/>
                  </a:cubicBezTo>
                  <a:cubicBezTo>
                    <a:pt x="229" y="0"/>
                    <a:pt x="229" y="0"/>
                    <a:pt x="229" y="0"/>
                  </a:cubicBezTo>
                  <a:cubicBezTo>
                    <a:pt x="272" y="0"/>
                    <a:pt x="272" y="0"/>
                    <a:pt x="272" y="0"/>
                  </a:cubicBezTo>
                  <a:cubicBezTo>
                    <a:pt x="351" y="292"/>
                    <a:pt x="351" y="292"/>
                    <a:pt x="351" y="292"/>
                  </a:cubicBezTo>
                  <a:cubicBezTo>
                    <a:pt x="354" y="303"/>
                    <a:pt x="357" y="315"/>
                    <a:pt x="358" y="328"/>
                  </a:cubicBezTo>
                  <a:cubicBezTo>
                    <a:pt x="359" y="328"/>
                    <a:pt x="359" y="328"/>
                    <a:pt x="359" y="328"/>
                  </a:cubicBezTo>
                  <a:cubicBezTo>
                    <a:pt x="360" y="318"/>
                    <a:pt x="362" y="306"/>
                    <a:pt x="366" y="291"/>
                  </a:cubicBezTo>
                  <a:cubicBezTo>
                    <a:pt x="443" y="0"/>
                    <a:pt x="443" y="0"/>
                    <a:pt x="443" y="0"/>
                  </a:cubicBezTo>
                  <a:lnTo>
                    <a:pt x="4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5" name="Freeform 17"/>
            <p:cNvSpPr>
              <a:spLocks noEditPoints="1"/>
            </p:cNvSpPr>
            <p:nvPr/>
          </p:nvSpPr>
          <p:spPr bwMode="auto">
            <a:xfrm>
              <a:off x="3201988" y="-4175125"/>
              <a:ext cx="214313" cy="1454150"/>
            </a:xfrm>
            <a:custGeom>
              <a:avLst/>
              <a:gdLst>
                <a:gd name="T0" fmla="*/ 57 w 57"/>
                <a:gd name="T1" fmla="*/ 28 h 388"/>
                <a:gd name="T2" fmla="*/ 49 w 57"/>
                <a:gd name="T3" fmla="*/ 49 h 388"/>
                <a:gd name="T4" fmla="*/ 29 w 57"/>
                <a:gd name="T5" fmla="*/ 57 h 388"/>
                <a:gd name="T6" fmla="*/ 9 w 57"/>
                <a:gd name="T7" fmla="*/ 49 h 388"/>
                <a:gd name="T8" fmla="*/ 0 w 57"/>
                <a:gd name="T9" fmla="*/ 28 h 388"/>
                <a:gd name="T10" fmla="*/ 9 w 57"/>
                <a:gd name="T11" fmla="*/ 9 h 388"/>
                <a:gd name="T12" fmla="*/ 29 w 57"/>
                <a:gd name="T13" fmla="*/ 0 h 388"/>
                <a:gd name="T14" fmla="*/ 49 w 57"/>
                <a:gd name="T15" fmla="*/ 9 h 388"/>
                <a:gd name="T16" fmla="*/ 57 w 57"/>
                <a:gd name="T17" fmla="*/ 28 h 388"/>
                <a:gd name="T18" fmla="*/ 50 w 57"/>
                <a:gd name="T19" fmla="*/ 388 h 388"/>
                <a:gd name="T20" fmla="*/ 7 w 57"/>
                <a:gd name="T21" fmla="*/ 388 h 388"/>
                <a:gd name="T22" fmla="*/ 7 w 57"/>
                <a:gd name="T23" fmla="*/ 117 h 388"/>
                <a:gd name="T24" fmla="*/ 50 w 57"/>
                <a:gd name="T25" fmla="*/ 117 h 388"/>
                <a:gd name="T26" fmla="*/ 50 w 57"/>
                <a:gd name="T2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88">
                  <a:moveTo>
                    <a:pt x="57" y="28"/>
                  </a:moveTo>
                  <a:cubicBezTo>
                    <a:pt x="57" y="36"/>
                    <a:pt x="54" y="43"/>
                    <a:pt x="49" y="49"/>
                  </a:cubicBezTo>
                  <a:cubicBezTo>
                    <a:pt x="43" y="54"/>
                    <a:pt x="36" y="57"/>
                    <a:pt x="29" y="57"/>
                  </a:cubicBezTo>
                  <a:cubicBezTo>
                    <a:pt x="21" y="57"/>
                    <a:pt x="14" y="54"/>
                    <a:pt x="9" y="49"/>
                  </a:cubicBezTo>
                  <a:cubicBezTo>
                    <a:pt x="3" y="44"/>
                    <a:pt x="0" y="37"/>
                    <a:pt x="0" y="28"/>
                  </a:cubicBezTo>
                  <a:cubicBezTo>
                    <a:pt x="0" y="21"/>
                    <a:pt x="3" y="14"/>
                    <a:pt x="9" y="9"/>
                  </a:cubicBezTo>
                  <a:cubicBezTo>
                    <a:pt x="14" y="3"/>
                    <a:pt x="21" y="0"/>
                    <a:pt x="29" y="0"/>
                  </a:cubicBezTo>
                  <a:cubicBezTo>
                    <a:pt x="37" y="0"/>
                    <a:pt x="44" y="3"/>
                    <a:pt x="49" y="9"/>
                  </a:cubicBezTo>
                  <a:cubicBezTo>
                    <a:pt x="55" y="14"/>
                    <a:pt x="57" y="21"/>
                    <a:pt x="57" y="28"/>
                  </a:cubicBezTo>
                  <a:close/>
                  <a:moveTo>
                    <a:pt x="50" y="388"/>
                  </a:moveTo>
                  <a:cubicBezTo>
                    <a:pt x="7" y="388"/>
                    <a:pt x="7" y="388"/>
                    <a:pt x="7" y="388"/>
                  </a:cubicBezTo>
                  <a:cubicBezTo>
                    <a:pt x="7" y="117"/>
                    <a:pt x="7" y="117"/>
                    <a:pt x="7" y="117"/>
                  </a:cubicBezTo>
                  <a:cubicBezTo>
                    <a:pt x="50" y="117"/>
                    <a:pt x="50" y="117"/>
                    <a:pt x="50" y="117"/>
                  </a:cubicBezTo>
                  <a:lnTo>
                    <a:pt x="50"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6" name="Freeform 18"/>
            <p:cNvSpPr>
              <a:spLocks/>
            </p:cNvSpPr>
            <p:nvPr/>
          </p:nvSpPr>
          <p:spPr bwMode="auto">
            <a:xfrm>
              <a:off x="3633788" y="-3759200"/>
              <a:ext cx="844550" cy="1038225"/>
            </a:xfrm>
            <a:custGeom>
              <a:avLst/>
              <a:gdLst>
                <a:gd name="T0" fmla="*/ 225 w 225"/>
                <a:gd name="T1" fmla="*/ 277 h 277"/>
                <a:gd name="T2" fmla="*/ 181 w 225"/>
                <a:gd name="T3" fmla="*/ 277 h 277"/>
                <a:gd name="T4" fmla="*/ 181 w 225"/>
                <a:gd name="T5" fmla="*/ 122 h 277"/>
                <a:gd name="T6" fmla="*/ 119 w 225"/>
                <a:gd name="T7" fmla="*/ 37 h 277"/>
                <a:gd name="T8" fmla="*/ 65 w 225"/>
                <a:gd name="T9" fmla="*/ 61 h 277"/>
                <a:gd name="T10" fmla="*/ 44 w 225"/>
                <a:gd name="T11" fmla="*/ 122 h 277"/>
                <a:gd name="T12" fmla="*/ 44 w 225"/>
                <a:gd name="T13" fmla="*/ 277 h 277"/>
                <a:gd name="T14" fmla="*/ 0 w 225"/>
                <a:gd name="T15" fmla="*/ 277 h 277"/>
                <a:gd name="T16" fmla="*/ 0 w 225"/>
                <a:gd name="T17" fmla="*/ 6 h 277"/>
                <a:gd name="T18" fmla="*/ 44 w 225"/>
                <a:gd name="T19" fmla="*/ 6 h 277"/>
                <a:gd name="T20" fmla="*/ 44 w 225"/>
                <a:gd name="T21" fmla="*/ 51 h 277"/>
                <a:gd name="T22" fmla="*/ 45 w 225"/>
                <a:gd name="T23" fmla="*/ 51 h 277"/>
                <a:gd name="T24" fmla="*/ 133 w 225"/>
                <a:gd name="T25" fmla="*/ 0 h 277"/>
                <a:gd name="T26" fmla="*/ 201 w 225"/>
                <a:gd name="T27" fmla="*/ 29 h 277"/>
                <a:gd name="T28" fmla="*/ 225 w 225"/>
                <a:gd name="T29" fmla="*/ 111 h 277"/>
                <a:gd name="T30" fmla="*/ 225 w 225"/>
                <a:gd name="T3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77">
                  <a:moveTo>
                    <a:pt x="225" y="277"/>
                  </a:moveTo>
                  <a:cubicBezTo>
                    <a:pt x="181" y="277"/>
                    <a:pt x="181" y="277"/>
                    <a:pt x="181" y="277"/>
                  </a:cubicBezTo>
                  <a:cubicBezTo>
                    <a:pt x="181" y="122"/>
                    <a:pt x="181" y="122"/>
                    <a:pt x="181" y="122"/>
                  </a:cubicBezTo>
                  <a:cubicBezTo>
                    <a:pt x="181" y="65"/>
                    <a:pt x="160" y="37"/>
                    <a:pt x="119" y="37"/>
                  </a:cubicBezTo>
                  <a:cubicBezTo>
                    <a:pt x="97" y="37"/>
                    <a:pt x="79" y="45"/>
                    <a:pt x="65" y="61"/>
                  </a:cubicBezTo>
                  <a:cubicBezTo>
                    <a:pt x="51" y="77"/>
                    <a:pt x="44" y="97"/>
                    <a:pt x="44" y="122"/>
                  </a:cubicBezTo>
                  <a:cubicBezTo>
                    <a:pt x="44" y="277"/>
                    <a:pt x="44" y="277"/>
                    <a:pt x="44" y="277"/>
                  </a:cubicBezTo>
                  <a:cubicBezTo>
                    <a:pt x="0" y="277"/>
                    <a:pt x="0" y="277"/>
                    <a:pt x="0" y="277"/>
                  </a:cubicBezTo>
                  <a:cubicBezTo>
                    <a:pt x="0" y="6"/>
                    <a:pt x="0" y="6"/>
                    <a:pt x="0" y="6"/>
                  </a:cubicBezTo>
                  <a:cubicBezTo>
                    <a:pt x="44" y="6"/>
                    <a:pt x="44" y="6"/>
                    <a:pt x="44" y="6"/>
                  </a:cubicBezTo>
                  <a:cubicBezTo>
                    <a:pt x="44" y="51"/>
                    <a:pt x="44" y="51"/>
                    <a:pt x="44" y="51"/>
                  </a:cubicBezTo>
                  <a:cubicBezTo>
                    <a:pt x="45" y="51"/>
                    <a:pt x="45" y="51"/>
                    <a:pt x="45" y="51"/>
                  </a:cubicBezTo>
                  <a:cubicBezTo>
                    <a:pt x="65" y="17"/>
                    <a:pt x="94" y="0"/>
                    <a:pt x="133" y="0"/>
                  </a:cubicBezTo>
                  <a:cubicBezTo>
                    <a:pt x="163" y="0"/>
                    <a:pt x="186" y="9"/>
                    <a:pt x="201" y="29"/>
                  </a:cubicBezTo>
                  <a:cubicBezTo>
                    <a:pt x="217" y="48"/>
                    <a:pt x="225" y="76"/>
                    <a:pt x="225" y="111"/>
                  </a:cubicBezTo>
                  <a:lnTo>
                    <a:pt x="225"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7" name="Freeform 19"/>
            <p:cNvSpPr>
              <a:spLocks noEditPoints="1"/>
            </p:cNvSpPr>
            <p:nvPr/>
          </p:nvSpPr>
          <p:spPr bwMode="auto">
            <a:xfrm>
              <a:off x="4668836" y="-4224336"/>
              <a:ext cx="933455" cy="1527176"/>
            </a:xfrm>
            <a:custGeom>
              <a:avLst/>
              <a:gdLst>
                <a:gd name="T0" fmla="*/ 249 w 249"/>
                <a:gd name="T1" fmla="*/ 401 h 407"/>
                <a:gd name="T2" fmla="*/ 206 w 249"/>
                <a:gd name="T3" fmla="*/ 401 h 407"/>
                <a:gd name="T4" fmla="*/ 206 w 249"/>
                <a:gd name="T5" fmla="*/ 355 h 407"/>
                <a:gd name="T6" fmla="*/ 205 w 249"/>
                <a:gd name="T7" fmla="*/ 355 h 407"/>
                <a:gd name="T8" fmla="*/ 112 w 249"/>
                <a:gd name="T9" fmla="*/ 407 h 407"/>
                <a:gd name="T10" fmla="*/ 30 w 249"/>
                <a:gd name="T11" fmla="*/ 370 h 407"/>
                <a:gd name="T12" fmla="*/ 0 w 249"/>
                <a:gd name="T13" fmla="*/ 272 h 407"/>
                <a:gd name="T14" fmla="*/ 33 w 249"/>
                <a:gd name="T15" fmla="*/ 164 h 407"/>
                <a:gd name="T16" fmla="*/ 124 w 249"/>
                <a:gd name="T17" fmla="*/ 124 h 407"/>
                <a:gd name="T18" fmla="*/ 205 w 249"/>
                <a:gd name="T19" fmla="*/ 167 h 407"/>
                <a:gd name="T20" fmla="*/ 206 w 249"/>
                <a:gd name="T21" fmla="*/ 167 h 407"/>
                <a:gd name="T22" fmla="*/ 206 w 249"/>
                <a:gd name="T23" fmla="*/ 0 h 407"/>
                <a:gd name="T24" fmla="*/ 249 w 249"/>
                <a:gd name="T25" fmla="*/ 0 h 407"/>
                <a:gd name="T26" fmla="*/ 249 w 249"/>
                <a:gd name="T27" fmla="*/ 401 h 407"/>
                <a:gd name="T28" fmla="*/ 206 w 249"/>
                <a:gd name="T29" fmla="*/ 278 h 407"/>
                <a:gd name="T30" fmla="*/ 206 w 249"/>
                <a:gd name="T31" fmla="*/ 238 h 407"/>
                <a:gd name="T32" fmla="*/ 183 w 249"/>
                <a:gd name="T33" fmla="*/ 183 h 407"/>
                <a:gd name="T34" fmla="*/ 129 w 249"/>
                <a:gd name="T35" fmla="*/ 161 h 407"/>
                <a:gd name="T36" fmla="*/ 67 w 249"/>
                <a:gd name="T37" fmla="*/ 190 h 407"/>
                <a:gd name="T38" fmla="*/ 44 w 249"/>
                <a:gd name="T39" fmla="*/ 270 h 407"/>
                <a:gd name="T40" fmla="*/ 66 w 249"/>
                <a:gd name="T41" fmla="*/ 343 h 407"/>
                <a:gd name="T42" fmla="*/ 124 w 249"/>
                <a:gd name="T43" fmla="*/ 370 h 407"/>
                <a:gd name="T44" fmla="*/ 183 w 249"/>
                <a:gd name="T45" fmla="*/ 344 h 407"/>
                <a:gd name="T46" fmla="*/ 206 w 249"/>
                <a:gd name="T47" fmla="*/ 27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 h="407">
                  <a:moveTo>
                    <a:pt x="249" y="401"/>
                  </a:moveTo>
                  <a:cubicBezTo>
                    <a:pt x="206" y="401"/>
                    <a:pt x="206" y="401"/>
                    <a:pt x="206" y="401"/>
                  </a:cubicBezTo>
                  <a:cubicBezTo>
                    <a:pt x="206" y="355"/>
                    <a:pt x="206" y="355"/>
                    <a:pt x="206" y="355"/>
                  </a:cubicBezTo>
                  <a:cubicBezTo>
                    <a:pt x="205" y="355"/>
                    <a:pt x="205" y="355"/>
                    <a:pt x="205" y="355"/>
                  </a:cubicBezTo>
                  <a:cubicBezTo>
                    <a:pt x="185" y="390"/>
                    <a:pt x="154" y="407"/>
                    <a:pt x="112" y="407"/>
                  </a:cubicBezTo>
                  <a:cubicBezTo>
                    <a:pt x="78" y="407"/>
                    <a:pt x="50" y="395"/>
                    <a:pt x="30" y="370"/>
                  </a:cubicBezTo>
                  <a:cubicBezTo>
                    <a:pt x="10" y="346"/>
                    <a:pt x="0" y="313"/>
                    <a:pt x="0" y="272"/>
                  </a:cubicBezTo>
                  <a:cubicBezTo>
                    <a:pt x="0" y="227"/>
                    <a:pt x="11" y="191"/>
                    <a:pt x="33" y="164"/>
                  </a:cubicBezTo>
                  <a:cubicBezTo>
                    <a:pt x="56" y="137"/>
                    <a:pt x="86" y="124"/>
                    <a:pt x="124" y="124"/>
                  </a:cubicBezTo>
                  <a:cubicBezTo>
                    <a:pt x="161" y="124"/>
                    <a:pt x="188" y="138"/>
                    <a:pt x="205" y="167"/>
                  </a:cubicBezTo>
                  <a:cubicBezTo>
                    <a:pt x="206" y="167"/>
                    <a:pt x="206" y="167"/>
                    <a:pt x="206" y="167"/>
                  </a:cubicBezTo>
                  <a:cubicBezTo>
                    <a:pt x="206" y="0"/>
                    <a:pt x="206" y="0"/>
                    <a:pt x="206" y="0"/>
                  </a:cubicBezTo>
                  <a:cubicBezTo>
                    <a:pt x="249" y="0"/>
                    <a:pt x="249" y="0"/>
                    <a:pt x="249" y="0"/>
                  </a:cubicBezTo>
                  <a:lnTo>
                    <a:pt x="249" y="401"/>
                  </a:lnTo>
                  <a:close/>
                  <a:moveTo>
                    <a:pt x="206" y="278"/>
                  </a:moveTo>
                  <a:cubicBezTo>
                    <a:pt x="206" y="238"/>
                    <a:pt x="206" y="238"/>
                    <a:pt x="206" y="238"/>
                  </a:cubicBezTo>
                  <a:cubicBezTo>
                    <a:pt x="206" y="216"/>
                    <a:pt x="198" y="198"/>
                    <a:pt x="183" y="183"/>
                  </a:cubicBezTo>
                  <a:cubicBezTo>
                    <a:pt x="169" y="168"/>
                    <a:pt x="150" y="161"/>
                    <a:pt x="129" y="161"/>
                  </a:cubicBezTo>
                  <a:cubicBezTo>
                    <a:pt x="103" y="161"/>
                    <a:pt x="82" y="170"/>
                    <a:pt x="67" y="190"/>
                  </a:cubicBezTo>
                  <a:cubicBezTo>
                    <a:pt x="52" y="209"/>
                    <a:pt x="44" y="235"/>
                    <a:pt x="44" y="270"/>
                  </a:cubicBezTo>
                  <a:cubicBezTo>
                    <a:pt x="44" y="301"/>
                    <a:pt x="51" y="325"/>
                    <a:pt x="66" y="343"/>
                  </a:cubicBezTo>
                  <a:cubicBezTo>
                    <a:pt x="80" y="361"/>
                    <a:pt x="100" y="370"/>
                    <a:pt x="124" y="370"/>
                  </a:cubicBezTo>
                  <a:cubicBezTo>
                    <a:pt x="148" y="370"/>
                    <a:pt x="167" y="362"/>
                    <a:pt x="183" y="344"/>
                  </a:cubicBezTo>
                  <a:cubicBezTo>
                    <a:pt x="198" y="327"/>
                    <a:pt x="206" y="305"/>
                    <a:pt x="206"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8" name="Freeform 20"/>
            <p:cNvSpPr>
              <a:spLocks noEditPoints="1"/>
            </p:cNvSpPr>
            <p:nvPr/>
          </p:nvSpPr>
          <p:spPr bwMode="auto">
            <a:xfrm>
              <a:off x="5805488" y="-3759200"/>
              <a:ext cx="996950" cy="1062038"/>
            </a:xfrm>
            <a:custGeom>
              <a:avLst/>
              <a:gdLst>
                <a:gd name="T0" fmla="*/ 266 w 266"/>
                <a:gd name="T1" fmla="*/ 140 h 283"/>
                <a:gd name="T2" fmla="*/ 229 w 266"/>
                <a:gd name="T3" fmla="*/ 244 h 283"/>
                <a:gd name="T4" fmla="*/ 131 w 266"/>
                <a:gd name="T5" fmla="*/ 283 h 283"/>
                <a:gd name="T6" fmla="*/ 35 w 266"/>
                <a:gd name="T7" fmla="*/ 245 h 283"/>
                <a:gd name="T8" fmla="*/ 0 w 266"/>
                <a:gd name="T9" fmla="*/ 145 h 283"/>
                <a:gd name="T10" fmla="*/ 36 w 266"/>
                <a:gd name="T11" fmla="*/ 39 h 283"/>
                <a:gd name="T12" fmla="*/ 137 w 266"/>
                <a:gd name="T13" fmla="*/ 0 h 283"/>
                <a:gd name="T14" fmla="*/ 231 w 266"/>
                <a:gd name="T15" fmla="*/ 37 h 283"/>
                <a:gd name="T16" fmla="*/ 266 w 266"/>
                <a:gd name="T17" fmla="*/ 140 h 283"/>
                <a:gd name="T18" fmla="*/ 221 w 266"/>
                <a:gd name="T19" fmla="*/ 142 h 283"/>
                <a:gd name="T20" fmla="*/ 199 w 266"/>
                <a:gd name="T21" fmla="*/ 64 h 283"/>
                <a:gd name="T22" fmla="*/ 134 w 266"/>
                <a:gd name="T23" fmla="*/ 37 h 283"/>
                <a:gd name="T24" fmla="*/ 68 w 266"/>
                <a:gd name="T25" fmla="*/ 64 h 283"/>
                <a:gd name="T26" fmla="*/ 44 w 266"/>
                <a:gd name="T27" fmla="*/ 143 h 283"/>
                <a:gd name="T28" fmla="*/ 68 w 266"/>
                <a:gd name="T29" fmla="*/ 219 h 283"/>
                <a:gd name="T30" fmla="*/ 134 w 266"/>
                <a:gd name="T31" fmla="*/ 246 h 283"/>
                <a:gd name="T32" fmla="*/ 199 w 266"/>
                <a:gd name="T33" fmla="*/ 219 h 283"/>
                <a:gd name="T34" fmla="*/ 221 w 266"/>
                <a:gd name="T3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283">
                  <a:moveTo>
                    <a:pt x="266" y="140"/>
                  </a:moveTo>
                  <a:cubicBezTo>
                    <a:pt x="266" y="183"/>
                    <a:pt x="253" y="218"/>
                    <a:pt x="229" y="244"/>
                  </a:cubicBezTo>
                  <a:cubicBezTo>
                    <a:pt x="205" y="270"/>
                    <a:pt x="172" y="283"/>
                    <a:pt x="131" y="283"/>
                  </a:cubicBezTo>
                  <a:cubicBezTo>
                    <a:pt x="91" y="283"/>
                    <a:pt x="59" y="270"/>
                    <a:pt x="35" y="245"/>
                  </a:cubicBezTo>
                  <a:cubicBezTo>
                    <a:pt x="11" y="220"/>
                    <a:pt x="0" y="186"/>
                    <a:pt x="0" y="145"/>
                  </a:cubicBezTo>
                  <a:cubicBezTo>
                    <a:pt x="0" y="100"/>
                    <a:pt x="12" y="65"/>
                    <a:pt x="36" y="39"/>
                  </a:cubicBezTo>
                  <a:cubicBezTo>
                    <a:pt x="61" y="13"/>
                    <a:pt x="94" y="0"/>
                    <a:pt x="137" y="0"/>
                  </a:cubicBezTo>
                  <a:cubicBezTo>
                    <a:pt x="177" y="0"/>
                    <a:pt x="209" y="12"/>
                    <a:pt x="231" y="37"/>
                  </a:cubicBezTo>
                  <a:cubicBezTo>
                    <a:pt x="254" y="62"/>
                    <a:pt x="266" y="97"/>
                    <a:pt x="266" y="140"/>
                  </a:cubicBezTo>
                  <a:close/>
                  <a:moveTo>
                    <a:pt x="221" y="142"/>
                  </a:moveTo>
                  <a:cubicBezTo>
                    <a:pt x="221" y="108"/>
                    <a:pt x="214" y="82"/>
                    <a:pt x="199" y="64"/>
                  </a:cubicBezTo>
                  <a:cubicBezTo>
                    <a:pt x="184" y="46"/>
                    <a:pt x="162" y="37"/>
                    <a:pt x="134" y="37"/>
                  </a:cubicBezTo>
                  <a:cubicBezTo>
                    <a:pt x="106" y="37"/>
                    <a:pt x="84" y="46"/>
                    <a:pt x="68" y="64"/>
                  </a:cubicBezTo>
                  <a:cubicBezTo>
                    <a:pt x="52" y="83"/>
                    <a:pt x="44" y="109"/>
                    <a:pt x="44" y="143"/>
                  </a:cubicBezTo>
                  <a:cubicBezTo>
                    <a:pt x="44" y="175"/>
                    <a:pt x="52" y="201"/>
                    <a:pt x="68" y="219"/>
                  </a:cubicBezTo>
                  <a:cubicBezTo>
                    <a:pt x="85" y="237"/>
                    <a:pt x="106" y="246"/>
                    <a:pt x="134" y="246"/>
                  </a:cubicBezTo>
                  <a:cubicBezTo>
                    <a:pt x="162" y="246"/>
                    <a:pt x="184" y="237"/>
                    <a:pt x="199" y="219"/>
                  </a:cubicBezTo>
                  <a:cubicBezTo>
                    <a:pt x="214" y="201"/>
                    <a:pt x="221" y="176"/>
                    <a:pt x="221"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69" name="Freeform 21"/>
            <p:cNvSpPr>
              <a:spLocks/>
            </p:cNvSpPr>
            <p:nvPr/>
          </p:nvSpPr>
          <p:spPr bwMode="auto">
            <a:xfrm>
              <a:off x="6862763" y="-3736975"/>
              <a:ext cx="1414463" cy="1016000"/>
            </a:xfrm>
            <a:custGeom>
              <a:avLst/>
              <a:gdLst>
                <a:gd name="T0" fmla="*/ 377 w 377"/>
                <a:gd name="T1" fmla="*/ 0 h 271"/>
                <a:gd name="T2" fmla="*/ 296 w 377"/>
                <a:gd name="T3" fmla="*/ 271 h 271"/>
                <a:gd name="T4" fmla="*/ 252 w 377"/>
                <a:gd name="T5" fmla="*/ 271 h 271"/>
                <a:gd name="T6" fmla="*/ 196 w 377"/>
                <a:gd name="T7" fmla="*/ 77 h 271"/>
                <a:gd name="T8" fmla="*/ 192 w 377"/>
                <a:gd name="T9" fmla="*/ 52 h 271"/>
                <a:gd name="T10" fmla="*/ 191 w 377"/>
                <a:gd name="T11" fmla="*/ 52 h 271"/>
                <a:gd name="T12" fmla="*/ 185 w 377"/>
                <a:gd name="T13" fmla="*/ 77 h 271"/>
                <a:gd name="T14" fmla="*/ 125 w 377"/>
                <a:gd name="T15" fmla="*/ 271 h 271"/>
                <a:gd name="T16" fmla="*/ 81 w 377"/>
                <a:gd name="T17" fmla="*/ 271 h 271"/>
                <a:gd name="T18" fmla="*/ 0 w 377"/>
                <a:gd name="T19" fmla="*/ 0 h 271"/>
                <a:gd name="T20" fmla="*/ 45 w 377"/>
                <a:gd name="T21" fmla="*/ 0 h 271"/>
                <a:gd name="T22" fmla="*/ 101 w 377"/>
                <a:gd name="T23" fmla="*/ 203 h 271"/>
                <a:gd name="T24" fmla="*/ 105 w 377"/>
                <a:gd name="T25" fmla="*/ 228 h 271"/>
                <a:gd name="T26" fmla="*/ 107 w 377"/>
                <a:gd name="T27" fmla="*/ 228 h 271"/>
                <a:gd name="T28" fmla="*/ 112 w 377"/>
                <a:gd name="T29" fmla="*/ 203 h 271"/>
                <a:gd name="T30" fmla="*/ 174 w 377"/>
                <a:gd name="T31" fmla="*/ 0 h 271"/>
                <a:gd name="T32" fmla="*/ 213 w 377"/>
                <a:gd name="T33" fmla="*/ 0 h 271"/>
                <a:gd name="T34" fmla="*/ 270 w 377"/>
                <a:gd name="T35" fmla="*/ 204 h 271"/>
                <a:gd name="T36" fmla="*/ 273 w 377"/>
                <a:gd name="T37" fmla="*/ 228 h 271"/>
                <a:gd name="T38" fmla="*/ 275 w 377"/>
                <a:gd name="T39" fmla="*/ 228 h 271"/>
                <a:gd name="T40" fmla="*/ 280 w 377"/>
                <a:gd name="T41" fmla="*/ 204 h 271"/>
                <a:gd name="T42" fmla="*/ 335 w 377"/>
                <a:gd name="T43" fmla="*/ 0 h 271"/>
                <a:gd name="T44" fmla="*/ 377 w 377"/>
                <a:gd name="T4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271">
                  <a:moveTo>
                    <a:pt x="377" y="0"/>
                  </a:moveTo>
                  <a:cubicBezTo>
                    <a:pt x="296" y="271"/>
                    <a:pt x="296" y="271"/>
                    <a:pt x="296" y="271"/>
                  </a:cubicBezTo>
                  <a:cubicBezTo>
                    <a:pt x="252" y="271"/>
                    <a:pt x="252" y="271"/>
                    <a:pt x="252" y="271"/>
                  </a:cubicBezTo>
                  <a:cubicBezTo>
                    <a:pt x="196" y="77"/>
                    <a:pt x="196" y="77"/>
                    <a:pt x="196" y="77"/>
                  </a:cubicBezTo>
                  <a:cubicBezTo>
                    <a:pt x="194" y="70"/>
                    <a:pt x="193" y="62"/>
                    <a:pt x="192" y="52"/>
                  </a:cubicBezTo>
                  <a:cubicBezTo>
                    <a:pt x="191" y="52"/>
                    <a:pt x="191" y="52"/>
                    <a:pt x="191" y="52"/>
                  </a:cubicBezTo>
                  <a:cubicBezTo>
                    <a:pt x="190" y="58"/>
                    <a:pt x="188" y="67"/>
                    <a:pt x="185" y="77"/>
                  </a:cubicBezTo>
                  <a:cubicBezTo>
                    <a:pt x="125" y="271"/>
                    <a:pt x="125" y="271"/>
                    <a:pt x="125" y="271"/>
                  </a:cubicBezTo>
                  <a:cubicBezTo>
                    <a:pt x="81" y="271"/>
                    <a:pt x="81" y="271"/>
                    <a:pt x="81" y="271"/>
                  </a:cubicBezTo>
                  <a:cubicBezTo>
                    <a:pt x="0" y="0"/>
                    <a:pt x="0" y="0"/>
                    <a:pt x="0" y="0"/>
                  </a:cubicBezTo>
                  <a:cubicBezTo>
                    <a:pt x="45" y="0"/>
                    <a:pt x="45" y="0"/>
                    <a:pt x="45" y="0"/>
                  </a:cubicBezTo>
                  <a:cubicBezTo>
                    <a:pt x="101" y="203"/>
                    <a:pt x="101" y="203"/>
                    <a:pt x="101" y="203"/>
                  </a:cubicBezTo>
                  <a:cubicBezTo>
                    <a:pt x="103" y="211"/>
                    <a:pt x="104" y="219"/>
                    <a:pt x="105" y="228"/>
                  </a:cubicBezTo>
                  <a:cubicBezTo>
                    <a:pt x="107" y="228"/>
                    <a:pt x="107" y="228"/>
                    <a:pt x="107" y="228"/>
                  </a:cubicBezTo>
                  <a:cubicBezTo>
                    <a:pt x="107" y="221"/>
                    <a:pt x="109" y="213"/>
                    <a:pt x="112" y="203"/>
                  </a:cubicBezTo>
                  <a:cubicBezTo>
                    <a:pt x="174" y="0"/>
                    <a:pt x="174" y="0"/>
                    <a:pt x="174" y="0"/>
                  </a:cubicBezTo>
                  <a:cubicBezTo>
                    <a:pt x="213" y="0"/>
                    <a:pt x="213" y="0"/>
                    <a:pt x="213" y="0"/>
                  </a:cubicBezTo>
                  <a:cubicBezTo>
                    <a:pt x="270" y="204"/>
                    <a:pt x="270" y="204"/>
                    <a:pt x="270" y="204"/>
                  </a:cubicBezTo>
                  <a:cubicBezTo>
                    <a:pt x="271" y="211"/>
                    <a:pt x="273" y="219"/>
                    <a:pt x="273" y="228"/>
                  </a:cubicBezTo>
                  <a:cubicBezTo>
                    <a:pt x="275" y="228"/>
                    <a:pt x="275" y="228"/>
                    <a:pt x="275" y="228"/>
                  </a:cubicBezTo>
                  <a:cubicBezTo>
                    <a:pt x="276" y="220"/>
                    <a:pt x="277" y="212"/>
                    <a:pt x="280" y="204"/>
                  </a:cubicBezTo>
                  <a:cubicBezTo>
                    <a:pt x="335" y="0"/>
                    <a:pt x="335" y="0"/>
                    <a:pt x="335" y="0"/>
                  </a:cubicBezTo>
                  <a:lnTo>
                    <a:pt x="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sp>
          <p:nvSpPr>
            <p:cNvPr id="170" name="Freeform 22"/>
            <p:cNvSpPr>
              <a:spLocks/>
            </p:cNvSpPr>
            <p:nvPr/>
          </p:nvSpPr>
          <p:spPr bwMode="auto">
            <a:xfrm>
              <a:off x="8347075" y="-3759200"/>
              <a:ext cx="623888" cy="1062038"/>
            </a:xfrm>
            <a:custGeom>
              <a:avLst/>
              <a:gdLst>
                <a:gd name="T0" fmla="*/ 166 w 166"/>
                <a:gd name="T1" fmla="*/ 204 h 283"/>
                <a:gd name="T2" fmla="*/ 139 w 166"/>
                <a:gd name="T3" fmla="*/ 261 h 283"/>
                <a:gd name="T4" fmla="*/ 67 w 166"/>
                <a:gd name="T5" fmla="*/ 283 h 283"/>
                <a:gd name="T6" fmla="*/ 0 w 166"/>
                <a:gd name="T7" fmla="*/ 267 h 283"/>
                <a:gd name="T8" fmla="*/ 0 w 166"/>
                <a:gd name="T9" fmla="*/ 220 h 283"/>
                <a:gd name="T10" fmla="*/ 70 w 166"/>
                <a:gd name="T11" fmla="*/ 246 h 283"/>
                <a:gd name="T12" fmla="*/ 122 w 166"/>
                <a:gd name="T13" fmla="*/ 208 h 283"/>
                <a:gd name="T14" fmla="*/ 112 w 166"/>
                <a:gd name="T15" fmla="*/ 183 h 283"/>
                <a:gd name="T16" fmla="*/ 66 w 166"/>
                <a:gd name="T17" fmla="*/ 158 h 283"/>
                <a:gd name="T18" fmla="*/ 15 w 166"/>
                <a:gd name="T19" fmla="*/ 125 h 283"/>
                <a:gd name="T20" fmla="*/ 0 w 166"/>
                <a:gd name="T21" fmla="*/ 78 h 283"/>
                <a:gd name="T22" fmla="*/ 27 w 166"/>
                <a:gd name="T23" fmla="*/ 22 h 283"/>
                <a:gd name="T24" fmla="*/ 96 w 166"/>
                <a:gd name="T25" fmla="*/ 0 h 283"/>
                <a:gd name="T26" fmla="*/ 153 w 166"/>
                <a:gd name="T27" fmla="*/ 12 h 283"/>
                <a:gd name="T28" fmla="*/ 153 w 166"/>
                <a:gd name="T29" fmla="*/ 56 h 283"/>
                <a:gd name="T30" fmla="*/ 92 w 166"/>
                <a:gd name="T31" fmla="*/ 37 h 283"/>
                <a:gd name="T32" fmla="*/ 58 w 166"/>
                <a:gd name="T33" fmla="*/ 47 h 283"/>
                <a:gd name="T34" fmla="*/ 45 w 166"/>
                <a:gd name="T35" fmla="*/ 74 h 283"/>
                <a:gd name="T36" fmla="*/ 55 w 166"/>
                <a:gd name="T37" fmla="*/ 102 h 283"/>
                <a:gd name="T38" fmla="*/ 96 w 166"/>
                <a:gd name="T39" fmla="*/ 125 h 283"/>
                <a:gd name="T40" fmla="*/ 150 w 166"/>
                <a:gd name="T41" fmla="*/ 159 h 283"/>
                <a:gd name="T42" fmla="*/ 166 w 166"/>
                <a:gd name="T43" fmla="*/ 20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283">
                  <a:moveTo>
                    <a:pt x="166" y="204"/>
                  </a:moveTo>
                  <a:cubicBezTo>
                    <a:pt x="166" y="228"/>
                    <a:pt x="157" y="247"/>
                    <a:pt x="139" y="261"/>
                  </a:cubicBezTo>
                  <a:cubicBezTo>
                    <a:pt x="121" y="276"/>
                    <a:pt x="97" y="283"/>
                    <a:pt x="67" y="283"/>
                  </a:cubicBezTo>
                  <a:cubicBezTo>
                    <a:pt x="41" y="283"/>
                    <a:pt x="19" y="278"/>
                    <a:pt x="0" y="267"/>
                  </a:cubicBezTo>
                  <a:cubicBezTo>
                    <a:pt x="0" y="220"/>
                    <a:pt x="0" y="220"/>
                    <a:pt x="0" y="220"/>
                  </a:cubicBezTo>
                  <a:cubicBezTo>
                    <a:pt x="21" y="238"/>
                    <a:pt x="45" y="246"/>
                    <a:pt x="70" y="246"/>
                  </a:cubicBezTo>
                  <a:cubicBezTo>
                    <a:pt x="104" y="246"/>
                    <a:pt x="122" y="234"/>
                    <a:pt x="122" y="208"/>
                  </a:cubicBezTo>
                  <a:cubicBezTo>
                    <a:pt x="122" y="198"/>
                    <a:pt x="118" y="190"/>
                    <a:pt x="112" y="183"/>
                  </a:cubicBezTo>
                  <a:cubicBezTo>
                    <a:pt x="105" y="177"/>
                    <a:pt x="90" y="168"/>
                    <a:pt x="66" y="158"/>
                  </a:cubicBezTo>
                  <a:cubicBezTo>
                    <a:pt x="42" y="147"/>
                    <a:pt x="25" y="136"/>
                    <a:pt x="15" y="125"/>
                  </a:cubicBezTo>
                  <a:cubicBezTo>
                    <a:pt x="5" y="113"/>
                    <a:pt x="0" y="97"/>
                    <a:pt x="0" y="78"/>
                  </a:cubicBezTo>
                  <a:cubicBezTo>
                    <a:pt x="0" y="56"/>
                    <a:pt x="9" y="37"/>
                    <a:pt x="27" y="22"/>
                  </a:cubicBezTo>
                  <a:cubicBezTo>
                    <a:pt x="45" y="7"/>
                    <a:pt x="68" y="0"/>
                    <a:pt x="96" y="0"/>
                  </a:cubicBezTo>
                  <a:cubicBezTo>
                    <a:pt x="117" y="0"/>
                    <a:pt x="136" y="4"/>
                    <a:pt x="153" y="12"/>
                  </a:cubicBezTo>
                  <a:cubicBezTo>
                    <a:pt x="153" y="56"/>
                    <a:pt x="153" y="56"/>
                    <a:pt x="153" y="56"/>
                  </a:cubicBezTo>
                  <a:cubicBezTo>
                    <a:pt x="136" y="43"/>
                    <a:pt x="115" y="37"/>
                    <a:pt x="92" y="37"/>
                  </a:cubicBezTo>
                  <a:cubicBezTo>
                    <a:pt x="78" y="37"/>
                    <a:pt x="67" y="40"/>
                    <a:pt x="58" y="47"/>
                  </a:cubicBezTo>
                  <a:cubicBezTo>
                    <a:pt x="49" y="54"/>
                    <a:pt x="45" y="63"/>
                    <a:pt x="45" y="74"/>
                  </a:cubicBezTo>
                  <a:cubicBezTo>
                    <a:pt x="45" y="86"/>
                    <a:pt x="48" y="96"/>
                    <a:pt x="55" y="102"/>
                  </a:cubicBezTo>
                  <a:cubicBezTo>
                    <a:pt x="61" y="108"/>
                    <a:pt x="75" y="116"/>
                    <a:pt x="96" y="125"/>
                  </a:cubicBezTo>
                  <a:cubicBezTo>
                    <a:pt x="122" y="136"/>
                    <a:pt x="140" y="147"/>
                    <a:pt x="150" y="159"/>
                  </a:cubicBezTo>
                  <a:cubicBezTo>
                    <a:pt x="161" y="171"/>
                    <a:pt x="166" y="186"/>
                    <a:pt x="166"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03" tIns="45702" rIns="91403" bIns="45702"/>
            <a:lstStyle/>
            <a:p>
              <a:pPr defTabSz="932134">
                <a:defRPr/>
              </a:pPr>
              <a:endParaRPr lang="en-US" sz="1399">
                <a:solidFill>
                  <a:srgbClr val="505050"/>
                </a:solidFill>
              </a:endParaRPr>
            </a:p>
          </p:txBody>
        </p:sp>
      </p:grpSp>
    </p:spTree>
    <p:extLst>
      <p:ext uri="{BB962C8B-B14F-4D97-AF65-F5344CB8AC3E}">
        <p14:creationId xmlns:p14="http://schemas.microsoft.com/office/powerpoint/2010/main" val="285991335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63089"/>
          </a:xfrm>
        </p:spPr>
        <p:txBody>
          <a:bodyPr/>
          <a:lstStyle/>
          <a:p>
            <a:pPr marL="742950" indent="-742950">
              <a:buClr>
                <a:schemeClr val="tx1"/>
              </a:buClr>
              <a:buFont typeface="+mj-lt"/>
              <a:buAutoNum type="arabicParenR"/>
            </a:pPr>
            <a:r>
              <a:rPr lang="en-US" dirty="0" smtClean="0">
                <a:solidFill>
                  <a:schemeClr val="tx1"/>
                </a:solidFill>
              </a:rPr>
              <a:t>Establishing a solid base datacenter infrastructure (AD, WS2012R2, SC2012R2, VMM, </a:t>
            </a:r>
            <a:r>
              <a:rPr lang="en-US" dirty="0" err="1" smtClean="0">
                <a:solidFill>
                  <a:schemeClr val="tx1"/>
                </a:solidFill>
              </a:rPr>
              <a:t>AppController</a:t>
            </a:r>
            <a:r>
              <a:rPr lang="en-US" dirty="0" smtClean="0">
                <a:solidFill>
                  <a:schemeClr val="tx1"/>
                </a:solidFill>
              </a:rPr>
              <a:t>)</a:t>
            </a:r>
          </a:p>
          <a:p>
            <a:pPr marL="742950" indent="-742950">
              <a:buClr>
                <a:schemeClr val="tx1"/>
              </a:buClr>
              <a:buFont typeface="+mj-lt"/>
              <a:buAutoNum type="arabicParenR"/>
            </a:pPr>
            <a:r>
              <a:rPr lang="en-US" dirty="0" smtClean="0">
                <a:solidFill>
                  <a:schemeClr val="tx1"/>
                </a:solidFill>
              </a:rPr>
              <a:t>Stretching the </a:t>
            </a:r>
            <a:r>
              <a:rPr lang="en-US" dirty="0" err="1" smtClean="0">
                <a:solidFill>
                  <a:schemeClr val="tx1"/>
                </a:solidFill>
              </a:rPr>
              <a:t>on-premise</a:t>
            </a:r>
            <a:r>
              <a:rPr lang="en-US" dirty="0" smtClean="0">
                <a:solidFill>
                  <a:schemeClr val="tx1"/>
                </a:solidFill>
              </a:rPr>
              <a:t> environment to Microsoft Azure (NVGRE)</a:t>
            </a:r>
          </a:p>
          <a:p>
            <a:pPr marL="742950" indent="-742950">
              <a:buClr>
                <a:schemeClr val="tx1"/>
              </a:buClr>
              <a:buFont typeface="+mj-lt"/>
              <a:buAutoNum type="arabicParenR"/>
            </a:pPr>
            <a:r>
              <a:rPr lang="en-US" dirty="0" smtClean="0">
                <a:solidFill>
                  <a:schemeClr val="tx1"/>
                </a:solidFill>
              </a:rPr>
              <a:t>Monitoring, Alerting, Reporting, and Tasks – On-premise and Azure-based systems (SCOM)</a:t>
            </a:r>
          </a:p>
          <a:p>
            <a:pPr marL="742950" indent="-742950">
              <a:buClr>
                <a:schemeClr val="tx1"/>
              </a:buClr>
              <a:buFont typeface="+mj-lt"/>
              <a:buAutoNum type="arabicParenR"/>
            </a:pPr>
            <a:r>
              <a:rPr lang="en-US" dirty="0" smtClean="0">
                <a:solidFill>
                  <a:schemeClr val="tx1"/>
                </a:solidFill>
              </a:rPr>
              <a:t>Managing On-premise and Azure-based systems (SCCM)</a:t>
            </a:r>
          </a:p>
          <a:p>
            <a:pPr marL="742950" indent="-742950">
              <a:buClr>
                <a:schemeClr val="tx1"/>
              </a:buClr>
              <a:buFont typeface="+mj-lt"/>
              <a:buAutoNum type="arabicParenR"/>
            </a:pPr>
            <a:r>
              <a:rPr lang="en-US" dirty="0" smtClean="0">
                <a:solidFill>
                  <a:schemeClr val="tx1"/>
                </a:solidFill>
              </a:rPr>
              <a:t>Automating Common Hybrid Tasks (Orchestrator)</a:t>
            </a:r>
          </a:p>
        </p:txBody>
      </p:sp>
      <p:sp>
        <p:nvSpPr>
          <p:cNvPr id="3" name="Title 2"/>
          <p:cNvSpPr>
            <a:spLocks noGrp="1"/>
          </p:cNvSpPr>
          <p:nvPr>
            <p:ph type="title"/>
          </p:nvPr>
        </p:nvSpPr>
        <p:spPr>
          <a:xfrm>
            <a:off x="91824" y="202273"/>
            <a:ext cx="11889564" cy="917575"/>
          </a:xfrm>
        </p:spPr>
        <p:txBody>
          <a:bodyPr/>
          <a:lstStyle/>
          <a:p>
            <a:r>
              <a:rPr lang="en-US" dirty="0" smtClean="0"/>
              <a:t>Building this Session Scenario</a:t>
            </a:r>
            <a:endParaRPr lang="en-US" dirty="0"/>
          </a:p>
        </p:txBody>
      </p:sp>
    </p:spTree>
    <p:extLst>
      <p:ext uri="{BB962C8B-B14F-4D97-AF65-F5344CB8AC3E}">
        <p14:creationId xmlns:p14="http://schemas.microsoft.com/office/powerpoint/2010/main" val="38717548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6011" y="1560338"/>
            <a:ext cx="11887200" cy="5503045"/>
          </a:xfrm>
        </p:spPr>
        <p:txBody>
          <a:bodyPr/>
          <a:lstStyle/>
          <a:p>
            <a:r>
              <a:rPr lang="en-US" sz="3600" u="sng" dirty="0" smtClean="0">
                <a:solidFill>
                  <a:schemeClr val="tx1"/>
                </a:solidFill>
              </a:rPr>
              <a:t>Active Directory</a:t>
            </a:r>
            <a:r>
              <a:rPr lang="en-US" sz="3600" dirty="0" smtClean="0">
                <a:solidFill>
                  <a:schemeClr val="tx1"/>
                </a:solidFill>
              </a:rPr>
              <a:t> – Joins everything (</a:t>
            </a:r>
            <a:r>
              <a:rPr lang="en-US" sz="3600" dirty="0" err="1" smtClean="0">
                <a:solidFill>
                  <a:schemeClr val="tx1"/>
                </a:solidFill>
              </a:rPr>
              <a:t>on-premise</a:t>
            </a:r>
            <a:r>
              <a:rPr lang="en-US" sz="3600" dirty="0" smtClean="0">
                <a:solidFill>
                  <a:schemeClr val="tx1"/>
                </a:solidFill>
              </a:rPr>
              <a:t> and Azure) VMs together</a:t>
            </a:r>
          </a:p>
          <a:p>
            <a:r>
              <a:rPr lang="en-US" sz="3600" u="sng" dirty="0" smtClean="0">
                <a:solidFill>
                  <a:schemeClr val="tx1"/>
                </a:solidFill>
              </a:rPr>
              <a:t>Hyper-V 2012 R2</a:t>
            </a:r>
            <a:r>
              <a:rPr lang="en-US" sz="3600" dirty="0" smtClean="0">
                <a:solidFill>
                  <a:schemeClr val="tx1"/>
                </a:solidFill>
              </a:rPr>
              <a:t> – Could use VMware, but with Hyper-V VMs, easier to move things around in/out of the cloud</a:t>
            </a:r>
          </a:p>
          <a:p>
            <a:r>
              <a:rPr lang="en-US" sz="3600" u="sng" dirty="0" smtClean="0">
                <a:solidFill>
                  <a:schemeClr val="tx1"/>
                </a:solidFill>
              </a:rPr>
              <a:t>Windows Server 2012 R2 VMs</a:t>
            </a:r>
            <a:r>
              <a:rPr lang="en-US" sz="3600" dirty="0" smtClean="0">
                <a:solidFill>
                  <a:schemeClr val="tx1"/>
                </a:solidFill>
              </a:rPr>
              <a:t> – Could be other guest OSs, just keep them consistent between on-</a:t>
            </a:r>
            <a:r>
              <a:rPr lang="en-US" sz="3600" dirty="0" err="1" smtClean="0">
                <a:solidFill>
                  <a:schemeClr val="tx1"/>
                </a:solidFill>
              </a:rPr>
              <a:t>prem</a:t>
            </a:r>
            <a:r>
              <a:rPr lang="en-US" sz="3600" dirty="0" smtClean="0">
                <a:solidFill>
                  <a:schemeClr val="tx1"/>
                </a:solidFill>
              </a:rPr>
              <a:t> and cloud, easier to manage / administer</a:t>
            </a:r>
          </a:p>
          <a:p>
            <a:r>
              <a:rPr lang="en-US" sz="3600" u="sng" dirty="0" smtClean="0">
                <a:solidFill>
                  <a:schemeClr val="tx1"/>
                </a:solidFill>
              </a:rPr>
              <a:t>System Center Virtual Machine Manager / </a:t>
            </a:r>
            <a:r>
              <a:rPr lang="en-US" sz="3600" u="sng" dirty="0" err="1" smtClean="0">
                <a:solidFill>
                  <a:schemeClr val="tx1"/>
                </a:solidFill>
              </a:rPr>
              <a:t>AppController</a:t>
            </a:r>
            <a:r>
              <a:rPr lang="en-US" sz="3600" dirty="0" smtClean="0">
                <a:solidFill>
                  <a:schemeClr val="tx1"/>
                </a:solidFill>
              </a:rPr>
              <a:t> – Base tools to build, deploy, and access VMs on-</a:t>
            </a:r>
            <a:r>
              <a:rPr lang="en-US" sz="3600" dirty="0" err="1" smtClean="0">
                <a:solidFill>
                  <a:schemeClr val="tx1"/>
                </a:solidFill>
              </a:rPr>
              <a:t>prem</a:t>
            </a:r>
            <a:r>
              <a:rPr lang="en-US" sz="3600" dirty="0" smtClean="0">
                <a:solidFill>
                  <a:schemeClr val="tx1"/>
                </a:solidFill>
              </a:rPr>
              <a:t> and in the cloud</a:t>
            </a:r>
          </a:p>
        </p:txBody>
      </p:sp>
      <p:sp>
        <p:nvSpPr>
          <p:cNvPr id="3" name="Title 2"/>
          <p:cNvSpPr>
            <a:spLocks noGrp="1"/>
          </p:cNvSpPr>
          <p:nvPr>
            <p:ph type="title"/>
          </p:nvPr>
        </p:nvSpPr>
        <p:spPr>
          <a:xfrm>
            <a:off x="91824" y="114019"/>
            <a:ext cx="11889564" cy="917575"/>
          </a:xfrm>
        </p:spPr>
        <p:txBody>
          <a:bodyPr/>
          <a:lstStyle/>
          <a:p>
            <a:r>
              <a:rPr lang="en-US" sz="4400" dirty="0" smtClean="0"/>
              <a:t>1) </a:t>
            </a:r>
            <a:r>
              <a:rPr lang="en-US" sz="4400" dirty="0">
                <a:solidFill>
                  <a:schemeClr val="tx1"/>
                </a:solidFill>
              </a:rPr>
              <a:t>Establishing a solid base datacenter infrastructure (AD, WS2012R2, SC2012R2, VMM, </a:t>
            </a:r>
            <a:r>
              <a:rPr lang="en-US" sz="4400" dirty="0" err="1">
                <a:solidFill>
                  <a:schemeClr val="tx1"/>
                </a:solidFill>
              </a:rPr>
              <a:t>AppController</a:t>
            </a:r>
            <a:r>
              <a:rPr lang="en-US" sz="4400" dirty="0">
                <a:solidFill>
                  <a:schemeClr val="tx1"/>
                </a:solidFill>
              </a:rPr>
              <a:t>)</a:t>
            </a:r>
            <a:endParaRPr lang="en-US" sz="4400" dirty="0"/>
          </a:p>
        </p:txBody>
      </p:sp>
    </p:spTree>
    <p:extLst>
      <p:ext uri="{BB962C8B-B14F-4D97-AF65-F5344CB8AC3E}">
        <p14:creationId xmlns:p14="http://schemas.microsoft.com/office/powerpoint/2010/main" val="24465313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330-MorimotoAmaris-r8" id="{13AE0281-A1B9-4ED4-A54A-90258EF5280D}" vid="{59C4D217-C02F-4A09-B6A4-ABFFABBB965F}"/>
    </a:ext>
  </a:extLst>
</a:theme>
</file>

<file path=ppt/theme/theme2.xml><?xml version="1.0" encoding="utf-8"?>
<a:theme xmlns:a="http://schemas.openxmlformats.org/drawingml/2006/main" name="3_TDC_Conversation_v26">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330-MorimotoAmaris-r8" id="{13AE0281-A1B9-4ED4-A54A-90258EF5280D}" vid="{24EA7A11-8D1B-4AED-BF59-AEC9A33F1ACB}"/>
    </a:ext>
  </a:extLst>
</a:theme>
</file>

<file path=ppt/theme/theme3.xml><?xml version="1.0" encoding="utf-8"?>
<a:theme xmlns:a="http://schemas.openxmlformats.org/drawingml/2006/main" name="4_TDC_Conversation_v26">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330-MorimotoAmaris-r8" id="{13AE0281-A1B9-4ED4-A54A-90258EF5280D}" vid="{241C20D5-B845-4C1D-97CD-ED0005502DFE}"/>
    </a:ext>
  </a:extLst>
</a:theme>
</file>

<file path=ppt/theme/theme4.xml><?xml version="1.0" encoding="utf-8"?>
<a:theme xmlns:a="http://schemas.openxmlformats.org/drawingml/2006/main" name="2_MSVID_White_16x9_2012-08-18">
  <a:themeElements>
    <a:clrScheme name="Product Brand- white with magenta accents">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330-MorimotoAmaris-r8" id="{13AE0281-A1B9-4ED4-A54A-90258EF5280D}" vid="{256E0F41-5ACE-4652-AB30-3C3C7B0F0913}"/>
    </a:ext>
  </a:extLst>
</a:theme>
</file>

<file path=ppt/theme/theme5.xml><?xml version="1.0" encoding="utf-8"?>
<a:theme xmlns:a="http://schemas.openxmlformats.org/drawingml/2006/main" name="TDC_Conversation_v26">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330-MorimotoAmaris-r8" id="{13AE0281-A1B9-4ED4-A54A-90258EF5280D}" vid="{DFE490C0-1154-4D5D-AD5E-C0ED51DAA770}"/>
    </a:ext>
  </a:extLst>
</a:theme>
</file>

<file path=ppt/theme/theme6.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Rand Morimoto, Chris Amaris</External_x0020_Speaker>
    <Session_x0020_Code xmlns="e36bfbf9-5e42-489c-a259-4c54eb22cb57"> DCIM-B330</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microsoft.com/sharepoint/v3"/>
    <ds:schemaRef ds:uri="http://purl.org/dc/terms/"/>
    <ds:schemaRef ds:uri="http://purl.org/dc/elements/1.1/"/>
    <ds:schemaRef ds:uri="http://schemas.openxmlformats.org/package/2006/metadata/core-properties"/>
    <ds:schemaRef ds:uri="230e9df3-be65-4c73-a93b-d1236ebd677e"/>
    <ds:schemaRef ds:uri="e36bfbf9-5e42-489c-a259-4c54eb22cb5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4825</TotalTime>
  <Words>4154</Words>
  <Application>Microsoft Office PowerPoint</Application>
  <PresentationFormat>Custom</PresentationFormat>
  <Paragraphs>261</Paragraphs>
  <Slides>26</Slides>
  <Notes>25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26</vt:i4>
      </vt:variant>
    </vt:vector>
  </HeadingPairs>
  <TitlesOfParts>
    <vt:vector size="38" baseType="lpstr">
      <vt:lpstr>Arial</vt:lpstr>
      <vt:lpstr>Calibri</vt:lpstr>
      <vt:lpstr>Segoe Light</vt:lpstr>
      <vt:lpstr>Segoe UI</vt:lpstr>
      <vt:lpstr>Segoe UI Light</vt:lpstr>
      <vt:lpstr>Wingdings</vt:lpstr>
      <vt:lpstr>TechEd 2014 Dk Blue</vt:lpstr>
      <vt:lpstr>3_TDC_Conversation_v26</vt:lpstr>
      <vt:lpstr>4_TDC_Conversation_v26</vt:lpstr>
      <vt:lpstr>2_MSVID_White_16x9_2012-08-18</vt:lpstr>
      <vt:lpstr>TDC_Conversation_v26</vt:lpstr>
      <vt:lpstr>1_TechEd 2014 Dk Blue</vt:lpstr>
      <vt:lpstr>PowerPoint Presentation</vt:lpstr>
      <vt:lpstr>Best Practices Integrating On-Premise Datacenters with Azure IaaS</vt:lpstr>
      <vt:lpstr>About the Speakers</vt:lpstr>
      <vt:lpstr>Datacenters of the Past</vt:lpstr>
      <vt:lpstr>Datacenter of the (New) Present    “Datacenter without boundaries”</vt:lpstr>
      <vt:lpstr>Optimized Datacenter</vt:lpstr>
      <vt:lpstr>Simple Way to Start…</vt:lpstr>
      <vt:lpstr>Building this Session Scenario</vt:lpstr>
      <vt:lpstr>1) Establishing a solid base datacenter infrastructure (AD, WS2012R2, SC2012R2, VMM, AppController)</vt:lpstr>
      <vt:lpstr>Demo</vt:lpstr>
      <vt:lpstr>2) Stretching the on-premise environment to Microsoft Azure (NVGRE)</vt:lpstr>
      <vt:lpstr>Demo</vt:lpstr>
      <vt:lpstr>3) Monitoring, Alerting, Reporting, and Tasks –       On-premise and Azure-based systems (SCOM)</vt:lpstr>
      <vt:lpstr>Demo</vt:lpstr>
      <vt:lpstr>4) Managing On-premise and Azure-based systems (SCCM)</vt:lpstr>
      <vt:lpstr>Standard Patching / Updating - SCCM</vt:lpstr>
      <vt:lpstr>Managing Applications with a Cloud Approach</vt:lpstr>
      <vt:lpstr>5) Automating Common Hybrid Tasks (Orchestrator)</vt:lpstr>
      <vt:lpstr>Demo</vt:lpstr>
      <vt:lpstr>Related content</vt:lpstr>
      <vt:lpstr>Available 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Integrating On-Premise Datacenters with Azure IaaS</dc:title>
  <dc:subject>TechEd 2014</dc:subject>
  <dc:creator>Rand Morimoto</dc:creator>
  <cp:keywords/>
  <dc:description>Template: Jordan Cayabyab, Artitudes Design
Formatting: 
Audience Type:</dc:description>
  <cp:lastModifiedBy>testadmin</cp:lastModifiedBy>
  <cp:revision>292</cp:revision>
  <cp:lastPrinted>2014-05-04T21:19:47Z</cp:lastPrinted>
  <dcterms:created xsi:type="dcterms:W3CDTF">2013-10-21T21:40:33Z</dcterms:created>
  <dcterms:modified xsi:type="dcterms:W3CDTF">2014-05-13T20:39:37Z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