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92" r:id="rId5"/>
    <p:sldMasterId id="2147484330" r:id="rId6"/>
  </p:sldMasterIdLst>
  <p:notesMasterIdLst>
    <p:notesMasterId r:id="rId45"/>
  </p:notesMasterIdLst>
  <p:handoutMasterIdLst>
    <p:handoutMasterId r:id="rId46"/>
  </p:handoutMasterIdLst>
  <p:sldIdLst>
    <p:sldId id="1381" r:id="rId7"/>
    <p:sldId id="1552" r:id="rId8"/>
    <p:sldId id="1593" r:id="rId9"/>
    <p:sldId id="1614" r:id="rId10"/>
    <p:sldId id="1588" r:id="rId11"/>
    <p:sldId id="1589" r:id="rId12"/>
    <p:sldId id="1590" r:id="rId13"/>
    <p:sldId id="1594" r:id="rId14"/>
    <p:sldId id="1613" r:id="rId15"/>
    <p:sldId id="1605" r:id="rId16"/>
    <p:sldId id="1598" r:id="rId17"/>
    <p:sldId id="1600" r:id="rId18"/>
    <p:sldId id="1607" r:id="rId19"/>
    <p:sldId id="1606" r:id="rId20"/>
    <p:sldId id="1608" r:id="rId21"/>
    <p:sldId id="1610" r:id="rId22"/>
    <p:sldId id="1609" r:id="rId23"/>
    <p:sldId id="1611" r:id="rId24"/>
    <p:sldId id="1612" r:id="rId25"/>
    <p:sldId id="1615" r:id="rId26"/>
    <p:sldId id="1596" r:id="rId27"/>
    <p:sldId id="1618" r:id="rId28"/>
    <p:sldId id="1617" r:id="rId29"/>
    <p:sldId id="1619" r:id="rId30"/>
    <p:sldId id="1620" r:id="rId31"/>
    <p:sldId id="1621" r:id="rId32"/>
    <p:sldId id="1622" r:id="rId33"/>
    <p:sldId id="1627" r:id="rId34"/>
    <p:sldId id="1623" r:id="rId35"/>
    <p:sldId id="1624" r:id="rId36"/>
    <p:sldId id="1625" r:id="rId37"/>
    <p:sldId id="1628" r:id="rId38"/>
    <p:sldId id="1629" r:id="rId39"/>
    <p:sldId id="1634" r:id="rId40"/>
    <p:sldId id="1635" r:id="rId41"/>
    <p:sldId id="1631" r:id="rId42"/>
    <p:sldId id="1632" r:id="rId43"/>
    <p:sldId id="1633" r:id="rId44"/>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1381"/>
          </p14:sldIdLst>
        </p14:section>
        <p14:section name="Content" id="{22D60268-9A91-481A-A7CB-977B47CA9EA5}">
          <p14:sldIdLst>
            <p14:sldId id="1552"/>
            <p14:sldId id="1593"/>
            <p14:sldId id="1614"/>
          </p14:sldIdLst>
        </p14:section>
        <p14:section name="ALM" id="{88A283A6-507E-48CB-8880-BAC4821271B2}">
          <p14:sldIdLst>
            <p14:sldId id="1588"/>
            <p14:sldId id="1589"/>
            <p14:sldId id="1590"/>
          </p14:sldIdLst>
        </p14:section>
        <p14:section name="Scenarios" id="{0CFDAABF-4800-4190-BADD-63D19128F478}">
          <p14:sldIdLst>
            <p14:sldId id="1594"/>
            <p14:sldId id="1613"/>
          </p14:sldIdLst>
        </p14:section>
        <p14:section name="What is VSO / TFS" id="{A6ED5E3E-DC62-4830-AB66-C25D685CC22A}">
          <p14:sldIdLst>
            <p14:sldId id="1605"/>
            <p14:sldId id="1598"/>
            <p14:sldId id="1600"/>
            <p14:sldId id="1607"/>
            <p14:sldId id="1606"/>
            <p14:sldId id="1608"/>
            <p14:sldId id="1610"/>
            <p14:sldId id="1609"/>
            <p14:sldId id="1611"/>
          </p14:sldIdLst>
        </p14:section>
        <p14:section name="Integration Scenarios" id="{E37525A7-F3F0-4AE7-A234-9211268E8EBD}">
          <p14:sldIdLst>
            <p14:sldId id="1612"/>
          </p14:sldIdLst>
        </p14:section>
        <p14:section name="How to Integrate" id="{AC3B4AD8-2E88-4B25-AA6D-8DD2CD12A1E3}">
          <p14:sldIdLst>
            <p14:sldId id="1615"/>
            <p14:sldId id="1596"/>
            <p14:sldId id="1618"/>
            <p14:sldId id="1617"/>
            <p14:sldId id="1619"/>
            <p14:sldId id="1620"/>
            <p14:sldId id="1621"/>
            <p14:sldId id="1622"/>
            <p14:sldId id="1627"/>
            <p14:sldId id="1623"/>
            <p14:sldId id="1624"/>
            <p14:sldId id="1625"/>
            <p14:sldId id="1628"/>
            <p14:sldId id="1629"/>
            <p14:sldId id="1634"/>
            <p14:sldId id="1635"/>
            <p14:sldId id="1631"/>
            <p14:sldId id="1632"/>
            <p14:sldId id="1633"/>
          </p14:sldIdLst>
        </p14:section>
        <p14:section name="Template Layouts" id="{FF377351-AA58-4A42-A64C-48719B975E8A}">
          <p14:sldIdLst/>
        </p14:section>
        <p14:section name="Guidelines: Font and Colors" id="{25721397-5FAB-4C6D-A6C0-0EC58D7FA1A0}">
          <p14:sldIdLst/>
        </p14:section>
        <p14:section name="Charts &amp; Tables" id="{906157E2-ED63-4193-899E-DAE02ED3C56D}">
          <p14:sldIdLst/>
        </p14:section>
        <p14:section name="Section Headers &amp; Other Text Layouts" id="{873DF4F1-08B2-453E-B1FE-2094C15BBFA1}">
          <p14:sldIdLst/>
        </p14:section>
        <p14:section name="Required TechEd Slides" id="{26AC01F7-B32B-44E9-BE5B-D21B17F99D23}">
          <p14:sldIdLst/>
        </p14:section>
        <p14:section name="Old deck" id="{13FE7E44-838D-4BA8-A09E-E5ABFAAAC324}">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64" autoAdjust="0"/>
    <p:restoredTop sz="95730" autoAdjust="0"/>
  </p:normalViewPr>
  <p:slideViewPr>
    <p:cSldViewPr snapToObjects="1">
      <p:cViewPr varScale="1">
        <p:scale>
          <a:sx n="113" d="100"/>
          <a:sy n="113" d="100"/>
        </p:scale>
        <p:origin x="84" y="438"/>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0"/>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5/13/2014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5/13/2014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225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906953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38</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332629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847143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468"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51B1278-D92B-4AF3-A9C1-71DD298190CE}" type="datetimeFigureOut">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43607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5/13/2014 6:53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648823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468"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3BFCAB0-018E-45E7-84DB-4B15BBF18861}"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815576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 typeface="Arial" panose="020B0604020202020204" pitchFamily="34" charset="0"/>
              <a:buNone/>
              <a:tabLst/>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Visual Studio 11</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endParaRPr>
          </a:p>
        </p:txBody>
      </p:sp>
      <p:sp>
        <p:nvSpPr>
          <p:cNvPr id="6" name="Date Placeholder 5"/>
          <p:cNvSpPr>
            <a:spLocks noGrp="1"/>
          </p:cNvSpPr>
          <p:nvPr>
            <p:ph type="dt" idx="12"/>
          </p:nvPr>
        </p:nvSpPr>
        <p:spPr/>
        <p:txBody>
          <a:bodyPr/>
          <a:lstStyle/>
          <a:p>
            <a:fld id="{630DD690-6CB8-4549-BE7E-DD1B9C0B04A0}" type="datetime1">
              <a:rPr lang="en-US" smtClean="0">
                <a:solidFill>
                  <a:prstClr val="black"/>
                </a:solidFill>
              </a:rPr>
              <a:pPr/>
              <a:t>5/13/2014</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550211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914760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3841452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6846021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w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31341593"/>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3" y="1212849"/>
            <a:ext cx="5486399" cy="2535822"/>
          </a:xfrm>
        </p:spPr>
        <p:txBody>
          <a:bodyPr wrap="square">
            <a:spAutoFit/>
          </a:bodyPr>
          <a:lstStyle>
            <a:lvl1pPr marL="0" indent="0">
              <a:spcBef>
                <a:spcPts val="1224"/>
              </a:spcBef>
              <a:buClr>
                <a:schemeClr val="tx1"/>
              </a:buClr>
              <a:buFont typeface="Wingdings" pitchFamily="2" charset="2"/>
              <a:buNone/>
              <a:defRPr sz="3599">
                <a:solidFill>
                  <a:schemeClr val="accent2"/>
                </a:solidFill>
              </a:defRPr>
            </a:lvl1pPr>
            <a:lvl2pPr marL="0" indent="0">
              <a:buNone/>
              <a:defRPr sz="2000"/>
            </a:lvl2pPr>
            <a:lvl3pPr marL="231662" indent="0">
              <a:buNone/>
              <a:tabLst/>
              <a:defRPr sz="2000"/>
            </a:lvl3pPr>
            <a:lvl4pPr marL="460150" indent="0">
              <a:buNone/>
              <a:defRPr/>
            </a:lvl4pPr>
            <a:lvl5pPr marL="685467"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42" y="1212849"/>
            <a:ext cx="5486399" cy="2535822"/>
          </a:xfrm>
        </p:spPr>
        <p:txBody>
          <a:bodyPr wrap="square">
            <a:spAutoFit/>
          </a:bodyPr>
          <a:lstStyle>
            <a:lvl1pPr marL="0" indent="0">
              <a:spcBef>
                <a:spcPts val="1224"/>
              </a:spcBef>
              <a:buClr>
                <a:schemeClr val="tx1"/>
              </a:buClr>
              <a:buFont typeface="Wingdings" pitchFamily="2" charset="2"/>
              <a:buNone/>
              <a:defRPr sz="3599">
                <a:solidFill>
                  <a:srgbClr val="68217A"/>
                </a:solidFill>
              </a:defRPr>
            </a:lvl1pPr>
            <a:lvl2pPr marL="0" indent="0">
              <a:buNone/>
              <a:defRPr sz="2000"/>
            </a:lvl2pPr>
            <a:lvl3pPr marL="231662" indent="0">
              <a:buNone/>
              <a:tabLst/>
              <a:defRPr sz="2000"/>
            </a:lvl3pPr>
            <a:lvl4pPr marL="460150" indent="0">
              <a:buNone/>
              <a:defRPr/>
            </a:lvl4pPr>
            <a:lvl5pPr marL="685467"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68209781"/>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accent2"/>
        </a:solidFill>
        <a:effectLst/>
      </p:bgPr>
    </p:bg>
    <p:spTree>
      <p:nvGrpSpPr>
        <p:cNvPr id="1" name=""/>
        <p:cNvGrpSpPr/>
        <p:nvPr/>
      </p:nvGrpSpPr>
      <p:grpSpPr>
        <a:xfrm>
          <a:off x="0" y="0"/>
          <a:ext cx="0" cy="0"/>
          <a:chOff x="0" y="0"/>
          <a:chExt cx="0" cy="0"/>
        </a:xfrm>
      </p:grpSpPr>
      <p:pic>
        <p:nvPicPr>
          <p:cNvPr id="2" name="Picture 1" descr="VS_PowerPoint_16x9-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34712" cy="6994525"/>
          </a:xfrm>
          <a:prstGeom prst="rect">
            <a:avLst/>
          </a:prstGeom>
        </p:spPr>
      </p:pic>
      <p:sp>
        <p:nvSpPr>
          <p:cNvPr id="5" name="Text Placeholder 4"/>
          <p:cNvSpPr>
            <a:spLocks noGrp="1"/>
          </p:cNvSpPr>
          <p:nvPr>
            <p:ph type="body" sz="quarter" idx="12" hasCustomPrompt="1"/>
          </p:nvPr>
        </p:nvSpPr>
        <p:spPr>
          <a:xfrm>
            <a:off x="276542" y="5600698"/>
            <a:ext cx="7315200" cy="1830388"/>
          </a:xfrm>
          <a:noFill/>
        </p:spPr>
        <p:txBody>
          <a:bodyPr lIns="146260" tIns="109696" rIns="146260" bIns="109696">
            <a:noAutofit/>
          </a:bodyPr>
          <a:lstStyle>
            <a:lvl1pPr marL="0" indent="0">
              <a:spcBef>
                <a:spcPts val="0"/>
              </a:spcBef>
              <a:buNone/>
              <a:defRPr sz="30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3763403"/>
            <a:ext cx="7315200" cy="1837298"/>
          </a:xfrm>
          <a:noFill/>
        </p:spPr>
        <p:txBody>
          <a:bodyPr lIns="146260" tIns="91413" rIns="146260" bIns="91413" anchor="t" anchorCtr="0"/>
          <a:lstStyle>
            <a:lvl1pPr>
              <a:defRPr sz="5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163207" y="6507950"/>
            <a:ext cx="1005841" cy="195077"/>
          </a:xfrm>
          <a:prstGeom prst="rect">
            <a:avLst/>
          </a:prstGeom>
          <a:noFill/>
        </p:spPr>
      </p:pic>
      <p:pic>
        <p:nvPicPr>
          <p:cNvPr id="8" name="Picture 7" descr="VS_Wht_rgb.wmf"/>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580" y="2125663"/>
            <a:ext cx="2743550" cy="484156"/>
          </a:xfrm>
          <a:prstGeom prst="rect">
            <a:avLst/>
          </a:prstGeom>
        </p:spPr>
      </p:pic>
    </p:spTree>
    <p:extLst>
      <p:ext uri="{BB962C8B-B14F-4D97-AF65-F5344CB8AC3E}">
        <p14:creationId xmlns:p14="http://schemas.microsoft.com/office/powerpoint/2010/main" val="35018282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chemeClr val="accent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34711" cy="6994525"/>
          </a:xfrm>
          <a:prstGeom prst="rect">
            <a:avLst/>
          </a:prstGeom>
        </p:spPr>
      </p:pic>
      <p:sp>
        <p:nvSpPr>
          <p:cNvPr id="5" name="Text Placeholder 4"/>
          <p:cNvSpPr>
            <a:spLocks noGrp="1"/>
          </p:cNvSpPr>
          <p:nvPr>
            <p:ph type="body" sz="quarter" idx="12" hasCustomPrompt="1"/>
          </p:nvPr>
        </p:nvSpPr>
        <p:spPr>
          <a:xfrm>
            <a:off x="276542" y="5600698"/>
            <a:ext cx="7315200" cy="1830388"/>
          </a:xfrm>
          <a:noFill/>
        </p:spPr>
        <p:txBody>
          <a:bodyPr lIns="146260" tIns="109696" rIns="146260" bIns="109696">
            <a:noAutofit/>
          </a:bodyPr>
          <a:lstStyle>
            <a:lvl1pPr marL="0" indent="0">
              <a:spcBef>
                <a:spcPts val="0"/>
              </a:spcBef>
              <a:buNone/>
              <a:defRPr sz="30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3763403"/>
            <a:ext cx="7315200" cy="1837298"/>
          </a:xfrm>
          <a:noFill/>
        </p:spPr>
        <p:txBody>
          <a:bodyPr lIns="146260" tIns="91413" rIns="146260" bIns="91413" anchor="t" anchorCtr="0"/>
          <a:lstStyle>
            <a:lvl1pPr>
              <a:defRPr sz="5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Picture 7" descr="VS_Wht_rgb.wm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580" y="2125663"/>
            <a:ext cx="2743550" cy="484156"/>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163207" y="6507950"/>
            <a:ext cx="1005841" cy="195077"/>
          </a:xfrm>
          <a:prstGeom prst="rect">
            <a:avLst/>
          </a:prstGeom>
          <a:noFill/>
        </p:spPr>
      </p:pic>
    </p:spTree>
    <p:extLst>
      <p:ext uri="{BB962C8B-B14F-4D97-AF65-F5344CB8AC3E}">
        <p14:creationId xmlns:p14="http://schemas.microsoft.com/office/powerpoint/2010/main" val="35504491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Slide 3">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34711" cy="6994524"/>
          </a:xfrm>
          <a:prstGeom prst="rect">
            <a:avLst/>
          </a:prstGeom>
        </p:spPr>
      </p:pic>
      <p:pic>
        <p:nvPicPr>
          <p:cNvPr id="7" name="Picture 6" descr="VS_Purp526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0907" y="1924372"/>
            <a:ext cx="3217432" cy="901047"/>
          </a:xfrm>
          <a:prstGeom prst="rect">
            <a:avLst/>
          </a:prstGeom>
        </p:spPr>
      </p:pic>
      <p:pic>
        <p:nvPicPr>
          <p:cNvPr id="10" name="Picture 9" descr="MSFT_logo_rgb_C-Gray.png"/>
          <p:cNvPicPr>
            <a:picLocks noChangeAspect="1"/>
          </p:cNvPicPr>
          <p:nvPr userDrawn="1"/>
        </p:nvPicPr>
        <p:blipFill rotWithShape="1">
          <a:blip r:embed="rId4">
            <a:extLst>
              <a:ext uri="{28A0092B-C50C-407E-A947-70E740481C1C}">
                <a14:useLocalDpi xmlns:a14="http://schemas.microsoft.com/office/drawing/2010/main" val="0"/>
              </a:ext>
            </a:extLst>
          </a:blip>
          <a:srcRect l="30316" t="23386" b="23386"/>
          <a:stretch/>
        </p:blipFill>
        <p:spPr>
          <a:xfrm>
            <a:off x="10126763" y="6434577"/>
            <a:ext cx="1254513" cy="352486"/>
          </a:xfrm>
          <a:prstGeom prst="rect">
            <a:avLst/>
          </a:prstGeom>
        </p:spPr>
      </p:pic>
      <p:sp>
        <p:nvSpPr>
          <p:cNvPr id="5" name="Text Placeholder 4"/>
          <p:cNvSpPr>
            <a:spLocks noGrp="1"/>
          </p:cNvSpPr>
          <p:nvPr>
            <p:ph type="body" sz="quarter" idx="12" hasCustomPrompt="1"/>
          </p:nvPr>
        </p:nvSpPr>
        <p:spPr>
          <a:xfrm>
            <a:off x="276542" y="5600698"/>
            <a:ext cx="7315200" cy="1393827"/>
          </a:xfrm>
          <a:noFill/>
        </p:spPr>
        <p:txBody>
          <a:bodyPr lIns="146260" tIns="109696" rIns="146260" bIns="109696">
            <a:noAutofit/>
          </a:bodyPr>
          <a:lstStyle>
            <a:lvl1pPr marL="0" indent="0">
              <a:spcBef>
                <a:spcPts val="0"/>
              </a:spcBef>
              <a:buNone/>
              <a:defRPr sz="3000" spc="0" baseline="0">
                <a:solidFill>
                  <a:schemeClr val="tx1">
                    <a:lumMod val="50000"/>
                  </a:schemeClr>
                </a:soli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3763403"/>
            <a:ext cx="7315200" cy="1837298"/>
          </a:xfrm>
          <a:noFill/>
        </p:spPr>
        <p:txBody>
          <a:bodyPr lIns="146260" tIns="91413" rIns="146260" bIns="91413" anchor="t" anchorCtr="0"/>
          <a:lstStyle>
            <a:lvl1pPr>
              <a:defRPr sz="5000" spc="-100" baseline="0">
                <a:solidFill>
                  <a:schemeClr val="accent2"/>
                </a:solidFill>
              </a:defRPr>
            </a:lvl1pPr>
          </a:lstStyle>
          <a:p>
            <a:r>
              <a:rPr lang="en-US" dirty="0" smtClean="0"/>
              <a:t>Presentation title</a:t>
            </a:r>
            <a:endParaRPr lang="en-US" dirty="0"/>
          </a:p>
        </p:txBody>
      </p:sp>
    </p:spTree>
    <p:extLst>
      <p:ext uri="{BB962C8B-B14F-4D97-AF65-F5344CB8AC3E}">
        <p14:creationId xmlns:p14="http://schemas.microsoft.com/office/powerpoint/2010/main" val="6949049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Slide 3">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34710" cy="6994524"/>
          </a:xfrm>
          <a:prstGeom prst="rect">
            <a:avLst/>
          </a:prstGeom>
        </p:spPr>
      </p:pic>
      <p:pic>
        <p:nvPicPr>
          <p:cNvPr id="7" name="Picture 6" descr="VS_Purp526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0907" y="1924372"/>
            <a:ext cx="3217432" cy="901047"/>
          </a:xfrm>
          <a:prstGeom prst="rect">
            <a:avLst/>
          </a:prstGeom>
        </p:spPr>
      </p:pic>
      <p:sp>
        <p:nvSpPr>
          <p:cNvPr id="5" name="Text Placeholder 4"/>
          <p:cNvSpPr>
            <a:spLocks noGrp="1"/>
          </p:cNvSpPr>
          <p:nvPr>
            <p:ph type="body" sz="quarter" idx="12" hasCustomPrompt="1"/>
          </p:nvPr>
        </p:nvSpPr>
        <p:spPr>
          <a:xfrm>
            <a:off x="276542" y="5600698"/>
            <a:ext cx="7315200" cy="1393827"/>
          </a:xfrm>
          <a:noFill/>
        </p:spPr>
        <p:txBody>
          <a:bodyPr lIns="146260" tIns="109696" rIns="146260" bIns="109696">
            <a:noAutofit/>
          </a:bodyPr>
          <a:lstStyle>
            <a:lvl1pPr marL="0" indent="0">
              <a:spcBef>
                <a:spcPts val="0"/>
              </a:spcBef>
              <a:buNone/>
              <a:defRPr sz="3000" spc="0" baseline="0">
                <a:solidFill>
                  <a:schemeClr val="tx1">
                    <a:lumMod val="50000"/>
                  </a:schemeClr>
                </a:soli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3763403"/>
            <a:ext cx="7315200" cy="1837298"/>
          </a:xfrm>
          <a:noFill/>
        </p:spPr>
        <p:txBody>
          <a:bodyPr lIns="146260" tIns="91413" rIns="146260" bIns="91413" anchor="t" anchorCtr="0"/>
          <a:lstStyle>
            <a:lvl1pPr>
              <a:defRPr sz="5000" spc="-100" baseline="0">
                <a:solidFill>
                  <a:schemeClr val="accent2"/>
                </a:solidFill>
              </a:defRPr>
            </a:lvl1pPr>
          </a:lstStyle>
          <a:p>
            <a:r>
              <a:rPr lang="en-US" dirty="0" smtClean="0"/>
              <a:t>Presentation title</a:t>
            </a:r>
            <a:endParaRPr lang="en-US" dirty="0"/>
          </a:p>
        </p:txBody>
      </p:sp>
      <p:pic>
        <p:nvPicPr>
          <p:cNvPr id="8" name="Picture 7" descr="MSFT_logo_rgb_C-Gray.png"/>
          <p:cNvPicPr>
            <a:picLocks noChangeAspect="1"/>
          </p:cNvPicPr>
          <p:nvPr userDrawn="1"/>
        </p:nvPicPr>
        <p:blipFill rotWithShape="1">
          <a:blip r:embed="rId4">
            <a:extLst>
              <a:ext uri="{28A0092B-C50C-407E-A947-70E740481C1C}">
                <a14:useLocalDpi xmlns:a14="http://schemas.microsoft.com/office/drawing/2010/main" val="0"/>
              </a:ext>
            </a:extLst>
          </a:blip>
          <a:srcRect l="30316" t="23386" b="23386"/>
          <a:stretch/>
        </p:blipFill>
        <p:spPr>
          <a:xfrm>
            <a:off x="10126763" y="6434577"/>
            <a:ext cx="1254513" cy="352486"/>
          </a:xfrm>
          <a:prstGeom prst="rect">
            <a:avLst/>
          </a:prstGeom>
        </p:spPr>
      </p:pic>
    </p:spTree>
    <p:extLst>
      <p:ext uri="{BB962C8B-B14F-4D97-AF65-F5344CB8AC3E}">
        <p14:creationId xmlns:p14="http://schemas.microsoft.com/office/powerpoint/2010/main" val="41597609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ection Title Accent Color 2">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34711" cy="6994525"/>
          </a:xfrm>
          <a:prstGeom prst="rect">
            <a:avLst/>
          </a:prstGeom>
        </p:spPr>
      </p:pic>
      <p:sp>
        <p:nvSpPr>
          <p:cNvPr id="2" name="Title 1"/>
          <p:cNvSpPr>
            <a:spLocks noGrp="1"/>
          </p:cNvSpPr>
          <p:nvPr>
            <p:ph type="title" hasCustomPrompt="1"/>
          </p:nvPr>
        </p:nvSpPr>
        <p:spPr>
          <a:xfrm>
            <a:off x="274638" y="274320"/>
            <a:ext cx="7315200" cy="1831975"/>
          </a:xfrm>
          <a:noFill/>
        </p:spPr>
        <p:txBody>
          <a:bodyPr tIns="91413" bIns="91413"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47839696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Section Title Accent Color 2">
    <p:bg>
      <p:bgPr>
        <a:solidFill>
          <a:schemeClr val="accent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34711" cy="6994524"/>
          </a:xfrm>
          <a:prstGeom prst="rect">
            <a:avLst/>
          </a:prstGeom>
        </p:spPr>
      </p:pic>
      <p:sp>
        <p:nvSpPr>
          <p:cNvPr id="2" name="Title 1"/>
          <p:cNvSpPr>
            <a:spLocks noGrp="1"/>
          </p:cNvSpPr>
          <p:nvPr>
            <p:ph type="title" hasCustomPrompt="1"/>
          </p:nvPr>
        </p:nvSpPr>
        <p:spPr>
          <a:xfrm>
            <a:off x="274638" y="274320"/>
            <a:ext cx="7315200" cy="1831975"/>
          </a:xfrm>
          <a:noFill/>
        </p:spPr>
        <p:txBody>
          <a:bodyPr tIns="91413" bIns="91413"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169006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Section Title Accent Color 2">
    <p:bg>
      <p:bgPr>
        <a:solidFill>
          <a:schemeClr val="accent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34711" cy="6994524"/>
          </a:xfrm>
          <a:prstGeom prst="rect">
            <a:avLst/>
          </a:prstGeom>
        </p:spPr>
      </p:pic>
      <p:sp>
        <p:nvSpPr>
          <p:cNvPr id="2" name="Title 1"/>
          <p:cNvSpPr>
            <a:spLocks noGrp="1"/>
          </p:cNvSpPr>
          <p:nvPr>
            <p:ph type="title" hasCustomPrompt="1"/>
          </p:nvPr>
        </p:nvSpPr>
        <p:spPr>
          <a:xfrm>
            <a:off x="274638" y="274320"/>
            <a:ext cx="7315200" cy="1831975"/>
          </a:xfrm>
          <a:noFill/>
        </p:spPr>
        <p:txBody>
          <a:bodyPr tIns="91413" bIns="91413"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8269048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Section Title Accent Color 2">
    <p:bg>
      <p:bgPr>
        <a:solidFill>
          <a:schemeClr val="accent2"/>
        </a:solidFill>
        <a:effectLst/>
      </p:bgPr>
    </p:bg>
    <p:spTree>
      <p:nvGrpSpPr>
        <p:cNvPr id="1" name=""/>
        <p:cNvGrpSpPr/>
        <p:nvPr/>
      </p:nvGrpSpPr>
      <p:grpSpPr>
        <a:xfrm>
          <a:off x="0" y="0"/>
          <a:ext cx="0" cy="0"/>
          <a:chOff x="0" y="0"/>
          <a:chExt cx="0" cy="0"/>
        </a:xfrm>
      </p:grpSpPr>
      <p:pic>
        <p:nvPicPr>
          <p:cNvPr id="3" name="Picture 2" descr="demo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27659" cy="6994525"/>
          </a:xfrm>
          <a:prstGeom prst="rect">
            <a:avLst/>
          </a:prstGeom>
        </p:spPr>
      </p:pic>
      <p:sp>
        <p:nvSpPr>
          <p:cNvPr id="2" name="Title 1"/>
          <p:cNvSpPr>
            <a:spLocks noGrp="1"/>
          </p:cNvSpPr>
          <p:nvPr>
            <p:ph type="title" hasCustomPrompt="1"/>
          </p:nvPr>
        </p:nvSpPr>
        <p:spPr>
          <a:xfrm>
            <a:off x="274638" y="274320"/>
            <a:ext cx="4746400" cy="4488660"/>
          </a:xfrm>
          <a:noFill/>
        </p:spPr>
        <p:txBody>
          <a:bodyPr tIns="91413" bIns="91413" anchor="t" anchorCtr="0"/>
          <a:lstStyle>
            <a:lvl1pPr>
              <a:defRPr sz="8800" spc="-100" baseline="0">
                <a:gradFill>
                  <a:gsLst>
                    <a:gs pos="100000">
                      <a:schemeClr val="tx1"/>
                    </a:gs>
                    <a:gs pos="0">
                      <a:schemeClr val="tx1"/>
                    </a:gs>
                  </a:gsLst>
                  <a:lin ang="5400000" scaled="0"/>
                </a:gradFill>
              </a:defRPr>
            </a:lvl1pPr>
          </a:lstStyle>
          <a:p>
            <a:r>
              <a:rPr lang="en-US" dirty="0" smtClean="0"/>
              <a:t>Demo</a:t>
            </a:r>
            <a:endParaRPr lang="en-US" dirty="0"/>
          </a:p>
        </p:txBody>
      </p:sp>
    </p:spTree>
    <p:extLst>
      <p:ext uri="{BB962C8B-B14F-4D97-AF65-F5344CB8AC3E}">
        <p14:creationId xmlns:p14="http://schemas.microsoft.com/office/powerpoint/2010/main" val="37040467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Section Title Accent Color 2">
    <p:bg>
      <p:bgPr>
        <a:solidFill>
          <a:schemeClr val="accent2"/>
        </a:solidFill>
        <a:effectLst/>
      </p:bgPr>
    </p:bg>
    <p:spTree>
      <p:nvGrpSpPr>
        <p:cNvPr id="1" name=""/>
        <p:cNvGrpSpPr/>
        <p:nvPr/>
      </p:nvGrpSpPr>
      <p:grpSpPr>
        <a:xfrm>
          <a:off x="0" y="0"/>
          <a:ext cx="0" cy="0"/>
          <a:chOff x="0" y="0"/>
          <a:chExt cx="0" cy="0"/>
        </a:xfrm>
      </p:grpSpPr>
      <p:pic>
        <p:nvPicPr>
          <p:cNvPr id="4" name="Picture 3" descr="announcin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36475" cy="6992345"/>
          </a:xfrm>
          <a:prstGeom prst="rect">
            <a:avLst/>
          </a:prstGeom>
        </p:spPr>
      </p:pic>
      <p:sp>
        <p:nvSpPr>
          <p:cNvPr id="2" name="Title 1"/>
          <p:cNvSpPr>
            <a:spLocks noGrp="1"/>
          </p:cNvSpPr>
          <p:nvPr>
            <p:ph type="title" hasCustomPrompt="1"/>
          </p:nvPr>
        </p:nvSpPr>
        <p:spPr>
          <a:xfrm>
            <a:off x="274638" y="274320"/>
            <a:ext cx="7315200" cy="1831975"/>
          </a:xfrm>
          <a:noFill/>
        </p:spPr>
        <p:txBody>
          <a:bodyPr tIns="91413" bIns="91413" anchor="t" anchorCtr="0"/>
          <a:lstStyle>
            <a:lvl1pPr>
              <a:defRPr sz="8800" spc="-100" baseline="0">
                <a:gradFill>
                  <a:gsLst>
                    <a:gs pos="100000">
                      <a:schemeClr val="tx1"/>
                    </a:gs>
                    <a:gs pos="0">
                      <a:schemeClr val="tx1"/>
                    </a:gs>
                  </a:gsLst>
                  <a:lin ang="5400000" scaled="0"/>
                </a:gradFill>
              </a:defRPr>
            </a:lvl1pPr>
          </a:lstStyle>
          <a:p>
            <a:r>
              <a:rPr lang="en-US" dirty="0" smtClean="0"/>
              <a:t>Announcing</a:t>
            </a:r>
            <a:endParaRPr lang="en-US" dirty="0"/>
          </a:p>
        </p:txBody>
      </p:sp>
    </p:spTree>
    <p:extLst>
      <p:ext uri="{BB962C8B-B14F-4D97-AF65-F5344CB8AC3E}">
        <p14:creationId xmlns:p14="http://schemas.microsoft.com/office/powerpoint/2010/main" val="20590546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Section Title Accent Color 2">
    <p:bg>
      <p:bgPr>
        <a:solidFill>
          <a:schemeClr val="accent2"/>
        </a:solidFill>
        <a:effectLst/>
      </p:bgPr>
    </p:bg>
    <p:spTree>
      <p:nvGrpSpPr>
        <p:cNvPr id="1" name=""/>
        <p:cNvGrpSpPr/>
        <p:nvPr/>
      </p:nvGrpSpPr>
      <p:grpSpPr>
        <a:xfrm>
          <a:off x="0" y="0"/>
          <a:ext cx="0" cy="0"/>
          <a:chOff x="0" y="0"/>
          <a:chExt cx="0" cy="0"/>
        </a:xfrm>
      </p:grpSpPr>
      <p:pic>
        <p:nvPicPr>
          <p:cNvPr id="3" name="Picture 2" descr="vide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27659" cy="6994525"/>
          </a:xfrm>
          <a:prstGeom prst="rect">
            <a:avLst/>
          </a:prstGeom>
        </p:spPr>
      </p:pic>
      <p:sp>
        <p:nvSpPr>
          <p:cNvPr id="2" name="Title 1"/>
          <p:cNvSpPr>
            <a:spLocks noGrp="1"/>
          </p:cNvSpPr>
          <p:nvPr>
            <p:ph type="title" hasCustomPrompt="1"/>
          </p:nvPr>
        </p:nvSpPr>
        <p:spPr>
          <a:xfrm>
            <a:off x="274638" y="274320"/>
            <a:ext cx="7315200" cy="1831975"/>
          </a:xfrm>
          <a:noFill/>
        </p:spPr>
        <p:txBody>
          <a:bodyPr tIns="91413" bIns="91413" anchor="t" anchorCtr="0"/>
          <a:lstStyle>
            <a:lvl1pPr>
              <a:defRPr sz="8800" spc="-100" baseline="0">
                <a:gradFill>
                  <a:gsLst>
                    <a:gs pos="100000">
                      <a:schemeClr val="tx1"/>
                    </a:gs>
                    <a:gs pos="0">
                      <a:schemeClr val="tx1"/>
                    </a:gs>
                  </a:gsLst>
                  <a:lin ang="5400000" scaled="0"/>
                </a:gradFill>
              </a:defRPr>
            </a:lvl1pPr>
          </a:lstStyle>
          <a:p>
            <a:r>
              <a:rPr lang="en-US" dirty="0" smtClean="0"/>
              <a:t>Video</a:t>
            </a:r>
            <a:endParaRPr lang="en-US" dirty="0"/>
          </a:p>
        </p:txBody>
      </p:sp>
    </p:spTree>
    <p:extLst>
      <p:ext uri="{BB962C8B-B14F-4D97-AF65-F5344CB8AC3E}">
        <p14:creationId xmlns:p14="http://schemas.microsoft.com/office/powerpoint/2010/main" val="20943229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1"/>
            <a:ext cx="11887200" cy="2052338"/>
          </a:xfrm>
        </p:spPr>
        <p:txBody>
          <a:bodyPr/>
          <a:lstStyle>
            <a:lvl1pPr marL="0" indent="0">
              <a:buNone/>
              <a:defRPr>
                <a:solidFill>
                  <a:schemeClr val="accent2"/>
                </a:solidFill>
              </a:defRPr>
            </a:lvl1pPr>
            <a:lvl2pPr marL="0" indent="0">
              <a:buFontTx/>
              <a:buNone/>
              <a:defRPr sz="2000"/>
            </a:lvl2pPr>
            <a:lvl3pPr marL="228533" indent="0">
              <a:buNone/>
              <a:defRPr/>
            </a:lvl3pPr>
            <a:lvl4pPr marL="457065" indent="0">
              <a:buNone/>
              <a:defRPr/>
            </a:lvl4pPr>
            <a:lvl5pPr marL="685598"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1493706"/>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1"/>
            <a:ext cx="11887200" cy="2052338"/>
          </a:xfrm>
        </p:spPr>
        <p:txBody>
          <a:bodyPr/>
          <a:lstStyle>
            <a:lvl1pPr marL="0" indent="0">
              <a:buNone/>
              <a:defRPr>
                <a:solidFill>
                  <a:schemeClr val="tx2"/>
                </a:solidFill>
              </a:defRPr>
            </a:lvl1pPr>
            <a:lvl2pPr marL="0" indent="0">
              <a:buFontTx/>
              <a:buNone/>
              <a:defRPr sz="2000"/>
            </a:lvl2pPr>
            <a:lvl3pPr marL="228533" indent="0">
              <a:buNone/>
              <a:defRPr/>
            </a:lvl3pPr>
            <a:lvl4pPr marL="457065" indent="0">
              <a:buNone/>
              <a:defRPr/>
            </a:lvl4pPr>
            <a:lvl5pPr marL="685598"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91535654"/>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3"/>
            <a:ext cx="11887200" cy="2121397"/>
          </a:xfrm>
        </p:spPr>
        <p:txBody>
          <a:bodyPr>
            <a:spAutoFit/>
          </a:bodyPr>
          <a:lstStyle>
            <a:lvl1pPr>
              <a:defRPr>
                <a:solidFill>
                  <a:schemeClr val="accent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50144757"/>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3"/>
            <a:ext cx="11887200" cy="2121397"/>
          </a:xfrm>
        </p:spPr>
        <p:txBody>
          <a:bodyPr>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32302907"/>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2" y="1212849"/>
            <a:ext cx="5486399" cy="2468368"/>
          </a:xfrm>
        </p:spPr>
        <p:txBody>
          <a:bodyPr wrap="square">
            <a:spAutoFit/>
          </a:bodyPr>
          <a:lstStyle>
            <a:lvl1pPr marL="0" indent="0">
              <a:spcBef>
                <a:spcPts val="1224"/>
              </a:spcBef>
              <a:buClr>
                <a:schemeClr val="tx1"/>
              </a:buClr>
              <a:buFont typeface="Wingdings" pitchFamily="2" charset="2"/>
              <a:buNone/>
              <a:defRPr sz="3600">
                <a:solidFill>
                  <a:schemeClr val="accent2"/>
                </a:solidFill>
              </a:defRPr>
            </a:lvl1pPr>
            <a:lvl2pPr marL="0" indent="0">
              <a:buNone/>
              <a:defRPr sz="2000"/>
            </a:lvl2pPr>
            <a:lvl3pPr marL="231707" indent="0">
              <a:buNone/>
              <a:tabLst/>
              <a:defRPr sz="2000"/>
            </a:lvl3pPr>
            <a:lvl4pPr marL="460239" indent="0">
              <a:buNone/>
              <a:defRPr/>
            </a:lvl4pPr>
            <a:lvl5pPr marL="685598"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42" y="1212849"/>
            <a:ext cx="5486399" cy="2468368"/>
          </a:xfrm>
        </p:spPr>
        <p:txBody>
          <a:bodyPr wrap="square">
            <a:spAutoFit/>
          </a:bodyPr>
          <a:lstStyle>
            <a:lvl1pPr marL="0" indent="0">
              <a:spcBef>
                <a:spcPts val="1224"/>
              </a:spcBef>
              <a:buClr>
                <a:schemeClr val="tx1"/>
              </a:buClr>
              <a:buFont typeface="Wingdings" pitchFamily="2" charset="2"/>
              <a:buNone/>
              <a:defRPr sz="3600">
                <a:solidFill>
                  <a:srgbClr val="68217A"/>
                </a:solidFill>
              </a:defRPr>
            </a:lvl1pPr>
            <a:lvl2pPr marL="0" indent="0">
              <a:buNone/>
              <a:defRPr sz="2000"/>
            </a:lvl2pPr>
            <a:lvl3pPr marL="231707" indent="0">
              <a:buNone/>
              <a:tabLst/>
              <a:defRPr sz="2000"/>
            </a:lvl3pPr>
            <a:lvl4pPr marL="460239" indent="0">
              <a:buNone/>
              <a:defRPr/>
            </a:lvl4pPr>
            <a:lvl5pPr marL="685598"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22596174"/>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2" y="1212849"/>
            <a:ext cx="5486399" cy="2468368"/>
          </a:xfrm>
        </p:spPr>
        <p:txBody>
          <a:bodyPr wrap="square">
            <a:spAutoFit/>
          </a:bodyPr>
          <a:lstStyle>
            <a:lvl1pPr marL="0" indent="0">
              <a:spcBef>
                <a:spcPts val="1224"/>
              </a:spcBef>
              <a:buClr>
                <a:schemeClr val="tx1"/>
              </a:buClr>
              <a:buFont typeface="Wingdings" pitchFamily="2" charset="2"/>
              <a:buNone/>
              <a:defRPr sz="3600">
                <a:solidFill>
                  <a:schemeClr val="tx2"/>
                </a:solidFill>
              </a:defRPr>
            </a:lvl1pPr>
            <a:lvl2pPr marL="0" indent="0">
              <a:buNone/>
              <a:defRPr sz="2000"/>
            </a:lvl2pPr>
            <a:lvl3pPr marL="231707" indent="0">
              <a:buNone/>
              <a:tabLst/>
              <a:defRPr sz="2000"/>
            </a:lvl3pPr>
            <a:lvl4pPr marL="460239" indent="0">
              <a:buNone/>
              <a:defRPr/>
            </a:lvl4pPr>
            <a:lvl5pPr marL="685598"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42" y="1212849"/>
            <a:ext cx="5486399" cy="2468368"/>
          </a:xfrm>
        </p:spPr>
        <p:txBody>
          <a:bodyPr wrap="square">
            <a:spAutoFit/>
          </a:bodyPr>
          <a:lstStyle>
            <a:lvl1pPr marL="0" indent="0">
              <a:spcBef>
                <a:spcPts val="1224"/>
              </a:spcBef>
              <a:buClr>
                <a:schemeClr val="tx1"/>
              </a:buClr>
              <a:buFont typeface="Wingdings" pitchFamily="2" charset="2"/>
              <a:buNone/>
              <a:defRPr sz="3600">
                <a:solidFill>
                  <a:schemeClr val="tx2"/>
                </a:solidFill>
              </a:defRPr>
            </a:lvl1pPr>
            <a:lvl2pPr marL="0" indent="0">
              <a:buNone/>
              <a:defRPr sz="2000"/>
            </a:lvl2pPr>
            <a:lvl3pPr marL="231707" indent="0">
              <a:buNone/>
              <a:tabLst/>
              <a:defRPr sz="2000"/>
            </a:lvl3pPr>
            <a:lvl4pPr marL="460239" indent="0">
              <a:buNone/>
              <a:defRPr/>
            </a:lvl4pPr>
            <a:lvl5pPr marL="685598"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6516635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2" y="1212852"/>
            <a:ext cx="5486399" cy="2536079"/>
          </a:xfrm>
        </p:spPr>
        <p:txBody>
          <a:bodyPr wrap="square">
            <a:spAutoFit/>
          </a:bodyPr>
          <a:lstStyle>
            <a:lvl1pPr marL="287254" indent="-287254">
              <a:spcBef>
                <a:spcPts val="1224"/>
              </a:spcBef>
              <a:buClr>
                <a:schemeClr val="tx1"/>
              </a:buClr>
              <a:buFont typeface="Arial" pitchFamily="34" charset="0"/>
              <a:buChar char="•"/>
              <a:defRPr sz="3600">
                <a:solidFill>
                  <a:srgbClr val="68217A"/>
                </a:solidFill>
              </a:defRPr>
            </a:lvl1pPr>
            <a:lvl2pPr marL="531010" indent="-233127">
              <a:defRPr sz="2400"/>
            </a:lvl2pPr>
            <a:lvl3pPr marL="699380" indent="-168370">
              <a:tabLst/>
              <a:defRPr sz="2000"/>
            </a:lvl3pPr>
            <a:lvl4pPr marL="880699" indent="-181321">
              <a:defRPr/>
            </a:lvl4pPr>
            <a:lvl5pPr marL="1049068" indent="-168370">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42" y="1212852"/>
            <a:ext cx="5486399" cy="2536079"/>
          </a:xfrm>
        </p:spPr>
        <p:txBody>
          <a:bodyPr wrap="square">
            <a:spAutoFit/>
          </a:bodyPr>
          <a:lstStyle>
            <a:lvl1pPr marL="287254" indent="-287254">
              <a:spcBef>
                <a:spcPts val="1224"/>
              </a:spcBef>
              <a:buClr>
                <a:schemeClr val="tx1"/>
              </a:buClr>
              <a:buFont typeface="Arial" pitchFamily="34" charset="0"/>
              <a:buChar char="•"/>
              <a:defRPr sz="3600">
                <a:solidFill>
                  <a:srgbClr val="68217A"/>
                </a:solidFill>
              </a:defRPr>
            </a:lvl1pPr>
            <a:lvl2pPr marL="531010" indent="-233127">
              <a:defRPr sz="2400"/>
            </a:lvl2pPr>
            <a:lvl3pPr marL="699380" indent="-168370">
              <a:tabLst/>
              <a:defRPr sz="2000"/>
            </a:lvl3pPr>
            <a:lvl4pPr marL="880699" indent="-181321">
              <a:defRPr/>
            </a:lvl4pPr>
            <a:lvl5pPr marL="1049068" indent="-168370">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4308989"/>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2" y="1212852"/>
            <a:ext cx="5486399" cy="2536079"/>
          </a:xfrm>
        </p:spPr>
        <p:txBody>
          <a:bodyPr wrap="square">
            <a:spAutoFit/>
          </a:bodyPr>
          <a:lstStyle>
            <a:lvl1pPr marL="287254" indent="-287254">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010" indent="-233127">
              <a:defRPr sz="2400"/>
            </a:lvl2pPr>
            <a:lvl3pPr marL="699380" indent="-168370">
              <a:tabLst/>
              <a:defRPr sz="2000"/>
            </a:lvl3pPr>
            <a:lvl4pPr marL="880699" indent="-181321">
              <a:defRPr/>
            </a:lvl4pPr>
            <a:lvl5pPr marL="1049068" indent="-168370">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42" y="1212852"/>
            <a:ext cx="5486399" cy="2536079"/>
          </a:xfrm>
        </p:spPr>
        <p:txBody>
          <a:bodyPr wrap="square">
            <a:spAutoFit/>
          </a:bodyPr>
          <a:lstStyle>
            <a:lvl1pPr marL="287254" indent="-287254">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010" indent="-233127">
              <a:defRPr sz="2400"/>
            </a:lvl2pPr>
            <a:lvl3pPr marL="699380" indent="-168370">
              <a:tabLst/>
              <a:defRPr sz="2000"/>
            </a:lvl3pPr>
            <a:lvl4pPr marL="880699" indent="-181321">
              <a:defRPr/>
            </a:lvl4pPr>
            <a:lvl5pPr marL="1049068" indent="-168370">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9548543"/>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lumn Content Ti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3"/>
          <p:cNvSpPr>
            <a:spLocks noGrp="1"/>
          </p:cNvSpPr>
          <p:nvPr>
            <p:ph type="body" sz="quarter" idx="10"/>
          </p:nvPr>
        </p:nvSpPr>
        <p:spPr>
          <a:xfrm>
            <a:off x="274641" y="2124075"/>
            <a:ext cx="5943600" cy="3657600"/>
          </a:xfrm>
          <a:solidFill>
            <a:schemeClr val="accent1"/>
          </a:solidFill>
        </p:spPr>
        <p:txBody>
          <a:bodyPr wrap="square" tIns="146304" bIns="146304">
            <a:noAutofit/>
          </a:bodyPr>
          <a:lstStyle>
            <a:lvl1pPr marL="0" indent="0">
              <a:spcBef>
                <a:spcPts val="1224"/>
              </a:spcBef>
              <a:buClr>
                <a:schemeClr val="tx1"/>
              </a:buClr>
              <a:buFont typeface="Wingdings" pitchFamily="2" charset="2"/>
              <a:buNone/>
              <a:defRPr sz="4000">
                <a:solidFill>
                  <a:schemeClr val="bg1"/>
                </a:solidFill>
              </a:defRPr>
            </a:lvl1pPr>
            <a:lvl2pPr marL="0" indent="0">
              <a:spcBef>
                <a:spcPts val="1080"/>
              </a:spcBef>
              <a:buNone/>
              <a:defRPr sz="2000">
                <a:solidFill>
                  <a:schemeClr val="bg1"/>
                </a:solidFill>
              </a:defRPr>
            </a:lvl2pPr>
            <a:lvl3pPr marL="231707" indent="0">
              <a:buNone/>
              <a:tabLst/>
              <a:defRPr sz="2000">
                <a:solidFill>
                  <a:schemeClr val="bg1"/>
                </a:solidFill>
              </a:defRPr>
            </a:lvl3pPr>
            <a:lvl4pPr marL="460239" indent="0">
              <a:buNone/>
              <a:defRPr>
                <a:solidFill>
                  <a:schemeClr val="bg1"/>
                </a:solidFill>
              </a:defRPr>
            </a:lvl4pPr>
            <a:lvl5pPr marL="685598" indent="0">
              <a:buNone/>
              <a:tabLst/>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quarter" idx="11"/>
          </p:nvPr>
        </p:nvSpPr>
        <p:spPr>
          <a:xfrm>
            <a:off x="6216791" y="2124075"/>
            <a:ext cx="5943600" cy="3657600"/>
          </a:xfrm>
          <a:solidFill>
            <a:schemeClr val="accent4"/>
          </a:solidFill>
        </p:spPr>
        <p:txBody>
          <a:bodyPr wrap="square" tIns="146304" bIns="146304">
            <a:noAutofit/>
          </a:bodyPr>
          <a:lstStyle>
            <a:lvl1pPr marL="0" indent="0">
              <a:spcBef>
                <a:spcPts val="1224"/>
              </a:spcBef>
              <a:buClr>
                <a:schemeClr val="tx1"/>
              </a:buClr>
              <a:buFont typeface="Wingdings" pitchFamily="2" charset="2"/>
              <a:buNone/>
              <a:defRPr sz="4000">
                <a:solidFill>
                  <a:srgbClr val="FFFFFF"/>
                </a:solidFill>
              </a:defRPr>
            </a:lvl1pPr>
            <a:lvl2pPr marL="0" indent="0">
              <a:spcBef>
                <a:spcPts val="1080"/>
              </a:spcBef>
              <a:buNone/>
              <a:defRPr sz="2000">
                <a:solidFill>
                  <a:srgbClr val="FFFFFF"/>
                </a:solidFill>
              </a:defRPr>
            </a:lvl2pPr>
            <a:lvl3pPr marL="231707" indent="0">
              <a:buNone/>
              <a:tabLst/>
              <a:defRPr sz="2000">
                <a:solidFill>
                  <a:srgbClr val="FFFFFF"/>
                </a:solidFill>
              </a:defRPr>
            </a:lvl3pPr>
            <a:lvl4pPr marL="460239" indent="0">
              <a:buNone/>
              <a:defRPr>
                <a:solidFill>
                  <a:srgbClr val="FFFFFF"/>
                </a:solidFill>
              </a:defRPr>
            </a:lvl4pPr>
            <a:lvl5pPr marL="685598" indent="0">
              <a:buNone/>
              <a:tabLst/>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49957849"/>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lumn Content Ti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3"/>
          <p:cNvSpPr>
            <a:spLocks noGrp="1"/>
          </p:cNvSpPr>
          <p:nvPr>
            <p:ph type="body" sz="quarter" idx="10"/>
          </p:nvPr>
        </p:nvSpPr>
        <p:spPr>
          <a:xfrm>
            <a:off x="274641" y="2124075"/>
            <a:ext cx="3913632" cy="3657600"/>
          </a:xfrm>
          <a:solidFill>
            <a:schemeClr val="accent2"/>
          </a:solidFill>
        </p:spPr>
        <p:txBody>
          <a:bodyPr wrap="square" tIns="146304" bIns="146304">
            <a:noAutofit/>
          </a:bodyPr>
          <a:lstStyle>
            <a:lvl1pPr marL="0" indent="0">
              <a:spcBef>
                <a:spcPts val="1224"/>
              </a:spcBef>
              <a:buClr>
                <a:schemeClr val="tx1"/>
              </a:buClr>
              <a:buFont typeface="Wingdings" pitchFamily="2" charset="2"/>
              <a:buNone/>
              <a:defRPr sz="4000">
                <a:solidFill>
                  <a:schemeClr val="bg1"/>
                </a:solidFill>
              </a:defRPr>
            </a:lvl1pPr>
            <a:lvl2pPr marL="0" indent="0">
              <a:spcBef>
                <a:spcPts val="1080"/>
              </a:spcBef>
              <a:buNone/>
              <a:defRPr sz="2000">
                <a:solidFill>
                  <a:schemeClr val="bg1"/>
                </a:solidFill>
              </a:defRPr>
            </a:lvl2pPr>
            <a:lvl3pPr marL="231707" indent="0">
              <a:buNone/>
              <a:tabLst/>
              <a:defRPr sz="2000">
                <a:solidFill>
                  <a:schemeClr val="bg1"/>
                </a:solidFill>
              </a:defRPr>
            </a:lvl3pPr>
            <a:lvl4pPr marL="460239" indent="0">
              <a:buNone/>
              <a:defRPr>
                <a:solidFill>
                  <a:schemeClr val="bg1"/>
                </a:solidFill>
              </a:defRPr>
            </a:lvl4pPr>
            <a:lvl5pPr marL="685598" indent="0">
              <a:buNone/>
              <a:tabLst/>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4241641" y="2124075"/>
            <a:ext cx="3913632" cy="3657600"/>
          </a:xfrm>
          <a:solidFill>
            <a:schemeClr val="accent3"/>
          </a:solidFill>
          <a:ln>
            <a:noFill/>
          </a:ln>
        </p:spPr>
        <p:txBody>
          <a:bodyPr wrap="square" tIns="146304" bIns="146304">
            <a:noAutofit/>
          </a:bodyPr>
          <a:lstStyle>
            <a:lvl1pPr marL="0" indent="0">
              <a:spcBef>
                <a:spcPts val="1224"/>
              </a:spcBef>
              <a:buClr>
                <a:schemeClr val="tx1"/>
              </a:buClr>
              <a:buFont typeface="Wingdings" pitchFamily="2" charset="2"/>
              <a:buNone/>
              <a:defRPr sz="4000">
                <a:solidFill>
                  <a:schemeClr val="tx1"/>
                </a:solidFill>
              </a:defRPr>
            </a:lvl1pPr>
            <a:lvl2pPr marL="0" indent="0">
              <a:spcBef>
                <a:spcPts val="1080"/>
              </a:spcBef>
              <a:buNone/>
              <a:defRPr sz="2000">
                <a:solidFill>
                  <a:schemeClr val="tx1"/>
                </a:solidFill>
              </a:defRPr>
            </a:lvl2pPr>
            <a:lvl3pPr marL="231707" indent="0">
              <a:buNone/>
              <a:tabLst/>
              <a:defRPr sz="2000">
                <a:solidFill>
                  <a:schemeClr val="tx1"/>
                </a:solidFill>
              </a:defRPr>
            </a:lvl3pPr>
            <a:lvl4pPr marL="460239" indent="0">
              <a:buNone/>
              <a:defRPr>
                <a:solidFill>
                  <a:schemeClr val="tx1"/>
                </a:solidFill>
              </a:defRPr>
            </a:lvl4pPr>
            <a:lvl5pPr marL="685598" indent="0">
              <a:buNone/>
              <a:tabLst/>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3"/>
          <p:cNvSpPr>
            <a:spLocks noGrp="1"/>
          </p:cNvSpPr>
          <p:nvPr>
            <p:ph type="body" sz="quarter" idx="12"/>
          </p:nvPr>
        </p:nvSpPr>
        <p:spPr>
          <a:xfrm>
            <a:off x="8205661" y="2124075"/>
            <a:ext cx="3959352" cy="3657600"/>
          </a:xfrm>
          <a:solidFill>
            <a:schemeClr val="accent1"/>
          </a:solidFill>
        </p:spPr>
        <p:txBody>
          <a:bodyPr wrap="square" tIns="146304" bIns="146304">
            <a:noAutofit/>
          </a:bodyPr>
          <a:lstStyle>
            <a:lvl1pPr marL="0" indent="0">
              <a:spcBef>
                <a:spcPts val="1224"/>
              </a:spcBef>
              <a:buClr>
                <a:schemeClr val="tx1"/>
              </a:buClr>
              <a:buFont typeface="Wingdings" pitchFamily="2" charset="2"/>
              <a:buNone/>
              <a:defRPr sz="4000">
                <a:solidFill>
                  <a:schemeClr val="bg1"/>
                </a:solidFill>
              </a:defRPr>
            </a:lvl1pPr>
            <a:lvl2pPr marL="0" indent="0">
              <a:spcBef>
                <a:spcPts val="1080"/>
              </a:spcBef>
              <a:buNone/>
              <a:defRPr sz="2000">
                <a:solidFill>
                  <a:schemeClr val="bg1"/>
                </a:solidFill>
              </a:defRPr>
            </a:lvl2pPr>
            <a:lvl3pPr marL="231707" indent="0">
              <a:buNone/>
              <a:tabLst/>
              <a:defRPr sz="2000">
                <a:solidFill>
                  <a:schemeClr val="bg1"/>
                </a:solidFill>
              </a:defRPr>
            </a:lvl3pPr>
            <a:lvl4pPr marL="460239" indent="0">
              <a:buNone/>
              <a:defRPr>
                <a:solidFill>
                  <a:schemeClr val="bg1"/>
                </a:solidFill>
              </a:defRPr>
            </a:lvl4pPr>
            <a:lvl5pPr marL="685598" indent="0">
              <a:buNone/>
              <a:tabLst/>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67817898"/>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Tile + Image">
    <p:spTree>
      <p:nvGrpSpPr>
        <p:cNvPr id="1" name=""/>
        <p:cNvGrpSpPr/>
        <p:nvPr/>
      </p:nvGrpSpPr>
      <p:grpSpPr>
        <a:xfrm>
          <a:off x="0" y="0"/>
          <a:ext cx="0" cy="0"/>
          <a:chOff x="0" y="0"/>
          <a:chExt cx="0" cy="0"/>
        </a:xfrm>
      </p:grpSpPr>
      <p:sp>
        <p:nvSpPr>
          <p:cNvPr id="7" name="Picture Placeholder 3"/>
          <p:cNvSpPr>
            <a:spLocks noGrp="1"/>
          </p:cNvSpPr>
          <p:nvPr>
            <p:ph type="pic" sz="quarter" idx="14"/>
          </p:nvPr>
        </p:nvSpPr>
        <p:spPr>
          <a:xfrm>
            <a:off x="4169891" y="2122133"/>
            <a:ext cx="7995121" cy="3657600"/>
          </a:xfrm>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3"/>
          <p:cNvSpPr>
            <a:spLocks noGrp="1"/>
          </p:cNvSpPr>
          <p:nvPr>
            <p:ph type="body" sz="quarter" idx="10"/>
          </p:nvPr>
        </p:nvSpPr>
        <p:spPr>
          <a:xfrm>
            <a:off x="274641" y="2124075"/>
            <a:ext cx="3913632" cy="3657600"/>
          </a:xfrm>
          <a:solidFill>
            <a:schemeClr val="accent2"/>
          </a:solidFill>
        </p:spPr>
        <p:txBody>
          <a:bodyPr wrap="square" tIns="146304" bIns="146304">
            <a:noAutofit/>
          </a:bodyPr>
          <a:lstStyle>
            <a:lvl1pPr marL="0" indent="0">
              <a:spcBef>
                <a:spcPts val="1224"/>
              </a:spcBef>
              <a:buClr>
                <a:schemeClr val="tx1"/>
              </a:buClr>
              <a:buFont typeface="Wingdings" pitchFamily="2" charset="2"/>
              <a:buNone/>
              <a:defRPr sz="4000">
                <a:solidFill>
                  <a:schemeClr val="bg1"/>
                </a:solidFill>
              </a:defRPr>
            </a:lvl1pPr>
            <a:lvl2pPr marL="0" indent="0">
              <a:spcBef>
                <a:spcPts val="1080"/>
              </a:spcBef>
              <a:buNone/>
              <a:defRPr sz="2000">
                <a:solidFill>
                  <a:schemeClr val="bg1"/>
                </a:solidFill>
              </a:defRPr>
            </a:lvl2pPr>
            <a:lvl3pPr marL="231707" indent="0">
              <a:buNone/>
              <a:tabLst/>
              <a:defRPr sz="2000">
                <a:solidFill>
                  <a:schemeClr val="bg1"/>
                </a:solidFill>
              </a:defRPr>
            </a:lvl3pPr>
            <a:lvl4pPr marL="460239" indent="0">
              <a:buNone/>
              <a:defRPr>
                <a:solidFill>
                  <a:schemeClr val="bg1"/>
                </a:solidFill>
              </a:defRPr>
            </a:lvl4pPr>
            <a:lvl5pPr marL="685598" indent="0">
              <a:buNone/>
              <a:tabLst/>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39105150"/>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52703532"/>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mphasis Content">
    <p:bg>
      <p:bgPr>
        <a:solidFill>
          <a:schemeClr val="accent2"/>
        </a:solid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xfrm>
            <a:off x="274641" y="2124075"/>
            <a:ext cx="11887200" cy="1353136"/>
          </a:xfrm>
        </p:spPr>
        <p:txBody>
          <a:bodyPr wrap="square">
            <a:spAutoFit/>
          </a:bodyPr>
          <a:lstStyle>
            <a:lvl1pPr marL="0" indent="0">
              <a:spcBef>
                <a:spcPts val="1224"/>
              </a:spcBef>
              <a:buClr>
                <a:schemeClr val="tx1"/>
              </a:buClr>
              <a:buFont typeface="Wingdings" pitchFamily="2" charset="2"/>
              <a:buNone/>
              <a:defRPr sz="5400">
                <a:solidFill>
                  <a:schemeClr val="tx1"/>
                </a:solidFill>
              </a:defRPr>
            </a:lvl1pPr>
            <a:lvl2pPr marL="0" indent="0">
              <a:spcBef>
                <a:spcPts val="1080"/>
              </a:spcBef>
              <a:buNone/>
              <a:defRPr sz="2000">
                <a:solidFill>
                  <a:schemeClr val="tx1"/>
                </a:solidFill>
              </a:defRPr>
            </a:lvl2pPr>
            <a:lvl3pPr marL="231707" indent="0">
              <a:buNone/>
              <a:tabLst/>
              <a:defRPr sz="2000">
                <a:solidFill>
                  <a:schemeClr val="tx1"/>
                </a:solidFill>
              </a:defRPr>
            </a:lvl3pPr>
            <a:lvl4pPr marL="460239" indent="0">
              <a:buNone/>
              <a:defRPr>
                <a:solidFill>
                  <a:schemeClr val="tx1"/>
                </a:solidFill>
              </a:defRPr>
            </a:lvl4pPr>
            <a:lvl5pPr marL="685598" indent="0">
              <a:buNone/>
              <a:tabLst/>
              <a:defRPr>
                <a:solidFill>
                  <a:schemeClr val="tx1"/>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56467143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Emphasis Content One Tile">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8205661" y="2124075"/>
            <a:ext cx="3959352" cy="3657600"/>
          </a:xfrm>
          <a:solidFill>
            <a:schemeClr val="accent3"/>
          </a:solidFill>
        </p:spPr>
        <p:txBody>
          <a:bodyPr wrap="square" tIns="146304" bIns="146304">
            <a:noAutofit/>
          </a:bodyPr>
          <a:lstStyle>
            <a:lvl1pPr marL="0" indent="0">
              <a:spcBef>
                <a:spcPts val="1224"/>
              </a:spcBef>
              <a:buClr>
                <a:schemeClr val="tx1"/>
              </a:buClr>
              <a:buFont typeface="Wingdings" pitchFamily="2" charset="2"/>
              <a:buNone/>
              <a:defRPr sz="4000">
                <a:solidFill>
                  <a:schemeClr val="bg1"/>
                </a:solidFill>
              </a:defRPr>
            </a:lvl1pPr>
            <a:lvl2pPr marL="0" indent="0">
              <a:spcBef>
                <a:spcPts val="1080"/>
              </a:spcBef>
              <a:buNone/>
              <a:defRPr sz="2000">
                <a:solidFill>
                  <a:schemeClr val="bg1"/>
                </a:solidFill>
              </a:defRPr>
            </a:lvl2pPr>
            <a:lvl3pPr marL="231707" indent="0">
              <a:buNone/>
              <a:tabLst/>
              <a:defRPr sz="2000">
                <a:solidFill>
                  <a:schemeClr val="bg1"/>
                </a:solidFill>
              </a:defRPr>
            </a:lvl3pPr>
            <a:lvl4pPr marL="460239" indent="0">
              <a:buNone/>
              <a:defRPr>
                <a:solidFill>
                  <a:schemeClr val="bg1"/>
                </a:solidFill>
              </a:defRPr>
            </a:lvl4pPr>
            <a:lvl5pPr marL="685598" indent="0">
              <a:buNone/>
              <a:tabLst/>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3"/>
          <p:cNvSpPr>
            <a:spLocks noGrp="1"/>
          </p:cNvSpPr>
          <p:nvPr>
            <p:ph type="body" sz="quarter" idx="10"/>
          </p:nvPr>
        </p:nvSpPr>
        <p:spPr>
          <a:xfrm>
            <a:off x="274641" y="2124075"/>
            <a:ext cx="7315200" cy="3048472"/>
          </a:xfrm>
        </p:spPr>
        <p:txBody>
          <a:bodyPr wrap="square">
            <a:spAutoFit/>
          </a:bodyPr>
          <a:lstStyle>
            <a:lvl1pPr marL="0" indent="0">
              <a:spcBef>
                <a:spcPts val="1224"/>
              </a:spcBef>
              <a:buClr>
                <a:schemeClr val="tx1"/>
              </a:buClr>
              <a:buFont typeface="Wingdings" pitchFamily="2" charset="2"/>
              <a:buNone/>
              <a:defRPr sz="5400">
                <a:solidFill>
                  <a:schemeClr val="tx1"/>
                </a:solidFill>
              </a:defRPr>
            </a:lvl1pPr>
            <a:lvl2pPr marL="0" indent="0">
              <a:spcBef>
                <a:spcPts val="1080"/>
              </a:spcBef>
              <a:buNone/>
              <a:defRPr sz="2000">
                <a:solidFill>
                  <a:schemeClr val="tx1"/>
                </a:solidFill>
              </a:defRPr>
            </a:lvl2pPr>
            <a:lvl3pPr marL="231707" indent="0">
              <a:buNone/>
              <a:tabLst/>
              <a:defRPr sz="2000">
                <a:solidFill>
                  <a:schemeClr val="tx1"/>
                </a:solidFill>
              </a:defRPr>
            </a:lvl3pPr>
            <a:lvl4pPr marL="460239" indent="0">
              <a:buNone/>
              <a:defRPr>
                <a:solidFill>
                  <a:schemeClr val="tx1"/>
                </a:solidFill>
              </a:defRPr>
            </a:lvl4pPr>
            <a:lvl5pPr marL="685598" indent="0">
              <a:buNone/>
              <a:tabLst/>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5292877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our Content Tile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42" y="1212849"/>
            <a:ext cx="5486399" cy="3048472"/>
          </a:xfrm>
        </p:spPr>
        <p:txBody>
          <a:bodyPr wrap="square">
            <a:spAutoFit/>
          </a:bodyPr>
          <a:lstStyle>
            <a:lvl1pPr marL="0" indent="0">
              <a:spcBef>
                <a:spcPts val="1224"/>
              </a:spcBef>
              <a:buClr>
                <a:schemeClr val="tx1"/>
              </a:buClr>
              <a:buFont typeface="Wingdings" pitchFamily="2" charset="2"/>
              <a:buNone/>
              <a:defRPr sz="5400">
                <a:solidFill>
                  <a:schemeClr val="accent2"/>
                </a:solidFill>
              </a:defRPr>
            </a:lvl1pPr>
            <a:lvl2pPr marL="0" indent="0">
              <a:spcBef>
                <a:spcPts val="1080"/>
              </a:spcBef>
              <a:buNone/>
              <a:defRPr sz="2000"/>
            </a:lvl2pPr>
            <a:lvl3pPr marL="231707" indent="0">
              <a:buNone/>
              <a:tabLst/>
              <a:defRPr sz="2000"/>
            </a:lvl3pPr>
            <a:lvl4pPr marL="460239" indent="0">
              <a:buNone/>
              <a:defRPr/>
            </a:lvl4pPr>
            <a:lvl5pPr marL="685598"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3"/>
          <p:cNvSpPr>
            <a:spLocks noGrp="1"/>
          </p:cNvSpPr>
          <p:nvPr>
            <p:ph type="body" sz="quarter" idx="11"/>
          </p:nvPr>
        </p:nvSpPr>
        <p:spPr>
          <a:xfrm>
            <a:off x="6672263" y="1200150"/>
            <a:ext cx="2697480" cy="2697480"/>
          </a:xfrm>
          <a:solidFill>
            <a:srgbClr val="55C5E9"/>
          </a:solidFill>
        </p:spPr>
        <p:txBody>
          <a:bodyPr wrap="square" tIns="146304" bIns="146304">
            <a:noAutofit/>
          </a:bodyPr>
          <a:lstStyle>
            <a:lvl1pPr marL="0" indent="0">
              <a:spcBef>
                <a:spcPts val="1224"/>
              </a:spcBef>
              <a:buClr>
                <a:schemeClr val="tx1"/>
              </a:buClr>
              <a:buFont typeface="Wingdings" pitchFamily="2" charset="2"/>
              <a:buNone/>
              <a:defRPr sz="4000">
                <a:solidFill>
                  <a:schemeClr val="tx1"/>
                </a:solidFill>
              </a:defRPr>
            </a:lvl1pPr>
            <a:lvl2pPr marL="0" indent="0">
              <a:spcBef>
                <a:spcPts val="1080"/>
              </a:spcBef>
              <a:buNone/>
              <a:defRPr sz="2000">
                <a:solidFill>
                  <a:schemeClr val="tx1"/>
                </a:solidFill>
              </a:defRPr>
            </a:lvl2pPr>
            <a:lvl3pPr marL="231707" indent="0">
              <a:buNone/>
              <a:tabLst/>
              <a:defRPr sz="2000">
                <a:solidFill>
                  <a:schemeClr val="bg1"/>
                </a:solidFill>
              </a:defRPr>
            </a:lvl3pPr>
            <a:lvl4pPr marL="460239" indent="0">
              <a:buNone/>
              <a:defRPr>
                <a:solidFill>
                  <a:schemeClr val="bg1"/>
                </a:solidFill>
              </a:defRPr>
            </a:lvl4pPr>
            <a:lvl5pPr marL="685598" indent="0">
              <a:buNone/>
              <a:tabLst/>
              <a:defRPr>
                <a:solidFill>
                  <a:schemeClr val="bg1"/>
                </a:solidFill>
              </a:defRPr>
            </a:lvl5pPr>
          </a:lstStyle>
          <a:p>
            <a:pPr lvl="0"/>
            <a:r>
              <a:rPr lang="en-US" dirty="0" smtClean="0"/>
              <a:t>Click to edit Master text styles</a:t>
            </a:r>
          </a:p>
          <a:p>
            <a:pPr lvl="1"/>
            <a:r>
              <a:rPr lang="en-US" dirty="0" smtClean="0"/>
              <a:t>Second level</a:t>
            </a:r>
          </a:p>
        </p:txBody>
      </p:sp>
      <p:sp>
        <p:nvSpPr>
          <p:cNvPr id="7" name="Text Placeholder 3"/>
          <p:cNvSpPr>
            <a:spLocks noGrp="1"/>
          </p:cNvSpPr>
          <p:nvPr>
            <p:ph type="body" sz="quarter" idx="12"/>
          </p:nvPr>
        </p:nvSpPr>
        <p:spPr>
          <a:xfrm>
            <a:off x="9423400" y="1200150"/>
            <a:ext cx="2743200" cy="2697480"/>
          </a:xfrm>
          <a:solidFill>
            <a:schemeClr val="accent2"/>
          </a:solidFill>
        </p:spPr>
        <p:txBody>
          <a:bodyPr wrap="square" tIns="146304" bIns="146304">
            <a:noAutofit/>
          </a:bodyPr>
          <a:lstStyle>
            <a:lvl1pPr marL="0" indent="0">
              <a:spcBef>
                <a:spcPts val="1224"/>
              </a:spcBef>
              <a:buClr>
                <a:schemeClr val="tx1"/>
              </a:buClr>
              <a:buFont typeface="Wingdings" pitchFamily="2" charset="2"/>
              <a:buNone/>
              <a:defRPr sz="4000">
                <a:solidFill>
                  <a:schemeClr val="bg1"/>
                </a:solidFill>
              </a:defRPr>
            </a:lvl1pPr>
            <a:lvl2pPr marL="0" indent="0">
              <a:spcBef>
                <a:spcPts val="1080"/>
              </a:spcBef>
              <a:buNone/>
              <a:defRPr sz="2000">
                <a:solidFill>
                  <a:schemeClr val="bg1"/>
                </a:solidFill>
              </a:defRPr>
            </a:lvl2pPr>
            <a:lvl3pPr marL="231707" indent="0">
              <a:buNone/>
              <a:tabLst/>
              <a:defRPr sz="2000">
                <a:solidFill>
                  <a:schemeClr val="bg1"/>
                </a:solidFill>
              </a:defRPr>
            </a:lvl3pPr>
            <a:lvl4pPr marL="460239" indent="0">
              <a:buNone/>
              <a:defRPr>
                <a:solidFill>
                  <a:schemeClr val="bg1"/>
                </a:solidFill>
              </a:defRPr>
            </a:lvl4pPr>
            <a:lvl5pPr marL="685598" indent="0">
              <a:buNone/>
              <a:tabLst/>
              <a:defRPr>
                <a:solidFill>
                  <a:schemeClr val="bg1"/>
                </a:solidFill>
              </a:defRPr>
            </a:lvl5pPr>
          </a:lstStyle>
          <a:p>
            <a:pPr lvl="0"/>
            <a:r>
              <a:rPr lang="en-US" dirty="0" smtClean="0"/>
              <a:t>Click to edit Master text styles</a:t>
            </a:r>
          </a:p>
          <a:p>
            <a:pPr lvl="1"/>
            <a:r>
              <a:rPr lang="en-US" dirty="0" smtClean="0"/>
              <a:t>Second level</a:t>
            </a:r>
          </a:p>
        </p:txBody>
      </p:sp>
      <p:sp>
        <p:nvSpPr>
          <p:cNvPr id="8" name="Text Placeholder 3"/>
          <p:cNvSpPr>
            <a:spLocks noGrp="1"/>
          </p:cNvSpPr>
          <p:nvPr>
            <p:ph type="body" sz="quarter" idx="13"/>
          </p:nvPr>
        </p:nvSpPr>
        <p:spPr>
          <a:xfrm>
            <a:off x="6672263" y="3944938"/>
            <a:ext cx="2697480" cy="2743200"/>
          </a:xfrm>
          <a:solidFill>
            <a:schemeClr val="accent1"/>
          </a:solidFill>
        </p:spPr>
        <p:txBody>
          <a:bodyPr wrap="square" tIns="146304" bIns="146304">
            <a:noAutofit/>
          </a:bodyPr>
          <a:lstStyle>
            <a:lvl1pPr marL="0" indent="0">
              <a:spcBef>
                <a:spcPts val="1224"/>
              </a:spcBef>
              <a:buClr>
                <a:schemeClr val="tx1"/>
              </a:buClr>
              <a:buFont typeface="Wingdings" pitchFamily="2" charset="2"/>
              <a:buNone/>
              <a:defRPr sz="4000">
                <a:solidFill>
                  <a:schemeClr val="bg1"/>
                </a:solidFill>
              </a:defRPr>
            </a:lvl1pPr>
            <a:lvl2pPr marL="0" indent="0">
              <a:spcBef>
                <a:spcPts val="1080"/>
              </a:spcBef>
              <a:buNone/>
              <a:defRPr sz="2000">
                <a:solidFill>
                  <a:schemeClr val="bg1"/>
                </a:solidFill>
              </a:defRPr>
            </a:lvl2pPr>
            <a:lvl3pPr marL="231707" indent="0">
              <a:buNone/>
              <a:tabLst/>
              <a:defRPr sz="2000">
                <a:solidFill>
                  <a:schemeClr val="bg1"/>
                </a:solidFill>
              </a:defRPr>
            </a:lvl3pPr>
            <a:lvl4pPr marL="460239" indent="0">
              <a:buNone/>
              <a:defRPr>
                <a:solidFill>
                  <a:schemeClr val="bg1"/>
                </a:solidFill>
              </a:defRPr>
            </a:lvl4pPr>
            <a:lvl5pPr marL="685598" indent="0">
              <a:buNone/>
              <a:tabLst/>
              <a:defRPr>
                <a:solidFill>
                  <a:schemeClr val="bg1"/>
                </a:solidFill>
              </a:defRPr>
            </a:lvl5pPr>
          </a:lstStyle>
          <a:p>
            <a:pPr lvl="0"/>
            <a:r>
              <a:rPr lang="en-US" dirty="0" smtClean="0"/>
              <a:t>Click to edit Master text styles</a:t>
            </a:r>
          </a:p>
          <a:p>
            <a:pPr lvl="1"/>
            <a:r>
              <a:rPr lang="en-US" dirty="0" smtClean="0"/>
              <a:t>Second level</a:t>
            </a:r>
          </a:p>
        </p:txBody>
      </p:sp>
      <p:sp>
        <p:nvSpPr>
          <p:cNvPr id="9" name="Text Placeholder 3"/>
          <p:cNvSpPr>
            <a:spLocks noGrp="1"/>
          </p:cNvSpPr>
          <p:nvPr>
            <p:ph type="body" sz="quarter" idx="14"/>
          </p:nvPr>
        </p:nvSpPr>
        <p:spPr>
          <a:xfrm>
            <a:off x="9423400" y="3944938"/>
            <a:ext cx="2743200" cy="2743200"/>
          </a:xfrm>
          <a:solidFill>
            <a:schemeClr val="accent5"/>
          </a:solidFill>
        </p:spPr>
        <p:txBody>
          <a:bodyPr wrap="square" tIns="146304" bIns="146304">
            <a:noAutofit/>
          </a:bodyPr>
          <a:lstStyle>
            <a:lvl1pPr marL="0" indent="0">
              <a:spcBef>
                <a:spcPts val="1224"/>
              </a:spcBef>
              <a:buClr>
                <a:schemeClr val="tx1"/>
              </a:buClr>
              <a:buFont typeface="Wingdings" pitchFamily="2" charset="2"/>
              <a:buNone/>
              <a:defRPr sz="4000">
                <a:solidFill>
                  <a:schemeClr val="bg1"/>
                </a:solidFill>
              </a:defRPr>
            </a:lvl1pPr>
            <a:lvl2pPr marL="0" indent="0">
              <a:spcBef>
                <a:spcPts val="1080"/>
              </a:spcBef>
              <a:buNone/>
              <a:defRPr sz="2000">
                <a:solidFill>
                  <a:schemeClr val="bg1"/>
                </a:solidFill>
              </a:defRPr>
            </a:lvl2pPr>
            <a:lvl3pPr marL="231707" indent="0">
              <a:buNone/>
              <a:tabLst/>
              <a:defRPr sz="2000">
                <a:solidFill>
                  <a:schemeClr val="bg1"/>
                </a:solidFill>
              </a:defRPr>
            </a:lvl3pPr>
            <a:lvl4pPr marL="460239" indent="0">
              <a:buNone/>
              <a:defRPr>
                <a:solidFill>
                  <a:schemeClr val="bg1"/>
                </a:solidFill>
              </a:defRPr>
            </a:lvl4pPr>
            <a:lvl5pPr marL="685598" indent="0">
              <a:buNone/>
              <a:tabLst/>
              <a:defRPr>
                <a:solidFill>
                  <a:schemeClr val="bg1"/>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76419017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Section Title Accent Colo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5"/>
            <a:ext cx="11887200" cy="1831975"/>
          </a:xfrm>
          <a:noFill/>
        </p:spPr>
        <p:txBody>
          <a:bodyPr tIns="91413" bIns="91413"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66772475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5"/>
            <a:ext cx="11887200" cy="1831975"/>
          </a:xfrm>
          <a:noFill/>
        </p:spPr>
        <p:txBody>
          <a:bodyPr tIns="91413" bIns="91413"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9178456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5"/>
            <a:ext cx="11887200" cy="1831975"/>
          </a:xfrm>
          <a:noFill/>
        </p:spPr>
        <p:txBody>
          <a:bodyPr tIns="91413" bIns="91413" anchor="t" anchorCtr="0"/>
          <a:lstStyle>
            <a:lvl1pPr>
              <a:defRPr sz="8800" spc="-100" baseline="0">
                <a:solidFill>
                  <a:schemeClr val="bg1"/>
                </a:solidFill>
              </a:defRPr>
            </a:lvl1pPr>
          </a:lstStyle>
          <a:p>
            <a:r>
              <a:rPr lang="en-US" dirty="0" smtClean="0"/>
              <a:t>Section title</a:t>
            </a:r>
            <a:endParaRPr lang="en-US" dirty="0"/>
          </a:p>
        </p:txBody>
      </p:sp>
    </p:spTree>
    <p:extLst>
      <p:ext uri="{BB962C8B-B14F-4D97-AF65-F5344CB8AC3E}">
        <p14:creationId xmlns:p14="http://schemas.microsoft.com/office/powerpoint/2010/main" val="20960082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186195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472511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220851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926645"/>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4"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7" tIns="46627" rIns="46627" bIns="46627" numCol="1" spcCol="0" rtlCol="0" fromWordArt="0" anchor="ctr" anchorCtr="0" forceAA="0" compatLnSpc="1">
            <a:prstTxWarp prst="textNoShape">
              <a:avLst/>
            </a:prstTxWarp>
            <a:noAutofit/>
          </a:bodyPr>
          <a:lstStyle/>
          <a:p>
            <a:pPr algn="ctr" defTabSz="9321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41" y="1221160"/>
            <a:ext cx="11887199" cy="2022517"/>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451" indent="0">
              <a:buNone/>
              <a:defRPr>
                <a:gradFill>
                  <a:gsLst>
                    <a:gs pos="1250">
                      <a:srgbClr val="000000"/>
                    </a:gs>
                    <a:gs pos="100000">
                      <a:srgbClr val="000000"/>
                    </a:gs>
                  </a:gsLst>
                  <a:lin ang="5400000" scaled="0"/>
                </a:gradFill>
                <a:latin typeface="Segoe UI" pitchFamily="34" charset="0"/>
                <a:cs typeface="Segoe UI" pitchFamily="34" charset="0"/>
              </a:defRPr>
            </a:lvl2pPr>
            <a:lvl3pPr marL="584436" indent="0">
              <a:buNone/>
              <a:defRPr>
                <a:gradFill>
                  <a:gsLst>
                    <a:gs pos="1250">
                      <a:srgbClr val="000000"/>
                    </a:gs>
                    <a:gs pos="100000">
                      <a:srgbClr val="000000"/>
                    </a:gs>
                  </a:gsLst>
                  <a:lin ang="5400000" scaled="0"/>
                </a:gradFill>
                <a:latin typeface="Segoe UI" pitchFamily="34" charset="0"/>
                <a:cs typeface="Segoe UI" pitchFamily="34" charset="0"/>
              </a:defRPr>
            </a:lvl3pPr>
            <a:lvl4pPr marL="814324"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688"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41838180"/>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2"/>
            <a:ext cx="11887200" cy="2443746"/>
          </a:xfrm>
          <a:prstGeom prst="rect">
            <a:avLst/>
          </a:prstGeom>
        </p:spPr>
        <p:txBody>
          <a:bodyPr/>
          <a:lstStyle>
            <a:lvl1pPr marL="290428" indent="-290428">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33" indent="-280905">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759" indent="-290428">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292" indent="-228533">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826" indent="-228533">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12" tIns="77705" rIns="155412" bIns="77705"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314632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427054530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0317389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7"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1245150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
        <p:nvSpPr>
          <p:cNvPr id="11"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0134682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542902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9721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232519194"/>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60586018"/>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846474952"/>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636253822"/>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56424789"/>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3803271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72958892"/>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71314012"/>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69013058"/>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6178783"/>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13334632"/>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90643304"/>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04257014"/>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658125337"/>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698831615"/>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1707352406"/>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860582710"/>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653027288"/>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511394212"/>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9365528"/>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0447723"/>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526957"/>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38361"/>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28824797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23261095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Title &amp; Onl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509553" y="513797"/>
            <a:ext cx="11428171" cy="742628"/>
          </a:xfrm>
        </p:spPr>
        <p:txBody>
          <a:bodyPr vert="horz" lIns="0" tIns="0" rIns="0" bIns="0" rtlCol="0">
            <a:noAutofit/>
          </a:bodyPr>
          <a:lstStyle>
            <a:lvl1pPr>
              <a:defRPr lang="en-US" sz="4898" dirty="0" smtClean="0"/>
            </a:lvl1pPr>
          </a:lstStyle>
          <a:p>
            <a:pPr lvl="0"/>
            <a:r>
              <a:rPr lang="en-US" dirty="0" smtClean="0"/>
              <a:t>Click to edit Master text styles</a:t>
            </a:r>
          </a:p>
        </p:txBody>
      </p:sp>
    </p:spTree>
    <p:extLst>
      <p:ext uri="{BB962C8B-B14F-4D97-AF65-F5344CB8AC3E}">
        <p14:creationId xmlns:p14="http://schemas.microsoft.com/office/powerpoint/2010/main" val="16210403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theme" Target="../theme/theme2.xml"/><Relationship Id="rId8"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34" Type="http://schemas.openxmlformats.org/officeDocument/2006/relationships/image" Target="../media/image1.png"/><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33" Type="http://schemas.openxmlformats.org/officeDocument/2006/relationships/theme" Target="../theme/theme3.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29" Type="http://schemas.openxmlformats.org/officeDocument/2006/relationships/slideLayout" Target="../slideLayouts/slideLayout96.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slideLayout" Target="../slideLayouts/slideLayout99.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31" Type="http://schemas.openxmlformats.org/officeDocument/2006/relationships/slideLayout" Target="../slideLayouts/slideLayout98.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slideLayout" Target="../slideLayouts/slideLayout97.xml"/><Relationship Id="rId35" Type="http://schemas.openxmlformats.org/officeDocument/2006/relationships/image" Target="../media/image2.png"/><Relationship Id="rId8"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7" r:id="rId30"/>
    <p:sldLayoutId id="2147484203" r:id="rId31"/>
    <p:sldLayoutId id="2147484272" r:id="rId32"/>
    <p:sldLayoutId id="2147484329"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42" y="295277"/>
            <a:ext cx="11889564" cy="917575"/>
          </a:xfrm>
          <a:prstGeom prst="rect">
            <a:avLst/>
          </a:prstGeom>
        </p:spPr>
        <p:txBody>
          <a:bodyPr vert="horz" wrap="square" lIns="146260" tIns="91413" rIns="146260" bIns="91413"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4"/>
            <a:ext cx="11887198" cy="2121397"/>
          </a:xfrm>
          <a:prstGeom prst="rect">
            <a:avLst/>
          </a:prstGeom>
        </p:spPr>
        <p:txBody>
          <a:bodyPr vert="horz" wrap="square" lIns="146260" tIns="91413" rIns="146260" bIns="91413"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9075655"/>
      </p:ext>
    </p:extLst>
  </p:cSld>
  <p:clrMap bg1="lt1" tx1="dk1" bg2="lt2" tx2="dk2" accent1="accent1" accent2="accent2" accent3="accent3" accent4="accent4" accent5="accent5" accent6="accent6" hlink="hlink" folHlink="folHlink"/>
  <p:sldLayoutIdLst>
    <p:sldLayoutId id="2147484293" r:id="rId1"/>
    <p:sldLayoutId id="2147484294" r:id="rId2"/>
    <p:sldLayoutId id="2147484295" r:id="rId3"/>
    <p:sldLayoutId id="2147484296" r:id="rId4"/>
    <p:sldLayoutId id="2147484297" r:id="rId5"/>
    <p:sldLayoutId id="2147484298" r:id="rId6"/>
    <p:sldLayoutId id="2147484299" r:id="rId7"/>
    <p:sldLayoutId id="2147484300" r:id="rId8"/>
    <p:sldLayoutId id="2147484301" r:id="rId9"/>
    <p:sldLayoutId id="2147484302" r:id="rId10"/>
    <p:sldLayoutId id="2147484303" r:id="rId11"/>
    <p:sldLayoutId id="2147484304" r:id="rId12"/>
    <p:sldLayoutId id="2147484305" r:id="rId13"/>
    <p:sldLayoutId id="2147484306" r:id="rId14"/>
    <p:sldLayoutId id="2147484307" r:id="rId15"/>
    <p:sldLayoutId id="2147484308" r:id="rId16"/>
    <p:sldLayoutId id="2147484309" r:id="rId17"/>
    <p:sldLayoutId id="2147484310" r:id="rId18"/>
    <p:sldLayoutId id="2147484311" r:id="rId19"/>
    <p:sldLayoutId id="2147484312" r:id="rId20"/>
    <p:sldLayoutId id="2147484313" r:id="rId21"/>
    <p:sldLayoutId id="2147484314" r:id="rId22"/>
    <p:sldLayoutId id="2147484315" r:id="rId23"/>
    <p:sldLayoutId id="2147484316" r:id="rId24"/>
    <p:sldLayoutId id="2147484317" r:id="rId25"/>
    <p:sldLayoutId id="2147484318" r:id="rId26"/>
    <p:sldLayoutId id="2147484319" r:id="rId27"/>
    <p:sldLayoutId id="2147484320" r:id="rId28"/>
    <p:sldLayoutId id="2147484321" r:id="rId29"/>
    <p:sldLayoutId id="2147484322" r:id="rId30"/>
    <p:sldLayoutId id="2147484323" r:id="rId31"/>
    <p:sldLayoutId id="2147484324" r:id="rId32"/>
    <p:sldLayoutId id="2147484325" r:id="rId33"/>
    <p:sldLayoutId id="2147484326" r:id="rId34"/>
  </p:sldLayoutIdLst>
  <p:transition>
    <p:fade/>
  </p:transition>
  <p:timing>
    <p:tnLst>
      <p:par>
        <p:cTn id="1" dur="indefinite" restart="never" nodeType="tmRoot"/>
      </p:par>
    </p:tnLst>
  </p:timing>
  <p:txStyles>
    <p:titleStyle>
      <a:lvl1pPr algn="l" defTabSz="932468"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00" marR="0" indent="-342800" algn="l" defTabSz="932468"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029" marR="0" indent="-241229" algn="l" defTabSz="932468"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866" marR="0" indent="-228533" algn="l" defTabSz="932468"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397" marR="0" indent="-228533" algn="l" defTabSz="932468"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6929" marR="0" indent="-228533" algn="l" defTabSz="932468"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286" indent="-233117" algn="l" defTabSz="93246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521" indent="-233117" algn="l" defTabSz="93246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755" indent="-233117" algn="l" defTabSz="93246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2990" indent="-233117" algn="l" defTabSz="93246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468" rtl="0" eaLnBrk="1" latinLnBrk="0" hangingPunct="1">
        <a:defRPr sz="1800" kern="1200">
          <a:solidFill>
            <a:schemeClr val="tx1"/>
          </a:solidFill>
          <a:latin typeface="+mn-lt"/>
          <a:ea typeface="+mn-ea"/>
          <a:cs typeface="+mn-cs"/>
        </a:defRPr>
      </a:lvl1pPr>
      <a:lvl2pPr marL="466235" algn="l" defTabSz="932468" rtl="0" eaLnBrk="1" latinLnBrk="0" hangingPunct="1">
        <a:defRPr sz="1800" kern="1200">
          <a:solidFill>
            <a:schemeClr val="tx1"/>
          </a:solidFill>
          <a:latin typeface="+mn-lt"/>
          <a:ea typeface="+mn-ea"/>
          <a:cs typeface="+mn-cs"/>
        </a:defRPr>
      </a:lvl2pPr>
      <a:lvl3pPr marL="932468" algn="l" defTabSz="932468" rtl="0" eaLnBrk="1" latinLnBrk="0" hangingPunct="1">
        <a:defRPr sz="1800" kern="1200">
          <a:solidFill>
            <a:schemeClr val="tx1"/>
          </a:solidFill>
          <a:latin typeface="+mn-lt"/>
          <a:ea typeface="+mn-ea"/>
          <a:cs typeface="+mn-cs"/>
        </a:defRPr>
      </a:lvl3pPr>
      <a:lvl4pPr marL="1398702" algn="l" defTabSz="932468" rtl="0" eaLnBrk="1" latinLnBrk="0" hangingPunct="1">
        <a:defRPr sz="1800" kern="1200">
          <a:solidFill>
            <a:schemeClr val="tx1"/>
          </a:solidFill>
          <a:latin typeface="+mn-lt"/>
          <a:ea typeface="+mn-ea"/>
          <a:cs typeface="+mn-cs"/>
        </a:defRPr>
      </a:lvl4pPr>
      <a:lvl5pPr marL="1864936" algn="l" defTabSz="932468" rtl="0" eaLnBrk="1" latinLnBrk="0" hangingPunct="1">
        <a:defRPr sz="1800" kern="1200">
          <a:solidFill>
            <a:schemeClr val="tx1"/>
          </a:solidFill>
          <a:latin typeface="+mn-lt"/>
          <a:ea typeface="+mn-ea"/>
          <a:cs typeface="+mn-cs"/>
        </a:defRPr>
      </a:lvl5pPr>
      <a:lvl6pPr marL="2331170" algn="l" defTabSz="932468" rtl="0" eaLnBrk="1" latinLnBrk="0" hangingPunct="1">
        <a:defRPr sz="1800" kern="1200">
          <a:solidFill>
            <a:schemeClr val="tx1"/>
          </a:solidFill>
          <a:latin typeface="+mn-lt"/>
          <a:ea typeface="+mn-ea"/>
          <a:cs typeface="+mn-cs"/>
        </a:defRPr>
      </a:lvl6pPr>
      <a:lvl7pPr marL="2797404" algn="l" defTabSz="932468" rtl="0" eaLnBrk="1" latinLnBrk="0" hangingPunct="1">
        <a:defRPr sz="1800" kern="1200">
          <a:solidFill>
            <a:schemeClr val="tx1"/>
          </a:solidFill>
          <a:latin typeface="+mn-lt"/>
          <a:ea typeface="+mn-ea"/>
          <a:cs typeface="+mn-cs"/>
        </a:defRPr>
      </a:lvl7pPr>
      <a:lvl8pPr marL="3263638" algn="l" defTabSz="932468" rtl="0" eaLnBrk="1" latinLnBrk="0" hangingPunct="1">
        <a:defRPr sz="1800" kern="1200">
          <a:solidFill>
            <a:schemeClr val="tx1"/>
          </a:solidFill>
          <a:latin typeface="+mn-lt"/>
          <a:ea typeface="+mn-ea"/>
          <a:cs typeface="+mn-cs"/>
        </a:defRPr>
      </a:lvl8pPr>
      <a:lvl9pPr marL="3729872" algn="l" defTabSz="93246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4"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3771192516"/>
      </p:ext>
    </p:extLst>
  </p:cSld>
  <p:clrMap bg1="dk1" tx1="lt1" bg2="dk2" tx2="lt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 id="2147484342" r:id="rId12"/>
    <p:sldLayoutId id="2147484343" r:id="rId13"/>
    <p:sldLayoutId id="2147484344" r:id="rId14"/>
    <p:sldLayoutId id="2147484345" r:id="rId15"/>
    <p:sldLayoutId id="2147484346" r:id="rId16"/>
    <p:sldLayoutId id="2147484347" r:id="rId17"/>
    <p:sldLayoutId id="2147484348" r:id="rId18"/>
    <p:sldLayoutId id="2147484349" r:id="rId19"/>
    <p:sldLayoutId id="2147484350" r:id="rId20"/>
    <p:sldLayoutId id="2147484351" r:id="rId21"/>
    <p:sldLayoutId id="2147484352" r:id="rId22"/>
    <p:sldLayoutId id="2147484353" r:id="rId23"/>
    <p:sldLayoutId id="2147484354" r:id="rId24"/>
    <p:sldLayoutId id="2147484355" r:id="rId25"/>
    <p:sldLayoutId id="2147484356" r:id="rId26"/>
    <p:sldLayoutId id="2147484357" r:id="rId27"/>
    <p:sldLayoutId id="2147484358" r:id="rId28"/>
    <p:sldLayoutId id="2147484359" r:id="rId29"/>
    <p:sldLayoutId id="2147484360" r:id="rId30"/>
    <p:sldLayoutId id="2147484361" r:id="rId31"/>
    <p:sldLayoutId id="2147484362" r:id="rId3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55.xml"/><Relationship Id="rId6" Type="http://schemas.openxmlformats.org/officeDocument/2006/relationships/image" Target="../media/image30.emf"/><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mailto:steven.borg@nwcadence.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18" Type="http://schemas.openxmlformats.org/officeDocument/2006/relationships/image" Target="../media/image55.png"/><Relationship Id="rId3" Type="http://schemas.openxmlformats.org/officeDocument/2006/relationships/image" Target="../media/image40.png"/><Relationship Id="rId21" Type="http://schemas.openxmlformats.org/officeDocument/2006/relationships/image" Target="../media/image58.png"/><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54.png"/><Relationship Id="rId2" Type="http://schemas.openxmlformats.org/officeDocument/2006/relationships/image" Target="../media/image39.png"/><Relationship Id="rId16" Type="http://schemas.openxmlformats.org/officeDocument/2006/relationships/image" Target="../media/image53.png"/><Relationship Id="rId20" Type="http://schemas.openxmlformats.org/officeDocument/2006/relationships/image" Target="../media/image57.png"/><Relationship Id="rId1" Type="http://schemas.openxmlformats.org/officeDocument/2006/relationships/slideLayout" Target="../slideLayouts/slideLayout30.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png"/><Relationship Id="rId19" Type="http://schemas.openxmlformats.org/officeDocument/2006/relationships/image" Target="../media/image56.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mailto:Steven.Borg@nwcadence.com"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mailto:steven.borg@nwcadence.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oleObject" Target="../embeddings/oleObject1.bin"/><Relationship Id="rId3" Type="http://schemas.openxmlformats.org/officeDocument/2006/relationships/image" Target="../media/image61.png"/><Relationship Id="rId7" Type="http://schemas.openxmlformats.org/officeDocument/2006/relationships/image" Target="../media/image64.png"/><Relationship Id="rId12" Type="http://schemas.openxmlformats.org/officeDocument/2006/relationships/hyperlink" Target="http://aka.ms/aivsix" TargetMode="External"/><Relationship Id="rId17" Type="http://schemas.openxmlformats.org/officeDocument/2006/relationships/image" Target="../media/image69.png"/><Relationship Id="rId2" Type="http://schemas.openxmlformats.org/officeDocument/2006/relationships/slideLayout" Target="../slideLayouts/slideLayout86.xml"/><Relationship Id="rId16" Type="http://schemas.openxmlformats.org/officeDocument/2006/relationships/image" Target="../media/image68.png"/><Relationship Id="rId1" Type="http://schemas.openxmlformats.org/officeDocument/2006/relationships/vmlDrawing" Target="../drawings/vmlDrawing1.vml"/><Relationship Id="rId6" Type="http://schemas.openxmlformats.org/officeDocument/2006/relationships/image" Target="../media/image63.png"/><Relationship Id="rId11" Type="http://schemas.openxmlformats.org/officeDocument/2006/relationships/hyperlink" Target="http://visualstudio.com/" TargetMode="External"/><Relationship Id="rId5" Type="http://schemas.openxmlformats.org/officeDocument/2006/relationships/image" Target="../media/image62.png"/><Relationship Id="rId15" Type="http://schemas.openxmlformats.org/officeDocument/2006/relationships/image" Target="../media/image67.png"/><Relationship Id="rId10" Type="http://schemas.openxmlformats.org/officeDocument/2006/relationships/image" Target="../media/image2.png"/><Relationship Id="rId4" Type="http://schemas.openxmlformats.org/officeDocument/2006/relationships/hyperlink" Target="http://aka.ms/msdn_teched" TargetMode="External"/><Relationship Id="rId9" Type="http://schemas.openxmlformats.org/officeDocument/2006/relationships/image" Target="../media/image66.gif"/><Relationship Id="rId14" Type="http://schemas.openxmlformats.org/officeDocument/2006/relationships/image" Target="../media/image60.emf"/></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70.png"/><Relationship Id="rId1" Type="http://schemas.openxmlformats.org/officeDocument/2006/relationships/slideLayout" Target="../slideLayouts/slideLayout86.xml"/></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xml"/><Relationship Id="rId1" Type="http://schemas.openxmlformats.org/officeDocument/2006/relationships/slideLayout" Target="../slideLayouts/slideLayout86.xml"/><Relationship Id="rId5" Type="http://schemas.openxmlformats.org/officeDocument/2006/relationships/image" Target="../media/image73.png"/><Relationship Id="rId4" Type="http://schemas.openxmlformats.org/officeDocument/2006/relationships/image" Target="../media/image72.png"/></Relationships>
</file>

<file path=ppt/slides/_rels/slide3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0.xml"/><Relationship Id="rId1" Type="http://schemas.openxmlformats.org/officeDocument/2006/relationships/slideLayout" Target="../slideLayouts/slideLayout86.xml"/><Relationship Id="rId4" Type="http://schemas.openxmlformats.org/officeDocument/2006/relationships/image" Target="../media/image7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9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0.xml"/><Relationship Id="rId5" Type="http://schemas.openxmlformats.org/officeDocument/2006/relationships/image" Target="../media/image25.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4157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021" y="2278062"/>
            <a:ext cx="11887200" cy="1831975"/>
          </a:xfrm>
        </p:spPr>
        <p:txBody>
          <a:bodyPr/>
          <a:lstStyle/>
          <a:p>
            <a:r>
              <a:rPr lang="en-US" dirty="0" smtClean="0"/>
              <a:t>TFS vs VSO</a:t>
            </a:r>
            <a:br>
              <a:rPr lang="en-US" dirty="0" smtClean="0"/>
            </a:br>
            <a:r>
              <a:rPr lang="en-US" sz="6600" dirty="0" smtClean="0"/>
              <a:t>The </a:t>
            </a:r>
            <a:r>
              <a:rPr lang="en-US" sz="6600" dirty="0" err="1" smtClean="0"/>
              <a:t>Smackdown</a:t>
            </a:r>
            <a:endParaRPr lang="en-US" sz="6600" dirty="0"/>
          </a:p>
        </p:txBody>
      </p:sp>
    </p:spTree>
    <p:extLst>
      <p:ext uri="{BB962C8B-B14F-4D97-AF65-F5344CB8AC3E}">
        <p14:creationId xmlns:p14="http://schemas.microsoft.com/office/powerpoint/2010/main" val="388030054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 y="-12151"/>
            <a:ext cx="12808406" cy="1320876"/>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7389" y="1670396"/>
            <a:ext cx="8811786" cy="3858776"/>
          </a:xfrm>
          <a:prstGeom prst="rect">
            <a:avLst/>
          </a:prstGeom>
        </p:spPr>
      </p:pic>
      <p:grpSp>
        <p:nvGrpSpPr>
          <p:cNvPr id="19" name="Group 18"/>
          <p:cNvGrpSpPr/>
          <p:nvPr/>
        </p:nvGrpSpPr>
        <p:grpSpPr>
          <a:xfrm>
            <a:off x="9946001" y="4917058"/>
            <a:ext cx="2549514" cy="612648"/>
            <a:chOff x="9946001" y="4917058"/>
            <a:chExt cx="2549514" cy="612648"/>
          </a:xfrm>
        </p:grpSpPr>
        <p:pic>
          <p:nvPicPr>
            <p:cNvPr id="62" name="Picture 6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946001" y="4917058"/>
              <a:ext cx="2457698" cy="612648"/>
            </a:xfrm>
            <a:prstGeom prst="rect">
              <a:avLst/>
            </a:prstGeom>
          </p:spPr>
        </p:pic>
        <p:sp>
          <p:nvSpPr>
            <p:cNvPr id="17" name="Rectangle 16"/>
            <p:cNvSpPr/>
            <p:nvPr/>
          </p:nvSpPr>
          <p:spPr bwMode="auto">
            <a:xfrm>
              <a:off x="12137200" y="4917058"/>
              <a:ext cx="358315" cy="612114"/>
            </a:xfrm>
            <a:prstGeom prst="rect">
              <a:avLst/>
            </a:prstGeom>
            <a:solidFill>
              <a:srgbClr val="00396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6" name="Group 15"/>
          <p:cNvGrpSpPr/>
          <p:nvPr/>
        </p:nvGrpSpPr>
        <p:grpSpPr>
          <a:xfrm>
            <a:off x="-454395" y="4925941"/>
            <a:ext cx="2974528" cy="612650"/>
            <a:chOff x="-454395" y="4925941"/>
            <a:chExt cx="2974528" cy="612650"/>
          </a:xfrm>
        </p:grpSpPr>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57" y="4925943"/>
              <a:ext cx="2430376" cy="612648"/>
            </a:xfrm>
            <a:prstGeom prst="rect">
              <a:avLst/>
            </a:prstGeom>
          </p:spPr>
        </p:pic>
        <p:sp>
          <p:nvSpPr>
            <p:cNvPr id="15" name="Rectangle 14"/>
            <p:cNvSpPr/>
            <p:nvPr/>
          </p:nvSpPr>
          <p:spPr bwMode="auto">
            <a:xfrm>
              <a:off x="-454395" y="4925941"/>
              <a:ext cx="729037" cy="612649"/>
            </a:xfrm>
            <a:prstGeom prst="rect">
              <a:avLst/>
            </a:prstGeom>
            <a:solidFill>
              <a:srgbClr val="00396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43" name="Picture 42"/>
          <p:cNvPicPr>
            <a:picLocks noChangeAspect="1"/>
          </p:cNvPicPr>
          <p:nvPr/>
        </p:nvPicPr>
        <p:blipFill>
          <a:blip r:embed="rId6"/>
          <a:stretch>
            <a:fillRect/>
          </a:stretch>
        </p:blipFill>
        <p:spPr>
          <a:xfrm>
            <a:off x="3105873" y="3288978"/>
            <a:ext cx="6191953" cy="6492240"/>
          </a:xfrm>
          <a:prstGeom prst="rect">
            <a:avLst/>
          </a:prstGeom>
        </p:spPr>
      </p:pic>
      <p:sp>
        <p:nvSpPr>
          <p:cNvPr id="42" name="Rectangle 41"/>
          <p:cNvSpPr/>
          <p:nvPr/>
        </p:nvSpPr>
        <p:spPr bwMode="auto">
          <a:xfrm>
            <a:off x="3124784" y="4266283"/>
            <a:ext cx="2002536" cy="92354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gradFill>
                  <a:gsLst>
                    <a:gs pos="0">
                      <a:srgbClr val="3F3F3F"/>
                    </a:gs>
                    <a:gs pos="100000">
                      <a:srgbClr val="3F3F3F"/>
                    </a:gs>
                  </a:gsLst>
                  <a:lin ang="5400000" scaled="0"/>
                </a:gradFill>
                <a:ea typeface="Segoe UI" pitchFamily="34" charset="0"/>
                <a:cs typeface="Segoe UI" pitchFamily="34" charset="0"/>
              </a:rPr>
              <a:t>Source </a:t>
            </a:r>
            <a:br>
              <a:rPr lang="en-US" sz="1600" dirty="0" smtClean="0">
                <a:gradFill>
                  <a:gsLst>
                    <a:gs pos="0">
                      <a:srgbClr val="3F3F3F"/>
                    </a:gs>
                    <a:gs pos="100000">
                      <a:srgbClr val="3F3F3F"/>
                    </a:gs>
                  </a:gsLst>
                  <a:lin ang="5400000" scaled="0"/>
                </a:gradFill>
                <a:ea typeface="Segoe UI" pitchFamily="34" charset="0"/>
                <a:cs typeface="Segoe UI" pitchFamily="34" charset="0"/>
              </a:rPr>
            </a:br>
            <a:r>
              <a:rPr lang="en-US" sz="1600" dirty="0" smtClean="0">
                <a:gradFill>
                  <a:gsLst>
                    <a:gs pos="0">
                      <a:srgbClr val="3F3F3F"/>
                    </a:gs>
                    <a:gs pos="100000">
                      <a:srgbClr val="3F3F3F"/>
                    </a:gs>
                  </a:gsLst>
                  <a:lin ang="5400000" scaled="0"/>
                </a:gradFill>
                <a:ea typeface="Segoe UI" pitchFamily="34" charset="0"/>
                <a:cs typeface="Segoe UI" pitchFamily="34" charset="0"/>
              </a:rPr>
              <a:t>Repos</a:t>
            </a:r>
          </a:p>
        </p:txBody>
      </p:sp>
      <p:sp>
        <p:nvSpPr>
          <p:cNvPr id="50" name="Rectangle 49"/>
          <p:cNvSpPr/>
          <p:nvPr/>
        </p:nvSpPr>
        <p:spPr bwMode="auto">
          <a:xfrm>
            <a:off x="3124784" y="5232955"/>
            <a:ext cx="2002536" cy="96926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gradFill>
                  <a:gsLst>
                    <a:gs pos="0">
                      <a:srgbClr val="3F3F3F"/>
                    </a:gs>
                    <a:gs pos="100000">
                      <a:srgbClr val="3F3F3F"/>
                    </a:gs>
                  </a:gsLst>
                  <a:lin ang="5400000" scaled="0"/>
                </a:gradFill>
                <a:ea typeface="Segoe UI" pitchFamily="34" charset="0"/>
                <a:cs typeface="Segoe UI" pitchFamily="34" charset="0"/>
              </a:rPr>
              <a:t>Test Case </a:t>
            </a:r>
            <a:r>
              <a:rPr lang="en-US" sz="1600" dirty="0">
                <a:gradFill>
                  <a:gsLst>
                    <a:gs pos="0">
                      <a:srgbClr val="3F3F3F"/>
                    </a:gs>
                    <a:gs pos="100000">
                      <a:srgbClr val="3F3F3F"/>
                    </a:gs>
                  </a:gsLst>
                  <a:lin ang="5400000" scaled="0"/>
                </a:gradFill>
                <a:ea typeface="Segoe UI" pitchFamily="34" charset="0"/>
                <a:cs typeface="Segoe UI" pitchFamily="34" charset="0"/>
              </a:rPr>
              <a:t>M</a:t>
            </a:r>
            <a:r>
              <a:rPr lang="en-US" sz="1600" dirty="0" smtClean="0">
                <a:gradFill>
                  <a:gsLst>
                    <a:gs pos="0">
                      <a:srgbClr val="3F3F3F"/>
                    </a:gs>
                    <a:gs pos="100000">
                      <a:srgbClr val="3F3F3F"/>
                    </a:gs>
                  </a:gsLst>
                  <a:lin ang="5400000" scaled="0"/>
                </a:gradFill>
                <a:ea typeface="Segoe UI" pitchFamily="34" charset="0"/>
                <a:cs typeface="Segoe UI" pitchFamily="34" charset="0"/>
              </a:rPr>
              <a:t>anagement</a:t>
            </a:r>
          </a:p>
        </p:txBody>
      </p:sp>
      <p:sp>
        <p:nvSpPr>
          <p:cNvPr id="51" name="Rectangle 50"/>
          <p:cNvSpPr/>
          <p:nvPr/>
        </p:nvSpPr>
        <p:spPr bwMode="auto">
          <a:xfrm>
            <a:off x="5177045" y="5232955"/>
            <a:ext cx="2002536" cy="96926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gradFill>
                  <a:gsLst>
                    <a:gs pos="0">
                      <a:srgbClr val="3F3F3F"/>
                    </a:gs>
                    <a:gs pos="100000">
                      <a:srgbClr val="3F3F3F"/>
                    </a:gs>
                  </a:gsLst>
                  <a:lin ang="5400000" scaled="0"/>
                </a:gradFill>
                <a:ea typeface="Segoe UI" pitchFamily="34" charset="0"/>
                <a:cs typeface="Segoe UI" pitchFamily="34" charset="0"/>
              </a:rPr>
              <a:t>Feedback Management</a:t>
            </a:r>
          </a:p>
        </p:txBody>
      </p:sp>
      <p:sp>
        <p:nvSpPr>
          <p:cNvPr id="52" name="Rectangle 51"/>
          <p:cNvSpPr/>
          <p:nvPr/>
        </p:nvSpPr>
        <p:spPr bwMode="auto">
          <a:xfrm>
            <a:off x="7230658" y="5232955"/>
            <a:ext cx="2048256" cy="96926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36576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gradFill>
                  <a:gsLst>
                    <a:gs pos="0">
                      <a:srgbClr val="3F3F3F"/>
                    </a:gs>
                    <a:gs pos="100000">
                      <a:srgbClr val="3F3F3F"/>
                    </a:gs>
                  </a:gsLst>
                  <a:lin ang="5400000" scaled="0"/>
                </a:gradFill>
                <a:ea typeface="Segoe UI" pitchFamily="34" charset="0"/>
                <a:cs typeface="Segoe UI" pitchFamily="34" charset="0"/>
              </a:rPr>
              <a:t>Build and Continuous </a:t>
            </a:r>
            <a:r>
              <a:rPr lang="en-US" sz="1600" dirty="0">
                <a:gradFill>
                  <a:gsLst>
                    <a:gs pos="0">
                      <a:srgbClr val="3F3F3F"/>
                    </a:gs>
                    <a:gs pos="100000">
                      <a:srgbClr val="3F3F3F"/>
                    </a:gs>
                  </a:gsLst>
                  <a:lin ang="5400000" scaled="0"/>
                </a:gradFill>
                <a:ea typeface="Segoe UI" pitchFamily="34" charset="0"/>
                <a:cs typeface="Segoe UI" pitchFamily="34" charset="0"/>
              </a:rPr>
              <a:t>I</a:t>
            </a:r>
            <a:r>
              <a:rPr lang="en-US" sz="1600" dirty="0" smtClean="0">
                <a:gradFill>
                  <a:gsLst>
                    <a:gs pos="0">
                      <a:srgbClr val="3F3F3F"/>
                    </a:gs>
                    <a:gs pos="100000">
                      <a:srgbClr val="3F3F3F"/>
                    </a:gs>
                  </a:gsLst>
                  <a:lin ang="5400000" scaled="0"/>
                </a:gradFill>
                <a:ea typeface="Segoe UI" pitchFamily="34" charset="0"/>
                <a:cs typeface="Segoe UI" pitchFamily="34" charset="0"/>
              </a:rPr>
              <a:t>ntegration</a:t>
            </a:r>
          </a:p>
        </p:txBody>
      </p:sp>
      <p:sp>
        <p:nvSpPr>
          <p:cNvPr id="53" name="Rectangle 52"/>
          <p:cNvSpPr/>
          <p:nvPr/>
        </p:nvSpPr>
        <p:spPr bwMode="auto">
          <a:xfrm>
            <a:off x="5177045" y="4265653"/>
            <a:ext cx="2002536" cy="92354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gradFill>
                  <a:gsLst>
                    <a:gs pos="0">
                      <a:srgbClr val="3F3F3F"/>
                    </a:gs>
                    <a:gs pos="100000">
                      <a:srgbClr val="3F3F3F"/>
                    </a:gs>
                  </a:gsLst>
                  <a:lin ang="5400000" scaled="0"/>
                </a:gradFill>
                <a:ea typeface="Segoe UI" pitchFamily="34" charset="0"/>
                <a:cs typeface="Segoe UI" pitchFamily="34" charset="0"/>
              </a:rPr>
              <a:t>Agile </a:t>
            </a:r>
            <a:br>
              <a:rPr lang="en-US" sz="1600" dirty="0" smtClean="0">
                <a:gradFill>
                  <a:gsLst>
                    <a:gs pos="0">
                      <a:srgbClr val="3F3F3F"/>
                    </a:gs>
                    <a:gs pos="100000">
                      <a:srgbClr val="3F3F3F"/>
                    </a:gs>
                  </a:gsLst>
                  <a:lin ang="5400000" scaled="0"/>
                </a:gradFill>
                <a:ea typeface="Segoe UI" pitchFamily="34" charset="0"/>
                <a:cs typeface="Segoe UI" pitchFamily="34" charset="0"/>
              </a:rPr>
            </a:br>
            <a:r>
              <a:rPr lang="en-US" sz="1600" dirty="0" smtClean="0">
                <a:gradFill>
                  <a:gsLst>
                    <a:gs pos="0">
                      <a:srgbClr val="3F3F3F"/>
                    </a:gs>
                    <a:gs pos="100000">
                      <a:srgbClr val="3F3F3F"/>
                    </a:gs>
                  </a:gsLst>
                  <a:lin ang="5400000" scaled="0"/>
                </a:gradFill>
                <a:ea typeface="Segoe UI" pitchFamily="34" charset="0"/>
                <a:cs typeface="Segoe UI" pitchFamily="34" charset="0"/>
              </a:rPr>
              <a:t>Planning</a:t>
            </a:r>
          </a:p>
        </p:txBody>
      </p:sp>
      <p:sp>
        <p:nvSpPr>
          <p:cNvPr id="54" name="Rectangle 53"/>
          <p:cNvSpPr/>
          <p:nvPr/>
        </p:nvSpPr>
        <p:spPr bwMode="auto">
          <a:xfrm>
            <a:off x="7230658" y="4265653"/>
            <a:ext cx="2048256" cy="92354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36576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gradFill>
                  <a:gsLst>
                    <a:gs pos="0">
                      <a:srgbClr val="3F3F3F"/>
                    </a:gs>
                    <a:gs pos="100000">
                      <a:srgbClr val="3F3F3F"/>
                    </a:gs>
                  </a:gsLst>
                  <a:lin ang="5400000" scaled="0"/>
                </a:gradFill>
                <a:ea typeface="Segoe UI" pitchFamily="34" charset="0"/>
                <a:cs typeface="Segoe UI" pitchFamily="34" charset="0"/>
              </a:rPr>
              <a:t>Team </a:t>
            </a:r>
            <a:br>
              <a:rPr lang="en-US" sz="1600" dirty="0" smtClean="0">
                <a:gradFill>
                  <a:gsLst>
                    <a:gs pos="0">
                      <a:srgbClr val="3F3F3F"/>
                    </a:gs>
                    <a:gs pos="100000">
                      <a:srgbClr val="3F3F3F"/>
                    </a:gs>
                  </a:gsLst>
                  <a:lin ang="5400000" scaled="0"/>
                </a:gradFill>
                <a:ea typeface="Segoe UI" pitchFamily="34" charset="0"/>
                <a:cs typeface="Segoe UI" pitchFamily="34" charset="0"/>
              </a:rPr>
            </a:br>
            <a:r>
              <a:rPr lang="en-US" sz="1600" dirty="0" smtClean="0">
                <a:gradFill>
                  <a:gsLst>
                    <a:gs pos="0">
                      <a:srgbClr val="3F3F3F"/>
                    </a:gs>
                    <a:gs pos="100000">
                      <a:srgbClr val="3F3F3F"/>
                    </a:gs>
                  </a:gsLst>
                  <a:lin ang="5400000" scaled="0"/>
                </a:gradFill>
                <a:ea typeface="Segoe UI" pitchFamily="34" charset="0"/>
                <a:cs typeface="Segoe UI" pitchFamily="34" charset="0"/>
              </a:rPr>
              <a:t>Rooms</a:t>
            </a: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71210" y="2678415"/>
            <a:ext cx="7294053" cy="3531398"/>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60637" y="2678415"/>
            <a:ext cx="7315200" cy="3538877"/>
          </a:xfrm>
          <a:prstGeom prst="rect">
            <a:avLst/>
          </a:prstGeom>
        </p:spPr>
      </p:pic>
      <p:sp useBgFill="1">
        <p:nvSpPr>
          <p:cNvPr id="25" name="Rectangle 24"/>
          <p:cNvSpPr/>
          <p:nvPr/>
        </p:nvSpPr>
        <p:spPr bwMode="auto">
          <a:xfrm>
            <a:off x="-47502" y="6196598"/>
            <a:ext cx="12742224" cy="3763317"/>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bwMode="auto">
          <a:xfrm>
            <a:off x="-1" y="6244717"/>
            <a:ext cx="12445791" cy="749808"/>
          </a:xfrm>
          <a:prstGeom prst="rect">
            <a:avLst/>
          </a:prstGeom>
          <a:solidFill>
            <a:srgbClr val="68217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9552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3200">
                <a:gradFill>
                  <a:gsLst>
                    <a:gs pos="0">
                      <a:srgbClr val="FFFFFF"/>
                    </a:gs>
                    <a:gs pos="100000">
                      <a:srgbClr val="FFFFFF"/>
                    </a:gs>
                  </a:gsLst>
                  <a:lin ang="5400000" scaled="0"/>
                </a:gradFill>
                <a:latin typeface="Segoe UI Light"/>
                <a:ea typeface="Segoe UI" pitchFamily="34" charset="0"/>
                <a:cs typeface="Segoe UI" pitchFamily="34" charset="0"/>
              </a:rPr>
              <a:t>Team Foundation Server </a:t>
            </a:r>
            <a:endParaRPr lang="en-US" sz="320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grpSp>
        <p:nvGrpSpPr>
          <p:cNvPr id="6" name="Group 5"/>
          <p:cNvGrpSpPr/>
          <p:nvPr/>
        </p:nvGrpSpPr>
        <p:grpSpPr>
          <a:xfrm>
            <a:off x="-222250" y="5581650"/>
            <a:ext cx="3360588" cy="615502"/>
            <a:chOff x="-222250" y="4552950"/>
            <a:chExt cx="3360588" cy="615502"/>
          </a:xfrm>
        </p:grpSpPr>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135731" y="4552950"/>
              <a:ext cx="2002607" cy="615502"/>
            </a:xfrm>
            <a:prstGeom prst="rect">
              <a:avLst/>
            </a:prstGeom>
          </p:spPr>
        </p:pic>
        <p:sp>
          <p:nvSpPr>
            <p:cNvPr id="5" name="Rectangle 4"/>
            <p:cNvSpPr/>
            <p:nvPr/>
          </p:nvSpPr>
          <p:spPr bwMode="auto">
            <a:xfrm>
              <a:off x="-222250" y="4552950"/>
              <a:ext cx="1555750" cy="61550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33" name="Group 32"/>
          <p:cNvGrpSpPr/>
          <p:nvPr/>
        </p:nvGrpSpPr>
        <p:grpSpPr>
          <a:xfrm flipH="1">
            <a:off x="9260003" y="5581096"/>
            <a:ext cx="3360588" cy="615502"/>
            <a:chOff x="-222250" y="4552950"/>
            <a:chExt cx="3360588" cy="615502"/>
          </a:xfrm>
        </p:grpSpPr>
        <p:pic>
          <p:nvPicPr>
            <p:cNvPr id="34" name="Picture 3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020728" y="4552950"/>
              <a:ext cx="2117610" cy="615502"/>
            </a:xfrm>
            <a:prstGeom prst="rect">
              <a:avLst/>
            </a:prstGeom>
          </p:spPr>
        </p:pic>
        <p:sp>
          <p:nvSpPr>
            <p:cNvPr id="35" name="Rectangle 34"/>
            <p:cNvSpPr/>
            <p:nvPr/>
          </p:nvSpPr>
          <p:spPr bwMode="auto">
            <a:xfrm>
              <a:off x="-222250" y="4552950"/>
              <a:ext cx="1555750" cy="61550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p:nvPr>
        </p:nvSpPr>
        <p:spPr>
          <a:xfrm>
            <a:off x="198437" y="217487"/>
            <a:ext cx="11889564" cy="917575"/>
          </a:xfrm>
        </p:spPr>
        <p:txBody>
          <a:bodyPr/>
          <a:lstStyle/>
          <a:p>
            <a:r>
              <a:rPr lang="en-US" dirty="0" smtClean="0">
                <a:solidFill>
                  <a:schemeClr val="bg1"/>
                </a:solidFill>
              </a:rPr>
              <a:t>ALM your way</a:t>
            </a:r>
            <a:endParaRPr lang="en-US" dirty="0">
              <a:solidFill>
                <a:schemeClr val="bg1"/>
              </a:solidFill>
            </a:endParaRPr>
          </a:p>
        </p:txBody>
      </p:sp>
      <p:grpSp>
        <p:nvGrpSpPr>
          <p:cNvPr id="18" name="Group 17"/>
          <p:cNvGrpSpPr/>
          <p:nvPr/>
        </p:nvGrpSpPr>
        <p:grpSpPr>
          <a:xfrm>
            <a:off x="180688" y="4878602"/>
            <a:ext cx="1835624" cy="1835624"/>
            <a:chOff x="125735" y="5006938"/>
            <a:chExt cx="1835624" cy="1835624"/>
          </a:xfrm>
        </p:grpSpPr>
        <p:grpSp>
          <p:nvGrpSpPr>
            <p:cNvPr id="41" name="Group 40"/>
            <p:cNvGrpSpPr/>
            <p:nvPr/>
          </p:nvGrpSpPr>
          <p:grpSpPr>
            <a:xfrm>
              <a:off x="125735" y="5006938"/>
              <a:ext cx="1835624" cy="1835624"/>
              <a:chOff x="274642" y="4950425"/>
              <a:chExt cx="1835624" cy="1835624"/>
            </a:xfrm>
          </p:grpSpPr>
          <p:sp>
            <p:nvSpPr>
              <p:cNvPr id="44" name="Oval 43"/>
              <p:cNvSpPr/>
              <p:nvPr/>
            </p:nvSpPr>
            <p:spPr bwMode="auto">
              <a:xfrm>
                <a:off x="274642" y="4950425"/>
                <a:ext cx="1835624" cy="1835624"/>
              </a:xfrm>
              <a:prstGeom prst="ellipse">
                <a:avLst/>
              </a:prstGeom>
              <a:solidFill>
                <a:srgbClr val="68217A"/>
              </a:solidFill>
              <a:ln w="571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5" name="Freeform 5"/>
              <p:cNvSpPr>
                <a:spLocks noEditPoints="1"/>
              </p:cNvSpPr>
              <p:nvPr/>
            </p:nvSpPr>
            <p:spPr bwMode="black">
              <a:xfrm>
                <a:off x="816276" y="5169119"/>
                <a:ext cx="752356" cy="1398236"/>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bg1"/>
              </a:solidFill>
              <a:ln w="10795" cap="flat" cmpd="sng" algn="ctr">
                <a:noFill/>
                <a:prstDash val="solid"/>
                <a:headEnd type="none" w="med" len="med"/>
                <a:tailEnd type="none" w="med" len="med"/>
              </a:ln>
              <a:effectLst/>
              <a:ex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sz="2000" kern="0" spc="-50" smtClean="0">
                  <a:gradFill>
                    <a:gsLst>
                      <a:gs pos="1250">
                        <a:srgbClr val="EFEFEF"/>
                      </a:gs>
                      <a:gs pos="10417">
                        <a:srgbClr val="EFEFEF"/>
                      </a:gs>
                    </a:gsLst>
                    <a:lin ang="5400000" scaled="0"/>
                  </a:gradFill>
                </a:endParaRPr>
              </a:p>
            </p:txBody>
          </p:sp>
        </p:grpSp>
        <p:pic>
          <p:nvPicPr>
            <p:cNvPr id="46" name="Picture 45"/>
            <p:cNvPicPr>
              <a:picLocks noChangeAspect="1"/>
            </p:cNvPicPr>
            <p:nvPr/>
          </p:nvPicPr>
          <p:blipFill rotWithShape="1">
            <a:blip r:embed="rId10">
              <a:extLst>
                <a:ext uri="{28A0092B-C50C-407E-A947-70E740481C1C}">
                  <a14:useLocalDpi xmlns:a14="http://schemas.microsoft.com/office/drawing/2010/main" val="0"/>
                </a:ext>
              </a:extLst>
            </a:blip>
            <a:srcRect l="2128" r="75902"/>
            <a:stretch/>
          </p:blipFill>
          <p:spPr>
            <a:xfrm>
              <a:off x="311998" y="5081965"/>
              <a:ext cx="650568" cy="829157"/>
            </a:xfrm>
            <a:prstGeom prst="rect">
              <a:avLst/>
            </a:prstGeom>
          </p:spPr>
        </p:pic>
      </p:grpSp>
      <p:sp>
        <p:nvSpPr>
          <p:cNvPr id="21" name="Rectangle 20"/>
          <p:cNvSpPr/>
          <p:nvPr/>
        </p:nvSpPr>
        <p:spPr bwMode="auto">
          <a:xfrm>
            <a:off x="-1042737" y="3994484"/>
            <a:ext cx="1042737" cy="3545305"/>
          </a:xfrm>
          <a:prstGeom prst="rect">
            <a:avLst/>
          </a:prstGeom>
          <a:solidFill>
            <a:srgbClr val="F9F9F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0" name="Rectangle 59"/>
          <p:cNvSpPr/>
          <p:nvPr/>
        </p:nvSpPr>
        <p:spPr bwMode="auto">
          <a:xfrm>
            <a:off x="12447265" y="6244717"/>
            <a:ext cx="6208796" cy="749808"/>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05840" tIns="146304" rIns="10972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latin typeface="Segoe UI Light"/>
                <a:ea typeface="Segoe UI" pitchFamily="34" charset="0"/>
                <a:cs typeface="Segoe UI" pitchFamily="34" charset="0"/>
              </a:rPr>
              <a:t>Visual Studio Online </a:t>
            </a:r>
          </a:p>
        </p:txBody>
      </p:sp>
      <p:grpSp>
        <p:nvGrpSpPr>
          <p:cNvPr id="85" name="Group 84"/>
          <p:cNvGrpSpPr/>
          <p:nvPr/>
        </p:nvGrpSpPr>
        <p:grpSpPr>
          <a:xfrm>
            <a:off x="10438643" y="4878602"/>
            <a:ext cx="1835624" cy="1835624"/>
            <a:chOff x="10168484" y="4537144"/>
            <a:chExt cx="1835624" cy="1835624"/>
          </a:xfrm>
        </p:grpSpPr>
        <p:sp>
          <p:nvSpPr>
            <p:cNvPr id="86" name="Oval 85"/>
            <p:cNvSpPr/>
            <p:nvPr/>
          </p:nvSpPr>
          <p:spPr bwMode="auto">
            <a:xfrm flipH="1" flipV="1">
              <a:off x="10168484" y="4537144"/>
              <a:ext cx="1835624" cy="1835624"/>
            </a:xfrm>
            <a:prstGeom prst="ellipse">
              <a:avLst/>
            </a:prstGeom>
            <a:solidFill>
              <a:schemeClr val="accent4"/>
            </a:solidFill>
            <a:ln w="571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7" name="Freeform 128"/>
            <p:cNvSpPr>
              <a:spLocks noChangeAspect="1"/>
            </p:cNvSpPr>
            <p:nvPr/>
          </p:nvSpPr>
          <p:spPr bwMode="black">
            <a:xfrm>
              <a:off x="10371886" y="4977182"/>
              <a:ext cx="1401320" cy="774110"/>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bg1"/>
            </a:solidFill>
            <a:ln w="50800" cap="flat" cmpd="sng" algn="ctr">
              <a:noFill/>
              <a:prstDash val="solid"/>
              <a:headEnd type="none" w="med" len="med"/>
              <a:tailEnd type="none" w="med" len="med"/>
            </a:ln>
            <a:effectLst/>
            <a:ex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sz="2000" kern="0" spc="-50" smtClean="0">
                <a:gradFill>
                  <a:gsLst>
                    <a:gs pos="1250">
                      <a:srgbClr val="EFEFEF"/>
                    </a:gs>
                    <a:gs pos="10417">
                      <a:srgbClr val="EFEFEF"/>
                    </a:gs>
                  </a:gsLst>
                  <a:lin ang="5400000" scaled="0"/>
                </a:gradFill>
              </a:endParaRPr>
            </a:p>
          </p:txBody>
        </p:sp>
        <p:pic>
          <p:nvPicPr>
            <p:cNvPr id="88" name="Picture 87"/>
            <p:cNvPicPr>
              <a:picLocks noChangeAspect="1"/>
            </p:cNvPicPr>
            <p:nvPr/>
          </p:nvPicPr>
          <p:blipFill rotWithShape="1">
            <a:blip r:embed="rId11">
              <a:duotone>
                <a:schemeClr val="accent4">
                  <a:shade val="45000"/>
                  <a:satMod val="135000"/>
                </a:schemeClr>
                <a:prstClr val="white"/>
              </a:duotone>
              <a:extLst>
                <a:ext uri="{28A0092B-C50C-407E-A947-70E740481C1C}">
                  <a14:useLocalDpi xmlns:a14="http://schemas.microsoft.com/office/drawing/2010/main" val="0"/>
                </a:ext>
              </a:extLst>
            </a:blip>
            <a:srcRect r="17482"/>
            <a:stretch/>
          </p:blipFill>
          <p:spPr>
            <a:xfrm>
              <a:off x="10700847" y="5085271"/>
              <a:ext cx="640080" cy="689649"/>
            </a:xfrm>
            <a:prstGeom prst="rect">
              <a:avLst/>
            </a:prstGeom>
          </p:spPr>
        </p:pic>
      </p:grpSp>
      <p:sp>
        <p:nvSpPr>
          <p:cNvPr id="56" name="Rectangle 55"/>
          <p:cNvSpPr/>
          <p:nvPr/>
        </p:nvSpPr>
        <p:spPr bwMode="auto">
          <a:xfrm>
            <a:off x="12445791" y="3994484"/>
            <a:ext cx="1042737" cy="3545305"/>
          </a:xfrm>
          <a:prstGeom prst="rect">
            <a:avLst/>
          </a:prstGeom>
          <a:solidFill>
            <a:srgbClr val="F9F9F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p:cNvSpPr/>
          <p:nvPr/>
        </p:nvSpPr>
        <p:spPr>
          <a:xfrm>
            <a:off x="3001180" y="3051132"/>
            <a:ext cx="6424982" cy="5309125"/>
          </a:xfrm>
          <a:prstGeom prst="rect">
            <a:avLst/>
          </a:prstGeom>
          <a:noFill/>
        </p:spPr>
        <p:txBody>
          <a:bodyPr wrap="none" lIns="91440" tIns="45720" rIns="91440" bIns="45720">
            <a:prstTxWarp prst="textArchUp">
              <a:avLst>
                <a:gd name="adj" fmla="val 11256926"/>
              </a:avLst>
            </a:prstTxWarp>
            <a:spAutoFit/>
          </a:bodyPr>
          <a:lstStyle/>
          <a:p>
            <a:pPr algn="ctr" defTabSz="932468"/>
            <a:r>
              <a:rPr lang="en-US" dirty="0" smtClean="0">
                <a:ln w="0"/>
                <a:gradFill>
                  <a:gsLst>
                    <a:gs pos="0">
                      <a:srgbClr val="FFFFFF"/>
                    </a:gs>
                    <a:gs pos="100000">
                      <a:srgbClr val="FFFFFF"/>
                    </a:gs>
                  </a:gsLst>
                  <a:lin ang="5400000" scaled="0"/>
                </a:gradFill>
              </a:rPr>
              <a:t>Lab Management | Release Management | Load Testing | SharePoint | Project Server | System Center</a:t>
            </a:r>
            <a:endParaRPr lang="en-US" dirty="0">
              <a:ln w="0"/>
              <a:gradFill>
                <a:gsLst>
                  <a:gs pos="0">
                    <a:srgbClr val="FFFFFF"/>
                  </a:gs>
                  <a:gs pos="100000">
                    <a:srgbClr val="FFFFFF"/>
                  </a:gs>
                </a:gsLst>
                <a:lin ang="5400000" scaled="0"/>
              </a:gradFill>
            </a:endParaRPr>
          </a:p>
        </p:txBody>
      </p:sp>
      <p:sp>
        <p:nvSpPr>
          <p:cNvPr id="48" name="Rectangle 47"/>
          <p:cNvSpPr/>
          <p:nvPr/>
        </p:nvSpPr>
        <p:spPr>
          <a:xfrm>
            <a:off x="1959699" y="2071609"/>
            <a:ext cx="8476074" cy="8249977"/>
          </a:xfrm>
          <a:prstGeom prst="rect">
            <a:avLst/>
          </a:prstGeom>
          <a:noFill/>
        </p:spPr>
        <p:txBody>
          <a:bodyPr wrap="none" lIns="91440" tIns="45720" rIns="91440" bIns="45720">
            <a:prstTxWarp prst="textArchUp">
              <a:avLst>
                <a:gd name="adj" fmla="val 12000805"/>
              </a:avLst>
            </a:prstTxWarp>
            <a:spAutoFit/>
          </a:bodyPr>
          <a:lstStyle/>
          <a:p>
            <a:pPr algn="ctr" defTabSz="932468"/>
            <a:r>
              <a:rPr lang="en-US" dirty="0" smtClean="0">
                <a:ln w="0"/>
                <a:gradFill>
                  <a:gsLst>
                    <a:gs pos="0">
                      <a:srgbClr val="FFFFFF"/>
                    </a:gs>
                    <a:gs pos="100000">
                      <a:srgbClr val="FFFFFF"/>
                    </a:gs>
                  </a:gsLst>
                  <a:lin ang="5400000" scaled="0"/>
                </a:gradFill>
              </a:rPr>
              <a:t>Build Service | Load Testing Service | Continuous Deployment </a:t>
            </a:r>
            <a:r>
              <a:rPr lang="en-US" smtClean="0">
                <a:ln w="0"/>
                <a:gradFill>
                  <a:gsLst>
                    <a:gs pos="0">
                      <a:srgbClr val="FFFFFF"/>
                    </a:gs>
                    <a:gs pos="100000">
                      <a:srgbClr val="FFFFFF"/>
                    </a:gs>
                  </a:gsLst>
                  <a:lin ang="5400000" scaled="0"/>
                </a:gradFill>
              </a:rPr>
              <a:t>to Azure </a:t>
            </a:r>
            <a:r>
              <a:rPr lang="en-US" dirty="0" smtClean="0">
                <a:ln w="0"/>
                <a:gradFill>
                  <a:gsLst>
                    <a:gs pos="0">
                      <a:srgbClr val="FFFFFF"/>
                    </a:gs>
                    <a:gs pos="100000">
                      <a:srgbClr val="FFFFFF"/>
                    </a:gs>
                  </a:gsLst>
                  <a:lin ang="5400000" scaled="0"/>
                </a:gradFill>
              </a:rPr>
              <a:t>| Application </a:t>
            </a:r>
            <a:r>
              <a:rPr lang="en-US" smtClean="0">
                <a:ln w="0"/>
                <a:gradFill>
                  <a:gsLst>
                    <a:gs pos="0">
                      <a:srgbClr val="FFFFFF"/>
                    </a:gs>
                    <a:gs pos="100000">
                      <a:srgbClr val="FFFFFF"/>
                    </a:gs>
                  </a:gsLst>
                  <a:lin ang="5400000" scaled="0"/>
                </a:gradFill>
              </a:rPr>
              <a:t>Insights | </a:t>
            </a:r>
            <a:r>
              <a:rPr lang="en-US" dirty="0" smtClean="0">
                <a:ln w="0"/>
                <a:gradFill>
                  <a:gsLst>
                    <a:gs pos="0">
                      <a:srgbClr val="FFFFFF"/>
                    </a:gs>
                    <a:gs pos="100000">
                      <a:srgbClr val="FFFFFF"/>
                    </a:gs>
                  </a:gsLst>
                  <a:lin ang="5400000" scaled="0"/>
                </a:gradFill>
              </a:rPr>
              <a:t>Code Editing</a:t>
            </a:r>
            <a:endParaRPr lang="en-US" dirty="0">
              <a:ln w="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2397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600" fill="hold"/>
                                        <p:tgtEl>
                                          <p:spTgt spid="18"/>
                                        </p:tgtEl>
                                        <p:attrNameLst>
                                          <p:attrName>ppt_x</p:attrName>
                                        </p:attrNameLst>
                                      </p:cBhvr>
                                      <p:tavLst>
                                        <p:tav tm="0">
                                          <p:val>
                                            <p:strVal val="0-#ppt_w/2"/>
                                          </p:val>
                                        </p:tav>
                                        <p:tav tm="100000">
                                          <p:val>
                                            <p:strVal val="#ppt_x"/>
                                          </p:val>
                                        </p:tav>
                                      </p:tavLst>
                                    </p:anim>
                                    <p:anim calcmode="lin" valueType="num">
                                      <p:cBhvr additive="base">
                                        <p:cTn id="8" dur="6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600"/>
                            </p:stCondLst>
                            <p:childTnLst>
                              <p:par>
                                <p:cTn id="10" presetID="2" presetClass="entr" presetSubtype="8" decel="100000"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600" fill="hold"/>
                                        <p:tgtEl>
                                          <p:spTgt spid="40"/>
                                        </p:tgtEl>
                                        <p:attrNameLst>
                                          <p:attrName>ppt_x</p:attrName>
                                        </p:attrNameLst>
                                      </p:cBhvr>
                                      <p:tavLst>
                                        <p:tav tm="0">
                                          <p:val>
                                            <p:strVal val="0-#ppt_w/2"/>
                                          </p:val>
                                        </p:tav>
                                        <p:tav tm="100000">
                                          <p:val>
                                            <p:strVal val="#ppt_x"/>
                                          </p:val>
                                        </p:tav>
                                      </p:tavLst>
                                    </p:anim>
                                    <p:anim calcmode="lin" valueType="num">
                                      <p:cBhvr additive="base">
                                        <p:cTn id="13" dur="600" fill="hold"/>
                                        <p:tgtEl>
                                          <p:spTgt spid="40"/>
                                        </p:tgtEl>
                                        <p:attrNameLst>
                                          <p:attrName>ppt_y</p:attrName>
                                        </p:attrNameLst>
                                      </p:cBhvr>
                                      <p:tavLst>
                                        <p:tav tm="0">
                                          <p:val>
                                            <p:strVal val="#ppt_y"/>
                                          </p:val>
                                        </p:tav>
                                        <p:tav tm="100000">
                                          <p:val>
                                            <p:strVal val="#ppt_y"/>
                                          </p:val>
                                        </p:tav>
                                      </p:tavLst>
                                    </p:anim>
                                  </p:childTnLst>
                                </p:cTn>
                              </p:par>
                            </p:childTnLst>
                          </p:cTn>
                        </p:par>
                        <p:par>
                          <p:cTn id="14" fill="hold">
                            <p:stCondLst>
                              <p:cond delay="1200"/>
                            </p:stCondLst>
                            <p:childTnLst>
                              <p:par>
                                <p:cTn id="15" presetID="2" presetClass="entr" presetSubtype="4" decel="100000"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600" fill="hold"/>
                                        <p:tgtEl>
                                          <p:spTgt spid="43"/>
                                        </p:tgtEl>
                                        <p:attrNameLst>
                                          <p:attrName>ppt_x</p:attrName>
                                        </p:attrNameLst>
                                      </p:cBhvr>
                                      <p:tavLst>
                                        <p:tav tm="0">
                                          <p:val>
                                            <p:strVal val="#ppt_x"/>
                                          </p:val>
                                        </p:tav>
                                        <p:tav tm="100000">
                                          <p:val>
                                            <p:strVal val="#ppt_x"/>
                                          </p:val>
                                        </p:tav>
                                      </p:tavLst>
                                    </p:anim>
                                    <p:anim calcmode="lin" valueType="num">
                                      <p:cBhvr additive="base">
                                        <p:cTn id="18" dur="600" fill="hold"/>
                                        <p:tgtEl>
                                          <p:spTgt spid="43"/>
                                        </p:tgtEl>
                                        <p:attrNameLst>
                                          <p:attrName>ppt_y</p:attrName>
                                        </p:attrNameLst>
                                      </p:cBhvr>
                                      <p:tavLst>
                                        <p:tav tm="0">
                                          <p:val>
                                            <p:strVal val="1+#ppt_h/2"/>
                                          </p:val>
                                        </p:tav>
                                        <p:tav tm="100000">
                                          <p:val>
                                            <p:strVal val="#ppt_y"/>
                                          </p:val>
                                        </p:tav>
                                      </p:tavLst>
                                    </p:anim>
                                  </p:childTnLst>
                                </p:cTn>
                              </p:par>
                            </p:childTnLst>
                          </p:cTn>
                        </p:par>
                        <p:par>
                          <p:cTn id="19" fill="hold">
                            <p:stCondLst>
                              <p:cond delay="1800"/>
                            </p:stCondLst>
                            <p:childTnLst>
                              <p:par>
                                <p:cTn id="20" presetID="2" presetClass="entr" presetSubtype="4" decel="100000"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600" fill="hold"/>
                                        <p:tgtEl>
                                          <p:spTgt spid="42"/>
                                        </p:tgtEl>
                                        <p:attrNameLst>
                                          <p:attrName>ppt_x</p:attrName>
                                        </p:attrNameLst>
                                      </p:cBhvr>
                                      <p:tavLst>
                                        <p:tav tm="0">
                                          <p:val>
                                            <p:strVal val="#ppt_x"/>
                                          </p:val>
                                        </p:tav>
                                        <p:tav tm="100000">
                                          <p:val>
                                            <p:strVal val="#ppt_x"/>
                                          </p:val>
                                        </p:tav>
                                      </p:tavLst>
                                    </p:anim>
                                    <p:anim calcmode="lin" valueType="num">
                                      <p:cBhvr additive="base">
                                        <p:cTn id="23" dur="600" fill="hold"/>
                                        <p:tgtEl>
                                          <p:spTgt spid="42"/>
                                        </p:tgtEl>
                                        <p:attrNameLst>
                                          <p:attrName>ppt_y</p:attrName>
                                        </p:attrNameLst>
                                      </p:cBhvr>
                                      <p:tavLst>
                                        <p:tav tm="0">
                                          <p:val>
                                            <p:strVal val="1+#ppt_h/2"/>
                                          </p:val>
                                        </p:tav>
                                        <p:tav tm="100000">
                                          <p:val>
                                            <p:strVal val="#ppt_y"/>
                                          </p:val>
                                        </p:tav>
                                      </p:tavLst>
                                    </p:anim>
                                  </p:childTnLst>
                                </p:cTn>
                              </p:par>
                              <p:par>
                                <p:cTn id="24" presetID="2" presetClass="entr" presetSubtype="4" decel="100000" fill="hold" grpId="0" nodeType="withEffect">
                                  <p:stCondLst>
                                    <p:cond delay="30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600" fill="hold"/>
                                        <p:tgtEl>
                                          <p:spTgt spid="50"/>
                                        </p:tgtEl>
                                        <p:attrNameLst>
                                          <p:attrName>ppt_x</p:attrName>
                                        </p:attrNameLst>
                                      </p:cBhvr>
                                      <p:tavLst>
                                        <p:tav tm="0">
                                          <p:val>
                                            <p:strVal val="#ppt_x"/>
                                          </p:val>
                                        </p:tav>
                                        <p:tav tm="100000">
                                          <p:val>
                                            <p:strVal val="#ppt_x"/>
                                          </p:val>
                                        </p:tav>
                                      </p:tavLst>
                                    </p:anim>
                                    <p:anim calcmode="lin" valueType="num">
                                      <p:cBhvr additive="base">
                                        <p:cTn id="27" dur="600" fill="hold"/>
                                        <p:tgtEl>
                                          <p:spTgt spid="50"/>
                                        </p:tgtEl>
                                        <p:attrNameLst>
                                          <p:attrName>ppt_y</p:attrName>
                                        </p:attrNameLst>
                                      </p:cBhvr>
                                      <p:tavLst>
                                        <p:tav tm="0">
                                          <p:val>
                                            <p:strVal val="1+#ppt_h/2"/>
                                          </p:val>
                                        </p:tav>
                                        <p:tav tm="100000">
                                          <p:val>
                                            <p:strVal val="#ppt_y"/>
                                          </p:val>
                                        </p:tav>
                                      </p:tavLst>
                                    </p:anim>
                                  </p:childTnLst>
                                </p:cTn>
                              </p:par>
                              <p:par>
                                <p:cTn id="28" presetID="2" presetClass="entr" presetSubtype="4" decel="100000" fill="hold" grpId="0" nodeType="withEffect">
                                  <p:stCondLst>
                                    <p:cond delay="100"/>
                                  </p:stCondLst>
                                  <p:childTnLst>
                                    <p:set>
                                      <p:cBhvr>
                                        <p:cTn id="29" dur="1" fill="hold">
                                          <p:stCondLst>
                                            <p:cond delay="0"/>
                                          </p:stCondLst>
                                        </p:cTn>
                                        <p:tgtEl>
                                          <p:spTgt spid="53"/>
                                        </p:tgtEl>
                                        <p:attrNameLst>
                                          <p:attrName>style.visibility</p:attrName>
                                        </p:attrNameLst>
                                      </p:cBhvr>
                                      <p:to>
                                        <p:strVal val="visible"/>
                                      </p:to>
                                    </p:set>
                                    <p:anim calcmode="lin" valueType="num">
                                      <p:cBhvr additive="base">
                                        <p:cTn id="30" dur="600" fill="hold"/>
                                        <p:tgtEl>
                                          <p:spTgt spid="53"/>
                                        </p:tgtEl>
                                        <p:attrNameLst>
                                          <p:attrName>ppt_x</p:attrName>
                                        </p:attrNameLst>
                                      </p:cBhvr>
                                      <p:tavLst>
                                        <p:tav tm="0">
                                          <p:val>
                                            <p:strVal val="#ppt_x"/>
                                          </p:val>
                                        </p:tav>
                                        <p:tav tm="100000">
                                          <p:val>
                                            <p:strVal val="#ppt_x"/>
                                          </p:val>
                                        </p:tav>
                                      </p:tavLst>
                                    </p:anim>
                                    <p:anim calcmode="lin" valueType="num">
                                      <p:cBhvr additive="base">
                                        <p:cTn id="31" dur="600" fill="hold"/>
                                        <p:tgtEl>
                                          <p:spTgt spid="53"/>
                                        </p:tgtEl>
                                        <p:attrNameLst>
                                          <p:attrName>ppt_y</p:attrName>
                                        </p:attrNameLst>
                                      </p:cBhvr>
                                      <p:tavLst>
                                        <p:tav tm="0">
                                          <p:val>
                                            <p:strVal val="1+#ppt_h/2"/>
                                          </p:val>
                                        </p:tav>
                                        <p:tav tm="100000">
                                          <p:val>
                                            <p:strVal val="#ppt_y"/>
                                          </p:val>
                                        </p:tav>
                                      </p:tavLst>
                                    </p:anim>
                                  </p:childTnLst>
                                </p:cTn>
                              </p:par>
                              <p:par>
                                <p:cTn id="32" presetID="2" presetClass="entr" presetSubtype="4" decel="100000" fill="hold" grpId="0" nodeType="withEffect">
                                  <p:stCondLst>
                                    <p:cond delay="400"/>
                                  </p:stCondLst>
                                  <p:childTnLst>
                                    <p:set>
                                      <p:cBhvr>
                                        <p:cTn id="33" dur="1" fill="hold">
                                          <p:stCondLst>
                                            <p:cond delay="0"/>
                                          </p:stCondLst>
                                        </p:cTn>
                                        <p:tgtEl>
                                          <p:spTgt spid="51"/>
                                        </p:tgtEl>
                                        <p:attrNameLst>
                                          <p:attrName>style.visibility</p:attrName>
                                        </p:attrNameLst>
                                      </p:cBhvr>
                                      <p:to>
                                        <p:strVal val="visible"/>
                                      </p:to>
                                    </p:set>
                                    <p:anim calcmode="lin" valueType="num">
                                      <p:cBhvr additive="base">
                                        <p:cTn id="34" dur="600" fill="hold"/>
                                        <p:tgtEl>
                                          <p:spTgt spid="51"/>
                                        </p:tgtEl>
                                        <p:attrNameLst>
                                          <p:attrName>ppt_x</p:attrName>
                                        </p:attrNameLst>
                                      </p:cBhvr>
                                      <p:tavLst>
                                        <p:tav tm="0">
                                          <p:val>
                                            <p:strVal val="#ppt_x"/>
                                          </p:val>
                                        </p:tav>
                                        <p:tav tm="100000">
                                          <p:val>
                                            <p:strVal val="#ppt_x"/>
                                          </p:val>
                                        </p:tav>
                                      </p:tavLst>
                                    </p:anim>
                                    <p:anim calcmode="lin" valueType="num">
                                      <p:cBhvr additive="base">
                                        <p:cTn id="35" dur="600" fill="hold"/>
                                        <p:tgtEl>
                                          <p:spTgt spid="51"/>
                                        </p:tgtEl>
                                        <p:attrNameLst>
                                          <p:attrName>ppt_y</p:attrName>
                                        </p:attrNameLst>
                                      </p:cBhvr>
                                      <p:tavLst>
                                        <p:tav tm="0">
                                          <p:val>
                                            <p:strVal val="1+#ppt_h/2"/>
                                          </p:val>
                                        </p:tav>
                                        <p:tav tm="100000">
                                          <p:val>
                                            <p:strVal val="#ppt_y"/>
                                          </p:val>
                                        </p:tav>
                                      </p:tavLst>
                                    </p:anim>
                                  </p:childTnLst>
                                </p:cTn>
                              </p:par>
                              <p:par>
                                <p:cTn id="36" presetID="2" presetClass="entr" presetSubtype="4" decel="100000" fill="hold" grpId="0" nodeType="withEffect">
                                  <p:stCondLst>
                                    <p:cond delay="200"/>
                                  </p:stCondLst>
                                  <p:childTnLst>
                                    <p:set>
                                      <p:cBhvr>
                                        <p:cTn id="37" dur="1" fill="hold">
                                          <p:stCondLst>
                                            <p:cond delay="0"/>
                                          </p:stCondLst>
                                        </p:cTn>
                                        <p:tgtEl>
                                          <p:spTgt spid="54"/>
                                        </p:tgtEl>
                                        <p:attrNameLst>
                                          <p:attrName>style.visibility</p:attrName>
                                        </p:attrNameLst>
                                      </p:cBhvr>
                                      <p:to>
                                        <p:strVal val="visible"/>
                                      </p:to>
                                    </p:set>
                                    <p:anim calcmode="lin" valueType="num">
                                      <p:cBhvr additive="base">
                                        <p:cTn id="38" dur="600" fill="hold"/>
                                        <p:tgtEl>
                                          <p:spTgt spid="54"/>
                                        </p:tgtEl>
                                        <p:attrNameLst>
                                          <p:attrName>ppt_x</p:attrName>
                                        </p:attrNameLst>
                                      </p:cBhvr>
                                      <p:tavLst>
                                        <p:tav tm="0">
                                          <p:val>
                                            <p:strVal val="#ppt_x"/>
                                          </p:val>
                                        </p:tav>
                                        <p:tav tm="100000">
                                          <p:val>
                                            <p:strVal val="#ppt_x"/>
                                          </p:val>
                                        </p:tav>
                                      </p:tavLst>
                                    </p:anim>
                                    <p:anim calcmode="lin" valueType="num">
                                      <p:cBhvr additive="base">
                                        <p:cTn id="39" dur="600" fill="hold"/>
                                        <p:tgtEl>
                                          <p:spTgt spid="54"/>
                                        </p:tgtEl>
                                        <p:attrNameLst>
                                          <p:attrName>ppt_y</p:attrName>
                                        </p:attrNameLst>
                                      </p:cBhvr>
                                      <p:tavLst>
                                        <p:tav tm="0">
                                          <p:val>
                                            <p:strVal val="1+#ppt_h/2"/>
                                          </p:val>
                                        </p:tav>
                                        <p:tav tm="100000">
                                          <p:val>
                                            <p:strVal val="#ppt_y"/>
                                          </p:val>
                                        </p:tav>
                                      </p:tavLst>
                                    </p:anim>
                                  </p:childTnLst>
                                </p:cTn>
                              </p:par>
                              <p:par>
                                <p:cTn id="40" presetID="2" presetClass="entr" presetSubtype="4" decel="100000" fill="hold" grpId="0" nodeType="withEffect">
                                  <p:stCondLst>
                                    <p:cond delay="500"/>
                                  </p:stCondLst>
                                  <p:childTnLst>
                                    <p:set>
                                      <p:cBhvr>
                                        <p:cTn id="41" dur="1" fill="hold">
                                          <p:stCondLst>
                                            <p:cond delay="0"/>
                                          </p:stCondLst>
                                        </p:cTn>
                                        <p:tgtEl>
                                          <p:spTgt spid="52"/>
                                        </p:tgtEl>
                                        <p:attrNameLst>
                                          <p:attrName>style.visibility</p:attrName>
                                        </p:attrNameLst>
                                      </p:cBhvr>
                                      <p:to>
                                        <p:strVal val="visible"/>
                                      </p:to>
                                    </p:set>
                                    <p:anim calcmode="lin" valueType="num">
                                      <p:cBhvr additive="base">
                                        <p:cTn id="42" dur="600" fill="hold"/>
                                        <p:tgtEl>
                                          <p:spTgt spid="52"/>
                                        </p:tgtEl>
                                        <p:attrNameLst>
                                          <p:attrName>ppt_x</p:attrName>
                                        </p:attrNameLst>
                                      </p:cBhvr>
                                      <p:tavLst>
                                        <p:tav tm="0">
                                          <p:val>
                                            <p:strVal val="#ppt_x"/>
                                          </p:val>
                                        </p:tav>
                                        <p:tav tm="100000">
                                          <p:val>
                                            <p:strVal val="#ppt_x"/>
                                          </p:val>
                                        </p:tav>
                                      </p:tavLst>
                                    </p:anim>
                                    <p:anim calcmode="lin" valueType="num">
                                      <p:cBhvr additive="base">
                                        <p:cTn id="43" dur="600" fill="hold"/>
                                        <p:tgtEl>
                                          <p:spTgt spid="52"/>
                                        </p:tgtEl>
                                        <p:attrNameLst>
                                          <p:attrName>ppt_y</p:attrName>
                                        </p:attrNameLst>
                                      </p:cBhvr>
                                      <p:tavLst>
                                        <p:tav tm="0">
                                          <p:val>
                                            <p:strVal val="1+#ppt_h/2"/>
                                          </p:val>
                                        </p:tav>
                                        <p:tav tm="100000">
                                          <p:val>
                                            <p:strVal val="#ppt_y"/>
                                          </p:val>
                                        </p:tav>
                                      </p:tavLst>
                                    </p:anim>
                                  </p:childTnLst>
                                </p:cTn>
                              </p:par>
                            </p:childTnLst>
                          </p:cTn>
                        </p:par>
                        <p:par>
                          <p:cTn id="44" fill="hold">
                            <p:stCondLst>
                              <p:cond delay="2900"/>
                            </p:stCondLst>
                            <p:childTnLst>
                              <p:par>
                                <p:cTn id="45" presetID="22" presetClass="entr" presetSubtype="8"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par>
                                <p:cTn id="48" presetID="22" presetClass="entr" presetSubtype="8" fill="hold" nodeType="withEffect">
                                  <p:stCondLst>
                                    <p:cond delay="450"/>
                                  </p:stCondLst>
                                  <p:childTnLst>
                                    <p:set>
                                      <p:cBhvr>
                                        <p:cTn id="49" dur="1" fill="hold">
                                          <p:stCondLst>
                                            <p:cond delay="0"/>
                                          </p:stCondLst>
                                        </p:cTn>
                                        <p:tgtEl>
                                          <p:spTgt spid="3"/>
                                        </p:tgtEl>
                                        <p:attrNameLst>
                                          <p:attrName>style.visibility</p:attrName>
                                        </p:attrNameLst>
                                      </p:cBhvr>
                                      <p:to>
                                        <p:strVal val="visible"/>
                                      </p:to>
                                    </p:set>
                                    <p:animEffect transition="in" filter="wipe(left)">
                                      <p:cBhvr>
                                        <p:cTn id="50" dur="500"/>
                                        <p:tgtEl>
                                          <p:spTgt spid="3"/>
                                        </p:tgtEl>
                                      </p:cBhvr>
                                    </p:animEffect>
                                  </p:childTnLst>
                                </p:cTn>
                              </p:par>
                              <p:par>
                                <p:cTn id="51" presetID="22" presetClass="entr" presetSubtype="8" fill="hold" nodeType="withEffect">
                                  <p:stCondLst>
                                    <p:cond delay="900"/>
                                  </p:stCondLst>
                                  <p:childTnLst>
                                    <p:set>
                                      <p:cBhvr>
                                        <p:cTn id="52" dur="1" fill="hold">
                                          <p:stCondLst>
                                            <p:cond delay="0"/>
                                          </p:stCondLst>
                                        </p:cTn>
                                        <p:tgtEl>
                                          <p:spTgt spid="33"/>
                                        </p:tgtEl>
                                        <p:attrNameLst>
                                          <p:attrName>style.visibility</p:attrName>
                                        </p:attrNameLst>
                                      </p:cBhvr>
                                      <p:to>
                                        <p:strVal val="visible"/>
                                      </p:to>
                                    </p:set>
                                    <p:animEffect transition="in" filter="wipe(left)">
                                      <p:cBhvr>
                                        <p:cTn id="53" dur="500"/>
                                        <p:tgtEl>
                                          <p:spTgt spid="33"/>
                                        </p:tgtEl>
                                      </p:cBhvr>
                                    </p:animEffect>
                                  </p:childTnLst>
                                </p:cTn>
                              </p:par>
                            </p:childTnLst>
                          </p:cTn>
                        </p:par>
                      </p:childTnLst>
                    </p:cTn>
                  </p:par>
                  <p:par>
                    <p:cTn id="54" fill="hold">
                      <p:stCondLst>
                        <p:cond delay="indefinite"/>
                      </p:stCondLst>
                      <p:childTnLst>
                        <p:par>
                          <p:cTn id="55" fill="hold">
                            <p:stCondLst>
                              <p:cond delay="0"/>
                            </p:stCondLst>
                            <p:childTnLst>
                              <p:par>
                                <p:cTn id="56" presetID="35" presetClass="path" presetSubtype="0" decel="100000" fill="hold" grpId="1" nodeType="clickEffect">
                                  <p:stCondLst>
                                    <p:cond delay="0"/>
                                  </p:stCondLst>
                                  <p:childTnLst>
                                    <p:animMotion origin="layout" path="M -2.94613E-6 3.32274E-6 L -0.48583 3.32274E-6 " pathEditMode="relative" rAng="0" ptsTypes="AA">
                                      <p:cBhvr>
                                        <p:cTn id="57" dur="600" fill="hold"/>
                                        <p:tgtEl>
                                          <p:spTgt spid="40"/>
                                        </p:tgtEl>
                                        <p:attrNameLst>
                                          <p:attrName>ppt_x</p:attrName>
                                          <p:attrName>ppt_y</p:attrName>
                                        </p:attrNameLst>
                                      </p:cBhvr>
                                      <p:rCtr x="-24292" y="0"/>
                                    </p:animMotion>
                                  </p:childTnLst>
                                </p:cTn>
                              </p:par>
                              <p:par>
                                <p:cTn id="58" presetID="2" presetClass="entr" presetSubtype="2" decel="100000" fill="hold" nodeType="withEffect">
                                  <p:stCondLst>
                                    <p:cond delay="0"/>
                                  </p:stCondLst>
                                  <p:childTnLst>
                                    <p:set>
                                      <p:cBhvr>
                                        <p:cTn id="59" dur="1" fill="hold">
                                          <p:stCondLst>
                                            <p:cond delay="0"/>
                                          </p:stCondLst>
                                        </p:cTn>
                                        <p:tgtEl>
                                          <p:spTgt spid="85"/>
                                        </p:tgtEl>
                                        <p:attrNameLst>
                                          <p:attrName>style.visibility</p:attrName>
                                        </p:attrNameLst>
                                      </p:cBhvr>
                                      <p:to>
                                        <p:strVal val="visible"/>
                                      </p:to>
                                    </p:set>
                                    <p:anim calcmode="lin" valueType="num">
                                      <p:cBhvr additive="base">
                                        <p:cTn id="60" dur="600" fill="hold"/>
                                        <p:tgtEl>
                                          <p:spTgt spid="85"/>
                                        </p:tgtEl>
                                        <p:attrNameLst>
                                          <p:attrName>ppt_x</p:attrName>
                                        </p:attrNameLst>
                                      </p:cBhvr>
                                      <p:tavLst>
                                        <p:tav tm="0">
                                          <p:val>
                                            <p:strVal val="1+#ppt_w/2"/>
                                          </p:val>
                                        </p:tav>
                                        <p:tav tm="100000">
                                          <p:val>
                                            <p:strVal val="#ppt_x"/>
                                          </p:val>
                                        </p:tav>
                                      </p:tavLst>
                                    </p:anim>
                                    <p:anim calcmode="lin" valueType="num">
                                      <p:cBhvr additive="base">
                                        <p:cTn id="61" dur="600" fill="hold"/>
                                        <p:tgtEl>
                                          <p:spTgt spid="85"/>
                                        </p:tgtEl>
                                        <p:attrNameLst>
                                          <p:attrName>ppt_y</p:attrName>
                                        </p:attrNameLst>
                                      </p:cBhvr>
                                      <p:tavLst>
                                        <p:tav tm="0">
                                          <p:val>
                                            <p:strVal val="#ppt_y"/>
                                          </p:val>
                                        </p:tav>
                                        <p:tav tm="100000">
                                          <p:val>
                                            <p:strVal val="#ppt_y"/>
                                          </p:val>
                                        </p:tav>
                                      </p:tavLst>
                                    </p:anim>
                                  </p:childTnLst>
                                </p:cTn>
                              </p:par>
                              <p:par>
                                <p:cTn id="62" presetID="35" presetClass="path" presetSubtype="0" decel="100000" fill="hold" grpId="0" nodeType="withEffect">
                                  <p:stCondLst>
                                    <p:cond delay="0"/>
                                  </p:stCondLst>
                                  <p:childTnLst>
                                    <p:animMotion origin="layout" path="M 3.22951E-6 3.32274E-6 L -0.49936 3.32274E-6 " pathEditMode="relative" rAng="0" ptsTypes="AA">
                                      <p:cBhvr>
                                        <p:cTn id="63" dur="600" fill="hold"/>
                                        <p:tgtEl>
                                          <p:spTgt spid="60"/>
                                        </p:tgtEl>
                                        <p:attrNameLst>
                                          <p:attrName>ppt_x</p:attrName>
                                          <p:attrName>ppt_y</p:attrName>
                                        </p:attrNameLst>
                                      </p:cBhvr>
                                      <p:rCtr x="-24968" y="0"/>
                                    </p:animMotion>
                                  </p:childTnLst>
                                </p:cTn>
                              </p:par>
                            </p:childTnLst>
                          </p:cTn>
                        </p:par>
                        <p:par>
                          <p:cTn id="64" fill="hold">
                            <p:stCondLst>
                              <p:cond delay="600"/>
                            </p:stCondLst>
                            <p:childTnLst>
                              <p:par>
                                <p:cTn id="65" presetID="22" presetClass="entr" presetSubtype="2" fill="hold"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right)">
                                      <p:cBhvr>
                                        <p:cTn id="67" dur="500"/>
                                        <p:tgtEl>
                                          <p:spTgt spid="19"/>
                                        </p:tgtEl>
                                      </p:cBhvr>
                                    </p:animEffect>
                                  </p:childTnLst>
                                </p:cTn>
                              </p:par>
                            </p:childTnLst>
                          </p:cTn>
                        </p:par>
                        <p:par>
                          <p:cTn id="68" fill="hold">
                            <p:stCondLst>
                              <p:cond delay="1100"/>
                            </p:stCondLst>
                            <p:childTnLst>
                              <p:par>
                                <p:cTn id="69" presetID="22" presetClass="entr" presetSubtype="2" fill="hold"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right)">
                                      <p:cBhvr>
                                        <p:cTn id="71" dur="500"/>
                                        <p:tgtEl>
                                          <p:spTgt spid="14"/>
                                        </p:tgtEl>
                                      </p:cBhvr>
                                    </p:animEffect>
                                  </p:childTnLst>
                                </p:cTn>
                              </p:par>
                            </p:childTnLst>
                          </p:cTn>
                        </p:par>
                        <p:par>
                          <p:cTn id="72" fill="hold">
                            <p:stCondLst>
                              <p:cond delay="1600"/>
                            </p:stCondLst>
                            <p:childTnLst>
                              <p:par>
                                <p:cTn id="73" presetID="22" presetClass="entr" presetSubtype="2" fill="hold"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right)">
                                      <p:cBhvr>
                                        <p:cTn id="7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50" grpId="0" animBg="1"/>
      <p:bldP spid="51" grpId="0" animBg="1"/>
      <p:bldP spid="52" grpId="0" animBg="1"/>
      <p:bldP spid="53" grpId="0" animBg="1"/>
      <p:bldP spid="54" grpId="0" animBg="1"/>
      <p:bldP spid="40" grpId="0" animBg="1"/>
      <p:bldP spid="40" grpId="1" animBg="1"/>
      <p:bldP spid="6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987598" y="1396890"/>
            <a:ext cx="6126650" cy="4391762"/>
            <a:chOff x="2928419" y="1369625"/>
            <a:chExt cx="6007065" cy="4306040"/>
          </a:xfrm>
        </p:grpSpPr>
        <p:grpSp>
          <p:nvGrpSpPr>
            <p:cNvPr id="163" name="Group 162"/>
            <p:cNvGrpSpPr>
              <a:grpSpLocks noChangeAspect="1"/>
            </p:cNvGrpSpPr>
            <p:nvPr/>
          </p:nvGrpSpPr>
          <p:grpSpPr bwMode="auto">
            <a:xfrm>
              <a:off x="3209426" y="1999233"/>
              <a:ext cx="5587197" cy="3676432"/>
              <a:chOff x="1050" y="734"/>
              <a:chExt cx="5584" cy="3352"/>
            </a:xfrm>
            <a:solidFill>
              <a:schemeClr val="accent4"/>
            </a:solidFill>
            <a:effectLst>
              <a:outerShdw blurRad="63500" sx="102000" sy="102000" algn="ctr" rotWithShape="0">
                <a:prstClr val="black">
                  <a:alpha val="40000"/>
                </a:prstClr>
              </a:outerShdw>
            </a:effectLst>
          </p:grpSpPr>
          <p:sp>
            <p:nvSpPr>
              <p:cNvPr id="212" name="Freeform 211"/>
              <p:cNvSpPr>
                <a:spLocks noEditPoints="1"/>
              </p:cNvSpPr>
              <p:nvPr/>
            </p:nvSpPr>
            <p:spPr bwMode="auto">
              <a:xfrm>
                <a:off x="1050" y="734"/>
                <a:ext cx="5580" cy="3352"/>
              </a:xfrm>
              <a:custGeom>
                <a:avLst/>
                <a:gdLst>
                  <a:gd name="T0" fmla="*/ 650 w 1300"/>
                  <a:gd name="T1" fmla="*/ 0 h 780"/>
                  <a:gd name="T2" fmla="*/ 0 w 1300"/>
                  <a:gd name="T3" fmla="*/ 390 h 780"/>
                  <a:gd name="T4" fmla="*/ 650 w 1300"/>
                  <a:gd name="T5" fmla="*/ 780 h 780"/>
                  <a:gd name="T6" fmla="*/ 1300 w 1300"/>
                  <a:gd name="T7" fmla="*/ 390 h 780"/>
                  <a:gd name="T8" fmla="*/ 650 w 1300"/>
                  <a:gd name="T9" fmla="*/ 0 h 780"/>
                  <a:gd name="T10" fmla="*/ 650 w 1300"/>
                  <a:gd name="T11" fmla="*/ 761 h 780"/>
                  <a:gd name="T12" fmla="*/ 14 w 1300"/>
                  <a:gd name="T13" fmla="*/ 390 h 780"/>
                  <a:gd name="T14" fmla="*/ 650 w 1300"/>
                  <a:gd name="T15" fmla="*/ 20 h 780"/>
                  <a:gd name="T16" fmla="*/ 1285 w 1300"/>
                  <a:gd name="T17" fmla="*/ 390 h 780"/>
                  <a:gd name="T18" fmla="*/ 650 w 1300"/>
                  <a:gd name="T19" fmla="*/ 76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0" h="780">
                    <a:moveTo>
                      <a:pt x="650" y="0"/>
                    </a:moveTo>
                    <a:cubicBezTo>
                      <a:pt x="291" y="0"/>
                      <a:pt x="0" y="175"/>
                      <a:pt x="0" y="390"/>
                    </a:cubicBezTo>
                    <a:cubicBezTo>
                      <a:pt x="0" y="606"/>
                      <a:pt x="291" y="780"/>
                      <a:pt x="650" y="780"/>
                    </a:cubicBezTo>
                    <a:cubicBezTo>
                      <a:pt x="1009" y="780"/>
                      <a:pt x="1300" y="606"/>
                      <a:pt x="1300" y="390"/>
                    </a:cubicBezTo>
                    <a:cubicBezTo>
                      <a:pt x="1300" y="175"/>
                      <a:pt x="1009" y="0"/>
                      <a:pt x="650" y="0"/>
                    </a:cubicBezTo>
                    <a:close/>
                    <a:moveTo>
                      <a:pt x="650" y="761"/>
                    </a:moveTo>
                    <a:cubicBezTo>
                      <a:pt x="299" y="761"/>
                      <a:pt x="14" y="595"/>
                      <a:pt x="14" y="390"/>
                    </a:cubicBezTo>
                    <a:cubicBezTo>
                      <a:pt x="14" y="186"/>
                      <a:pt x="299" y="20"/>
                      <a:pt x="650" y="20"/>
                    </a:cubicBezTo>
                    <a:cubicBezTo>
                      <a:pt x="1001" y="20"/>
                      <a:pt x="1285" y="186"/>
                      <a:pt x="1285" y="390"/>
                    </a:cubicBezTo>
                    <a:cubicBezTo>
                      <a:pt x="1285" y="595"/>
                      <a:pt x="1001" y="761"/>
                      <a:pt x="650" y="7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a:solidFill>
                    <a:srgbClr val="000000"/>
                  </a:solidFill>
                </a:endParaRPr>
              </a:p>
            </p:txBody>
          </p:sp>
          <p:sp>
            <p:nvSpPr>
              <p:cNvPr id="213" name="Freeform 212"/>
              <p:cNvSpPr>
                <a:spLocks noEditPoints="1"/>
              </p:cNvSpPr>
              <p:nvPr/>
            </p:nvSpPr>
            <p:spPr bwMode="auto">
              <a:xfrm>
                <a:off x="1050" y="1614"/>
                <a:ext cx="1854" cy="1633"/>
              </a:xfrm>
              <a:custGeom>
                <a:avLst/>
                <a:gdLst>
                  <a:gd name="T0" fmla="*/ 216 w 432"/>
                  <a:gd name="T1" fmla="*/ 0 h 432"/>
                  <a:gd name="T2" fmla="*/ 0 w 432"/>
                  <a:gd name="T3" fmla="*/ 216 h 432"/>
                  <a:gd name="T4" fmla="*/ 216 w 432"/>
                  <a:gd name="T5" fmla="*/ 432 h 432"/>
                  <a:gd name="T6" fmla="*/ 432 w 432"/>
                  <a:gd name="T7" fmla="*/ 216 h 432"/>
                  <a:gd name="T8" fmla="*/ 216 w 432"/>
                  <a:gd name="T9" fmla="*/ 0 h 432"/>
                  <a:gd name="T10" fmla="*/ 216 w 432"/>
                  <a:gd name="T11" fmla="*/ 415 h 432"/>
                  <a:gd name="T12" fmla="*/ 17 w 432"/>
                  <a:gd name="T13" fmla="*/ 216 h 432"/>
                  <a:gd name="T14" fmla="*/ 216 w 432"/>
                  <a:gd name="T15" fmla="*/ 18 h 432"/>
                  <a:gd name="T16" fmla="*/ 414 w 432"/>
                  <a:gd name="T17" fmla="*/ 216 h 432"/>
                  <a:gd name="T18" fmla="*/ 216 w 432"/>
                  <a:gd name="T19" fmla="*/ 415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2" h="432">
                    <a:moveTo>
                      <a:pt x="216" y="0"/>
                    </a:moveTo>
                    <a:cubicBezTo>
                      <a:pt x="97" y="0"/>
                      <a:pt x="0" y="97"/>
                      <a:pt x="0" y="216"/>
                    </a:cubicBezTo>
                    <a:cubicBezTo>
                      <a:pt x="0" y="335"/>
                      <a:pt x="97" y="432"/>
                      <a:pt x="216" y="432"/>
                    </a:cubicBezTo>
                    <a:cubicBezTo>
                      <a:pt x="335" y="432"/>
                      <a:pt x="432" y="335"/>
                      <a:pt x="432" y="216"/>
                    </a:cubicBezTo>
                    <a:cubicBezTo>
                      <a:pt x="432" y="97"/>
                      <a:pt x="335" y="0"/>
                      <a:pt x="216" y="0"/>
                    </a:cubicBezTo>
                    <a:close/>
                    <a:moveTo>
                      <a:pt x="216" y="415"/>
                    </a:moveTo>
                    <a:cubicBezTo>
                      <a:pt x="106" y="415"/>
                      <a:pt x="17" y="326"/>
                      <a:pt x="17" y="216"/>
                    </a:cubicBezTo>
                    <a:cubicBezTo>
                      <a:pt x="17" y="106"/>
                      <a:pt x="106" y="18"/>
                      <a:pt x="216" y="18"/>
                    </a:cubicBezTo>
                    <a:cubicBezTo>
                      <a:pt x="326" y="18"/>
                      <a:pt x="414" y="106"/>
                      <a:pt x="414" y="216"/>
                    </a:cubicBezTo>
                    <a:cubicBezTo>
                      <a:pt x="414" y="326"/>
                      <a:pt x="326" y="415"/>
                      <a:pt x="216" y="4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a:solidFill>
                    <a:srgbClr val="000000"/>
                  </a:solidFill>
                </a:endParaRPr>
              </a:p>
            </p:txBody>
          </p:sp>
          <p:sp>
            <p:nvSpPr>
              <p:cNvPr id="214" name="Freeform 213"/>
              <p:cNvSpPr>
                <a:spLocks noEditPoints="1"/>
              </p:cNvSpPr>
              <p:nvPr/>
            </p:nvSpPr>
            <p:spPr bwMode="auto">
              <a:xfrm>
                <a:off x="4857" y="1622"/>
                <a:ext cx="1777" cy="1604"/>
              </a:xfrm>
              <a:custGeom>
                <a:avLst/>
                <a:gdLst>
                  <a:gd name="T0" fmla="*/ 216 w 432"/>
                  <a:gd name="T1" fmla="*/ 0 h 432"/>
                  <a:gd name="T2" fmla="*/ 0 w 432"/>
                  <a:gd name="T3" fmla="*/ 216 h 432"/>
                  <a:gd name="T4" fmla="*/ 216 w 432"/>
                  <a:gd name="T5" fmla="*/ 432 h 432"/>
                  <a:gd name="T6" fmla="*/ 432 w 432"/>
                  <a:gd name="T7" fmla="*/ 216 h 432"/>
                  <a:gd name="T8" fmla="*/ 216 w 432"/>
                  <a:gd name="T9" fmla="*/ 0 h 432"/>
                  <a:gd name="T10" fmla="*/ 216 w 432"/>
                  <a:gd name="T11" fmla="*/ 415 h 432"/>
                  <a:gd name="T12" fmla="*/ 17 w 432"/>
                  <a:gd name="T13" fmla="*/ 216 h 432"/>
                  <a:gd name="T14" fmla="*/ 216 w 432"/>
                  <a:gd name="T15" fmla="*/ 18 h 432"/>
                  <a:gd name="T16" fmla="*/ 414 w 432"/>
                  <a:gd name="T17" fmla="*/ 216 h 432"/>
                  <a:gd name="T18" fmla="*/ 216 w 432"/>
                  <a:gd name="T19" fmla="*/ 415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2" h="432">
                    <a:moveTo>
                      <a:pt x="216" y="0"/>
                    </a:moveTo>
                    <a:cubicBezTo>
                      <a:pt x="97" y="0"/>
                      <a:pt x="0" y="97"/>
                      <a:pt x="0" y="216"/>
                    </a:cubicBezTo>
                    <a:cubicBezTo>
                      <a:pt x="0" y="335"/>
                      <a:pt x="97" y="432"/>
                      <a:pt x="216" y="432"/>
                    </a:cubicBezTo>
                    <a:cubicBezTo>
                      <a:pt x="335" y="432"/>
                      <a:pt x="432" y="335"/>
                      <a:pt x="432" y="216"/>
                    </a:cubicBezTo>
                    <a:cubicBezTo>
                      <a:pt x="432" y="97"/>
                      <a:pt x="335" y="0"/>
                      <a:pt x="216" y="0"/>
                    </a:cubicBezTo>
                    <a:close/>
                    <a:moveTo>
                      <a:pt x="216" y="415"/>
                    </a:moveTo>
                    <a:cubicBezTo>
                      <a:pt x="106" y="415"/>
                      <a:pt x="17" y="326"/>
                      <a:pt x="17" y="216"/>
                    </a:cubicBezTo>
                    <a:cubicBezTo>
                      <a:pt x="17" y="106"/>
                      <a:pt x="106" y="18"/>
                      <a:pt x="216" y="18"/>
                    </a:cubicBezTo>
                    <a:cubicBezTo>
                      <a:pt x="326" y="18"/>
                      <a:pt x="414" y="106"/>
                      <a:pt x="414" y="216"/>
                    </a:cubicBezTo>
                    <a:cubicBezTo>
                      <a:pt x="414" y="326"/>
                      <a:pt x="326" y="415"/>
                      <a:pt x="216" y="4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a:solidFill>
                    <a:srgbClr val="000000"/>
                  </a:solidFill>
                </a:endParaRPr>
              </a:p>
            </p:txBody>
          </p:sp>
        </p:grpSp>
        <p:grpSp>
          <p:nvGrpSpPr>
            <p:cNvPr id="164" name="Group 163"/>
            <p:cNvGrpSpPr/>
            <p:nvPr/>
          </p:nvGrpSpPr>
          <p:grpSpPr>
            <a:xfrm rot="10800000">
              <a:off x="3066564" y="3899949"/>
              <a:ext cx="380886" cy="198444"/>
              <a:chOff x="1473341" y="3774232"/>
              <a:chExt cx="480262" cy="292168"/>
            </a:xfrm>
          </p:grpSpPr>
          <p:sp>
            <p:nvSpPr>
              <p:cNvPr id="210" name="Isosceles Triangle 209"/>
              <p:cNvSpPr/>
              <p:nvPr/>
            </p:nvSpPr>
            <p:spPr bwMode="auto">
              <a:xfrm>
                <a:off x="1473341" y="3774232"/>
                <a:ext cx="480262" cy="291068"/>
              </a:xfrm>
              <a:prstGeom prst="triangl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11" name="Isosceles Triangle 210"/>
              <p:cNvSpPr/>
              <p:nvPr/>
            </p:nvSpPr>
            <p:spPr bwMode="auto">
              <a:xfrm>
                <a:off x="1512304" y="3822560"/>
                <a:ext cx="402336" cy="243840"/>
              </a:xfrm>
              <a:prstGeom prst="triangle">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165" name="Group 164"/>
            <p:cNvGrpSpPr/>
            <p:nvPr/>
          </p:nvGrpSpPr>
          <p:grpSpPr>
            <a:xfrm>
              <a:off x="8563267" y="3615748"/>
              <a:ext cx="372217" cy="191883"/>
              <a:chOff x="1473341" y="3774232"/>
              <a:chExt cx="480262" cy="292168"/>
            </a:xfrm>
          </p:grpSpPr>
          <p:sp>
            <p:nvSpPr>
              <p:cNvPr id="208" name="Isosceles Triangle 207"/>
              <p:cNvSpPr/>
              <p:nvPr/>
            </p:nvSpPr>
            <p:spPr bwMode="auto">
              <a:xfrm>
                <a:off x="1473341" y="3774232"/>
                <a:ext cx="480262" cy="291068"/>
              </a:xfrm>
              <a:prstGeom prst="triangl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09" name="Isosceles Triangle 208"/>
              <p:cNvSpPr/>
              <p:nvPr/>
            </p:nvSpPr>
            <p:spPr bwMode="auto">
              <a:xfrm>
                <a:off x="1512304" y="3822560"/>
                <a:ext cx="402336" cy="243840"/>
              </a:xfrm>
              <a:prstGeom prst="triangle">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166" name="Group 165"/>
            <p:cNvGrpSpPr/>
            <p:nvPr/>
          </p:nvGrpSpPr>
          <p:grpSpPr>
            <a:xfrm rot="16200000">
              <a:off x="7728728" y="2915804"/>
              <a:ext cx="351453" cy="209987"/>
              <a:chOff x="1473341" y="3774232"/>
              <a:chExt cx="480262" cy="292168"/>
            </a:xfrm>
          </p:grpSpPr>
          <p:sp>
            <p:nvSpPr>
              <p:cNvPr id="206" name="Isosceles Triangle 205"/>
              <p:cNvSpPr/>
              <p:nvPr/>
            </p:nvSpPr>
            <p:spPr bwMode="auto">
              <a:xfrm>
                <a:off x="1473341" y="3774232"/>
                <a:ext cx="480262" cy="291068"/>
              </a:xfrm>
              <a:prstGeom prst="triangl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07" name="Isosceles Triangle 206"/>
              <p:cNvSpPr/>
              <p:nvPr/>
            </p:nvSpPr>
            <p:spPr bwMode="auto">
              <a:xfrm>
                <a:off x="1512304" y="3822560"/>
                <a:ext cx="402336" cy="243840"/>
              </a:xfrm>
              <a:prstGeom prst="triangle">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167" name="Group 166"/>
            <p:cNvGrpSpPr/>
            <p:nvPr/>
          </p:nvGrpSpPr>
          <p:grpSpPr>
            <a:xfrm rot="5400000">
              <a:off x="4159611" y="4592881"/>
              <a:ext cx="320114" cy="197965"/>
              <a:chOff x="1473341" y="3774232"/>
              <a:chExt cx="480262" cy="292168"/>
            </a:xfrm>
          </p:grpSpPr>
          <p:sp>
            <p:nvSpPr>
              <p:cNvPr id="204" name="Isosceles Triangle 203"/>
              <p:cNvSpPr/>
              <p:nvPr/>
            </p:nvSpPr>
            <p:spPr bwMode="auto">
              <a:xfrm>
                <a:off x="1473341" y="3774232"/>
                <a:ext cx="480262" cy="291068"/>
              </a:xfrm>
              <a:prstGeom prst="triangl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05" name="Isosceles Triangle 204"/>
              <p:cNvSpPr/>
              <p:nvPr/>
            </p:nvSpPr>
            <p:spPr bwMode="auto">
              <a:xfrm>
                <a:off x="1512304" y="3822560"/>
                <a:ext cx="402336" cy="243840"/>
              </a:xfrm>
              <a:prstGeom prst="triangle">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171" name="TextBox 61"/>
            <p:cNvSpPr txBox="1"/>
            <p:nvPr/>
          </p:nvSpPr>
          <p:spPr>
            <a:xfrm>
              <a:off x="7353908" y="3666875"/>
              <a:ext cx="1212453" cy="313932"/>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040" kern="0" dirty="0">
                  <a:gradFill>
                    <a:gsLst>
                      <a:gs pos="20354">
                        <a:srgbClr val="000000"/>
                      </a:gs>
                      <a:gs pos="54000">
                        <a:srgbClr val="000000"/>
                      </a:gs>
                    </a:gsLst>
                    <a:lin ang="5400000" scaled="0"/>
                  </a:gradFill>
                  <a:latin typeface="Segoe UI Light"/>
                </a:rPr>
                <a:t>Production</a:t>
              </a:r>
            </a:p>
          </p:txBody>
        </p:sp>
        <p:sp>
          <p:nvSpPr>
            <p:cNvPr id="172" name="TextBox 62"/>
            <p:cNvSpPr txBox="1"/>
            <p:nvPr/>
          </p:nvSpPr>
          <p:spPr>
            <a:xfrm>
              <a:off x="2928419" y="3641248"/>
              <a:ext cx="2571021" cy="313932"/>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040" kern="0" dirty="0">
                  <a:gradFill>
                    <a:gsLst>
                      <a:gs pos="20354">
                        <a:srgbClr val="000000"/>
                      </a:gs>
                      <a:gs pos="54000">
                        <a:srgbClr val="000000"/>
                      </a:gs>
                    </a:gsLst>
                    <a:lin ang="5400000" scaled="0"/>
                  </a:gradFill>
                  <a:latin typeface="Segoe UI Light"/>
                </a:rPr>
                <a:t>Development </a:t>
              </a:r>
            </a:p>
          </p:txBody>
        </p:sp>
        <p:grpSp>
          <p:nvGrpSpPr>
            <p:cNvPr id="178" name="Group 177"/>
            <p:cNvGrpSpPr/>
            <p:nvPr/>
          </p:nvGrpSpPr>
          <p:grpSpPr>
            <a:xfrm>
              <a:off x="5058949" y="3599494"/>
              <a:ext cx="1912939" cy="458266"/>
              <a:chOff x="4662521" y="3822551"/>
              <a:chExt cx="2867552" cy="480263"/>
            </a:xfrm>
            <a:effectLst>
              <a:outerShdw blurRad="63500" sx="102000" sy="102000" algn="ctr" rotWithShape="0">
                <a:prstClr val="black">
                  <a:alpha val="40000"/>
                </a:prstClr>
              </a:outerShdw>
            </a:effectLst>
          </p:grpSpPr>
          <p:sp>
            <p:nvSpPr>
              <p:cNvPr id="187" name="Rectangle 186"/>
              <p:cNvSpPr/>
              <p:nvPr/>
            </p:nvSpPr>
            <p:spPr bwMode="auto">
              <a:xfrm>
                <a:off x="4953297" y="4002478"/>
                <a:ext cx="2286000" cy="120407"/>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88" name="Group 187"/>
              <p:cNvGrpSpPr/>
              <p:nvPr/>
            </p:nvGrpSpPr>
            <p:grpSpPr>
              <a:xfrm rot="16200000">
                <a:off x="4568474" y="3916599"/>
                <a:ext cx="480262" cy="292168"/>
                <a:chOff x="1473341" y="3774232"/>
                <a:chExt cx="480262" cy="292168"/>
              </a:xfrm>
            </p:grpSpPr>
            <p:sp>
              <p:nvSpPr>
                <p:cNvPr id="192" name="Isosceles Triangle 191"/>
                <p:cNvSpPr/>
                <p:nvPr/>
              </p:nvSpPr>
              <p:spPr bwMode="auto">
                <a:xfrm>
                  <a:off x="1473341" y="3774232"/>
                  <a:ext cx="480262" cy="291068"/>
                </a:xfrm>
                <a:prstGeom prst="triangl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93" name="Isosceles Triangle 192"/>
                <p:cNvSpPr/>
                <p:nvPr/>
              </p:nvSpPr>
              <p:spPr bwMode="auto">
                <a:xfrm>
                  <a:off x="1512304" y="3822560"/>
                  <a:ext cx="402336" cy="243840"/>
                </a:xfrm>
                <a:prstGeom prst="triangle">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189" name="Group 188"/>
              <p:cNvGrpSpPr/>
              <p:nvPr/>
            </p:nvGrpSpPr>
            <p:grpSpPr>
              <a:xfrm rot="5400000">
                <a:off x="7143858" y="3916598"/>
                <a:ext cx="480262" cy="292168"/>
                <a:chOff x="1473341" y="3774232"/>
                <a:chExt cx="480262" cy="292168"/>
              </a:xfrm>
            </p:grpSpPr>
            <p:sp>
              <p:nvSpPr>
                <p:cNvPr id="190" name="Isosceles Triangle 189"/>
                <p:cNvSpPr/>
                <p:nvPr/>
              </p:nvSpPr>
              <p:spPr bwMode="auto">
                <a:xfrm>
                  <a:off x="1473341" y="3774232"/>
                  <a:ext cx="480262" cy="291068"/>
                </a:xfrm>
                <a:prstGeom prst="triangl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91" name="Isosceles Triangle 190"/>
                <p:cNvSpPr/>
                <p:nvPr/>
              </p:nvSpPr>
              <p:spPr bwMode="auto">
                <a:xfrm>
                  <a:off x="1512304" y="3822560"/>
                  <a:ext cx="402336" cy="243840"/>
                </a:xfrm>
                <a:prstGeom prst="triangle">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grpSp>
        <p:sp>
          <p:nvSpPr>
            <p:cNvPr id="179" name="TextBox 93"/>
            <p:cNvSpPr txBox="1"/>
            <p:nvPr/>
          </p:nvSpPr>
          <p:spPr>
            <a:xfrm>
              <a:off x="5356097" y="3942259"/>
              <a:ext cx="1324081" cy="282513"/>
            </a:xfrm>
            <a:prstGeom prst="rect">
              <a:avLst/>
            </a:prstGeom>
            <a:noFill/>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836" kern="0" dirty="0">
                  <a:gradFill>
                    <a:gsLst>
                      <a:gs pos="20354">
                        <a:srgbClr val="000000"/>
                      </a:gs>
                      <a:gs pos="54000">
                        <a:srgbClr val="000000"/>
                      </a:gs>
                    </a:gsLst>
                    <a:lin ang="5400000" scaled="0"/>
                  </a:gradFill>
                  <a:latin typeface="Segoe UI Light"/>
                </a:rPr>
                <a:t>Collaboration</a:t>
              </a:r>
            </a:p>
          </p:txBody>
        </p:sp>
        <p:grpSp>
          <p:nvGrpSpPr>
            <p:cNvPr id="180" name="Group 179"/>
            <p:cNvGrpSpPr>
              <a:grpSpLocks noChangeAspect="1"/>
            </p:cNvGrpSpPr>
            <p:nvPr/>
          </p:nvGrpSpPr>
          <p:grpSpPr bwMode="auto">
            <a:xfrm>
              <a:off x="5591969" y="3107135"/>
              <a:ext cx="715432" cy="613687"/>
              <a:chOff x="7349" y="-2816"/>
              <a:chExt cx="661" cy="567"/>
            </a:xfrm>
            <a:solidFill>
              <a:schemeClr val="bg1">
                <a:lumMod val="50000"/>
              </a:schemeClr>
            </a:solidFill>
          </p:grpSpPr>
          <p:sp>
            <p:nvSpPr>
              <p:cNvPr id="181" name="Freeform 180"/>
              <p:cNvSpPr>
                <a:spLocks/>
              </p:cNvSpPr>
              <p:nvPr/>
            </p:nvSpPr>
            <p:spPr bwMode="auto">
              <a:xfrm>
                <a:off x="7573" y="-2676"/>
                <a:ext cx="213" cy="427"/>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559"/>
                <a:endParaRPr lang="en-US" sz="1734">
                  <a:solidFill>
                    <a:srgbClr val="FFFFFF"/>
                  </a:solidFill>
                </a:endParaRPr>
              </a:p>
            </p:txBody>
          </p:sp>
          <p:sp>
            <p:nvSpPr>
              <p:cNvPr id="182" name="Oval 181"/>
              <p:cNvSpPr>
                <a:spLocks noChangeArrowheads="1"/>
              </p:cNvSpPr>
              <p:nvPr/>
            </p:nvSpPr>
            <p:spPr bwMode="auto">
              <a:xfrm>
                <a:off x="7616" y="-2816"/>
                <a:ext cx="127" cy="128"/>
              </a:xfrm>
              <a:prstGeom prst="ellipse">
                <a:avLst/>
              </a:pr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559"/>
                <a:endParaRPr lang="en-US" sz="1734">
                  <a:solidFill>
                    <a:srgbClr val="FFFFFF"/>
                  </a:solidFill>
                </a:endParaRPr>
              </a:p>
            </p:txBody>
          </p:sp>
          <p:sp>
            <p:nvSpPr>
              <p:cNvPr id="183" name="Freeform 182"/>
              <p:cNvSpPr>
                <a:spLocks/>
              </p:cNvSpPr>
              <p:nvPr/>
            </p:nvSpPr>
            <p:spPr bwMode="auto">
              <a:xfrm>
                <a:off x="7831" y="-2660"/>
                <a:ext cx="179" cy="364"/>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7 w 76"/>
                  <a:gd name="T15" fmla="*/ 154 h 154"/>
                  <a:gd name="T16" fmla="*/ 48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7" y="154"/>
                    </a:cubicBezTo>
                    <a:cubicBezTo>
                      <a:pt x="48" y="154"/>
                      <a:pt x="48" y="154"/>
                      <a:pt x="48"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559"/>
                <a:endParaRPr lang="en-US" sz="1734">
                  <a:solidFill>
                    <a:srgbClr val="FFFFFF"/>
                  </a:solidFill>
                </a:endParaRPr>
              </a:p>
            </p:txBody>
          </p:sp>
          <p:sp>
            <p:nvSpPr>
              <p:cNvPr id="184" name="Oval 183"/>
              <p:cNvSpPr>
                <a:spLocks noChangeArrowheads="1"/>
              </p:cNvSpPr>
              <p:nvPr/>
            </p:nvSpPr>
            <p:spPr bwMode="auto">
              <a:xfrm>
                <a:off x="7866" y="-2780"/>
                <a:ext cx="109" cy="108"/>
              </a:xfrm>
              <a:prstGeom prst="ellipse">
                <a:avLst/>
              </a:pr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559"/>
                <a:endParaRPr lang="en-US" sz="1734">
                  <a:solidFill>
                    <a:srgbClr val="FFFFFF"/>
                  </a:solidFill>
                </a:endParaRPr>
              </a:p>
            </p:txBody>
          </p:sp>
          <p:sp>
            <p:nvSpPr>
              <p:cNvPr id="185" name="Freeform 184"/>
              <p:cNvSpPr>
                <a:spLocks/>
              </p:cNvSpPr>
              <p:nvPr/>
            </p:nvSpPr>
            <p:spPr bwMode="auto">
              <a:xfrm>
                <a:off x="7349" y="-2660"/>
                <a:ext cx="179" cy="364"/>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559"/>
                <a:endParaRPr lang="en-US" sz="1734">
                  <a:solidFill>
                    <a:srgbClr val="FFFFFF"/>
                  </a:solidFill>
                </a:endParaRPr>
              </a:p>
            </p:txBody>
          </p:sp>
          <p:sp>
            <p:nvSpPr>
              <p:cNvPr id="186" name="Oval 185"/>
              <p:cNvSpPr>
                <a:spLocks noChangeArrowheads="1"/>
              </p:cNvSpPr>
              <p:nvPr/>
            </p:nvSpPr>
            <p:spPr bwMode="auto">
              <a:xfrm>
                <a:off x="7384" y="-2780"/>
                <a:ext cx="109" cy="108"/>
              </a:xfrm>
              <a:prstGeom prst="ellipse">
                <a:avLst/>
              </a:pr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559"/>
                <a:endParaRPr lang="en-US" sz="1734">
                  <a:solidFill>
                    <a:srgbClr val="FFFFFF"/>
                  </a:solidFill>
                </a:endParaRPr>
              </a:p>
            </p:txBody>
          </p:sp>
        </p:grpSp>
        <p:sp>
          <p:nvSpPr>
            <p:cNvPr id="168" name="Rectangle 17"/>
            <p:cNvSpPr/>
            <p:nvPr/>
          </p:nvSpPr>
          <p:spPr bwMode="auto">
            <a:xfrm>
              <a:off x="4443602" y="1704040"/>
              <a:ext cx="1571816" cy="942263"/>
            </a:xfrm>
            <a:custGeom>
              <a:avLst/>
              <a:gdLst>
                <a:gd name="connsiteX0" fmla="*/ 0 w 2565727"/>
                <a:gd name="connsiteY0" fmla="*/ 0 h 967389"/>
                <a:gd name="connsiteX1" fmla="*/ 2565727 w 2565727"/>
                <a:gd name="connsiteY1" fmla="*/ 0 h 967389"/>
                <a:gd name="connsiteX2" fmla="*/ 2565727 w 2565727"/>
                <a:gd name="connsiteY2" fmla="*/ 967389 h 967389"/>
                <a:gd name="connsiteX3" fmla="*/ 0 w 2565727"/>
                <a:gd name="connsiteY3" fmla="*/ 967389 h 967389"/>
                <a:gd name="connsiteX4" fmla="*/ 0 w 2565727"/>
                <a:gd name="connsiteY4" fmla="*/ 0 h 967389"/>
                <a:gd name="connsiteX0" fmla="*/ 0 w 2565727"/>
                <a:gd name="connsiteY0" fmla="*/ 0 h 1016157"/>
                <a:gd name="connsiteX1" fmla="*/ 2565727 w 2565727"/>
                <a:gd name="connsiteY1" fmla="*/ 0 h 1016157"/>
                <a:gd name="connsiteX2" fmla="*/ 2565727 w 2565727"/>
                <a:gd name="connsiteY2" fmla="*/ 967389 h 1016157"/>
                <a:gd name="connsiteX3" fmla="*/ 182880 w 2565727"/>
                <a:gd name="connsiteY3" fmla="*/ 1016157 h 1016157"/>
                <a:gd name="connsiteX4" fmla="*/ 0 w 2565727"/>
                <a:gd name="connsiteY4" fmla="*/ 0 h 1016157"/>
                <a:gd name="connsiteX0" fmla="*/ 0 w 3089983"/>
                <a:gd name="connsiteY0" fmla="*/ 463296 h 1016157"/>
                <a:gd name="connsiteX1" fmla="*/ 3089983 w 3089983"/>
                <a:gd name="connsiteY1" fmla="*/ 0 h 1016157"/>
                <a:gd name="connsiteX2" fmla="*/ 3089983 w 3089983"/>
                <a:gd name="connsiteY2" fmla="*/ 967389 h 1016157"/>
                <a:gd name="connsiteX3" fmla="*/ 707136 w 3089983"/>
                <a:gd name="connsiteY3" fmla="*/ 1016157 h 1016157"/>
                <a:gd name="connsiteX4" fmla="*/ 0 w 3089983"/>
                <a:gd name="connsiteY4" fmla="*/ 463296 h 1016157"/>
                <a:gd name="connsiteX0" fmla="*/ 0 w 3089983"/>
                <a:gd name="connsiteY0" fmla="*/ 463296 h 1077117"/>
                <a:gd name="connsiteX1" fmla="*/ 3089983 w 3089983"/>
                <a:gd name="connsiteY1" fmla="*/ 0 h 1077117"/>
                <a:gd name="connsiteX2" fmla="*/ 3089983 w 3089983"/>
                <a:gd name="connsiteY2" fmla="*/ 967389 h 1077117"/>
                <a:gd name="connsiteX3" fmla="*/ 609600 w 3089983"/>
                <a:gd name="connsiteY3" fmla="*/ 1077117 h 1077117"/>
                <a:gd name="connsiteX4" fmla="*/ 0 w 3089983"/>
                <a:gd name="connsiteY4" fmla="*/ 463296 h 1077117"/>
                <a:gd name="connsiteX0" fmla="*/ 0 w 2980255"/>
                <a:gd name="connsiteY0" fmla="*/ 463296 h 1077117"/>
                <a:gd name="connsiteX1" fmla="*/ 2980255 w 2980255"/>
                <a:gd name="connsiteY1" fmla="*/ 0 h 1077117"/>
                <a:gd name="connsiteX2" fmla="*/ 2980255 w 2980255"/>
                <a:gd name="connsiteY2" fmla="*/ 967389 h 1077117"/>
                <a:gd name="connsiteX3" fmla="*/ 499872 w 2980255"/>
                <a:gd name="connsiteY3" fmla="*/ 1077117 h 1077117"/>
                <a:gd name="connsiteX4" fmla="*/ 0 w 2980255"/>
                <a:gd name="connsiteY4" fmla="*/ 463296 h 1077117"/>
                <a:gd name="connsiteX0" fmla="*/ 280416 w 2480383"/>
                <a:gd name="connsiteY0" fmla="*/ 365760 h 1077117"/>
                <a:gd name="connsiteX1" fmla="*/ 2480383 w 2480383"/>
                <a:gd name="connsiteY1" fmla="*/ 0 h 1077117"/>
                <a:gd name="connsiteX2" fmla="*/ 2480383 w 2480383"/>
                <a:gd name="connsiteY2" fmla="*/ 967389 h 1077117"/>
                <a:gd name="connsiteX3" fmla="*/ 0 w 2480383"/>
                <a:gd name="connsiteY3" fmla="*/ 1077117 h 1077117"/>
                <a:gd name="connsiteX4" fmla="*/ 280416 w 2480383"/>
                <a:gd name="connsiteY4" fmla="*/ 365760 h 1077117"/>
                <a:gd name="connsiteX0" fmla="*/ 0 w 2199967"/>
                <a:gd name="connsiteY0" fmla="*/ 365760 h 1101501"/>
                <a:gd name="connsiteX1" fmla="*/ 2199967 w 2199967"/>
                <a:gd name="connsiteY1" fmla="*/ 0 h 1101501"/>
                <a:gd name="connsiteX2" fmla="*/ 2199967 w 2199967"/>
                <a:gd name="connsiteY2" fmla="*/ 967389 h 1101501"/>
                <a:gd name="connsiteX3" fmla="*/ 97536 w 2199967"/>
                <a:gd name="connsiteY3" fmla="*/ 1101501 h 1101501"/>
                <a:gd name="connsiteX4" fmla="*/ 0 w 2199967"/>
                <a:gd name="connsiteY4" fmla="*/ 365760 h 1101501"/>
                <a:gd name="connsiteX0" fmla="*/ 0 w 2199967"/>
                <a:gd name="connsiteY0" fmla="*/ 365760 h 1089309"/>
                <a:gd name="connsiteX1" fmla="*/ 2199967 w 2199967"/>
                <a:gd name="connsiteY1" fmla="*/ 0 h 1089309"/>
                <a:gd name="connsiteX2" fmla="*/ 2199967 w 2199967"/>
                <a:gd name="connsiteY2" fmla="*/ 967389 h 1089309"/>
                <a:gd name="connsiteX3" fmla="*/ 158496 w 2199967"/>
                <a:gd name="connsiteY3" fmla="*/ 1089309 h 1089309"/>
                <a:gd name="connsiteX4" fmla="*/ 0 w 2199967"/>
                <a:gd name="connsiteY4" fmla="*/ 365760 h 1089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67" h="1089309">
                  <a:moveTo>
                    <a:pt x="0" y="365760"/>
                  </a:moveTo>
                  <a:lnTo>
                    <a:pt x="2199967" y="0"/>
                  </a:lnTo>
                  <a:lnTo>
                    <a:pt x="2199967" y="967389"/>
                  </a:lnTo>
                  <a:lnTo>
                    <a:pt x="158496" y="1089309"/>
                  </a:lnTo>
                  <a:lnTo>
                    <a:pt x="0" y="365760"/>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55" name="Rectangle 17"/>
            <p:cNvSpPr/>
            <p:nvPr/>
          </p:nvSpPr>
          <p:spPr bwMode="auto">
            <a:xfrm>
              <a:off x="4515071" y="1680941"/>
              <a:ext cx="1418203" cy="942263"/>
            </a:xfrm>
            <a:custGeom>
              <a:avLst/>
              <a:gdLst>
                <a:gd name="connsiteX0" fmla="*/ 0 w 2565727"/>
                <a:gd name="connsiteY0" fmla="*/ 0 h 967389"/>
                <a:gd name="connsiteX1" fmla="*/ 2565727 w 2565727"/>
                <a:gd name="connsiteY1" fmla="*/ 0 h 967389"/>
                <a:gd name="connsiteX2" fmla="*/ 2565727 w 2565727"/>
                <a:gd name="connsiteY2" fmla="*/ 967389 h 967389"/>
                <a:gd name="connsiteX3" fmla="*/ 0 w 2565727"/>
                <a:gd name="connsiteY3" fmla="*/ 967389 h 967389"/>
                <a:gd name="connsiteX4" fmla="*/ 0 w 2565727"/>
                <a:gd name="connsiteY4" fmla="*/ 0 h 967389"/>
                <a:gd name="connsiteX0" fmla="*/ 0 w 2565727"/>
                <a:gd name="connsiteY0" fmla="*/ 0 h 1016157"/>
                <a:gd name="connsiteX1" fmla="*/ 2565727 w 2565727"/>
                <a:gd name="connsiteY1" fmla="*/ 0 h 1016157"/>
                <a:gd name="connsiteX2" fmla="*/ 2565727 w 2565727"/>
                <a:gd name="connsiteY2" fmla="*/ 967389 h 1016157"/>
                <a:gd name="connsiteX3" fmla="*/ 182880 w 2565727"/>
                <a:gd name="connsiteY3" fmla="*/ 1016157 h 1016157"/>
                <a:gd name="connsiteX4" fmla="*/ 0 w 2565727"/>
                <a:gd name="connsiteY4" fmla="*/ 0 h 1016157"/>
                <a:gd name="connsiteX0" fmla="*/ 0 w 3089983"/>
                <a:gd name="connsiteY0" fmla="*/ 463296 h 1016157"/>
                <a:gd name="connsiteX1" fmla="*/ 3089983 w 3089983"/>
                <a:gd name="connsiteY1" fmla="*/ 0 h 1016157"/>
                <a:gd name="connsiteX2" fmla="*/ 3089983 w 3089983"/>
                <a:gd name="connsiteY2" fmla="*/ 967389 h 1016157"/>
                <a:gd name="connsiteX3" fmla="*/ 707136 w 3089983"/>
                <a:gd name="connsiteY3" fmla="*/ 1016157 h 1016157"/>
                <a:gd name="connsiteX4" fmla="*/ 0 w 3089983"/>
                <a:gd name="connsiteY4" fmla="*/ 463296 h 1016157"/>
                <a:gd name="connsiteX0" fmla="*/ 0 w 3089983"/>
                <a:gd name="connsiteY0" fmla="*/ 463296 h 1077117"/>
                <a:gd name="connsiteX1" fmla="*/ 3089983 w 3089983"/>
                <a:gd name="connsiteY1" fmla="*/ 0 h 1077117"/>
                <a:gd name="connsiteX2" fmla="*/ 3089983 w 3089983"/>
                <a:gd name="connsiteY2" fmla="*/ 967389 h 1077117"/>
                <a:gd name="connsiteX3" fmla="*/ 609600 w 3089983"/>
                <a:gd name="connsiteY3" fmla="*/ 1077117 h 1077117"/>
                <a:gd name="connsiteX4" fmla="*/ 0 w 3089983"/>
                <a:gd name="connsiteY4" fmla="*/ 463296 h 1077117"/>
                <a:gd name="connsiteX0" fmla="*/ 0 w 2980255"/>
                <a:gd name="connsiteY0" fmla="*/ 463296 h 1077117"/>
                <a:gd name="connsiteX1" fmla="*/ 2980255 w 2980255"/>
                <a:gd name="connsiteY1" fmla="*/ 0 h 1077117"/>
                <a:gd name="connsiteX2" fmla="*/ 2980255 w 2980255"/>
                <a:gd name="connsiteY2" fmla="*/ 967389 h 1077117"/>
                <a:gd name="connsiteX3" fmla="*/ 499872 w 2980255"/>
                <a:gd name="connsiteY3" fmla="*/ 1077117 h 1077117"/>
                <a:gd name="connsiteX4" fmla="*/ 0 w 2980255"/>
                <a:gd name="connsiteY4" fmla="*/ 463296 h 1077117"/>
                <a:gd name="connsiteX0" fmla="*/ 280416 w 2480383"/>
                <a:gd name="connsiteY0" fmla="*/ 365760 h 1077117"/>
                <a:gd name="connsiteX1" fmla="*/ 2480383 w 2480383"/>
                <a:gd name="connsiteY1" fmla="*/ 0 h 1077117"/>
                <a:gd name="connsiteX2" fmla="*/ 2480383 w 2480383"/>
                <a:gd name="connsiteY2" fmla="*/ 967389 h 1077117"/>
                <a:gd name="connsiteX3" fmla="*/ 0 w 2480383"/>
                <a:gd name="connsiteY3" fmla="*/ 1077117 h 1077117"/>
                <a:gd name="connsiteX4" fmla="*/ 280416 w 2480383"/>
                <a:gd name="connsiteY4" fmla="*/ 365760 h 1077117"/>
                <a:gd name="connsiteX0" fmla="*/ 0 w 2199967"/>
                <a:gd name="connsiteY0" fmla="*/ 365760 h 1101501"/>
                <a:gd name="connsiteX1" fmla="*/ 2199967 w 2199967"/>
                <a:gd name="connsiteY1" fmla="*/ 0 h 1101501"/>
                <a:gd name="connsiteX2" fmla="*/ 2199967 w 2199967"/>
                <a:gd name="connsiteY2" fmla="*/ 967389 h 1101501"/>
                <a:gd name="connsiteX3" fmla="*/ 97536 w 2199967"/>
                <a:gd name="connsiteY3" fmla="*/ 1101501 h 1101501"/>
                <a:gd name="connsiteX4" fmla="*/ 0 w 2199967"/>
                <a:gd name="connsiteY4" fmla="*/ 365760 h 1101501"/>
                <a:gd name="connsiteX0" fmla="*/ 0 w 2199967"/>
                <a:gd name="connsiteY0" fmla="*/ 365760 h 1089309"/>
                <a:gd name="connsiteX1" fmla="*/ 2199967 w 2199967"/>
                <a:gd name="connsiteY1" fmla="*/ 0 h 1089309"/>
                <a:gd name="connsiteX2" fmla="*/ 2199967 w 2199967"/>
                <a:gd name="connsiteY2" fmla="*/ 967389 h 1089309"/>
                <a:gd name="connsiteX3" fmla="*/ 158496 w 2199967"/>
                <a:gd name="connsiteY3" fmla="*/ 1089309 h 1089309"/>
                <a:gd name="connsiteX4" fmla="*/ 0 w 2199967"/>
                <a:gd name="connsiteY4" fmla="*/ 365760 h 1089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67" h="1089309">
                  <a:moveTo>
                    <a:pt x="0" y="365760"/>
                  </a:moveTo>
                  <a:lnTo>
                    <a:pt x="2199967" y="0"/>
                  </a:lnTo>
                  <a:lnTo>
                    <a:pt x="2199967" y="967389"/>
                  </a:lnTo>
                  <a:lnTo>
                    <a:pt x="158496" y="1089309"/>
                  </a:lnTo>
                  <a:lnTo>
                    <a:pt x="0" y="365760"/>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62" name="Freeform 12"/>
            <p:cNvSpPr>
              <a:spLocks/>
            </p:cNvSpPr>
            <p:nvPr/>
          </p:nvSpPr>
          <p:spPr bwMode="auto">
            <a:xfrm>
              <a:off x="4575962" y="1585159"/>
              <a:ext cx="1357312" cy="380796"/>
            </a:xfrm>
            <a:custGeom>
              <a:avLst/>
              <a:gdLst>
                <a:gd name="T0" fmla="*/ 601 w 601"/>
                <a:gd name="T1" fmla="*/ 173 h 173"/>
                <a:gd name="T2" fmla="*/ 601 w 601"/>
                <a:gd name="T3" fmla="*/ 55 h 173"/>
                <a:gd name="T4" fmla="*/ 546 w 601"/>
                <a:gd name="T5" fmla="*/ 0 h 173"/>
                <a:gd name="T6" fmla="*/ 55 w 601"/>
                <a:gd name="T7" fmla="*/ 0 h 173"/>
                <a:gd name="T8" fmla="*/ 0 w 601"/>
                <a:gd name="T9" fmla="*/ 55 h 173"/>
                <a:gd name="T10" fmla="*/ 0 w 601"/>
                <a:gd name="T11" fmla="*/ 173 h 173"/>
                <a:gd name="T12" fmla="*/ 601 w 601"/>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01" h="173">
                  <a:moveTo>
                    <a:pt x="601" y="173"/>
                  </a:moveTo>
                  <a:cubicBezTo>
                    <a:pt x="601" y="55"/>
                    <a:pt x="601" y="55"/>
                    <a:pt x="601" y="55"/>
                  </a:cubicBezTo>
                  <a:cubicBezTo>
                    <a:pt x="601" y="25"/>
                    <a:pt x="576" y="0"/>
                    <a:pt x="546" y="0"/>
                  </a:cubicBezTo>
                  <a:cubicBezTo>
                    <a:pt x="55" y="0"/>
                    <a:pt x="55" y="0"/>
                    <a:pt x="55" y="0"/>
                  </a:cubicBezTo>
                  <a:cubicBezTo>
                    <a:pt x="25" y="0"/>
                    <a:pt x="0" y="25"/>
                    <a:pt x="0" y="55"/>
                  </a:cubicBezTo>
                  <a:cubicBezTo>
                    <a:pt x="0" y="173"/>
                    <a:pt x="0" y="173"/>
                    <a:pt x="0" y="173"/>
                  </a:cubicBezTo>
                  <a:lnTo>
                    <a:pt x="601" y="173"/>
                  </a:lnTo>
                  <a:close/>
                </a:path>
              </a:pathLst>
            </a:custGeom>
            <a:solidFill>
              <a:srgbClr val="0070C0"/>
            </a:solidFill>
            <a:ln>
              <a:noFill/>
            </a:ln>
            <a:effectLst>
              <a:outerShdw blurRad="63500" sx="102000" sy="102000" algn="ctr" rotWithShape="0">
                <a:prstClr val="black">
                  <a:alpha val="40000"/>
                </a:prstClr>
              </a:outerShdw>
            </a:effectLst>
            <a:extLst/>
          </p:spPr>
          <p:txBody>
            <a:bodyPr vert="horz" wrap="square" lIns="91427" tIns="0" rIns="91427" bIns="0" numCol="1" anchor="ctr" anchorCtr="0" compatLnSpc="1">
              <a:prstTxWarp prst="textNoShape">
                <a:avLst/>
              </a:prstTxWarp>
            </a:bodyPr>
            <a:lstStyle/>
            <a:p>
              <a:pPr algn="ctr" defTabSz="932468">
                <a:lnSpc>
                  <a:spcPct val="90000"/>
                </a:lnSpc>
                <a:defRPr/>
              </a:pPr>
              <a:r>
                <a:rPr lang="en-US" sz="1099" b="1" kern="0" dirty="0">
                  <a:solidFill>
                    <a:srgbClr val="FFFFFF"/>
                  </a:solidFill>
                </a:rPr>
                <a:t>BACKLOG</a:t>
              </a:r>
            </a:p>
          </p:txBody>
        </p:sp>
        <p:sp>
          <p:nvSpPr>
            <p:cNvPr id="263" name="Rectangle 13"/>
            <p:cNvSpPr>
              <a:spLocks noChangeArrowheads="1"/>
            </p:cNvSpPr>
            <p:nvPr/>
          </p:nvSpPr>
          <p:spPr bwMode="auto">
            <a:xfrm>
              <a:off x="4575962" y="2010401"/>
              <a:ext cx="1357312" cy="169376"/>
            </a:xfrm>
            <a:prstGeom prst="rect">
              <a:avLst/>
            </a:prstGeom>
            <a:solidFill>
              <a:srgbClr val="0070C0"/>
            </a:solidFill>
            <a:ln>
              <a:noFill/>
            </a:ln>
            <a:effectLst>
              <a:outerShdw blurRad="63500" sx="102000" sy="102000" algn="ctr" rotWithShape="0">
                <a:prstClr val="black">
                  <a:alpha val="40000"/>
                </a:prstClr>
              </a:outerShdw>
            </a:effectLst>
            <a:extLst/>
          </p:spPr>
          <p:txBody>
            <a:bodyPr vert="horz" wrap="square" lIns="91427" tIns="0" rIns="91427" bIns="0" numCol="1" anchor="ctr" anchorCtr="0" compatLnSpc="1">
              <a:prstTxWarp prst="textNoShape">
                <a:avLst/>
              </a:prstTxWarp>
            </a:bodyPr>
            <a:lstStyle/>
            <a:p>
              <a:pPr algn="ctr" defTabSz="932468">
                <a:defRPr/>
              </a:pPr>
              <a:endParaRPr lang="en-US" sz="1599" kern="0" dirty="0">
                <a:solidFill>
                  <a:srgbClr val="000000"/>
                </a:solidFill>
              </a:endParaRPr>
            </a:p>
          </p:txBody>
        </p:sp>
        <p:sp>
          <p:nvSpPr>
            <p:cNvPr id="264" name="Rectangle 14"/>
            <p:cNvSpPr>
              <a:spLocks noChangeArrowheads="1"/>
            </p:cNvSpPr>
            <p:nvPr/>
          </p:nvSpPr>
          <p:spPr bwMode="auto">
            <a:xfrm>
              <a:off x="4575962" y="2224224"/>
              <a:ext cx="1357312" cy="169376"/>
            </a:xfrm>
            <a:prstGeom prst="rect">
              <a:avLst/>
            </a:prstGeom>
            <a:solidFill>
              <a:srgbClr val="0070C0"/>
            </a:solidFill>
            <a:ln>
              <a:noFill/>
            </a:ln>
            <a:effectLst>
              <a:outerShdw blurRad="63500" sx="102000" sy="102000" algn="ctr" rotWithShape="0">
                <a:prstClr val="black">
                  <a:alpha val="40000"/>
                </a:prstClr>
              </a:outerShdw>
            </a:effectLst>
            <a:extLst/>
          </p:spPr>
          <p:txBody>
            <a:bodyPr vert="horz" wrap="square" lIns="91427" tIns="0" rIns="91427" bIns="0" numCol="1" anchor="ctr" anchorCtr="0" compatLnSpc="1">
              <a:prstTxWarp prst="textNoShape">
                <a:avLst/>
              </a:prstTxWarp>
            </a:bodyPr>
            <a:lstStyle/>
            <a:p>
              <a:pPr algn="ctr" defTabSz="932468">
                <a:defRPr/>
              </a:pPr>
              <a:endParaRPr lang="en-US" sz="1599" kern="0" dirty="0">
                <a:solidFill>
                  <a:srgbClr val="000000"/>
                </a:solidFill>
              </a:endParaRPr>
            </a:p>
          </p:txBody>
        </p:sp>
        <p:sp>
          <p:nvSpPr>
            <p:cNvPr id="265" name="Freeform 15"/>
            <p:cNvSpPr>
              <a:spLocks/>
            </p:cNvSpPr>
            <p:nvPr/>
          </p:nvSpPr>
          <p:spPr bwMode="auto">
            <a:xfrm>
              <a:off x="4575962" y="2438044"/>
              <a:ext cx="1357312" cy="168174"/>
            </a:xfrm>
            <a:custGeom>
              <a:avLst/>
              <a:gdLst>
                <a:gd name="T0" fmla="*/ 0 w 601"/>
                <a:gd name="T1" fmla="*/ 0 h 76"/>
                <a:gd name="T2" fmla="*/ 0 w 601"/>
                <a:gd name="T3" fmla="*/ 21 h 76"/>
                <a:gd name="T4" fmla="*/ 55 w 601"/>
                <a:gd name="T5" fmla="*/ 76 h 76"/>
                <a:gd name="T6" fmla="*/ 546 w 601"/>
                <a:gd name="T7" fmla="*/ 76 h 76"/>
                <a:gd name="T8" fmla="*/ 601 w 601"/>
                <a:gd name="T9" fmla="*/ 21 h 76"/>
                <a:gd name="T10" fmla="*/ 601 w 601"/>
                <a:gd name="T11" fmla="*/ 0 h 76"/>
                <a:gd name="T12" fmla="*/ 0 w 601"/>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601" h="76">
                  <a:moveTo>
                    <a:pt x="0" y="0"/>
                  </a:moveTo>
                  <a:cubicBezTo>
                    <a:pt x="0" y="21"/>
                    <a:pt x="0" y="21"/>
                    <a:pt x="0" y="21"/>
                  </a:cubicBezTo>
                  <a:cubicBezTo>
                    <a:pt x="0" y="52"/>
                    <a:pt x="25" y="76"/>
                    <a:pt x="55" y="76"/>
                  </a:cubicBezTo>
                  <a:cubicBezTo>
                    <a:pt x="546" y="76"/>
                    <a:pt x="546" y="76"/>
                    <a:pt x="546" y="76"/>
                  </a:cubicBezTo>
                  <a:cubicBezTo>
                    <a:pt x="576" y="76"/>
                    <a:pt x="601" y="52"/>
                    <a:pt x="601" y="21"/>
                  </a:cubicBezTo>
                  <a:cubicBezTo>
                    <a:pt x="601" y="0"/>
                    <a:pt x="601" y="0"/>
                    <a:pt x="601" y="0"/>
                  </a:cubicBezTo>
                  <a:lnTo>
                    <a:pt x="0" y="0"/>
                  </a:lnTo>
                  <a:close/>
                </a:path>
              </a:pathLst>
            </a:custGeom>
            <a:solidFill>
              <a:srgbClr val="0070C0"/>
            </a:solidFill>
            <a:ln>
              <a:noFill/>
            </a:ln>
            <a:effectLst>
              <a:outerShdw blurRad="63500" sx="102000" sy="102000" algn="ctr" rotWithShape="0">
                <a:prstClr val="black">
                  <a:alpha val="40000"/>
                </a:prstClr>
              </a:outerShdw>
            </a:effectLst>
            <a:extLst/>
          </p:spPr>
          <p:txBody>
            <a:bodyPr vert="horz" wrap="square" lIns="91427" tIns="0" rIns="91427" bIns="0" numCol="1" anchor="ctr" anchorCtr="0" compatLnSpc="1">
              <a:prstTxWarp prst="textNoShape">
                <a:avLst/>
              </a:prstTxWarp>
            </a:bodyPr>
            <a:lstStyle/>
            <a:p>
              <a:pPr algn="ctr" defTabSz="932468">
                <a:defRPr/>
              </a:pPr>
              <a:endParaRPr lang="en-US" sz="1599" kern="0" dirty="0">
                <a:solidFill>
                  <a:srgbClr val="000000"/>
                </a:solidFill>
              </a:endParaRPr>
            </a:p>
          </p:txBody>
        </p:sp>
        <p:grpSp>
          <p:nvGrpSpPr>
            <p:cNvPr id="169" name="Group 168"/>
            <p:cNvGrpSpPr/>
            <p:nvPr/>
          </p:nvGrpSpPr>
          <p:grpSpPr>
            <a:xfrm rot="16200000">
              <a:off x="5907860" y="1913418"/>
              <a:ext cx="329291" cy="275519"/>
              <a:chOff x="1473341" y="3774232"/>
              <a:chExt cx="480262" cy="292168"/>
            </a:xfrm>
          </p:grpSpPr>
          <p:sp>
            <p:nvSpPr>
              <p:cNvPr id="202" name="Isosceles Triangle 201"/>
              <p:cNvSpPr/>
              <p:nvPr/>
            </p:nvSpPr>
            <p:spPr bwMode="auto">
              <a:xfrm>
                <a:off x="1473341" y="3774232"/>
                <a:ext cx="480262" cy="291068"/>
              </a:xfrm>
              <a:prstGeom prst="triangl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03" name="Isosceles Triangle 202"/>
              <p:cNvSpPr/>
              <p:nvPr/>
            </p:nvSpPr>
            <p:spPr bwMode="auto">
              <a:xfrm>
                <a:off x="1512304" y="3822560"/>
                <a:ext cx="402336" cy="243840"/>
              </a:xfrm>
              <a:prstGeom prst="triangle">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266" name="TextBox 265"/>
            <p:cNvSpPr txBox="1"/>
            <p:nvPr/>
          </p:nvSpPr>
          <p:spPr>
            <a:xfrm>
              <a:off x="4664689" y="1369625"/>
              <a:ext cx="1096454" cy="184538"/>
            </a:xfrm>
            <a:prstGeom prst="rect">
              <a:avLst/>
            </a:prstGeom>
            <a:noFill/>
          </p:spPr>
          <p:txBody>
            <a:bodyPr wrap="none" lIns="0" tIns="0" rIns="0" bIns="0" rtlCol="0" anchor="ctr">
              <a:spAutoFit/>
            </a:bodyPr>
            <a:lstStyle/>
            <a:p>
              <a:pPr algn="ctr" defTabSz="932468">
                <a:defRPr/>
              </a:pPr>
              <a:r>
                <a:rPr lang="en-US" sz="1199" kern="0" dirty="0">
                  <a:solidFill>
                    <a:srgbClr val="000000"/>
                  </a:solidFill>
                </a:rPr>
                <a:t>REQUIREMENTS</a:t>
              </a:r>
            </a:p>
          </p:txBody>
        </p:sp>
      </p:grpSp>
      <p:sp>
        <p:nvSpPr>
          <p:cNvPr id="10" name="Title 9"/>
          <p:cNvSpPr txBox="1">
            <a:spLocks/>
          </p:cNvSpPr>
          <p:nvPr/>
        </p:nvSpPr>
        <p:spPr>
          <a:xfrm>
            <a:off x="307001" y="411347"/>
            <a:ext cx="11628189" cy="576340"/>
          </a:xfrm>
          <a:prstGeom prst="rect">
            <a:avLst/>
          </a:prstGeom>
        </p:spPr>
        <p:txBody>
          <a:bodyPr vert="horz" wrap="square" lIns="0" tIns="0" rIns="0" bIns="0" rtlCol="0" anchor="t">
            <a:spAutoFit/>
          </a:bodyPr>
          <a:lstStyle>
            <a:lvl1pPr algn="l" defTabSz="1097418" rtl="0" eaLnBrk="1" latinLnBrk="0" hangingPunct="1">
              <a:lnSpc>
                <a:spcPct val="90000"/>
              </a:lnSpc>
              <a:spcBef>
                <a:spcPct val="0"/>
              </a:spcBef>
              <a:buNone/>
              <a:defRPr lang="en-US" sz="4800" b="0" kern="1200" cap="none" spc="-120" baseline="0" dirty="0" smtClean="0">
                <a:ln w="3175">
                  <a:noFill/>
                </a:ln>
                <a:solidFill>
                  <a:schemeClr val="tx2">
                    <a:alpha val="99000"/>
                  </a:schemeClr>
                </a:solidFill>
                <a:effectLst/>
                <a:latin typeface="+mj-lt"/>
                <a:ea typeface="+mn-ea"/>
                <a:cs typeface="Arial" charset="0"/>
              </a:defRPr>
            </a:lvl1pPr>
          </a:lstStyle>
          <a:p>
            <a:r>
              <a:rPr sz="4080">
                <a:solidFill>
                  <a:srgbClr val="FFFFFF"/>
                </a:solidFill>
              </a:rPr>
              <a:t>ALM in the cloud with Visual Studio Online</a:t>
            </a:r>
          </a:p>
        </p:txBody>
      </p:sp>
      <p:sp>
        <p:nvSpPr>
          <p:cNvPr id="267" name="Rectangle 1"/>
          <p:cNvSpPr/>
          <p:nvPr/>
        </p:nvSpPr>
        <p:spPr bwMode="auto">
          <a:xfrm>
            <a:off x="4971961" y="5341760"/>
            <a:ext cx="2343457" cy="508318"/>
          </a:xfrm>
          <a:custGeom>
            <a:avLst/>
            <a:gdLst>
              <a:gd name="connsiteX0" fmla="*/ 0 w 2930774"/>
              <a:gd name="connsiteY0" fmla="*/ 0 h 631311"/>
              <a:gd name="connsiteX1" fmla="*/ 2930774 w 2930774"/>
              <a:gd name="connsiteY1" fmla="*/ 0 h 631311"/>
              <a:gd name="connsiteX2" fmla="*/ 2930774 w 2930774"/>
              <a:gd name="connsiteY2" fmla="*/ 631311 h 631311"/>
              <a:gd name="connsiteX3" fmla="*/ 0 w 2930774"/>
              <a:gd name="connsiteY3" fmla="*/ 631311 h 631311"/>
              <a:gd name="connsiteX4" fmla="*/ 0 w 2930774"/>
              <a:gd name="connsiteY4" fmla="*/ 0 h 631311"/>
              <a:gd name="connsiteX0" fmla="*/ 0 w 3016118"/>
              <a:gd name="connsiteY0" fmla="*/ 0 h 631311"/>
              <a:gd name="connsiteX1" fmla="*/ 2930774 w 3016118"/>
              <a:gd name="connsiteY1" fmla="*/ 0 h 631311"/>
              <a:gd name="connsiteX2" fmla="*/ 3016118 w 3016118"/>
              <a:gd name="connsiteY2" fmla="*/ 631311 h 631311"/>
              <a:gd name="connsiteX3" fmla="*/ 0 w 3016118"/>
              <a:gd name="connsiteY3" fmla="*/ 631311 h 631311"/>
              <a:gd name="connsiteX4" fmla="*/ 0 w 3016118"/>
              <a:gd name="connsiteY4" fmla="*/ 0 h 631311"/>
              <a:gd name="connsiteX0" fmla="*/ 146304 w 3162422"/>
              <a:gd name="connsiteY0" fmla="*/ 0 h 631311"/>
              <a:gd name="connsiteX1" fmla="*/ 3077078 w 3162422"/>
              <a:gd name="connsiteY1" fmla="*/ 0 h 631311"/>
              <a:gd name="connsiteX2" fmla="*/ 3162422 w 3162422"/>
              <a:gd name="connsiteY2" fmla="*/ 631311 h 631311"/>
              <a:gd name="connsiteX3" fmla="*/ 0 w 3162422"/>
              <a:gd name="connsiteY3" fmla="*/ 631311 h 631311"/>
              <a:gd name="connsiteX4" fmla="*/ 146304 w 3162422"/>
              <a:gd name="connsiteY4" fmla="*/ 0 h 631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422" h="631311">
                <a:moveTo>
                  <a:pt x="146304" y="0"/>
                </a:moveTo>
                <a:lnTo>
                  <a:pt x="3077078" y="0"/>
                </a:lnTo>
                <a:lnTo>
                  <a:pt x="3162422" y="631311"/>
                </a:lnTo>
                <a:lnTo>
                  <a:pt x="0" y="631311"/>
                </a:lnTo>
                <a:lnTo>
                  <a:pt x="146304" y="0"/>
                </a:ln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68" name="Freeform 267"/>
          <p:cNvSpPr>
            <a:spLocks noEditPoints="1"/>
          </p:cNvSpPr>
          <p:nvPr/>
        </p:nvSpPr>
        <p:spPr bwMode="auto">
          <a:xfrm>
            <a:off x="5112668" y="5442383"/>
            <a:ext cx="515555" cy="406387"/>
          </a:xfrm>
          <a:custGeom>
            <a:avLst/>
            <a:gdLst>
              <a:gd name="T0" fmla="*/ 1867 w 2493"/>
              <a:gd name="T1" fmla="*/ 1229 h 2008"/>
              <a:gd name="T2" fmla="*/ 2483 w 2493"/>
              <a:gd name="T3" fmla="*/ 1066 h 2008"/>
              <a:gd name="T4" fmla="*/ 2483 w 2493"/>
              <a:gd name="T5" fmla="*/ 1345 h 2008"/>
              <a:gd name="T6" fmla="*/ 2311 w 2493"/>
              <a:gd name="T7" fmla="*/ 1492 h 2008"/>
              <a:gd name="T8" fmla="*/ 2364 w 2493"/>
              <a:gd name="T9" fmla="*/ 1659 h 2008"/>
              <a:gd name="T10" fmla="*/ 2055 w 2493"/>
              <a:gd name="T11" fmla="*/ 1780 h 2008"/>
              <a:gd name="T12" fmla="*/ 1916 w 2493"/>
              <a:gd name="T13" fmla="*/ 1847 h 2008"/>
              <a:gd name="T14" fmla="*/ 1611 w 2493"/>
              <a:gd name="T15" fmla="*/ 2008 h 2008"/>
              <a:gd name="T16" fmla="*/ 1532 w 2493"/>
              <a:gd name="T17" fmla="*/ 1816 h 2008"/>
              <a:gd name="T18" fmla="*/ 1290 w 2493"/>
              <a:gd name="T19" fmla="*/ 1833 h 2008"/>
              <a:gd name="T20" fmla="*/ 1090 w 2493"/>
              <a:gd name="T21" fmla="*/ 1635 h 2008"/>
              <a:gd name="T22" fmla="*/ 1117 w 2493"/>
              <a:gd name="T23" fmla="*/ 1405 h 2008"/>
              <a:gd name="T24" fmla="*/ 947 w 2493"/>
              <a:gd name="T25" fmla="*/ 1323 h 2008"/>
              <a:gd name="T26" fmla="*/ 1096 w 2493"/>
              <a:gd name="T27" fmla="*/ 1021 h 2008"/>
              <a:gd name="T28" fmla="*/ 1151 w 2493"/>
              <a:gd name="T29" fmla="*/ 889 h 2008"/>
              <a:gd name="T30" fmla="*/ 1266 w 2493"/>
              <a:gd name="T31" fmla="*/ 569 h 2008"/>
              <a:gd name="T32" fmla="*/ 1444 w 2493"/>
              <a:gd name="T33" fmla="*/ 628 h 2008"/>
              <a:gd name="T34" fmla="*/ 1591 w 2493"/>
              <a:gd name="T35" fmla="*/ 469 h 2008"/>
              <a:gd name="T36" fmla="*/ 1871 w 2493"/>
              <a:gd name="T37" fmla="*/ 469 h 2008"/>
              <a:gd name="T38" fmla="*/ 2016 w 2493"/>
              <a:gd name="T39" fmla="*/ 626 h 2008"/>
              <a:gd name="T40" fmla="*/ 2192 w 2493"/>
              <a:gd name="T41" fmla="*/ 569 h 2008"/>
              <a:gd name="T42" fmla="*/ 2309 w 2493"/>
              <a:gd name="T43" fmla="*/ 885 h 2008"/>
              <a:gd name="T44" fmla="*/ 2364 w 2493"/>
              <a:gd name="T45" fmla="*/ 1021 h 2008"/>
              <a:gd name="T46" fmla="*/ 2117 w 2493"/>
              <a:gd name="T47" fmla="*/ 1229 h 2008"/>
              <a:gd name="T48" fmla="*/ 1730 w 2493"/>
              <a:gd name="T49" fmla="*/ 1614 h 2008"/>
              <a:gd name="T50" fmla="*/ 646 w 2493"/>
              <a:gd name="T51" fmla="*/ 536 h 2008"/>
              <a:gd name="T52" fmla="*/ 1076 w 2493"/>
              <a:gd name="T53" fmla="*/ 420 h 2008"/>
              <a:gd name="T54" fmla="*/ 1076 w 2493"/>
              <a:gd name="T55" fmla="*/ 616 h 2008"/>
              <a:gd name="T56" fmla="*/ 957 w 2493"/>
              <a:gd name="T57" fmla="*/ 718 h 2008"/>
              <a:gd name="T58" fmla="*/ 994 w 2493"/>
              <a:gd name="T59" fmla="*/ 836 h 2008"/>
              <a:gd name="T60" fmla="*/ 777 w 2493"/>
              <a:gd name="T61" fmla="*/ 922 h 2008"/>
              <a:gd name="T62" fmla="*/ 681 w 2493"/>
              <a:gd name="T63" fmla="*/ 968 h 2008"/>
              <a:gd name="T64" fmla="*/ 468 w 2493"/>
              <a:gd name="T65" fmla="*/ 1085 h 2008"/>
              <a:gd name="T66" fmla="*/ 409 w 2493"/>
              <a:gd name="T67" fmla="*/ 948 h 2008"/>
              <a:gd name="T68" fmla="*/ 241 w 2493"/>
              <a:gd name="T69" fmla="*/ 958 h 2008"/>
              <a:gd name="T70" fmla="*/ 102 w 2493"/>
              <a:gd name="T71" fmla="*/ 820 h 2008"/>
              <a:gd name="T72" fmla="*/ 121 w 2493"/>
              <a:gd name="T73" fmla="*/ 659 h 2008"/>
              <a:gd name="T74" fmla="*/ 0 w 2493"/>
              <a:gd name="T75" fmla="*/ 601 h 2008"/>
              <a:gd name="T76" fmla="*/ 108 w 2493"/>
              <a:gd name="T77" fmla="*/ 392 h 2008"/>
              <a:gd name="T78" fmla="*/ 147 w 2493"/>
              <a:gd name="T79" fmla="*/ 298 h 2008"/>
              <a:gd name="T80" fmla="*/ 223 w 2493"/>
              <a:gd name="T81" fmla="*/ 74 h 2008"/>
              <a:gd name="T82" fmla="*/ 350 w 2493"/>
              <a:gd name="T83" fmla="*/ 114 h 2008"/>
              <a:gd name="T84" fmla="*/ 454 w 2493"/>
              <a:gd name="T85" fmla="*/ 4 h 2008"/>
              <a:gd name="T86" fmla="*/ 650 w 2493"/>
              <a:gd name="T87" fmla="*/ 4 h 2008"/>
              <a:gd name="T88" fmla="*/ 753 w 2493"/>
              <a:gd name="T89" fmla="*/ 112 h 2008"/>
              <a:gd name="T90" fmla="*/ 875 w 2493"/>
              <a:gd name="T91" fmla="*/ 74 h 2008"/>
              <a:gd name="T92" fmla="*/ 955 w 2493"/>
              <a:gd name="T93" fmla="*/ 296 h 2008"/>
              <a:gd name="T94" fmla="*/ 994 w 2493"/>
              <a:gd name="T95" fmla="*/ 392 h 2008"/>
              <a:gd name="T96" fmla="*/ 820 w 2493"/>
              <a:gd name="T97" fmla="*/ 536 h 2008"/>
              <a:gd name="T98" fmla="*/ 550 w 2493"/>
              <a:gd name="T99" fmla="*/ 80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93" h="2008">
                <a:moveTo>
                  <a:pt x="1591" y="1229"/>
                </a:moveTo>
                <a:cubicBezTo>
                  <a:pt x="1591" y="1154"/>
                  <a:pt x="1652" y="1093"/>
                  <a:pt x="1728" y="1093"/>
                </a:cubicBezTo>
                <a:cubicBezTo>
                  <a:pt x="1804" y="1093"/>
                  <a:pt x="1867" y="1154"/>
                  <a:pt x="1867" y="1229"/>
                </a:cubicBezTo>
                <a:cubicBezTo>
                  <a:pt x="1867" y="1305"/>
                  <a:pt x="1804" y="1366"/>
                  <a:pt x="1728" y="1366"/>
                </a:cubicBezTo>
                <a:cubicBezTo>
                  <a:pt x="1652" y="1366"/>
                  <a:pt x="1591" y="1305"/>
                  <a:pt x="1591" y="1229"/>
                </a:cubicBezTo>
                <a:close/>
                <a:moveTo>
                  <a:pt x="2483" y="1066"/>
                </a:moveTo>
                <a:cubicBezTo>
                  <a:pt x="2491" y="1068"/>
                  <a:pt x="2493" y="1078"/>
                  <a:pt x="2493" y="1085"/>
                </a:cubicBezTo>
                <a:cubicBezTo>
                  <a:pt x="2493" y="1085"/>
                  <a:pt x="2493" y="1085"/>
                  <a:pt x="2493" y="1323"/>
                </a:cubicBezTo>
                <a:cubicBezTo>
                  <a:pt x="2493" y="1333"/>
                  <a:pt x="2491" y="1341"/>
                  <a:pt x="2483" y="1345"/>
                </a:cubicBezTo>
                <a:cubicBezTo>
                  <a:pt x="2483" y="1345"/>
                  <a:pt x="2483" y="1345"/>
                  <a:pt x="2366" y="1386"/>
                </a:cubicBezTo>
                <a:cubicBezTo>
                  <a:pt x="2360" y="1388"/>
                  <a:pt x="2350" y="1398"/>
                  <a:pt x="2348" y="1405"/>
                </a:cubicBezTo>
                <a:cubicBezTo>
                  <a:pt x="2348" y="1405"/>
                  <a:pt x="2348" y="1405"/>
                  <a:pt x="2311" y="1492"/>
                </a:cubicBezTo>
                <a:cubicBezTo>
                  <a:pt x="2309" y="1498"/>
                  <a:pt x="2309" y="1513"/>
                  <a:pt x="2311" y="1521"/>
                </a:cubicBezTo>
                <a:cubicBezTo>
                  <a:pt x="2311" y="1521"/>
                  <a:pt x="2311" y="1521"/>
                  <a:pt x="2366" y="1635"/>
                </a:cubicBezTo>
                <a:cubicBezTo>
                  <a:pt x="2372" y="1643"/>
                  <a:pt x="2370" y="1655"/>
                  <a:pt x="2364" y="1659"/>
                </a:cubicBezTo>
                <a:cubicBezTo>
                  <a:pt x="2364" y="1659"/>
                  <a:pt x="2364" y="1659"/>
                  <a:pt x="2192" y="1828"/>
                </a:cubicBezTo>
                <a:cubicBezTo>
                  <a:pt x="2188" y="1835"/>
                  <a:pt x="2176" y="1839"/>
                  <a:pt x="2170" y="1833"/>
                </a:cubicBezTo>
                <a:cubicBezTo>
                  <a:pt x="2170" y="1833"/>
                  <a:pt x="2170" y="1833"/>
                  <a:pt x="2055" y="1780"/>
                </a:cubicBezTo>
                <a:cubicBezTo>
                  <a:pt x="2049" y="1775"/>
                  <a:pt x="2037" y="1777"/>
                  <a:pt x="2027" y="1780"/>
                </a:cubicBezTo>
                <a:cubicBezTo>
                  <a:pt x="2027" y="1780"/>
                  <a:pt x="2027" y="1780"/>
                  <a:pt x="1935" y="1820"/>
                </a:cubicBezTo>
                <a:cubicBezTo>
                  <a:pt x="1924" y="1826"/>
                  <a:pt x="1918" y="1839"/>
                  <a:pt x="1916" y="1847"/>
                </a:cubicBezTo>
                <a:cubicBezTo>
                  <a:pt x="1916" y="1847"/>
                  <a:pt x="1916" y="1847"/>
                  <a:pt x="1871" y="1975"/>
                </a:cubicBezTo>
                <a:cubicBezTo>
                  <a:pt x="1869" y="1981"/>
                  <a:pt x="1859" y="2008"/>
                  <a:pt x="1853" y="2008"/>
                </a:cubicBezTo>
                <a:cubicBezTo>
                  <a:pt x="1853" y="2008"/>
                  <a:pt x="1853" y="2008"/>
                  <a:pt x="1611" y="2008"/>
                </a:cubicBezTo>
                <a:cubicBezTo>
                  <a:pt x="1603" y="2008"/>
                  <a:pt x="1593" y="1981"/>
                  <a:pt x="1591" y="1975"/>
                </a:cubicBezTo>
                <a:cubicBezTo>
                  <a:pt x="1591" y="1975"/>
                  <a:pt x="1591" y="1975"/>
                  <a:pt x="1550" y="1839"/>
                </a:cubicBezTo>
                <a:cubicBezTo>
                  <a:pt x="1548" y="1828"/>
                  <a:pt x="1538" y="1820"/>
                  <a:pt x="1532" y="1816"/>
                </a:cubicBezTo>
                <a:cubicBezTo>
                  <a:pt x="1532" y="1816"/>
                  <a:pt x="1532" y="1816"/>
                  <a:pt x="1433" y="1777"/>
                </a:cubicBezTo>
                <a:cubicBezTo>
                  <a:pt x="1427" y="1773"/>
                  <a:pt x="1413" y="1773"/>
                  <a:pt x="1405" y="1777"/>
                </a:cubicBezTo>
                <a:cubicBezTo>
                  <a:pt x="1405" y="1777"/>
                  <a:pt x="1405" y="1777"/>
                  <a:pt x="1290" y="1833"/>
                </a:cubicBezTo>
                <a:cubicBezTo>
                  <a:pt x="1282" y="1839"/>
                  <a:pt x="1270" y="1835"/>
                  <a:pt x="1266" y="1828"/>
                </a:cubicBezTo>
                <a:cubicBezTo>
                  <a:pt x="1266" y="1828"/>
                  <a:pt x="1266" y="1828"/>
                  <a:pt x="1094" y="1659"/>
                </a:cubicBezTo>
                <a:cubicBezTo>
                  <a:pt x="1090" y="1655"/>
                  <a:pt x="1086" y="1643"/>
                  <a:pt x="1090" y="1635"/>
                </a:cubicBezTo>
                <a:cubicBezTo>
                  <a:pt x="1090" y="1635"/>
                  <a:pt x="1090" y="1635"/>
                  <a:pt x="1149" y="1513"/>
                </a:cubicBezTo>
                <a:cubicBezTo>
                  <a:pt x="1151" y="1506"/>
                  <a:pt x="1151" y="1494"/>
                  <a:pt x="1149" y="1486"/>
                </a:cubicBezTo>
                <a:cubicBezTo>
                  <a:pt x="1149" y="1486"/>
                  <a:pt x="1149" y="1486"/>
                  <a:pt x="1117" y="1405"/>
                </a:cubicBezTo>
                <a:cubicBezTo>
                  <a:pt x="1110" y="1398"/>
                  <a:pt x="1100" y="1388"/>
                  <a:pt x="1094" y="1386"/>
                </a:cubicBezTo>
                <a:cubicBezTo>
                  <a:pt x="1094" y="1386"/>
                  <a:pt x="1094" y="1386"/>
                  <a:pt x="967" y="1345"/>
                </a:cubicBezTo>
                <a:cubicBezTo>
                  <a:pt x="961" y="1341"/>
                  <a:pt x="947" y="1333"/>
                  <a:pt x="947" y="1323"/>
                </a:cubicBezTo>
                <a:cubicBezTo>
                  <a:pt x="947" y="1323"/>
                  <a:pt x="947" y="1323"/>
                  <a:pt x="947" y="1085"/>
                </a:cubicBezTo>
                <a:cubicBezTo>
                  <a:pt x="947" y="1078"/>
                  <a:pt x="961" y="1068"/>
                  <a:pt x="967" y="1066"/>
                </a:cubicBezTo>
                <a:cubicBezTo>
                  <a:pt x="967" y="1066"/>
                  <a:pt x="967" y="1066"/>
                  <a:pt x="1096" y="1021"/>
                </a:cubicBezTo>
                <a:cubicBezTo>
                  <a:pt x="1106" y="1019"/>
                  <a:pt x="1112" y="1011"/>
                  <a:pt x="1117" y="1003"/>
                </a:cubicBezTo>
                <a:cubicBezTo>
                  <a:pt x="1117" y="1003"/>
                  <a:pt x="1117" y="1003"/>
                  <a:pt x="1151" y="915"/>
                </a:cubicBezTo>
                <a:cubicBezTo>
                  <a:pt x="1157" y="909"/>
                  <a:pt x="1153" y="897"/>
                  <a:pt x="1151" y="889"/>
                </a:cubicBezTo>
                <a:cubicBezTo>
                  <a:pt x="1151" y="889"/>
                  <a:pt x="1151" y="889"/>
                  <a:pt x="1092" y="762"/>
                </a:cubicBezTo>
                <a:cubicBezTo>
                  <a:pt x="1086" y="754"/>
                  <a:pt x="1090" y="746"/>
                  <a:pt x="1094" y="738"/>
                </a:cubicBezTo>
                <a:cubicBezTo>
                  <a:pt x="1094" y="738"/>
                  <a:pt x="1094" y="738"/>
                  <a:pt x="1266" y="569"/>
                </a:cubicBezTo>
                <a:cubicBezTo>
                  <a:pt x="1270" y="565"/>
                  <a:pt x="1282" y="563"/>
                  <a:pt x="1290" y="565"/>
                </a:cubicBezTo>
                <a:cubicBezTo>
                  <a:pt x="1290" y="565"/>
                  <a:pt x="1290" y="565"/>
                  <a:pt x="1415" y="628"/>
                </a:cubicBezTo>
                <a:cubicBezTo>
                  <a:pt x="1423" y="630"/>
                  <a:pt x="1438" y="632"/>
                  <a:pt x="1444" y="628"/>
                </a:cubicBezTo>
                <a:cubicBezTo>
                  <a:pt x="1444" y="628"/>
                  <a:pt x="1444" y="628"/>
                  <a:pt x="1532" y="595"/>
                </a:cubicBezTo>
                <a:cubicBezTo>
                  <a:pt x="1538" y="591"/>
                  <a:pt x="1548" y="587"/>
                  <a:pt x="1550" y="579"/>
                </a:cubicBezTo>
                <a:cubicBezTo>
                  <a:pt x="1550" y="579"/>
                  <a:pt x="1550" y="579"/>
                  <a:pt x="1591" y="469"/>
                </a:cubicBezTo>
                <a:cubicBezTo>
                  <a:pt x="1593" y="459"/>
                  <a:pt x="1603" y="469"/>
                  <a:pt x="1611" y="469"/>
                </a:cubicBezTo>
                <a:cubicBezTo>
                  <a:pt x="1611" y="469"/>
                  <a:pt x="1611" y="469"/>
                  <a:pt x="1853" y="469"/>
                </a:cubicBezTo>
                <a:cubicBezTo>
                  <a:pt x="1859" y="469"/>
                  <a:pt x="1869" y="459"/>
                  <a:pt x="1871" y="469"/>
                </a:cubicBezTo>
                <a:cubicBezTo>
                  <a:pt x="1871" y="469"/>
                  <a:pt x="1871" y="469"/>
                  <a:pt x="1916" y="573"/>
                </a:cubicBezTo>
                <a:cubicBezTo>
                  <a:pt x="1918" y="579"/>
                  <a:pt x="1924" y="589"/>
                  <a:pt x="1935" y="591"/>
                </a:cubicBezTo>
                <a:cubicBezTo>
                  <a:pt x="1935" y="591"/>
                  <a:pt x="1935" y="591"/>
                  <a:pt x="2016" y="626"/>
                </a:cubicBezTo>
                <a:cubicBezTo>
                  <a:pt x="2025" y="630"/>
                  <a:pt x="2039" y="628"/>
                  <a:pt x="2045" y="626"/>
                </a:cubicBezTo>
                <a:cubicBezTo>
                  <a:pt x="2045" y="626"/>
                  <a:pt x="2045" y="626"/>
                  <a:pt x="2170" y="565"/>
                </a:cubicBezTo>
                <a:cubicBezTo>
                  <a:pt x="2176" y="563"/>
                  <a:pt x="2188" y="563"/>
                  <a:pt x="2192" y="569"/>
                </a:cubicBezTo>
                <a:cubicBezTo>
                  <a:pt x="2192" y="569"/>
                  <a:pt x="2192" y="569"/>
                  <a:pt x="2364" y="738"/>
                </a:cubicBezTo>
                <a:cubicBezTo>
                  <a:pt x="2370" y="746"/>
                  <a:pt x="2372" y="754"/>
                  <a:pt x="2366" y="762"/>
                </a:cubicBezTo>
                <a:cubicBezTo>
                  <a:pt x="2366" y="762"/>
                  <a:pt x="2366" y="762"/>
                  <a:pt x="2309" y="885"/>
                </a:cubicBezTo>
                <a:cubicBezTo>
                  <a:pt x="2305" y="893"/>
                  <a:pt x="2305" y="905"/>
                  <a:pt x="2309" y="911"/>
                </a:cubicBezTo>
                <a:cubicBezTo>
                  <a:pt x="2309" y="911"/>
                  <a:pt x="2309" y="911"/>
                  <a:pt x="2346" y="1003"/>
                </a:cubicBezTo>
                <a:cubicBezTo>
                  <a:pt x="2350" y="1011"/>
                  <a:pt x="2358" y="1019"/>
                  <a:pt x="2364" y="1021"/>
                </a:cubicBezTo>
                <a:cubicBezTo>
                  <a:pt x="2364" y="1021"/>
                  <a:pt x="2364" y="1021"/>
                  <a:pt x="2483" y="1066"/>
                </a:cubicBezTo>
                <a:close/>
                <a:moveTo>
                  <a:pt x="1730" y="1614"/>
                </a:moveTo>
                <a:cubicBezTo>
                  <a:pt x="1943" y="1614"/>
                  <a:pt x="2117" y="1441"/>
                  <a:pt x="2117" y="1229"/>
                </a:cubicBezTo>
                <a:cubicBezTo>
                  <a:pt x="2117" y="1017"/>
                  <a:pt x="1943" y="844"/>
                  <a:pt x="1730" y="844"/>
                </a:cubicBezTo>
                <a:cubicBezTo>
                  <a:pt x="1517" y="844"/>
                  <a:pt x="1344" y="1017"/>
                  <a:pt x="1344" y="1229"/>
                </a:cubicBezTo>
                <a:cubicBezTo>
                  <a:pt x="1344" y="1441"/>
                  <a:pt x="1517" y="1614"/>
                  <a:pt x="1730" y="1614"/>
                </a:cubicBezTo>
                <a:close/>
                <a:moveTo>
                  <a:pt x="454" y="536"/>
                </a:moveTo>
                <a:cubicBezTo>
                  <a:pt x="454" y="589"/>
                  <a:pt x="497" y="632"/>
                  <a:pt x="550" y="632"/>
                </a:cubicBezTo>
                <a:cubicBezTo>
                  <a:pt x="603" y="632"/>
                  <a:pt x="646" y="589"/>
                  <a:pt x="646" y="536"/>
                </a:cubicBezTo>
                <a:cubicBezTo>
                  <a:pt x="646" y="483"/>
                  <a:pt x="603" y="440"/>
                  <a:pt x="550" y="440"/>
                </a:cubicBezTo>
                <a:cubicBezTo>
                  <a:pt x="497" y="440"/>
                  <a:pt x="454" y="483"/>
                  <a:pt x="454" y="536"/>
                </a:cubicBezTo>
                <a:close/>
                <a:moveTo>
                  <a:pt x="1076" y="420"/>
                </a:moveTo>
                <a:cubicBezTo>
                  <a:pt x="1082" y="422"/>
                  <a:pt x="1082" y="430"/>
                  <a:pt x="1082" y="434"/>
                </a:cubicBezTo>
                <a:cubicBezTo>
                  <a:pt x="1082" y="434"/>
                  <a:pt x="1082" y="434"/>
                  <a:pt x="1082" y="601"/>
                </a:cubicBezTo>
                <a:cubicBezTo>
                  <a:pt x="1082" y="608"/>
                  <a:pt x="1082" y="616"/>
                  <a:pt x="1076" y="616"/>
                </a:cubicBezTo>
                <a:cubicBezTo>
                  <a:pt x="1076" y="616"/>
                  <a:pt x="1076" y="616"/>
                  <a:pt x="996" y="646"/>
                </a:cubicBezTo>
                <a:cubicBezTo>
                  <a:pt x="992" y="646"/>
                  <a:pt x="984" y="655"/>
                  <a:pt x="982" y="659"/>
                </a:cubicBezTo>
                <a:cubicBezTo>
                  <a:pt x="982" y="659"/>
                  <a:pt x="982" y="659"/>
                  <a:pt x="957" y="718"/>
                </a:cubicBezTo>
                <a:cubicBezTo>
                  <a:pt x="955" y="726"/>
                  <a:pt x="955" y="734"/>
                  <a:pt x="957" y="740"/>
                </a:cubicBezTo>
                <a:cubicBezTo>
                  <a:pt x="957" y="740"/>
                  <a:pt x="957" y="740"/>
                  <a:pt x="996" y="820"/>
                </a:cubicBezTo>
                <a:cubicBezTo>
                  <a:pt x="998" y="824"/>
                  <a:pt x="998" y="834"/>
                  <a:pt x="994" y="836"/>
                </a:cubicBezTo>
                <a:cubicBezTo>
                  <a:pt x="994" y="836"/>
                  <a:pt x="994" y="836"/>
                  <a:pt x="875" y="956"/>
                </a:cubicBezTo>
                <a:cubicBezTo>
                  <a:pt x="871" y="958"/>
                  <a:pt x="863" y="962"/>
                  <a:pt x="859" y="958"/>
                </a:cubicBezTo>
                <a:cubicBezTo>
                  <a:pt x="859" y="958"/>
                  <a:pt x="859" y="958"/>
                  <a:pt x="777" y="922"/>
                </a:cubicBezTo>
                <a:cubicBezTo>
                  <a:pt x="771" y="917"/>
                  <a:pt x="765" y="917"/>
                  <a:pt x="757" y="924"/>
                </a:cubicBezTo>
                <a:cubicBezTo>
                  <a:pt x="757" y="924"/>
                  <a:pt x="757" y="924"/>
                  <a:pt x="693" y="952"/>
                </a:cubicBezTo>
                <a:cubicBezTo>
                  <a:pt x="687" y="952"/>
                  <a:pt x="681" y="964"/>
                  <a:pt x="681" y="968"/>
                </a:cubicBezTo>
                <a:cubicBezTo>
                  <a:pt x="681" y="968"/>
                  <a:pt x="681" y="968"/>
                  <a:pt x="650" y="1060"/>
                </a:cubicBezTo>
                <a:cubicBezTo>
                  <a:pt x="648" y="1064"/>
                  <a:pt x="642" y="1085"/>
                  <a:pt x="636" y="1085"/>
                </a:cubicBezTo>
                <a:cubicBezTo>
                  <a:pt x="636" y="1085"/>
                  <a:pt x="636" y="1085"/>
                  <a:pt x="468" y="1085"/>
                </a:cubicBezTo>
                <a:cubicBezTo>
                  <a:pt x="462" y="1085"/>
                  <a:pt x="456" y="1064"/>
                  <a:pt x="454" y="1060"/>
                </a:cubicBezTo>
                <a:cubicBezTo>
                  <a:pt x="454" y="1060"/>
                  <a:pt x="454" y="1060"/>
                  <a:pt x="423" y="962"/>
                </a:cubicBezTo>
                <a:cubicBezTo>
                  <a:pt x="421" y="954"/>
                  <a:pt x="417" y="950"/>
                  <a:pt x="409" y="948"/>
                </a:cubicBezTo>
                <a:cubicBezTo>
                  <a:pt x="409" y="948"/>
                  <a:pt x="409" y="948"/>
                  <a:pt x="341" y="917"/>
                </a:cubicBezTo>
                <a:cubicBezTo>
                  <a:pt x="337" y="915"/>
                  <a:pt x="329" y="915"/>
                  <a:pt x="323" y="917"/>
                </a:cubicBezTo>
                <a:cubicBezTo>
                  <a:pt x="323" y="917"/>
                  <a:pt x="323" y="917"/>
                  <a:pt x="241" y="958"/>
                </a:cubicBezTo>
                <a:cubicBezTo>
                  <a:pt x="235" y="962"/>
                  <a:pt x="229" y="958"/>
                  <a:pt x="223" y="956"/>
                </a:cubicBezTo>
                <a:cubicBezTo>
                  <a:pt x="223" y="956"/>
                  <a:pt x="223" y="956"/>
                  <a:pt x="106" y="836"/>
                </a:cubicBezTo>
                <a:cubicBezTo>
                  <a:pt x="100" y="834"/>
                  <a:pt x="100" y="824"/>
                  <a:pt x="102" y="820"/>
                </a:cubicBezTo>
                <a:cubicBezTo>
                  <a:pt x="102" y="820"/>
                  <a:pt x="102" y="820"/>
                  <a:pt x="145" y="736"/>
                </a:cubicBezTo>
                <a:cubicBezTo>
                  <a:pt x="147" y="730"/>
                  <a:pt x="147" y="722"/>
                  <a:pt x="145" y="716"/>
                </a:cubicBezTo>
                <a:cubicBezTo>
                  <a:pt x="145" y="716"/>
                  <a:pt x="145" y="716"/>
                  <a:pt x="121" y="659"/>
                </a:cubicBezTo>
                <a:cubicBezTo>
                  <a:pt x="119" y="655"/>
                  <a:pt x="110" y="646"/>
                  <a:pt x="102" y="646"/>
                </a:cubicBezTo>
                <a:cubicBezTo>
                  <a:pt x="102" y="646"/>
                  <a:pt x="102" y="646"/>
                  <a:pt x="16" y="616"/>
                </a:cubicBezTo>
                <a:cubicBezTo>
                  <a:pt x="12" y="616"/>
                  <a:pt x="0" y="608"/>
                  <a:pt x="0" y="601"/>
                </a:cubicBezTo>
                <a:cubicBezTo>
                  <a:pt x="0" y="601"/>
                  <a:pt x="0" y="601"/>
                  <a:pt x="0" y="434"/>
                </a:cubicBezTo>
                <a:cubicBezTo>
                  <a:pt x="0" y="430"/>
                  <a:pt x="12" y="422"/>
                  <a:pt x="16" y="420"/>
                </a:cubicBezTo>
                <a:cubicBezTo>
                  <a:pt x="16" y="420"/>
                  <a:pt x="16" y="420"/>
                  <a:pt x="108" y="392"/>
                </a:cubicBezTo>
                <a:cubicBezTo>
                  <a:pt x="112" y="390"/>
                  <a:pt x="121" y="383"/>
                  <a:pt x="121" y="377"/>
                </a:cubicBezTo>
                <a:cubicBezTo>
                  <a:pt x="121" y="377"/>
                  <a:pt x="121" y="377"/>
                  <a:pt x="147" y="316"/>
                </a:cubicBezTo>
                <a:cubicBezTo>
                  <a:pt x="149" y="312"/>
                  <a:pt x="149" y="302"/>
                  <a:pt x="147" y="298"/>
                </a:cubicBezTo>
                <a:cubicBezTo>
                  <a:pt x="147" y="298"/>
                  <a:pt x="147" y="298"/>
                  <a:pt x="102" y="208"/>
                </a:cubicBezTo>
                <a:cubicBezTo>
                  <a:pt x="100" y="204"/>
                  <a:pt x="100" y="196"/>
                  <a:pt x="106" y="192"/>
                </a:cubicBezTo>
                <a:cubicBezTo>
                  <a:pt x="106" y="192"/>
                  <a:pt x="106" y="192"/>
                  <a:pt x="223" y="74"/>
                </a:cubicBezTo>
                <a:cubicBezTo>
                  <a:pt x="229" y="69"/>
                  <a:pt x="235" y="69"/>
                  <a:pt x="241" y="72"/>
                </a:cubicBezTo>
                <a:cubicBezTo>
                  <a:pt x="241" y="72"/>
                  <a:pt x="241" y="72"/>
                  <a:pt x="329" y="114"/>
                </a:cubicBezTo>
                <a:cubicBezTo>
                  <a:pt x="335" y="116"/>
                  <a:pt x="346" y="116"/>
                  <a:pt x="350" y="114"/>
                </a:cubicBezTo>
                <a:cubicBezTo>
                  <a:pt x="350" y="114"/>
                  <a:pt x="350" y="114"/>
                  <a:pt x="409" y="94"/>
                </a:cubicBezTo>
                <a:cubicBezTo>
                  <a:pt x="417" y="90"/>
                  <a:pt x="421" y="88"/>
                  <a:pt x="423" y="82"/>
                </a:cubicBezTo>
                <a:cubicBezTo>
                  <a:pt x="423" y="82"/>
                  <a:pt x="423" y="82"/>
                  <a:pt x="454" y="4"/>
                </a:cubicBezTo>
                <a:cubicBezTo>
                  <a:pt x="456" y="0"/>
                  <a:pt x="462" y="6"/>
                  <a:pt x="468" y="6"/>
                </a:cubicBezTo>
                <a:cubicBezTo>
                  <a:pt x="468" y="6"/>
                  <a:pt x="468" y="6"/>
                  <a:pt x="636" y="6"/>
                </a:cubicBezTo>
                <a:cubicBezTo>
                  <a:pt x="642" y="6"/>
                  <a:pt x="648" y="0"/>
                  <a:pt x="650" y="4"/>
                </a:cubicBezTo>
                <a:cubicBezTo>
                  <a:pt x="650" y="4"/>
                  <a:pt x="650" y="4"/>
                  <a:pt x="681" y="76"/>
                </a:cubicBezTo>
                <a:cubicBezTo>
                  <a:pt x="681" y="82"/>
                  <a:pt x="687" y="88"/>
                  <a:pt x="693" y="88"/>
                </a:cubicBezTo>
                <a:cubicBezTo>
                  <a:pt x="693" y="88"/>
                  <a:pt x="693" y="88"/>
                  <a:pt x="753" y="112"/>
                </a:cubicBezTo>
                <a:cubicBezTo>
                  <a:pt x="757" y="114"/>
                  <a:pt x="765" y="114"/>
                  <a:pt x="771" y="112"/>
                </a:cubicBezTo>
                <a:cubicBezTo>
                  <a:pt x="771" y="112"/>
                  <a:pt x="771" y="112"/>
                  <a:pt x="859" y="72"/>
                </a:cubicBezTo>
                <a:cubicBezTo>
                  <a:pt x="863" y="69"/>
                  <a:pt x="871" y="69"/>
                  <a:pt x="875" y="74"/>
                </a:cubicBezTo>
                <a:cubicBezTo>
                  <a:pt x="875" y="74"/>
                  <a:pt x="875" y="74"/>
                  <a:pt x="994" y="192"/>
                </a:cubicBezTo>
                <a:cubicBezTo>
                  <a:pt x="998" y="196"/>
                  <a:pt x="998" y="204"/>
                  <a:pt x="996" y="208"/>
                </a:cubicBezTo>
                <a:cubicBezTo>
                  <a:pt x="996" y="208"/>
                  <a:pt x="996" y="208"/>
                  <a:pt x="955" y="296"/>
                </a:cubicBezTo>
                <a:cubicBezTo>
                  <a:pt x="953" y="300"/>
                  <a:pt x="953" y="308"/>
                  <a:pt x="955" y="314"/>
                </a:cubicBezTo>
                <a:cubicBezTo>
                  <a:pt x="955" y="314"/>
                  <a:pt x="955" y="314"/>
                  <a:pt x="982" y="377"/>
                </a:cubicBezTo>
                <a:cubicBezTo>
                  <a:pt x="984" y="383"/>
                  <a:pt x="990" y="390"/>
                  <a:pt x="994" y="392"/>
                </a:cubicBezTo>
                <a:cubicBezTo>
                  <a:pt x="994" y="392"/>
                  <a:pt x="994" y="392"/>
                  <a:pt x="1076" y="420"/>
                </a:cubicBezTo>
                <a:close/>
                <a:moveTo>
                  <a:pt x="550" y="805"/>
                </a:moveTo>
                <a:cubicBezTo>
                  <a:pt x="699" y="805"/>
                  <a:pt x="820" y="685"/>
                  <a:pt x="820" y="536"/>
                </a:cubicBezTo>
                <a:cubicBezTo>
                  <a:pt x="820" y="387"/>
                  <a:pt x="699" y="267"/>
                  <a:pt x="550" y="267"/>
                </a:cubicBezTo>
                <a:cubicBezTo>
                  <a:pt x="401" y="267"/>
                  <a:pt x="280" y="387"/>
                  <a:pt x="280" y="536"/>
                </a:cubicBezTo>
                <a:cubicBezTo>
                  <a:pt x="280" y="685"/>
                  <a:pt x="401" y="805"/>
                  <a:pt x="550" y="805"/>
                </a:cubicBezTo>
                <a:close/>
              </a:path>
            </a:pathLst>
          </a:custGeom>
          <a:solidFill>
            <a:schemeClr val="accent4">
              <a:lumMod val="75000"/>
            </a:schemeClr>
          </a:solidFill>
          <a:ln>
            <a:noFill/>
          </a:ln>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a:solidFill>
                <a:srgbClr val="000000"/>
              </a:solidFill>
            </a:endParaRPr>
          </a:p>
        </p:txBody>
      </p:sp>
      <p:sp>
        <p:nvSpPr>
          <p:cNvPr id="269" name="Freeform 268"/>
          <p:cNvSpPr>
            <a:spLocks noEditPoints="1"/>
          </p:cNvSpPr>
          <p:nvPr/>
        </p:nvSpPr>
        <p:spPr bwMode="auto">
          <a:xfrm flipH="1">
            <a:off x="6670927" y="5379287"/>
            <a:ext cx="541505" cy="446893"/>
          </a:xfrm>
          <a:custGeom>
            <a:avLst/>
            <a:gdLst>
              <a:gd name="T0" fmla="*/ 1867 w 2493"/>
              <a:gd name="T1" fmla="*/ 1229 h 2008"/>
              <a:gd name="T2" fmla="*/ 2483 w 2493"/>
              <a:gd name="T3" fmla="*/ 1066 h 2008"/>
              <a:gd name="T4" fmla="*/ 2483 w 2493"/>
              <a:gd name="T5" fmla="*/ 1345 h 2008"/>
              <a:gd name="T6" fmla="*/ 2311 w 2493"/>
              <a:gd name="T7" fmla="*/ 1492 h 2008"/>
              <a:gd name="T8" fmla="*/ 2364 w 2493"/>
              <a:gd name="T9" fmla="*/ 1659 h 2008"/>
              <a:gd name="T10" fmla="*/ 2055 w 2493"/>
              <a:gd name="T11" fmla="*/ 1780 h 2008"/>
              <a:gd name="T12" fmla="*/ 1916 w 2493"/>
              <a:gd name="T13" fmla="*/ 1847 h 2008"/>
              <a:gd name="T14" fmla="*/ 1611 w 2493"/>
              <a:gd name="T15" fmla="*/ 2008 h 2008"/>
              <a:gd name="T16" fmla="*/ 1532 w 2493"/>
              <a:gd name="T17" fmla="*/ 1816 h 2008"/>
              <a:gd name="T18" fmla="*/ 1290 w 2493"/>
              <a:gd name="T19" fmla="*/ 1833 h 2008"/>
              <a:gd name="T20" fmla="*/ 1090 w 2493"/>
              <a:gd name="T21" fmla="*/ 1635 h 2008"/>
              <a:gd name="T22" fmla="*/ 1117 w 2493"/>
              <a:gd name="T23" fmla="*/ 1405 h 2008"/>
              <a:gd name="T24" fmla="*/ 947 w 2493"/>
              <a:gd name="T25" fmla="*/ 1323 h 2008"/>
              <a:gd name="T26" fmla="*/ 1096 w 2493"/>
              <a:gd name="T27" fmla="*/ 1021 h 2008"/>
              <a:gd name="T28" fmla="*/ 1151 w 2493"/>
              <a:gd name="T29" fmla="*/ 889 h 2008"/>
              <a:gd name="T30" fmla="*/ 1266 w 2493"/>
              <a:gd name="T31" fmla="*/ 569 h 2008"/>
              <a:gd name="T32" fmla="*/ 1444 w 2493"/>
              <a:gd name="T33" fmla="*/ 628 h 2008"/>
              <a:gd name="T34" fmla="*/ 1591 w 2493"/>
              <a:gd name="T35" fmla="*/ 469 h 2008"/>
              <a:gd name="T36" fmla="*/ 1871 w 2493"/>
              <a:gd name="T37" fmla="*/ 469 h 2008"/>
              <a:gd name="T38" fmla="*/ 2016 w 2493"/>
              <a:gd name="T39" fmla="*/ 626 h 2008"/>
              <a:gd name="T40" fmla="*/ 2192 w 2493"/>
              <a:gd name="T41" fmla="*/ 569 h 2008"/>
              <a:gd name="T42" fmla="*/ 2309 w 2493"/>
              <a:gd name="T43" fmla="*/ 885 h 2008"/>
              <a:gd name="T44" fmla="*/ 2364 w 2493"/>
              <a:gd name="T45" fmla="*/ 1021 h 2008"/>
              <a:gd name="T46" fmla="*/ 2117 w 2493"/>
              <a:gd name="T47" fmla="*/ 1229 h 2008"/>
              <a:gd name="T48" fmla="*/ 1730 w 2493"/>
              <a:gd name="T49" fmla="*/ 1614 h 2008"/>
              <a:gd name="T50" fmla="*/ 646 w 2493"/>
              <a:gd name="T51" fmla="*/ 536 h 2008"/>
              <a:gd name="T52" fmla="*/ 1076 w 2493"/>
              <a:gd name="T53" fmla="*/ 420 h 2008"/>
              <a:gd name="T54" fmla="*/ 1076 w 2493"/>
              <a:gd name="T55" fmla="*/ 616 h 2008"/>
              <a:gd name="T56" fmla="*/ 957 w 2493"/>
              <a:gd name="T57" fmla="*/ 718 h 2008"/>
              <a:gd name="T58" fmla="*/ 994 w 2493"/>
              <a:gd name="T59" fmla="*/ 836 h 2008"/>
              <a:gd name="T60" fmla="*/ 777 w 2493"/>
              <a:gd name="T61" fmla="*/ 922 h 2008"/>
              <a:gd name="T62" fmla="*/ 681 w 2493"/>
              <a:gd name="T63" fmla="*/ 968 h 2008"/>
              <a:gd name="T64" fmla="*/ 468 w 2493"/>
              <a:gd name="T65" fmla="*/ 1085 h 2008"/>
              <a:gd name="T66" fmla="*/ 409 w 2493"/>
              <a:gd name="T67" fmla="*/ 948 h 2008"/>
              <a:gd name="T68" fmla="*/ 241 w 2493"/>
              <a:gd name="T69" fmla="*/ 958 h 2008"/>
              <a:gd name="T70" fmla="*/ 102 w 2493"/>
              <a:gd name="T71" fmla="*/ 820 h 2008"/>
              <a:gd name="T72" fmla="*/ 121 w 2493"/>
              <a:gd name="T73" fmla="*/ 659 h 2008"/>
              <a:gd name="T74" fmla="*/ 0 w 2493"/>
              <a:gd name="T75" fmla="*/ 601 h 2008"/>
              <a:gd name="T76" fmla="*/ 108 w 2493"/>
              <a:gd name="T77" fmla="*/ 392 h 2008"/>
              <a:gd name="T78" fmla="*/ 147 w 2493"/>
              <a:gd name="T79" fmla="*/ 298 h 2008"/>
              <a:gd name="T80" fmla="*/ 223 w 2493"/>
              <a:gd name="T81" fmla="*/ 74 h 2008"/>
              <a:gd name="T82" fmla="*/ 350 w 2493"/>
              <a:gd name="T83" fmla="*/ 114 h 2008"/>
              <a:gd name="T84" fmla="*/ 454 w 2493"/>
              <a:gd name="T85" fmla="*/ 4 h 2008"/>
              <a:gd name="T86" fmla="*/ 650 w 2493"/>
              <a:gd name="T87" fmla="*/ 4 h 2008"/>
              <a:gd name="T88" fmla="*/ 753 w 2493"/>
              <a:gd name="T89" fmla="*/ 112 h 2008"/>
              <a:gd name="T90" fmla="*/ 875 w 2493"/>
              <a:gd name="T91" fmla="*/ 74 h 2008"/>
              <a:gd name="T92" fmla="*/ 955 w 2493"/>
              <a:gd name="T93" fmla="*/ 296 h 2008"/>
              <a:gd name="T94" fmla="*/ 994 w 2493"/>
              <a:gd name="T95" fmla="*/ 392 h 2008"/>
              <a:gd name="T96" fmla="*/ 820 w 2493"/>
              <a:gd name="T97" fmla="*/ 536 h 2008"/>
              <a:gd name="T98" fmla="*/ 550 w 2493"/>
              <a:gd name="T99" fmla="*/ 80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93" h="2008">
                <a:moveTo>
                  <a:pt x="1591" y="1229"/>
                </a:moveTo>
                <a:cubicBezTo>
                  <a:pt x="1591" y="1154"/>
                  <a:pt x="1652" y="1093"/>
                  <a:pt x="1728" y="1093"/>
                </a:cubicBezTo>
                <a:cubicBezTo>
                  <a:pt x="1804" y="1093"/>
                  <a:pt x="1867" y="1154"/>
                  <a:pt x="1867" y="1229"/>
                </a:cubicBezTo>
                <a:cubicBezTo>
                  <a:pt x="1867" y="1305"/>
                  <a:pt x="1804" y="1366"/>
                  <a:pt x="1728" y="1366"/>
                </a:cubicBezTo>
                <a:cubicBezTo>
                  <a:pt x="1652" y="1366"/>
                  <a:pt x="1591" y="1305"/>
                  <a:pt x="1591" y="1229"/>
                </a:cubicBezTo>
                <a:close/>
                <a:moveTo>
                  <a:pt x="2483" y="1066"/>
                </a:moveTo>
                <a:cubicBezTo>
                  <a:pt x="2491" y="1068"/>
                  <a:pt x="2493" y="1078"/>
                  <a:pt x="2493" y="1085"/>
                </a:cubicBezTo>
                <a:cubicBezTo>
                  <a:pt x="2493" y="1085"/>
                  <a:pt x="2493" y="1085"/>
                  <a:pt x="2493" y="1323"/>
                </a:cubicBezTo>
                <a:cubicBezTo>
                  <a:pt x="2493" y="1333"/>
                  <a:pt x="2491" y="1341"/>
                  <a:pt x="2483" y="1345"/>
                </a:cubicBezTo>
                <a:cubicBezTo>
                  <a:pt x="2483" y="1345"/>
                  <a:pt x="2483" y="1345"/>
                  <a:pt x="2366" y="1386"/>
                </a:cubicBezTo>
                <a:cubicBezTo>
                  <a:pt x="2360" y="1388"/>
                  <a:pt x="2350" y="1398"/>
                  <a:pt x="2348" y="1405"/>
                </a:cubicBezTo>
                <a:cubicBezTo>
                  <a:pt x="2348" y="1405"/>
                  <a:pt x="2348" y="1405"/>
                  <a:pt x="2311" y="1492"/>
                </a:cubicBezTo>
                <a:cubicBezTo>
                  <a:pt x="2309" y="1498"/>
                  <a:pt x="2309" y="1513"/>
                  <a:pt x="2311" y="1521"/>
                </a:cubicBezTo>
                <a:cubicBezTo>
                  <a:pt x="2311" y="1521"/>
                  <a:pt x="2311" y="1521"/>
                  <a:pt x="2366" y="1635"/>
                </a:cubicBezTo>
                <a:cubicBezTo>
                  <a:pt x="2372" y="1643"/>
                  <a:pt x="2370" y="1655"/>
                  <a:pt x="2364" y="1659"/>
                </a:cubicBezTo>
                <a:cubicBezTo>
                  <a:pt x="2364" y="1659"/>
                  <a:pt x="2364" y="1659"/>
                  <a:pt x="2192" y="1828"/>
                </a:cubicBezTo>
                <a:cubicBezTo>
                  <a:pt x="2188" y="1835"/>
                  <a:pt x="2176" y="1839"/>
                  <a:pt x="2170" y="1833"/>
                </a:cubicBezTo>
                <a:cubicBezTo>
                  <a:pt x="2170" y="1833"/>
                  <a:pt x="2170" y="1833"/>
                  <a:pt x="2055" y="1780"/>
                </a:cubicBezTo>
                <a:cubicBezTo>
                  <a:pt x="2049" y="1775"/>
                  <a:pt x="2037" y="1777"/>
                  <a:pt x="2027" y="1780"/>
                </a:cubicBezTo>
                <a:cubicBezTo>
                  <a:pt x="2027" y="1780"/>
                  <a:pt x="2027" y="1780"/>
                  <a:pt x="1935" y="1820"/>
                </a:cubicBezTo>
                <a:cubicBezTo>
                  <a:pt x="1924" y="1826"/>
                  <a:pt x="1918" y="1839"/>
                  <a:pt x="1916" y="1847"/>
                </a:cubicBezTo>
                <a:cubicBezTo>
                  <a:pt x="1916" y="1847"/>
                  <a:pt x="1916" y="1847"/>
                  <a:pt x="1871" y="1975"/>
                </a:cubicBezTo>
                <a:cubicBezTo>
                  <a:pt x="1869" y="1981"/>
                  <a:pt x="1859" y="2008"/>
                  <a:pt x="1853" y="2008"/>
                </a:cubicBezTo>
                <a:cubicBezTo>
                  <a:pt x="1853" y="2008"/>
                  <a:pt x="1853" y="2008"/>
                  <a:pt x="1611" y="2008"/>
                </a:cubicBezTo>
                <a:cubicBezTo>
                  <a:pt x="1603" y="2008"/>
                  <a:pt x="1593" y="1981"/>
                  <a:pt x="1591" y="1975"/>
                </a:cubicBezTo>
                <a:cubicBezTo>
                  <a:pt x="1591" y="1975"/>
                  <a:pt x="1591" y="1975"/>
                  <a:pt x="1550" y="1839"/>
                </a:cubicBezTo>
                <a:cubicBezTo>
                  <a:pt x="1548" y="1828"/>
                  <a:pt x="1538" y="1820"/>
                  <a:pt x="1532" y="1816"/>
                </a:cubicBezTo>
                <a:cubicBezTo>
                  <a:pt x="1532" y="1816"/>
                  <a:pt x="1532" y="1816"/>
                  <a:pt x="1433" y="1777"/>
                </a:cubicBezTo>
                <a:cubicBezTo>
                  <a:pt x="1427" y="1773"/>
                  <a:pt x="1413" y="1773"/>
                  <a:pt x="1405" y="1777"/>
                </a:cubicBezTo>
                <a:cubicBezTo>
                  <a:pt x="1405" y="1777"/>
                  <a:pt x="1405" y="1777"/>
                  <a:pt x="1290" y="1833"/>
                </a:cubicBezTo>
                <a:cubicBezTo>
                  <a:pt x="1282" y="1839"/>
                  <a:pt x="1270" y="1835"/>
                  <a:pt x="1266" y="1828"/>
                </a:cubicBezTo>
                <a:cubicBezTo>
                  <a:pt x="1266" y="1828"/>
                  <a:pt x="1266" y="1828"/>
                  <a:pt x="1094" y="1659"/>
                </a:cubicBezTo>
                <a:cubicBezTo>
                  <a:pt x="1090" y="1655"/>
                  <a:pt x="1086" y="1643"/>
                  <a:pt x="1090" y="1635"/>
                </a:cubicBezTo>
                <a:cubicBezTo>
                  <a:pt x="1090" y="1635"/>
                  <a:pt x="1090" y="1635"/>
                  <a:pt x="1149" y="1513"/>
                </a:cubicBezTo>
                <a:cubicBezTo>
                  <a:pt x="1151" y="1506"/>
                  <a:pt x="1151" y="1494"/>
                  <a:pt x="1149" y="1486"/>
                </a:cubicBezTo>
                <a:cubicBezTo>
                  <a:pt x="1149" y="1486"/>
                  <a:pt x="1149" y="1486"/>
                  <a:pt x="1117" y="1405"/>
                </a:cubicBezTo>
                <a:cubicBezTo>
                  <a:pt x="1110" y="1398"/>
                  <a:pt x="1100" y="1388"/>
                  <a:pt x="1094" y="1386"/>
                </a:cubicBezTo>
                <a:cubicBezTo>
                  <a:pt x="1094" y="1386"/>
                  <a:pt x="1094" y="1386"/>
                  <a:pt x="967" y="1345"/>
                </a:cubicBezTo>
                <a:cubicBezTo>
                  <a:pt x="961" y="1341"/>
                  <a:pt x="947" y="1333"/>
                  <a:pt x="947" y="1323"/>
                </a:cubicBezTo>
                <a:cubicBezTo>
                  <a:pt x="947" y="1323"/>
                  <a:pt x="947" y="1323"/>
                  <a:pt x="947" y="1085"/>
                </a:cubicBezTo>
                <a:cubicBezTo>
                  <a:pt x="947" y="1078"/>
                  <a:pt x="961" y="1068"/>
                  <a:pt x="967" y="1066"/>
                </a:cubicBezTo>
                <a:cubicBezTo>
                  <a:pt x="967" y="1066"/>
                  <a:pt x="967" y="1066"/>
                  <a:pt x="1096" y="1021"/>
                </a:cubicBezTo>
                <a:cubicBezTo>
                  <a:pt x="1106" y="1019"/>
                  <a:pt x="1112" y="1011"/>
                  <a:pt x="1117" y="1003"/>
                </a:cubicBezTo>
                <a:cubicBezTo>
                  <a:pt x="1117" y="1003"/>
                  <a:pt x="1117" y="1003"/>
                  <a:pt x="1151" y="915"/>
                </a:cubicBezTo>
                <a:cubicBezTo>
                  <a:pt x="1157" y="909"/>
                  <a:pt x="1153" y="897"/>
                  <a:pt x="1151" y="889"/>
                </a:cubicBezTo>
                <a:cubicBezTo>
                  <a:pt x="1151" y="889"/>
                  <a:pt x="1151" y="889"/>
                  <a:pt x="1092" y="762"/>
                </a:cubicBezTo>
                <a:cubicBezTo>
                  <a:pt x="1086" y="754"/>
                  <a:pt x="1090" y="746"/>
                  <a:pt x="1094" y="738"/>
                </a:cubicBezTo>
                <a:cubicBezTo>
                  <a:pt x="1094" y="738"/>
                  <a:pt x="1094" y="738"/>
                  <a:pt x="1266" y="569"/>
                </a:cubicBezTo>
                <a:cubicBezTo>
                  <a:pt x="1270" y="565"/>
                  <a:pt x="1282" y="563"/>
                  <a:pt x="1290" y="565"/>
                </a:cubicBezTo>
                <a:cubicBezTo>
                  <a:pt x="1290" y="565"/>
                  <a:pt x="1290" y="565"/>
                  <a:pt x="1415" y="628"/>
                </a:cubicBezTo>
                <a:cubicBezTo>
                  <a:pt x="1423" y="630"/>
                  <a:pt x="1438" y="632"/>
                  <a:pt x="1444" y="628"/>
                </a:cubicBezTo>
                <a:cubicBezTo>
                  <a:pt x="1444" y="628"/>
                  <a:pt x="1444" y="628"/>
                  <a:pt x="1532" y="595"/>
                </a:cubicBezTo>
                <a:cubicBezTo>
                  <a:pt x="1538" y="591"/>
                  <a:pt x="1548" y="587"/>
                  <a:pt x="1550" y="579"/>
                </a:cubicBezTo>
                <a:cubicBezTo>
                  <a:pt x="1550" y="579"/>
                  <a:pt x="1550" y="579"/>
                  <a:pt x="1591" y="469"/>
                </a:cubicBezTo>
                <a:cubicBezTo>
                  <a:pt x="1593" y="459"/>
                  <a:pt x="1603" y="469"/>
                  <a:pt x="1611" y="469"/>
                </a:cubicBezTo>
                <a:cubicBezTo>
                  <a:pt x="1611" y="469"/>
                  <a:pt x="1611" y="469"/>
                  <a:pt x="1853" y="469"/>
                </a:cubicBezTo>
                <a:cubicBezTo>
                  <a:pt x="1859" y="469"/>
                  <a:pt x="1869" y="459"/>
                  <a:pt x="1871" y="469"/>
                </a:cubicBezTo>
                <a:cubicBezTo>
                  <a:pt x="1871" y="469"/>
                  <a:pt x="1871" y="469"/>
                  <a:pt x="1916" y="573"/>
                </a:cubicBezTo>
                <a:cubicBezTo>
                  <a:pt x="1918" y="579"/>
                  <a:pt x="1924" y="589"/>
                  <a:pt x="1935" y="591"/>
                </a:cubicBezTo>
                <a:cubicBezTo>
                  <a:pt x="1935" y="591"/>
                  <a:pt x="1935" y="591"/>
                  <a:pt x="2016" y="626"/>
                </a:cubicBezTo>
                <a:cubicBezTo>
                  <a:pt x="2025" y="630"/>
                  <a:pt x="2039" y="628"/>
                  <a:pt x="2045" y="626"/>
                </a:cubicBezTo>
                <a:cubicBezTo>
                  <a:pt x="2045" y="626"/>
                  <a:pt x="2045" y="626"/>
                  <a:pt x="2170" y="565"/>
                </a:cubicBezTo>
                <a:cubicBezTo>
                  <a:pt x="2176" y="563"/>
                  <a:pt x="2188" y="563"/>
                  <a:pt x="2192" y="569"/>
                </a:cubicBezTo>
                <a:cubicBezTo>
                  <a:pt x="2192" y="569"/>
                  <a:pt x="2192" y="569"/>
                  <a:pt x="2364" y="738"/>
                </a:cubicBezTo>
                <a:cubicBezTo>
                  <a:pt x="2370" y="746"/>
                  <a:pt x="2372" y="754"/>
                  <a:pt x="2366" y="762"/>
                </a:cubicBezTo>
                <a:cubicBezTo>
                  <a:pt x="2366" y="762"/>
                  <a:pt x="2366" y="762"/>
                  <a:pt x="2309" y="885"/>
                </a:cubicBezTo>
                <a:cubicBezTo>
                  <a:pt x="2305" y="893"/>
                  <a:pt x="2305" y="905"/>
                  <a:pt x="2309" y="911"/>
                </a:cubicBezTo>
                <a:cubicBezTo>
                  <a:pt x="2309" y="911"/>
                  <a:pt x="2309" y="911"/>
                  <a:pt x="2346" y="1003"/>
                </a:cubicBezTo>
                <a:cubicBezTo>
                  <a:pt x="2350" y="1011"/>
                  <a:pt x="2358" y="1019"/>
                  <a:pt x="2364" y="1021"/>
                </a:cubicBezTo>
                <a:cubicBezTo>
                  <a:pt x="2364" y="1021"/>
                  <a:pt x="2364" y="1021"/>
                  <a:pt x="2483" y="1066"/>
                </a:cubicBezTo>
                <a:close/>
                <a:moveTo>
                  <a:pt x="1730" y="1614"/>
                </a:moveTo>
                <a:cubicBezTo>
                  <a:pt x="1943" y="1614"/>
                  <a:pt x="2117" y="1441"/>
                  <a:pt x="2117" y="1229"/>
                </a:cubicBezTo>
                <a:cubicBezTo>
                  <a:pt x="2117" y="1017"/>
                  <a:pt x="1943" y="844"/>
                  <a:pt x="1730" y="844"/>
                </a:cubicBezTo>
                <a:cubicBezTo>
                  <a:pt x="1517" y="844"/>
                  <a:pt x="1344" y="1017"/>
                  <a:pt x="1344" y="1229"/>
                </a:cubicBezTo>
                <a:cubicBezTo>
                  <a:pt x="1344" y="1441"/>
                  <a:pt x="1517" y="1614"/>
                  <a:pt x="1730" y="1614"/>
                </a:cubicBezTo>
                <a:close/>
                <a:moveTo>
                  <a:pt x="454" y="536"/>
                </a:moveTo>
                <a:cubicBezTo>
                  <a:pt x="454" y="589"/>
                  <a:pt x="497" y="632"/>
                  <a:pt x="550" y="632"/>
                </a:cubicBezTo>
                <a:cubicBezTo>
                  <a:pt x="603" y="632"/>
                  <a:pt x="646" y="589"/>
                  <a:pt x="646" y="536"/>
                </a:cubicBezTo>
                <a:cubicBezTo>
                  <a:pt x="646" y="483"/>
                  <a:pt x="603" y="440"/>
                  <a:pt x="550" y="440"/>
                </a:cubicBezTo>
                <a:cubicBezTo>
                  <a:pt x="497" y="440"/>
                  <a:pt x="454" y="483"/>
                  <a:pt x="454" y="536"/>
                </a:cubicBezTo>
                <a:close/>
                <a:moveTo>
                  <a:pt x="1076" y="420"/>
                </a:moveTo>
                <a:cubicBezTo>
                  <a:pt x="1082" y="422"/>
                  <a:pt x="1082" y="430"/>
                  <a:pt x="1082" y="434"/>
                </a:cubicBezTo>
                <a:cubicBezTo>
                  <a:pt x="1082" y="434"/>
                  <a:pt x="1082" y="434"/>
                  <a:pt x="1082" y="601"/>
                </a:cubicBezTo>
                <a:cubicBezTo>
                  <a:pt x="1082" y="608"/>
                  <a:pt x="1082" y="616"/>
                  <a:pt x="1076" y="616"/>
                </a:cubicBezTo>
                <a:cubicBezTo>
                  <a:pt x="1076" y="616"/>
                  <a:pt x="1076" y="616"/>
                  <a:pt x="996" y="646"/>
                </a:cubicBezTo>
                <a:cubicBezTo>
                  <a:pt x="992" y="646"/>
                  <a:pt x="984" y="655"/>
                  <a:pt x="982" y="659"/>
                </a:cubicBezTo>
                <a:cubicBezTo>
                  <a:pt x="982" y="659"/>
                  <a:pt x="982" y="659"/>
                  <a:pt x="957" y="718"/>
                </a:cubicBezTo>
                <a:cubicBezTo>
                  <a:pt x="955" y="726"/>
                  <a:pt x="955" y="734"/>
                  <a:pt x="957" y="740"/>
                </a:cubicBezTo>
                <a:cubicBezTo>
                  <a:pt x="957" y="740"/>
                  <a:pt x="957" y="740"/>
                  <a:pt x="996" y="820"/>
                </a:cubicBezTo>
                <a:cubicBezTo>
                  <a:pt x="998" y="824"/>
                  <a:pt x="998" y="834"/>
                  <a:pt x="994" y="836"/>
                </a:cubicBezTo>
                <a:cubicBezTo>
                  <a:pt x="994" y="836"/>
                  <a:pt x="994" y="836"/>
                  <a:pt x="875" y="956"/>
                </a:cubicBezTo>
                <a:cubicBezTo>
                  <a:pt x="871" y="958"/>
                  <a:pt x="863" y="962"/>
                  <a:pt x="859" y="958"/>
                </a:cubicBezTo>
                <a:cubicBezTo>
                  <a:pt x="859" y="958"/>
                  <a:pt x="859" y="958"/>
                  <a:pt x="777" y="922"/>
                </a:cubicBezTo>
                <a:cubicBezTo>
                  <a:pt x="771" y="917"/>
                  <a:pt x="765" y="917"/>
                  <a:pt x="757" y="924"/>
                </a:cubicBezTo>
                <a:cubicBezTo>
                  <a:pt x="757" y="924"/>
                  <a:pt x="757" y="924"/>
                  <a:pt x="693" y="952"/>
                </a:cubicBezTo>
                <a:cubicBezTo>
                  <a:pt x="687" y="952"/>
                  <a:pt x="681" y="964"/>
                  <a:pt x="681" y="968"/>
                </a:cubicBezTo>
                <a:cubicBezTo>
                  <a:pt x="681" y="968"/>
                  <a:pt x="681" y="968"/>
                  <a:pt x="650" y="1060"/>
                </a:cubicBezTo>
                <a:cubicBezTo>
                  <a:pt x="648" y="1064"/>
                  <a:pt x="642" y="1085"/>
                  <a:pt x="636" y="1085"/>
                </a:cubicBezTo>
                <a:cubicBezTo>
                  <a:pt x="636" y="1085"/>
                  <a:pt x="636" y="1085"/>
                  <a:pt x="468" y="1085"/>
                </a:cubicBezTo>
                <a:cubicBezTo>
                  <a:pt x="462" y="1085"/>
                  <a:pt x="456" y="1064"/>
                  <a:pt x="454" y="1060"/>
                </a:cubicBezTo>
                <a:cubicBezTo>
                  <a:pt x="454" y="1060"/>
                  <a:pt x="454" y="1060"/>
                  <a:pt x="423" y="962"/>
                </a:cubicBezTo>
                <a:cubicBezTo>
                  <a:pt x="421" y="954"/>
                  <a:pt x="417" y="950"/>
                  <a:pt x="409" y="948"/>
                </a:cubicBezTo>
                <a:cubicBezTo>
                  <a:pt x="409" y="948"/>
                  <a:pt x="409" y="948"/>
                  <a:pt x="341" y="917"/>
                </a:cubicBezTo>
                <a:cubicBezTo>
                  <a:pt x="337" y="915"/>
                  <a:pt x="329" y="915"/>
                  <a:pt x="323" y="917"/>
                </a:cubicBezTo>
                <a:cubicBezTo>
                  <a:pt x="323" y="917"/>
                  <a:pt x="323" y="917"/>
                  <a:pt x="241" y="958"/>
                </a:cubicBezTo>
                <a:cubicBezTo>
                  <a:pt x="235" y="962"/>
                  <a:pt x="229" y="958"/>
                  <a:pt x="223" y="956"/>
                </a:cubicBezTo>
                <a:cubicBezTo>
                  <a:pt x="223" y="956"/>
                  <a:pt x="223" y="956"/>
                  <a:pt x="106" y="836"/>
                </a:cubicBezTo>
                <a:cubicBezTo>
                  <a:pt x="100" y="834"/>
                  <a:pt x="100" y="824"/>
                  <a:pt x="102" y="820"/>
                </a:cubicBezTo>
                <a:cubicBezTo>
                  <a:pt x="102" y="820"/>
                  <a:pt x="102" y="820"/>
                  <a:pt x="145" y="736"/>
                </a:cubicBezTo>
                <a:cubicBezTo>
                  <a:pt x="147" y="730"/>
                  <a:pt x="147" y="722"/>
                  <a:pt x="145" y="716"/>
                </a:cubicBezTo>
                <a:cubicBezTo>
                  <a:pt x="145" y="716"/>
                  <a:pt x="145" y="716"/>
                  <a:pt x="121" y="659"/>
                </a:cubicBezTo>
                <a:cubicBezTo>
                  <a:pt x="119" y="655"/>
                  <a:pt x="110" y="646"/>
                  <a:pt x="102" y="646"/>
                </a:cubicBezTo>
                <a:cubicBezTo>
                  <a:pt x="102" y="646"/>
                  <a:pt x="102" y="646"/>
                  <a:pt x="16" y="616"/>
                </a:cubicBezTo>
                <a:cubicBezTo>
                  <a:pt x="12" y="616"/>
                  <a:pt x="0" y="608"/>
                  <a:pt x="0" y="601"/>
                </a:cubicBezTo>
                <a:cubicBezTo>
                  <a:pt x="0" y="601"/>
                  <a:pt x="0" y="601"/>
                  <a:pt x="0" y="434"/>
                </a:cubicBezTo>
                <a:cubicBezTo>
                  <a:pt x="0" y="430"/>
                  <a:pt x="12" y="422"/>
                  <a:pt x="16" y="420"/>
                </a:cubicBezTo>
                <a:cubicBezTo>
                  <a:pt x="16" y="420"/>
                  <a:pt x="16" y="420"/>
                  <a:pt x="108" y="392"/>
                </a:cubicBezTo>
                <a:cubicBezTo>
                  <a:pt x="112" y="390"/>
                  <a:pt x="121" y="383"/>
                  <a:pt x="121" y="377"/>
                </a:cubicBezTo>
                <a:cubicBezTo>
                  <a:pt x="121" y="377"/>
                  <a:pt x="121" y="377"/>
                  <a:pt x="147" y="316"/>
                </a:cubicBezTo>
                <a:cubicBezTo>
                  <a:pt x="149" y="312"/>
                  <a:pt x="149" y="302"/>
                  <a:pt x="147" y="298"/>
                </a:cubicBezTo>
                <a:cubicBezTo>
                  <a:pt x="147" y="298"/>
                  <a:pt x="147" y="298"/>
                  <a:pt x="102" y="208"/>
                </a:cubicBezTo>
                <a:cubicBezTo>
                  <a:pt x="100" y="204"/>
                  <a:pt x="100" y="196"/>
                  <a:pt x="106" y="192"/>
                </a:cubicBezTo>
                <a:cubicBezTo>
                  <a:pt x="106" y="192"/>
                  <a:pt x="106" y="192"/>
                  <a:pt x="223" y="74"/>
                </a:cubicBezTo>
                <a:cubicBezTo>
                  <a:pt x="229" y="69"/>
                  <a:pt x="235" y="69"/>
                  <a:pt x="241" y="72"/>
                </a:cubicBezTo>
                <a:cubicBezTo>
                  <a:pt x="241" y="72"/>
                  <a:pt x="241" y="72"/>
                  <a:pt x="329" y="114"/>
                </a:cubicBezTo>
                <a:cubicBezTo>
                  <a:pt x="335" y="116"/>
                  <a:pt x="346" y="116"/>
                  <a:pt x="350" y="114"/>
                </a:cubicBezTo>
                <a:cubicBezTo>
                  <a:pt x="350" y="114"/>
                  <a:pt x="350" y="114"/>
                  <a:pt x="409" y="94"/>
                </a:cubicBezTo>
                <a:cubicBezTo>
                  <a:pt x="417" y="90"/>
                  <a:pt x="421" y="88"/>
                  <a:pt x="423" y="82"/>
                </a:cubicBezTo>
                <a:cubicBezTo>
                  <a:pt x="423" y="82"/>
                  <a:pt x="423" y="82"/>
                  <a:pt x="454" y="4"/>
                </a:cubicBezTo>
                <a:cubicBezTo>
                  <a:pt x="456" y="0"/>
                  <a:pt x="462" y="6"/>
                  <a:pt x="468" y="6"/>
                </a:cubicBezTo>
                <a:cubicBezTo>
                  <a:pt x="468" y="6"/>
                  <a:pt x="468" y="6"/>
                  <a:pt x="636" y="6"/>
                </a:cubicBezTo>
                <a:cubicBezTo>
                  <a:pt x="642" y="6"/>
                  <a:pt x="648" y="0"/>
                  <a:pt x="650" y="4"/>
                </a:cubicBezTo>
                <a:cubicBezTo>
                  <a:pt x="650" y="4"/>
                  <a:pt x="650" y="4"/>
                  <a:pt x="681" y="76"/>
                </a:cubicBezTo>
                <a:cubicBezTo>
                  <a:pt x="681" y="82"/>
                  <a:pt x="687" y="88"/>
                  <a:pt x="693" y="88"/>
                </a:cubicBezTo>
                <a:cubicBezTo>
                  <a:pt x="693" y="88"/>
                  <a:pt x="693" y="88"/>
                  <a:pt x="753" y="112"/>
                </a:cubicBezTo>
                <a:cubicBezTo>
                  <a:pt x="757" y="114"/>
                  <a:pt x="765" y="114"/>
                  <a:pt x="771" y="112"/>
                </a:cubicBezTo>
                <a:cubicBezTo>
                  <a:pt x="771" y="112"/>
                  <a:pt x="771" y="112"/>
                  <a:pt x="859" y="72"/>
                </a:cubicBezTo>
                <a:cubicBezTo>
                  <a:pt x="863" y="69"/>
                  <a:pt x="871" y="69"/>
                  <a:pt x="875" y="74"/>
                </a:cubicBezTo>
                <a:cubicBezTo>
                  <a:pt x="875" y="74"/>
                  <a:pt x="875" y="74"/>
                  <a:pt x="994" y="192"/>
                </a:cubicBezTo>
                <a:cubicBezTo>
                  <a:pt x="998" y="196"/>
                  <a:pt x="998" y="204"/>
                  <a:pt x="996" y="208"/>
                </a:cubicBezTo>
                <a:cubicBezTo>
                  <a:pt x="996" y="208"/>
                  <a:pt x="996" y="208"/>
                  <a:pt x="955" y="296"/>
                </a:cubicBezTo>
                <a:cubicBezTo>
                  <a:pt x="953" y="300"/>
                  <a:pt x="953" y="308"/>
                  <a:pt x="955" y="314"/>
                </a:cubicBezTo>
                <a:cubicBezTo>
                  <a:pt x="955" y="314"/>
                  <a:pt x="955" y="314"/>
                  <a:pt x="982" y="377"/>
                </a:cubicBezTo>
                <a:cubicBezTo>
                  <a:pt x="984" y="383"/>
                  <a:pt x="990" y="390"/>
                  <a:pt x="994" y="392"/>
                </a:cubicBezTo>
                <a:cubicBezTo>
                  <a:pt x="994" y="392"/>
                  <a:pt x="994" y="392"/>
                  <a:pt x="1076" y="420"/>
                </a:cubicBezTo>
                <a:close/>
                <a:moveTo>
                  <a:pt x="550" y="805"/>
                </a:moveTo>
                <a:cubicBezTo>
                  <a:pt x="699" y="805"/>
                  <a:pt x="820" y="685"/>
                  <a:pt x="820" y="536"/>
                </a:cubicBezTo>
                <a:cubicBezTo>
                  <a:pt x="820" y="387"/>
                  <a:pt x="699" y="267"/>
                  <a:pt x="550" y="267"/>
                </a:cubicBezTo>
                <a:cubicBezTo>
                  <a:pt x="401" y="267"/>
                  <a:pt x="280" y="387"/>
                  <a:pt x="280" y="536"/>
                </a:cubicBezTo>
                <a:cubicBezTo>
                  <a:pt x="280" y="685"/>
                  <a:pt x="401" y="805"/>
                  <a:pt x="550" y="805"/>
                </a:cubicBezTo>
                <a:close/>
              </a:path>
            </a:pathLst>
          </a:custGeom>
          <a:solidFill>
            <a:schemeClr val="accent4">
              <a:lumMod val="75000"/>
            </a:schemeClr>
          </a:solidFill>
          <a:ln>
            <a:noFill/>
          </a:ln>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a:solidFill>
                <a:srgbClr val="000000"/>
              </a:solidFill>
            </a:endParaRPr>
          </a:p>
        </p:txBody>
      </p:sp>
      <p:sp>
        <p:nvSpPr>
          <p:cNvPr id="270" name="Freeform 269"/>
          <p:cNvSpPr>
            <a:spLocks noEditPoints="1"/>
          </p:cNvSpPr>
          <p:nvPr/>
        </p:nvSpPr>
        <p:spPr bwMode="auto">
          <a:xfrm>
            <a:off x="5689411" y="5347104"/>
            <a:ext cx="294810" cy="493170"/>
          </a:xfrm>
          <a:custGeom>
            <a:avLst/>
            <a:gdLst>
              <a:gd name="T0" fmla="*/ 2929 w 3010"/>
              <a:gd name="T1" fmla="*/ 0 h 5178"/>
              <a:gd name="T2" fmla="*/ 2257 w 3010"/>
              <a:gd name="T3" fmla="*/ 556 h 5178"/>
              <a:gd name="T4" fmla="*/ 0 w 3010"/>
              <a:gd name="T5" fmla="*/ 556 h 5178"/>
              <a:gd name="T6" fmla="*/ 858 w 3010"/>
              <a:gd name="T7" fmla="*/ 0 h 5178"/>
              <a:gd name="T8" fmla="*/ 2929 w 3010"/>
              <a:gd name="T9" fmla="*/ 0 h 5178"/>
              <a:gd name="T10" fmla="*/ 2929 w 3010"/>
              <a:gd name="T11" fmla="*/ 0 h 5178"/>
              <a:gd name="T12" fmla="*/ 2929 w 3010"/>
              <a:gd name="T13" fmla="*/ 0 h 5178"/>
              <a:gd name="T14" fmla="*/ 2345 w 3010"/>
              <a:gd name="T15" fmla="*/ 601 h 5178"/>
              <a:gd name="T16" fmla="*/ 2345 w 3010"/>
              <a:gd name="T17" fmla="*/ 5178 h 5178"/>
              <a:gd name="T18" fmla="*/ 3010 w 3010"/>
              <a:gd name="T19" fmla="*/ 4319 h 5178"/>
              <a:gd name="T20" fmla="*/ 3010 w 3010"/>
              <a:gd name="T21" fmla="*/ 61 h 5178"/>
              <a:gd name="T22" fmla="*/ 2345 w 3010"/>
              <a:gd name="T23" fmla="*/ 601 h 5178"/>
              <a:gd name="T24" fmla="*/ 2345 w 3010"/>
              <a:gd name="T25" fmla="*/ 601 h 5178"/>
              <a:gd name="T26" fmla="*/ 2345 w 3010"/>
              <a:gd name="T27" fmla="*/ 601 h 5178"/>
              <a:gd name="T28" fmla="*/ 0 w 3010"/>
              <a:gd name="T29" fmla="*/ 646 h 5178"/>
              <a:gd name="T30" fmla="*/ 2257 w 3010"/>
              <a:gd name="T31" fmla="*/ 646 h 5178"/>
              <a:gd name="T32" fmla="*/ 2257 w 3010"/>
              <a:gd name="T33" fmla="*/ 5178 h 5178"/>
              <a:gd name="T34" fmla="*/ 0 w 3010"/>
              <a:gd name="T35" fmla="*/ 5178 h 5178"/>
              <a:gd name="T36" fmla="*/ 0 w 3010"/>
              <a:gd name="T37" fmla="*/ 646 h 5178"/>
              <a:gd name="T38" fmla="*/ 0 w 3010"/>
              <a:gd name="T39" fmla="*/ 646 h 5178"/>
              <a:gd name="T40" fmla="*/ 0 w 3010"/>
              <a:gd name="T41" fmla="*/ 646 h 5178"/>
              <a:gd name="T42" fmla="*/ 168 w 3010"/>
              <a:gd name="T43" fmla="*/ 1060 h 5178"/>
              <a:gd name="T44" fmla="*/ 2089 w 3010"/>
              <a:gd name="T45" fmla="*/ 1060 h 5178"/>
              <a:gd name="T46" fmla="*/ 2089 w 3010"/>
              <a:gd name="T47" fmla="*/ 830 h 5178"/>
              <a:gd name="T48" fmla="*/ 168 w 3010"/>
              <a:gd name="T49" fmla="*/ 830 h 5178"/>
              <a:gd name="T50" fmla="*/ 168 w 3010"/>
              <a:gd name="T51" fmla="*/ 1060 h 5178"/>
              <a:gd name="T52" fmla="*/ 168 w 3010"/>
              <a:gd name="T53" fmla="*/ 1060 h 5178"/>
              <a:gd name="T54" fmla="*/ 168 w 3010"/>
              <a:gd name="T55" fmla="*/ 1060 h 5178"/>
              <a:gd name="T56" fmla="*/ 168 w 3010"/>
              <a:gd name="T57" fmla="*/ 1457 h 5178"/>
              <a:gd name="T58" fmla="*/ 2089 w 3010"/>
              <a:gd name="T59" fmla="*/ 1457 h 5178"/>
              <a:gd name="T60" fmla="*/ 2089 w 3010"/>
              <a:gd name="T61" fmla="*/ 1228 h 5178"/>
              <a:gd name="T62" fmla="*/ 168 w 3010"/>
              <a:gd name="T63" fmla="*/ 1228 h 5178"/>
              <a:gd name="T64" fmla="*/ 168 w 3010"/>
              <a:gd name="T65" fmla="*/ 1457 h 5178"/>
              <a:gd name="T66" fmla="*/ 168 w 3010"/>
              <a:gd name="T67" fmla="*/ 1457 h 5178"/>
              <a:gd name="T68" fmla="*/ 168 w 3010"/>
              <a:gd name="T69" fmla="*/ 1457 h 5178"/>
              <a:gd name="T70" fmla="*/ 168 w 3010"/>
              <a:gd name="T71" fmla="*/ 1854 h 5178"/>
              <a:gd name="T72" fmla="*/ 2089 w 3010"/>
              <a:gd name="T73" fmla="*/ 1854 h 5178"/>
              <a:gd name="T74" fmla="*/ 2089 w 3010"/>
              <a:gd name="T75" fmla="*/ 1625 h 5178"/>
              <a:gd name="T76" fmla="*/ 168 w 3010"/>
              <a:gd name="T77" fmla="*/ 1625 h 5178"/>
              <a:gd name="T78" fmla="*/ 168 w 3010"/>
              <a:gd name="T79" fmla="*/ 1854 h 5178"/>
              <a:gd name="T80" fmla="*/ 168 w 3010"/>
              <a:gd name="T81" fmla="*/ 1854 h 5178"/>
              <a:gd name="T82" fmla="*/ 168 w 3010"/>
              <a:gd name="T83" fmla="*/ 1854 h 5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10" h="5178">
                <a:moveTo>
                  <a:pt x="2929" y="0"/>
                </a:moveTo>
                <a:lnTo>
                  <a:pt x="2257" y="556"/>
                </a:lnTo>
                <a:lnTo>
                  <a:pt x="0" y="556"/>
                </a:lnTo>
                <a:lnTo>
                  <a:pt x="858" y="0"/>
                </a:lnTo>
                <a:lnTo>
                  <a:pt x="2929" y="0"/>
                </a:lnTo>
                <a:lnTo>
                  <a:pt x="2929" y="0"/>
                </a:lnTo>
                <a:lnTo>
                  <a:pt x="2929" y="0"/>
                </a:lnTo>
                <a:close/>
                <a:moveTo>
                  <a:pt x="2345" y="601"/>
                </a:moveTo>
                <a:lnTo>
                  <a:pt x="2345" y="5178"/>
                </a:lnTo>
                <a:lnTo>
                  <a:pt x="3010" y="4319"/>
                </a:lnTo>
                <a:lnTo>
                  <a:pt x="3010" y="61"/>
                </a:lnTo>
                <a:lnTo>
                  <a:pt x="2345" y="601"/>
                </a:lnTo>
                <a:lnTo>
                  <a:pt x="2345" y="601"/>
                </a:lnTo>
                <a:lnTo>
                  <a:pt x="2345" y="601"/>
                </a:lnTo>
                <a:close/>
                <a:moveTo>
                  <a:pt x="0" y="646"/>
                </a:moveTo>
                <a:lnTo>
                  <a:pt x="2257" y="646"/>
                </a:lnTo>
                <a:lnTo>
                  <a:pt x="2257" y="5178"/>
                </a:lnTo>
                <a:lnTo>
                  <a:pt x="0" y="5178"/>
                </a:lnTo>
                <a:lnTo>
                  <a:pt x="0" y="646"/>
                </a:lnTo>
                <a:lnTo>
                  <a:pt x="0" y="646"/>
                </a:lnTo>
                <a:lnTo>
                  <a:pt x="0" y="646"/>
                </a:lnTo>
                <a:close/>
                <a:moveTo>
                  <a:pt x="168" y="1060"/>
                </a:moveTo>
                <a:lnTo>
                  <a:pt x="2089" y="1060"/>
                </a:lnTo>
                <a:lnTo>
                  <a:pt x="2089" y="830"/>
                </a:lnTo>
                <a:lnTo>
                  <a:pt x="168" y="830"/>
                </a:lnTo>
                <a:lnTo>
                  <a:pt x="168" y="1060"/>
                </a:lnTo>
                <a:lnTo>
                  <a:pt x="168" y="1060"/>
                </a:lnTo>
                <a:lnTo>
                  <a:pt x="168" y="1060"/>
                </a:lnTo>
                <a:close/>
                <a:moveTo>
                  <a:pt x="168" y="1457"/>
                </a:moveTo>
                <a:lnTo>
                  <a:pt x="2089" y="1457"/>
                </a:lnTo>
                <a:lnTo>
                  <a:pt x="2089" y="1228"/>
                </a:lnTo>
                <a:lnTo>
                  <a:pt x="168" y="1228"/>
                </a:lnTo>
                <a:lnTo>
                  <a:pt x="168" y="1457"/>
                </a:lnTo>
                <a:lnTo>
                  <a:pt x="168" y="1457"/>
                </a:lnTo>
                <a:lnTo>
                  <a:pt x="168" y="1457"/>
                </a:lnTo>
                <a:close/>
                <a:moveTo>
                  <a:pt x="168" y="1854"/>
                </a:moveTo>
                <a:lnTo>
                  <a:pt x="2089" y="1854"/>
                </a:lnTo>
                <a:lnTo>
                  <a:pt x="2089" y="1625"/>
                </a:lnTo>
                <a:lnTo>
                  <a:pt x="168" y="1625"/>
                </a:lnTo>
                <a:lnTo>
                  <a:pt x="168" y="1854"/>
                </a:lnTo>
                <a:lnTo>
                  <a:pt x="168" y="1854"/>
                </a:lnTo>
                <a:lnTo>
                  <a:pt x="168" y="1854"/>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a:solidFill>
                <a:srgbClr val="000000"/>
              </a:solidFill>
            </a:endParaRPr>
          </a:p>
        </p:txBody>
      </p:sp>
      <p:sp>
        <p:nvSpPr>
          <p:cNvPr id="271" name="Freeform 270"/>
          <p:cNvSpPr>
            <a:spLocks noEditPoints="1"/>
          </p:cNvSpPr>
          <p:nvPr/>
        </p:nvSpPr>
        <p:spPr bwMode="auto">
          <a:xfrm>
            <a:off x="5995523" y="5347104"/>
            <a:ext cx="294810" cy="493170"/>
          </a:xfrm>
          <a:custGeom>
            <a:avLst/>
            <a:gdLst>
              <a:gd name="T0" fmla="*/ 2929 w 3010"/>
              <a:gd name="T1" fmla="*/ 0 h 5178"/>
              <a:gd name="T2" fmla="*/ 2257 w 3010"/>
              <a:gd name="T3" fmla="*/ 556 h 5178"/>
              <a:gd name="T4" fmla="*/ 0 w 3010"/>
              <a:gd name="T5" fmla="*/ 556 h 5178"/>
              <a:gd name="T6" fmla="*/ 858 w 3010"/>
              <a:gd name="T7" fmla="*/ 0 h 5178"/>
              <a:gd name="T8" fmla="*/ 2929 w 3010"/>
              <a:gd name="T9" fmla="*/ 0 h 5178"/>
              <a:gd name="T10" fmla="*/ 2929 w 3010"/>
              <a:gd name="T11" fmla="*/ 0 h 5178"/>
              <a:gd name="T12" fmla="*/ 2929 w 3010"/>
              <a:gd name="T13" fmla="*/ 0 h 5178"/>
              <a:gd name="T14" fmla="*/ 2345 w 3010"/>
              <a:gd name="T15" fmla="*/ 601 h 5178"/>
              <a:gd name="T16" fmla="*/ 2345 w 3010"/>
              <a:gd name="T17" fmla="*/ 5178 h 5178"/>
              <a:gd name="T18" fmla="*/ 3010 w 3010"/>
              <a:gd name="T19" fmla="*/ 4319 h 5178"/>
              <a:gd name="T20" fmla="*/ 3010 w 3010"/>
              <a:gd name="T21" fmla="*/ 61 h 5178"/>
              <a:gd name="T22" fmla="*/ 2345 w 3010"/>
              <a:gd name="T23" fmla="*/ 601 h 5178"/>
              <a:gd name="T24" fmla="*/ 2345 w 3010"/>
              <a:gd name="T25" fmla="*/ 601 h 5178"/>
              <a:gd name="T26" fmla="*/ 2345 w 3010"/>
              <a:gd name="T27" fmla="*/ 601 h 5178"/>
              <a:gd name="T28" fmla="*/ 0 w 3010"/>
              <a:gd name="T29" fmla="*/ 646 h 5178"/>
              <a:gd name="T30" fmla="*/ 2257 w 3010"/>
              <a:gd name="T31" fmla="*/ 646 h 5178"/>
              <a:gd name="T32" fmla="*/ 2257 w 3010"/>
              <a:gd name="T33" fmla="*/ 5178 h 5178"/>
              <a:gd name="T34" fmla="*/ 0 w 3010"/>
              <a:gd name="T35" fmla="*/ 5178 h 5178"/>
              <a:gd name="T36" fmla="*/ 0 w 3010"/>
              <a:gd name="T37" fmla="*/ 646 h 5178"/>
              <a:gd name="T38" fmla="*/ 0 w 3010"/>
              <a:gd name="T39" fmla="*/ 646 h 5178"/>
              <a:gd name="T40" fmla="*/ 0 w 3010"/>
              <a:gd name="T41" fmla="*/ 646 h 5178"/>
              <a:gd name="T42" fmla="*/ 168 w 3010"/>
              <a:gd name="T43" fmla="*/ 1060 h 5178"/>
              <a:gd name="T44" fmla="*/ 2089 w 3010"/>
              <a:gd name="T45" fmla="*/ 1060 h 5178"/>
              <a:gd name="T46" fmla="*/ 2089 w 3010"/>
              <a:gd name="T47" fmla="*/ 830 h 5178"/>
              <a:gd name="T48" fmla="*/ 168 w 3010"/>
              <a:gd name="T49" fmla="*/ 830 h 5178"/>
              <a:gd name="T50" fmla="*/ 168 w 3010"/>
              <a:gd name="T51" fmla="*/ 1060 h 5178"/>
              <a:gd name="T52" fmla="*/ 168 w 3010"/>
              <a:gd name="T53" fmla="*/ 1060 h 5178"/>
              <a:gd name="T54" fmla="*/ 168 w 3010"/>
              <a:gd name="T55" fmla="*/ 1060 h 5178"/>
              <a:gd name="T56" fmla="*/ 168 w 3010"/>
              <a:gd name="T57" fmla="*/ 1457 h 5178"/>
              <a:gd name="T58" fmla="*/ 2089 w 3010"/>
              <a:gd name="T59" fmla="*/ 1457 h 5178"/>
              <a:gd name="T60" fmla="*/ 2089 w 3010"/>
              <a:gd name="T61" fmla="*/ 1228 h 5178"/>
              <a:gd name="T62" fmla="*/ 168 w 3010"/>
              <a:gd name="T63" fmla="*/ 1228 h 5178"/>
              <a:gd name="T64" fmla="*/ 168 w 3010"/>
              <a:gd name="T65" fmla="*/ 1457 h 5178"/>
              <a:gd name="T66" fmla="*/ 168 w 3010"/>
              <a:gd name="T67" fmla="*/ 1457 h 5178"/>
              <a:gd name="T68" fmla="*/ 168 w 3010"/>
              <a:gd name="T69" fmla="*/ 1457 h 5178"/>
              <a:gd name="T70" fmla="*/ 168 w 3010"/>
              <a:gd name="T71" fmla="*/ 1854 h 5178"/>
              <a:gd name="T72" fmla="*/ 2089 w 3010"/>
              <a:gd name="T73" fmla="*/ 1854 h 5178"/>
              <a:gd name="T74" fmla="*/ 2089 w 3010"/>
              <a:gd name="T75" fmla="*/ 1625 h 5178"/>
              <a:gd name="T76" fmla="*/ 168 w 3010"/>
              <a:gd name="T77" fmla="*/ 1625 h 5178"/>
              <a:gd name="T78" fmla="*/ 168 w 3010"/>
              <a:gd name="T79" fmla="*/ 1854 h 5178"/>
              <a:gd name="T80" fmla="*/ 168 w 3010"/>
              <a:gd name="T81" fmla="*/ 1854 h 5178"/>
              <a:gd name="T82" fmla="*/ 168 w 3010"/>
              <a:gd name="T83" fmla="*/ 1854 h 5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10" h="5178">
                <a:moveTo>
                  <a:pt x="2929" y="0"/>
                </a:moveTo>
                <a:lnTo>
                  <a:pt x="2257" y="556"/>
                </a:lnTo>
                <a:lnTo>
                  <a:pt x="0" y="556"/>
                </a:lnTo>
                <a:lnTo>
                  <a:pt x="858" y="0"/>
                </a:lnTo>
                <a:lnTo>
                  <a:pt x="2929" y="0"/>
                </a:lnTo>
                <a:lnTo>
                  <a:pt x="2929" y="0"/>
                </a:lnTo>
                <a:lnTo>
                  <a:pt x="2929" y="0"/>
                </a:lnTo>
                <a:close/>
                <a:moveTo>
                  <a:pt x="2345" y="601"/>
                </a:moveTo>
                <a:lnTo>
                  <a:pt x="2345" y="5178"/>
                </a:lnTo>
                <a:lnTo>
                  <a:pt x="3010" y="4319"/>
                </a:lnTo>
                <a:lnTo>
                  <a:pt x="3010" y="61"/>
                </a:lnTo>
                <a:lnTo>
                  <a:pt x="2345" y="601"/>
                </a:lnTo>
                <a:lnTo>
                  <a:pt x="2345" y="601"/>
                </a:lnTo>
                <a:lnTo>
                  <a:pt x="2345" y="601"/>
                </a:lnTo>
                <a:close/>
                <a:moveTo>
                  <a:pt x="0" y="646"/>
                </a:moveTo>
                <a:lnTo>
                  <a:pt x="2257" y="646"/>
                </a:lnTo>
                <a:lnTo>
                  <a:pt x="2257" y="5178"/>
                </a:lnTo>
                <a:lnTo>
                  <a:pt x="0" y="5178"/>
                </a:lnTo>
                <a:lnTo>
                  <a:pt x="0" y="646"/>
                </a:lnTo>
                <a:lnTo>
                  <a:pt x="0" y="646"/>
                </a:lnTo>
                <a:lnTo>
                  <a:pt x="0" y="646"/>
                </a:lnTo>
                <a:close/>
                <a:moveTo>
                  <a:pt x="168" y="1060"/>
                </a:moveTo>
                <a:lnTo>
                  <a:pt x="2089" y="1060"/>
                </a:lnTo>
                <a:lnTo>
                  <a:pt x="2089" y="830"/>
                </a:lnTo>
                <a:lnTo>
                  <a:pt x="168" y="830"/>
                </a:lnTo>
                <a:lnTo>
                  <a:pt x="168" y="1060"/>
                </a:lnTo>
                <a:lnTo>
                  <a:pt x="168" y="1060"/>
                </a:lnTo>
                <a:lnTo>
                  <a:pt x="168" y="1060"/>
                </a:lnTo>
                <a:close/>
                <a:moveTo>
                  <a:pt x="168" y="1457"/>
                </a:moveTo>
                <a:lnTo>
                  <a:pt x="2089" y="1457"/>
                </a:lnTo>
                <a:lnTo>
                  <a:pt x="2089" y="1228"/>
                </a:lnTo>
                <a:lnTo>
                  <a:pt x="168" y="1228"/>
                </a:lnTo>
                <a:lnTo>
                  <a:pt x="168" y="1457"/>
                </a:lnTo>
                <a:lnTo>
                  <a:pt x="168" y="1457"/>
                </a:lnTo>
                <a:lnTo>
                  <a:pt x="168" y="1457"/>
                </a:lnTo>
                <a:close/>
                <a:moveTo>
                  <a:pt x="168" y="1854"/>
                </a:moveTo>
                <a:lnTo>
                  <a:pt x="2089" y="1854"/>
                </a:lnTo>
                <a:lnTo>
                  <a:pt x="2089" y="1625"/>
                </a:lnTo>
                <a:lnTo>
                  <a:pt x="168" y="1625"/>
                </a:lnTo>
                <a:lnTo>
                  <a:pt x="168" y="1854"/>
                </a:lnTo>
                <a:lnTo>
                  <a:pt x="168" y="1854"/>
                </a:lnTo>
                <a:lnTo>
                  <a:pt x="168" y="1854"/>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a:solidFill>
                <a:srgbClr val="000000"/>
              </a:solidFill>
            </a:endParaRPr>
          </a:p>
        </p:txBody>
      </p:sp>
      <p:sp>
        <p:nvSpPr>
          <p:cNvPr id="272" name="Freeform 271"/>
          <p:cNvSpPr>
            <a:spLocks noEditPoints="1"/>
          </p:cNvSpPr>
          <p:nvPr/>
        </p:nvSpPr>
        <p:spPr bwMode="auto">
          <a:xfrm>
            <a:off x="6301635" y="5347104"/>
            <a:ext cx="294810" cy="493170"/>
          </a:xfrm>
          <a:custGeom>
            <a:avLst/>
            <a:gdLst>
              <a:gd name="T0" fmla="*/ 2929 w 3010"/>
              <a:gd name="T1" fmla="*/ 0 h 5178"/>
              <a:gd name="T2" fmla="*/ 2257 w 3010"/>
              <a:gd name="T3" fmla="*/ 556 h 5178"/>
              <a:gd name="T4" fmla="*/ 0 w 3010"/>
              <a:gd name="T5" fmla="*/ 556 h 5178"/>
              <a:gd name="T6" fmla="*/ 858 w 3010"/>
              <a:gd name="T7" fmla="*/ 0 h 5178"/>
              <a:gd name="T8" fmla="*/ 2929 w 3010"/>
              <a:gd name="T9" fmla="*/ 0 h 5178"/>
              <a:gd name="T10" fmla="*/ 2929 w 3010"/>
              <a:gd name="T11" fmla="*/ 0 h 5178"/>
              <a:gd name="T12" fmla="*/ 2929 w 3010"/>
              <a:gd name="T13" fmla="*/ 0 h 5178"/>
              <a:gd name="T14" fmla="*/ 2345 w 3010"/>
              <a:gd name="T15" fmla="*/ 601 h 5178"/>
              <a:gd name="T16" fmla="*/ 2345 w 3010"/>
              <a:gd name="T17" fmla="*/ 5178 h 5178"/>
              <a:gd name="T18" fmla="*/ 3010 w 3010"/>
              <a:gd name="T19" fmla="*/ 4319 h 5178"/>
              <a:gd name="T20" fmla="*/ 3010 w 3010"/>
              <a:gd name="T21" fmla="*/ 61 h 5178"/>
              <a:gd name="T22" fmla="*/ 2345 w 3010"/>
              <a:gd name="T23" fmla="*/ 601 h 5178"/>
              <a:gd name="T24" fmla="*/ 2345 w 3010"/>
              <a:gd name="T25" fmla="*/ 601 h 5178"/>
              <a:gd name="T26" fmla="*/ 2345 w 3010"/>
              <a:gd name="T27" fmla="*/ 601 h 5178"/>
              <a:gd name="T28" fmla="*/ 0 w 3010"/>
              <a:gd name="T29" fmla="*/ 646 h 5178"/>
              <a:gd name="T30" fmla="*/ 2257 w 3010"/>
              <a:gd name="T31" fmla="*/ 646 h 5178"/>
              <a:gd name="T32" fmla="*/ 2257 w 3010"/>
              <a:gd name="T33" fmla="*/ 5178 h 5178"/>
              <a:gd name="T34" fmla="*/ 0 w 3010"/>
              <a:gd name="T35" fmla="*/ 5178 h 5178"/>
              <a:gd name="T36" fmla="*/ 0 w 3010"/>
              <a:gd name="T37" fmla="*/ 646 h 5178"/>
              <a:gd name="T38" fmla="*/ 0 w 3010"/>
              <a:gd name="T39" fmla="*/ 646 h 5178"/>
              <a:gd name="T40" fmla="*/ 0 w 3010"/>
              <a:gd name="T41" fmla="*/ 646 h 5178"/>
              <a:gd name="T42" fmla="*/ 168 w 3010"/>
              <a:gd name="T43" fmla="*/ 1060 h 5178"/>
              <a:gd name="T44" fmla="*/ 2089 w 3010"/>
              <a:gd name="T45" fmla="*/ 1060 h 5178"/>
              <a:gd name="T46" fmla="*/ 2089 w 3010"/>
              <a:gd name="T47" fmla="*/ 830 h 5178"/>
              <a:gd name="T48" fmla="*/ 168 w 3010"/>
              <a:gd name="T49" fmla="*/ 830 h 5178"/>
              <a:gd name="T50" fmla="*/ 168 w 3010"/>
              <a:gd name="T51" fmla="*/ 1060 h 5178"/>
              <a:gd name="T52" fmla="*/ 168 w 3010"/>
              <a:gd name="T53" fmla="*/ 1060 h 5178"/>
              <a:gd name="T54" fmla="*/ 168 w 3010"/>
              <a:gd name="T55" fmla="*/ 1060 h 5178"/>
              <a:gd name="T56" fmla="*/ 168 w 3010"/>
              <a:gd name="T57" fmla="*/ 1457 h 5178"/>
              <a:gd name="T58" fmla="*/ 2089 w 3010"/>
              <a:gd name="T59" fmla="*/ 1457 h 5178"/>
              <a:gd name="T60" fmla="*/ 2089 w 3010"/>
              <a:gd name="T61" fmla="*/ 1228 h 5178"/>
              <a:gd name="T62" fmla="*/ 168 w 3010"/>
              <a:gd name="T63" fmla="*/ 1228 h 5178"/>
              <a:gd name="T64" fmla="*/ 168 w 3010"/>
              <a:gd name="T65" fmla="*/ 1457 h 5178"/>
              <a:gd name="T66" fmla="*/ 168 w 3010"/>
              <a:gd name="T67" fmla="*/ 1457 h 5178"/>
              <a:gd name="T68" fmla="*/ 168 w 3010"/>
              <a:gd name="T69" fmla="*/ 1457 h 5178"/>
              <a:gd name="T70" fmla="*/ 168 w 3010"/>
              <a:gd name="T71" fmla="*/ 1854 h 5178"/>
              <a:gd name="T72" fmla="*/ 2089 w 3010"/>
              <a:gd name="T73" fmla="*/ 1854 h 5178"/>
              <a:gd name="T74" fmla="*/ 2089 w 3010"/>
              <a:gd name="T75" fmla="*/ 1625 h 5178"/>
              <a:gd name="T76" fmla="*/ 168 w 3010"/>
              <a:gd name="T77" fmla="*/ 1625 h 5178"/>
              <a:gd name="T78" fmla="*/ 168 w 3010"/>
              <a:gd name="T79" fmla="*/ 1854 h 5178"/>
              <a:gd name="T80" fmla="*/ 168 w 3010"/>
              <a:gd name="T81" fmla="*/ 1854 h 5178"/>
              <a:gd name="T82" fmla="*/ 168 w 3010"/>
              <a:gd name="T83" fmla="*/ 1854 h 5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10" h="5178">
                <a:moveTo>
                  <a:pt x="2929" y="0"/>
                </a:moveTo>
                <a:lnTo>
                  <a:pt x="2257" y="556"/>
                </a:lnTo>
                <a:lnTo>
                  <a:pt x="0" y="556"/>
                </a:lnTo>
                <a:lnTo>
                  <a:pt x="858" y="0"/>
                </a:lnTo>
                <a:lnTo>
                  <a:pt x="2929" y="0"/>
                </a:lnTo>
                <a:lnTo>
                  <a:pt x="2929" y="0"/>
                </a:lnTo>
                <a:lnTo>
                  <a:pt x="2929" y="0"/>
                </a:lnTo>
                <a:close/>
                <a:moveTo>
                  <a:pt x="2345" y="601"/>
                </a:moveTo>
                <a:lnTo>
                  <a:pt x="2345" y="5178"/>
                </a:lnTo>
                <a:lnTo>
                  <a:pt x="3010" y="4319"/>
                </a:lnTo>
                <a:lnTo>
                  <a:pt x="3010" y="61"/>
                </a:lnTo>
                <a:lnTo>
                  <a:pt x="2345" y="601"/>
                </a:lnTo>
                <a:lnTo>
                  <a:pt x="2345" y="601"/>
                </a:lnTo>
                <a:lnTo>
                  <a:pt x="2345" y="601"/>
                </a:lnTo>
                <a:close/>
                <a:moveTo>
                  <a:pt x="0" y="646"/>
                </a:moveTo>
                <a:lnTo>
                  <a:pt x="2257" y="646"/>
                </a:lnTo>
                <a:lnTo>
                  <a:pt x="2257" y="5178"/>
                </a:lnTo>
                <a:lnTo>
                  <a:pt x="0" y="5178"/>
                </a:lnTo>
                <a:lnTo>
                  <a:pt x="0" y="646"/>
                </a:lnTo>
                <a:lnTo>
                  <a:pt x="0" y="646"/>
                </a:lnTo>
                <a:lnTo>
                  <a:pt x="0" y="646"/>
                </a:lnTo>
                <a:close/>
                <a:moveTo>
                  <a:pt x="168" y="1060"/>
                </a:moveTo>
                <a:lnTo>
                  <a:pt x="2089" y="1060"/>
                </a:lnTo>
                <a:lnTo>
                  <a:pt x="2089" y="830"/>
                </a:lnTo>
                <a:lnTo>
                  <a:pt x="168" y="830"/>
                </a:lnTo>
                <a:lnTo>
                  <a:pt x="168" y="1060"/>
                </a:lnTo>
                <a:lnTo>
                  <a:pt x="168" y="1060"/>
                </a:lnTo>
                <a:lnTo>
                  <a:pt x="168" y="1060"/>
                </a:lnTo>
                <a:close/>
                <a:moveTo>
                  <a:pt x="168" y="1457"/>
                </a:moveTo>
                <a:lnTo>
                  <a:pt x="2089" y="1457"/>
                </a:lnTo>
                <a:lnTo>
                  <a:pt x="2089" y="1228"/>
                </a:lnTo>
                <a:lnTo>
                  <a:pt x="168" y="1228"/>
                </a:lnTo>
                <a:lnTo>
                  <a:pt x="168" y="1457"/>
                </a:lnTo>
                <a:lnTo>
                  <a:pt x="168" y="1457"/>
                </a:lnTo>
                <a:lnTo>
                  <a:pt x="168" y="1457"/>
                </a:lnTo>
                <a:close/>
                <a:moveTo>
                  <a:pt x="168" y="1854"/>
                </a:moveTo>
                <a:lnTo>
                  <a:pt x="2089" y="1854"/>
                </a:lnTo>
                <a:lnTo>
                  <a:pt x="2089" y="1625"/>
                </a:lnTo>
                <a:lnTo>
                  <a:pt x="168" y="1625"/>
                </a:lnTo>
                <a:lnTo>
                  <a:pt x="168" y="1854"/>
                </a:lnTo>
                <a:lnTo>
                  <a:pt x="168" y="1854"/>
                </a:lnTo>
                <a:lnTo>
                  <a:pt x="168" y="1854"/>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36">
              <a:solidFill>
                <a:srgbClr val="000000"/>
              </a:solidFill>
            </a:endParaRPr>
          </a:p>
        </p:txBody>
      </p:sp>
      <p:sp>
        <p:nvSpPr>
          <p:cNvPr id="70" name="TextBox 69"/>
          <p:cNvSpPr txBox="1"/>
          <p:nvPr/>
        </p:nvSpPr>
        <p:spPr>
          <a:xfrm>
            <a:off x="666862" y="1668239"/>
            <a:ext cx="869840" cy="864478"/>
          </a:xfrm>
          <a:prstGeom prst="rect">
            <a:avLst/>
          </a:prstGeom>
          <a:noFill/>
        </p:spPr>
        <p:txBody>
          <a:bodyPr wrap="none" lIns="0" tIns="0" rIns="0" bIns="0" rtlCol="0" anchor="t" anchorCtr="0">
            <a:spAutoFit/>
          </a:bodyPr>
          <a:lstStyle/>
          <a:p>
            <a:pPr defTabSz="932468">
              <a:lnSpc>
                <a:spcPct val="90000"/>
              </a:lnSpc>
            </a:pPr>
            <a:r>
              <a:rPr lang="en-US" sz="4080" spc="-153" dirty="0">
                <a:gradFill>
                  <a:gsLst>
                    <a:gs pos="1000">
                      <a:srgbClr val="682166"/>
                    </a:gs>
                    <a:gs pos="100000">
                      <a:srgbClr val="682166"/>
                    </a:gs>
                  </a:gsLst>
                  <a:lin ang="5400000" scaled="0"/>
                </a:gradFill>
                <a:latin typeface="Segoe UI Light"/>
              </a:rPr>
              <a:t>Plan</a:t>
            </a:r>
          </a:p>
          <a:p>
            <a:pPr defTabSz="932468">
              <a:lnSpc>
                <a:spcPct val="90000"/>
              </a:lnSpc>
            </a:pPr>
            <a:endParaRPr lang="en-US" sz="2040" spc="-61" dirty="0">
              <a:gradFill>
                <a:gsLst>
                  <a:gs pos="1000">
                    <a:srgbClr val="682166"/>
                  </a:gs>
                  <a:gs pos="100000">
                    <a:srgbClr val="682166"/>
                  </a:gs>
                </a:gsLst>
                <a:lin ang="5400000" scaled="0"/>
              </a:gradFill>
            </a:endParaRPr>
          </a:p>
        </p:txBody>
      </p:sp>
      <p:sp>
        <p:nvSpPr>
          <p:cNvPr id="71" name="TextBox 70"/>
          <p:cNvSpPr txBox="1"/>
          <p:nvPr/>
        </p:nvSpPr>
        <p:spPr>
          <a:xfrm>
            <a:off x="280573" y="4221715"/>
            <a:ext cx="2906159" cy="864478"/>
          </a:xfrm>
          <a:prstGeom prst="rect">
            <a:avLst/>
          </a:prstGeom>
          <a:noFill/>
        </p:spPr>
        <p:txBody>
          <a:bodyPr wrap="none" lIns="0" tIns="0" rIns="0" bIns="0" rtlCol="0" anchor="t" anchorCtr="0">
            <a:spAutoFit/>
          </a:bodyPr>
          <a:lstStyle/>
          <a:p>
            <a:pPr defTabSz="932468">
              <a:lnSpc>
                <a:spcPct val="90000"/>
              </a:lnSpc>
            </a:pPr>
            <a:r>
              <a:rPr lang="en-US" sz="4080" spc="-153" dirty="0">
                <a:gradFill>
                  <a:gsLst>
                    <a:gs pos="1000">
                      <a:srgbClr val="682166"/>
                    </a:gs>
                    <a:gs pos="100000">
                      <a:srgbClr val="682166"/>
                    </a:gs>
                  </a:gsLst>
                  <a:lin ang="5400000" scaled="0"/>
                </a:gradFill>
                <a:latin typeface="Segoe UI Light"/>
              </a:rPr>
              <a:t>Develop +Test</a:t>
            </a:r>
          </a:p>
          <a:p>
            <a:pPr defTabSz="932468">
              <a:lnSpc>
                <a:spcPct val="90000"/>
              </a:lnSpc>
            </a:pPr>
            <a:endParaRPr lang="en-US" sz="2040" spc="-61" dirty="0">
              <a:gradFill>
                <a:gsLst>
                  <a:gs pos="1000">
                    <a:srgbClr val="682166"/>
                  </a:gs>
                  <a:gs pos="100000">
                    <a:srgbClr val="682166"/>
                  </a:gs>
                </a:gsLst>
                <a:lin ang="5400000" scaled="0"/>
              </a:gradFill>
            </a:endParaRPr>
          </a:p>
        </p:txBody>
      </p:sp>
      <p:sp>
        <p:nvSpPr>
          <p:cNvPr id="72" name="TextBox 71"/>
          <p:cNvSpPr txBox="1"/>
          <p:nvPr/>
        </p:nvSpPr>
        <p:spPr>
          <a:xfrm>
            <a:off x="9472254" y="4067427"/>
            <a:ext cx="1671013" cy="864478"/>
          </a:xfrm>
          <a:prstGeom prst="rect">
            <a:avLst/>
          </a:prstGeom>
          <a:noFill/>
        </p:spPr>
        <p:txBody>
          <a:bodyPr wrap="none" lIns="0" tIns="0" rIns="0" bIns="0" rtlCol="0" anchor="t" anchorCtr="0">
            <a:spAutoFit/>
          </a:bodyPr>
          <a:lstStyle/>
          <a:p>
            <a:pPr defTabSz="932468">
              <a:lnSpc>
                <a:spcPct val="90000"/>
              </a:lnSpc>
            </a:pPr>
            <a:r>
              <a:rPr lang="en-US" sz="4080" spc="-153" dirty="0">
                <a:gradFill>
                  <a:gsLst>
                    <a:gs pos="1000">
                      <a:srgbClr val="682166"/>
                    </a:gs>
                    <a:gs pos="100000">
                      <a:srgbClr val="682166"/>
                    </a:gs>
                  </a:gsLst>
                  <a:lin ang="5400000" scaled="0"/>
                </a:gradFill>
                <a:latin typeface="Segoe UI Light"/>
              </a:rPr>
              <a:t>Release </a:t>
            </a:r>
          </a:p>
          <a:p>
            <a:pPr defTabSz="932468">
              <a:lnSpc>
                <a:spcPct val="90000"/>
              </a:lnSpc>
            </a:pPr>
            <a:endParaRPr lang="en-US" sz="2040" spc="-61" dirty="0">
              <a:gradFill>
                <a:gsLst>
                  <a:gs pos="1000">
                    <a:srgbClr val="682166"/>
                  </a:gs>
                  <a:gs pos="100000">
                    <a:srgbClr val="682166"/>
                  </a:gs>
                </a:gsLst>
                <a:lin ang="5400000" scaled="0"/>
              </a:gradFill>
            </a:endParaRPr>
          </a:p>
        </p:txBody>
      </p:sp>
      <p:sp>
        <p:nvSpPr>
          <p:cNvPr id="73" name="TextBox 72"/>
          <p:cNvSpPr txBox="1"/>
          <p:nvPr/>
        </p:nvSpPr>
        <p:spPr>
          <a:xfrm>
            <a:off x="8677102" y="1766207"/>
            <a:ext cx="3349025" cy="576340"/>
          </a:xfrm>
          <a:prstGeom prst="rect">
            <a:avLst/>
          </a:prstGeom>
          <a:noFill/>
        </p:spPr>
        <p:txBody>
          <a:bodyPr wrap="none" lIns="0" tIns="0" rIns="0" bIns="0" rtlCol="0" anchor="t" anchorCtr="0">
            <a:spAutoFit/>
          </a:bodyPr>
          <a:lstStyle/>
          <a:p>
            <a:pPr defTabSz="932468">
              <a:lnSpc>
                <a:spcPct val="90000"/>
              </a:lnSpc>
            </a:pPr>
            <a:r>
              <a:rPr lang="en-US" sz="4080" spc="-153" dirty="0">
                <a:gradFill>
                  <a:gsLst>
                    <a:gs pos="1000">
                      <a:srgbClr val="682166"/>
                    </a:gs>
                    <a:gs pos="100000">
                      <a:srgbClr val="682166"/>
                    </a:gs>
                  </a:gsLst>
                  <a:lin ang="5400000" scaled="0"/>
                </a:gradFill>
                <a:latin typeface="Segoe UI Light"/>
              </a:rPr>
              <a:t>Monitor + Learn</a:t>
            </a:r>
          </a:p>
        </p:txBody>
      </p:sp>
      <p:grpSp>
        <p:nvGrpSpPr>
          <p:cNvPr id="3" name="Group 2"/>
          <p:cNvGrpSpPr/>
          <p:nvPr/>
        </p:nvGrpSpPr>
        <p:grpSpPr>
          <a:xfrm>
            <a:off x="5648511" y="5328088"/>
            <a:ext cx="975079" cy="558617"/>
            <a:chOff x="-1502228" y="2873583"/>
            <a:chExt cx="1267097" cy="725911"/>
          </a:xfrm>
        </p:grpSpPr>
        <p:sp>
          <p:nvSpPr>
            <p:cNvPr id="2" name="Rounded Rectangle 1"/>
            <p:cNvSpPr/>
            <p:nvPr/>
          </p:nvSpPr>
          <p:spPr bwMode="auto">
            <a:xfrm>
              <a:off x="-1502228" y="2873583"/>
              <a:ext cx="1267097" cy="725911"/>
            </a:xfrm>
            <a:prstGeom prst="round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59" name="Group 58"/>
            <p:cNvGrpSpPr/>
            <p:nvPr/>
          </p:nvGrpSpPr>
          <p:grpSpPr>
            <a:xfrm>
              <a:off x="-1388939" y="2964476"/>
              <a:ext cx="1059246" cy="540623"/>
              <a:chOff x="5736268" y="4232255"/>
              <a:chExt cx="1408722" cy="812882"/>
            </a:xfrm>
          </p:grpSpPr>
          <p:sp>
            <p:nvSpPr>
              <p:cNvPr id="61" name="Freeform 6"/>
              <p:cNvSpPr>
                <a:spLocks/>
              </p:cNvSpPr>
              <p:nvPr/>
            </p:nvSpPr>
            <p:spPr bwMode="auto">
              <a:xfrm>
                <a:off x="5736268" y="4232255"/>
                <a:ext cx="1408722" cy="812882"/>
              </a:xfrm>
              <a:custGeom>
                <a:avLst/>
                <a:gdLst>
                  <a:gd name="T0" fmla="*/ 674 w 874"/>
                  <a:gd name="T1" fmla="*/ 86 h 504"/>
                  <a:gd name="T2" fmla="*/ 646 w 874"/>
                  <a:gd name="T3" fmla="*/ 87 h 504"/>
                  <a:gd name="T4" fmla="*/ 460 w 874"/>
                  <a:gd name="T5" fmla="*/ 262 h 504"/>
                  <a:gd name="T6" fmla="*/ 537 w 874"/>
                  <a:gd name="T7" fmla="*/ 66 h 504"/>
                  <a:gd name="T8" fmla="*/ 378 w 874"/>
                  <a:gd name="T9" fmla="*/ 0 h 504"/>
                  <a:gd name="T10" fmla="*/ 151 w 874"/>
                  <a:gd name="T11" fmla="*/ 216 h 504"/>
                  <a:gd name="T12" fmla="*/ 144 w 874"/>
                  <a:gd name="T13" fmla="*/ 216 h 504"/>
                  <a:gd name="T14" fmla="*/ 0 w 874"/>
                  <a:gd name="T15" fmla="*/ 360 h 504"/>
                  <a:gd name="T16" fmla="*/ 144 w 874"/>
                  <a:gd name="T17" fmla="*/ 504 h 504"/>
                  <a:gd name="T18" fmla="*/ 665 w 874"/>
                  <a:gd name="T19" fmla="*/ 504 h 504"/>
                  <a:gd name="T20" fmla="*/ 665 w 874"/>
                  <a:gd name="T21" fmla="*/ 503 h 504"/>
                  <a:gd name="T22" fmla="*/ 665 w 874"/>
                  <a:gd name="T23" fmla="*/ 503 h 504"/>
                  <a:gd name="T24" fmla="*/ 874 w 874"/>
                  <a:gd name="T25" fmla="*/ 295 h 504"/>
                  <a:gd name="T26" fmla="*/ 674 w 874"/>
                  <a:gd name="T27" fmla="*/ 8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4" h="504">
                    <a:moveTo>
                      <a:pt x="674" y="86"/>
                    </a:moveTo>
                    <a:cubicBezTo>
                      <a:pt x="665" y="86"/>
                      <a:pt x="655" y="86"/>
                      <a:pt x="646" y="87"/>
                    </a:cubicBezTo>
                    <a:cubicBezTo>
                      <a:pt x="550" y="97"/>
                      <a:pt x="475" y="170"/>
                      <a:pt x="460" y="262"/>
                    </a:cubicBezTo>
                    <a:cubicBezTo>
                      <a:pt x="445" y="228"/>
                      <a:pt x="452" y="123"/>
                      <a:pt x="537" y="66"/>
                    </a:cubicBezTo>
                    <a:cubicBezTo>
                      <a:pt x="496" y="25"/>
                      <a:pt x="440" y="0"/>
                      <a:pt x="378" y="0"/>
                    </a:cubicBezTo>
                    <a:cubicBezTo>
                      <a:pt x="256" y="0"/>
                      <a:pt x="157" y="96"/>
                      <a:pt x="151" y="216"/>
                    </a:cubicBezTo>
                    <a:cubicBezTo>
                      <a:pt x="149" y="216"/>
                      <a:pt x="146" y="216"/>
                      <a:pt x="144" y="216"/>
                    </a:cubicBezTo>
                    <a:cubicBezTo>
                      <a:pt x="64" y="216"/>
                      <a:pt x="0" y="280"/>
                      <a:pt x="0" y="360"/>
                    </a:cubicBezTo>
                    <a:cubicBezTo>
                      <a:pt x="0" y="439"/>
                      <a:pt x="64" y="504"/>
                      <a:pt x="144" y="504"/>
                    </a:cubicBezTo>
                    <a:cubicBezTo>
                      <a:pt x="665" y="504"/>
                      <a:pt x="665" y="504"/>
                      <a:pt x="665" y="504"/>
                    </a:cubicBezTo>
                    <a:cubicBezTo>
                      <a:pt x="665" y="503"/>
                      <a:pt x="665" y="503"/>
                      <a:pt x="665" y="503"/>
                    </a:cubicBezTo>
                    <a:cubicBezTo>
                      <a:pt x="665" y="503"/>
                      <a:pt x="665" y="503"/>
                      <a:pt x="665" y="503"/>
                    </a:cubicBezTo>
                    <a:cubicBezTo>
                      <a:pt x="781" y="503"/>
                      <a:pt x="874" y="410"/>
                      <a:pt x="874" y="295"/>
                    </a:cubicBezTo>
                    <a:cubicBezTo>
                      <a:pt x="874" y="182"/>
                      <a:pt x="785" y="91"/>
                      <a:pt x="674" y="86"/>
                    </a:cubicBezTo>
                    <a:close/>
                  </a:path>
                </a:pathLst>
              </a:custGeom>
              <a:solidFill>
                <a:srgbClr val="FFFFFF"/>
              </a:solidFill>
              <a:ln>
                <a:noFill/>
              </a:ln>
            </p:spPr>
            <p:txBody>
              <a:bodyPr vert="horz" wrap="square" lIns="91390" tIns="45696" rIns="91390" bIns="45696" numCol="1" anchor="t" anchorCtr="0" compatLnSpc="1">
                <a:prstTxWarp prst="textNoShape">
                  <a:avLst/>
                </a:prstTxWarp>
              </a:bodyPr>
              <a:lstStyle/>
              <a:p>
                <a:pPr defTabSz="913684">
                  <a:defRPr/>
                </a:pPr>
                <a:endParaRPr lang="en-US" sz="2399" kern="0">
                  <a:solidFill>
                    <a:srgbClr val="FFFFFF"/>
                  </a:solidFill>
                </a:endParaRPr>
              </a:p>
            </p:txBody>
          </p:sp>
          <p:sp>
            <p:nvSpPr>
              <p:cNvPr id="62" name="Freeform 7"/>
              <p:cNvSpPr>
                <a:spLocks noEditPoints="1"/>
              </p:cNvSpPr>
              <p:nvPr/>
            </p:nvSpPr>
            <p:spPr bwMode="auto">
              <a:xfrm rot="10800000" flipH="1">
                <a:off x="6567835" y="4469453"/>
                <a:ext cx="495054" cy="495055"/>
              </a:xfrm>
              <a:custGeom>
                <a:avLst/>
                <a:gdLst>
                  <a:gd name="T0" fmla="*/ 216 w 435"/>
                  <a:gd name="T1" fmla="*/ 0 h 436"/>
                  <a:gd name="T2" fmla="*/ 0 w 435"/>
                  <a:gd name="T3" fmla="*/ 220 h 436"/>
                  <a:gd name="T4" fmla="*/ 216 w 435"/>
                  <a:gd name="T5" fmla="*/ 436 h 436"/>
                  <a:gd name="T6" fmla="*/ 435 w 435"/>
                  <a:gd name="T7" fmla="*/ 220 h 436"/>
                  <a:gd name="T8" fmla="*/ 216 w 435"/>
                  <a:gd name="T9" fmla="*/ 0 h 436"/>
                  <a:gd name="T10" fmla="*/ 216 w 435"/>
                  <a:gd name="T11" fmla="*/ 410 h 436"/>
                  <a:gd name="T12" fmla="*/ 27 w 435"/>
                  <a:gd name="T13" fmla="*/ 220 h 436"/>
                  <a:gd name="T14" fmla="*/ 216 w 435"/>
                  <a:gd name="T15" fmla="*/ 27 h 436"/>
                  <a:gd name="T16" fmla="*/ 409 w 435"/>
                  <a:gd name="T17" fmla="*/ 220 h 436"/>
                  <a:gd name="T18" fmla="*/ 216 w 435"/>
                  <a:gd name="T19" fmla="*/ 4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6">
                    <a:moveTo>
                      <a:pt x="216" y="0"/>
                    </a:moveTo>
                    <a:cubicBezTo>
                      <a:pt x="97" y="0"/>
                      <a:pt x="0" y="97"/>
                      <a:pt x="0" y="220"/>
                    </a:cubicBezTo>
                    <a:cubicBezTo>
                      <a:pt x="0" y="340"/>
                      <a:pt x="97" y="436"/>
                      <a:pt x="216" y="436"/>
                    </a:cubicBezTo>
                    <a:cubicBezTo>
                      <a:pt x="339" y="436"/>
                      <a:pt x="435" y="340"/>
                      <a:pt x="435" y="220"/>
                    </a:cubicBezTo>
                    <a:cubicBezTo>
                      <a:pt x="435" y="97"/>
                      <a:pt x="339" y="0"/>
                      <a:pt x="216" y="0"/>
                    </a:cubicBezTo>
                    <a:close/>
                    <a:moveTo>
                      <a:pt x="216" y="410"/>
                    </a:moveTo>
                    <a:cubicBezTo>
                      <a:pt x="111" y="410"/>
                      <a:pt x="27" y="325"/>
                      <a:pt x="27" y="220"/>
                    </a:cubicBezTo>
                    <a:cubicBezTo>
                      <a:pt x="27" y="114"/>
                      <a:pt x="111" y="27"/>
                      <a:pt x="216" y="27"/>
                    </a:cubicBezTo>
                    <a:cubicBezTo>
                      <a:pt x="321" y="27"/>
                      <a:pt x="409" y="114"/>
                      <a:pt x="409" y="220"/>
                    </a:cubicBezTo>
                    <a:cubicBezTo>
                      <a:pt x="409" y="325"/>
                      <a:pt x="321" y="410"/>
                      <a:pt x="216" y="410"/>
                    </a:cubicBezTo>
                    <a:close/>
                  </a:path>
                </a:pathLst>
              </a:custGeom>
              <a:solidFill>
                <a:srgbClr val="FFFFFF">
                  <a:lumMod val="65000"/>
                </a:srgbClr>
              </a:solidFill>
              <a:ln w="9525" cap="flat" cmpd="sng" algn="ctr">
                <a:noFill/>
                <a:prstDash val="solid"/>
                <a:round/>
                <a:headEnd type="none" w="med" len="med"/>
                <a:tailEnd type="none" w="med" len="med"/>
              </a:ln>
              <a:effectLst/>
              <a:extLst/>
            </p:spPr>
            <p:txBody>
              <a:bodyPr vert="horz" wrap="square" lIns="0" tIns="38076" rIns="0" bIns="38076" numCol="1" rtlCol="0" anchor="ctr" anchorCtr="0" compatLnSpc="1">
                <a:prstTxWarp prst="textNoShape">
                  <a:avLst/>
                </a:prstTxWarp>
              </a:bodyPr>
              <a:lstStyle/>
              <a:p>
                <a:pPr algn="ctr" defTabSz="685298" fontAlgn="base">
                  <a:lnSpc>
                    <a:spcPts val="2199"/>
                  </a:lnSpc>
                  <a:spcBef>
                    <a:spcPct val="0"/>
                  </a:spcBef>
                  <a:spcAft>
                    <a:spcPct val="0"/>
                  </a:spcAft>
                  <a:defRPr/>
                </a:pPr>
                <a:endParaRPr lang="en-US" sz="1999" kern="0">
                  <a:ln w="3175">
                    <a:noFill/>
                  </a:ln>
                  <a:gradFill>
                    <a:gsLst>
                      <a:gs pos="0">
                        <a:srgbClr val="FFFFFF"/>
                      </a:gs>
                      <a:gs pos="100000">
                        <a:srgbClr val="FFFFFF"/>
                      </a:gs>
                    </a:gsLst>
                    <a:lin ang="0" scaled="1"/>
                  </a:gradFill>
                  <a:effectLst>
                    <a:outerShdw blurRad="38100" dist="38100" dir="2700000" algn="tl">
                      <a:srgbClr val="000000">
                        <a:alpha val="43137"/>
                      </a:srgbClr>
                    </a:outerShdw>
                  </a:effectLst>
                  <a:latin typeface="Segoe Condensed" pitchFamily="34" charset="0"/>
                  <a:cs typeface="Arial" charset="0"/>
                </a:endParaRPr>
              </a:p>
            </p:txBody>
          </p:sp>
          <p:grpSp>
            <p:nvGrpSpPr>
              <p:cNvPr id="63" name="Group 62"/>
              <p:cNvGrpSpPr/>
              <p:nvPr/>
            </p:nvGrpSpPr>
            <p:grpSpPr>
              <a:xfrm>
                <a:off x="6693254" y="4575509"/>
                <a:ext cx="244214" cy="282945"/>
                <a:chOff x="5394326" y="4936834"/>
                <a:chExt cx="720725" cy="835025"/>
              </a:xfrm>
            </p:grpSpPr>
            <p:sp>
              <p:nvSpPr>
                <p:cNvPr id="64" name="Freeform 17"/>
                <p:cNvSpPr>
                  <a:spLocks noEditPoints="1"/>
                </p:cNvSpPr>
                <p:nvPr/>
              </p:nvSpPr>
              <p:spPr bwMode="auto">
                <a:xfrm>
                  <a:off x="5394326" y="4936834"/>
                  <a:ext cx="460375" cy="835025"/>
                </a:xfrm>
                <a:custGeom>
                  <a:avLst/>
                  <a:gdLst>
                    <a:gd name="T0" fmla="*/ 196 w 440"/>
                    <a:gd name="T1" fmla="*/ 576 h 796"/>
                    <a:gd name="T2" fmla="*/ 178 w 440"/>
                    <a:gd name="T3" fmla="*/ 490 h 796"/>
                    <a:gd name="T4" fmla="*/ 206 w 440"/>
                    <a:gd name="T5" fmla="*/ 472 h 796"/>
                    <a:gd name="T6" fmla="*/ 207 w 440"/>
                    <a:gd name="T7" fmla="*/ 423 h 796"/>
                    <a:gd name="T8" fmla="*/ 178 w 440"/>
                    <a:gd name="T9" fmla="*/ 405 h 796"/>
                    <a:gd name="T10" fmla="*/ 196 w 440"/>
                    <a:gd name="T11" fmla="*/ 320 h 796"/>
                    <a:gd name="T12" fmla="*/ 262 w 440"/>
                    <a:gd name="T13" fmla="*/ 337 h 796"/>
                    <a:gd name="T14" fmla="*/ 312 w 440"/>
                    <a:gd name="T15" fmla="*/ 379 h 796"/>
                    <a:gd name="T16" fmla="*/ 330 w 440"/>
                    <a:gd name="T17" fmla="*/ 320 h 796"/>
                    <a:gd name="T18" fmla="*/ 395 w 440"/>
                    <a:gd name="T19" fmla="*/ 337 h 796"/>
                    <a:gd name="T20" fmla="*/ 440 w 440"/>
                    <a:gd name="T21" fmla="*/ 379 h 796"/>
                    <a:gd name="T22" fmla="*/ 422 w 440"/>
                    <a:gd name="T23" fmla="*/ 0 h 796"/>
                    <a:gd name="T24" fmla="*/ 0 w 440"/>
                    <a:gd name="T25" fmla="*/ 18 h 796"/>
                    <a:gd name="T26" fmla="*/ 0 w 440"/>
                    <a:gd name="T27" fmla="*/ 623 h 796"/>
                    <a:gd name="T28" fmla="*/ 0 w 440"/>
                    <a:gd name="T29" fmla="*/ 778 h 796"/>
                    <a:gd name="T30" fmla="*/ 206 w 440"/>
                    <a:gd name="T31" fmla="*/ 796 h 796"/>
                    <a:gd name="T32" fmla="*/ 312 w 440"/>
                    <a:gd name="T33" fmla="*/ 63 h 796"/>
                    <a:gd name="T34" fmla="*/ 378 w 440"/>
                    <a:gd name="T35" fmla="*/ 45 h 796"/>
                    <a:gd name="T36" fmla="*/ 395 w 440"/>
                    <a:gd name="T37" fmla="*/ 130 h 796"/>
                    <a:gd name="T38" fmla="*/ 330 w 440"/>
                    <a:gd name="T39" fmla="*/ 148 h 796"/>
                    <a:gd name="T40" fmla="*/ 312 w 440"/>
                    <a:gd name="T41" fmla="*/ 63 h 796"/>
                    <a:gd name="T42" fmla="*/ 330 w 440"/>
                    <a:gd name="T43" fmla="*/ 180 h 796"/>
                    <a:gd name="T44" fmla="*/ 395 w 440"/>
                    <a:gd name="T45" fmla="*/ 198 h 796"/>
                    <a:gd name="T46" fmla="*/ 378 w 440"/>
                    <a:gd name="T47" fmla="*/ 283 h 796"/>
                    <a:gd name="T48" fmla="*/ 312 w 440"/>
                    <a:gd name="T49" fmla="*/ 266 h 796"/>
                    <a:gd name="T50" fmla="*/ 178 w 440"/>
                    <a:gd name="T51" fmla="*/ 63 h 796"/>
                    <a:gd name="T52" fmla="*/ 244 w 440"/>
                    <a:gd name="T53" fmla="*/ 45 h 796"/>
                    <a:gd name="T54" fmla="*/ 262 w 440"/>
                    <a:gd name="T55" fmla="*/ 130 h 796"/>
                    <a:gd name="T56" fmla="*/ 196 w 440"/>
                    <a:gd name="T57" fmla="*/ 148 h 796"/>
                    <a:gd name="T58" fmla="*/ 178 w 440"/>
                    <a:gd name="T59" fmla="*/ 63 h 796"/>
                    <a:gd name="T60" fmla="*/ 196 w 440"/>
                    <a:gd name="T61" fmla="*/ 180 h 796"/>
                    <a:gd name="T62" fmla="*/ 262 w 440"/>
                    <a:gd name="T63" fmla="*/ 198 h 796"/>
                    <a:gd name="T64" fmla="*/ 244 w 440"/>
                    <a:gd name="T65" fmla="*/ 283 h 796"/>
                    <a:gd name="T66" fmla="*/ 178 w 440"/>
                    <a:gd name="T67" fmla="*/ 266 h 796"/>
                    <a:gd name="T68" fmla="*/ 131 w 440"/>
                    <a:gd name="T69" fmla="*/ 558 h 796"/>
                    <a:gd name="T70" fmla="*/ 65 w 440"/>
                    <a:gd name="T71" fmla="*/ 576 h 796"/>
                    <a:gd name="T72" fmla="*/ 47 w 440"/>
                    <a:gd name="T73" fmla="*/ 490 h 796"/>
                    <a:gd name="T74" fmla="*/ 113 w 440"/>
                    <a:gd name="T75" fmla="*/ 472 h 796"/>
                    <a:gd name="T76" fmla="*/ 131 w 440"/>
                    <a:gd name="T77" fmla="*/ 558 h 796"/>
                    <a:gd name="T78" fmla="*/ 113 w 440"/>
                    <a:gd name="T79" fmla="*/ 423 h 796"/>
                    <a:gd name="T80" fmla="*/ 47 w 440"/>
                    <a:gd name="T81" fmla="*/ 405 h 796"/>
                    <a:gd name="T82" fmla="*/ 65 w 440"/>
                    <a:gd name="T83" fmla="*/ 320 h 796"/>
                    <a:gd name="T84" fmla="*/ 131 w 440"/>
                    <a:gd name="T85" fmla="*/ 337 h 796"/>
                    <a:gd name="T86" fmla="*/ 131 w 440"/>
                    <a:gd name="T87" fmla="*/ 266 h 796"/>
                    <a:gd name="T88" fmla="*/ 65 w 440"/>
                    <a:gd name="T89" fmla="*/ 283 h 796"/>
                    <a:gd name="T90" fmla="*/ 47 w 440"/>
                    <a:gd name="T91" fmla="*/ 198 h 796"/>
                    <a:gd name="T92" fmla="*/ 113 w 440"/>
                    <a:gd name="T93" fmla="*/ 180 h 796"/>
                    <a:gd name="T94" fmla="*/ 131 w 440"/>
                    <a:gd name="T95" fmla="*/ 266 h 796"/>
                    <a:gd name="T96" fmla="*/ 113 w 440"/>
                    <a:gd name="T97" fmla="*/ 148 h 796"/>
                    <a:gd name="T98" fmla="*/ 47 w 440"/>
                    <a:gd name="T99" fmla="*/ 130 h 796"/>
                    <a:gd name="T100" fmla="*/ 65 w 440"/>
                    <a:gd name="T101" fmla="*/ 45 h 796"/>
                    <a:gd name="T102" fmla="*/ 131 w 440"/>
                    <a:gd name="T103" fmla="*/ 63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0" h="796">
                      <a:moveTo>
                        <a:pt x="206" y="576"/>
                      </a:moveTo>
                      <a:cubicBezTo>
                        <a:pt x="196" y="576"/>
                        <a:pt x="196" y="576"/>
                        <a:pt x="196" y="576"/>
                      </a:cubicBezTo>
                      <a:cubicBezTo>
                        <a:pt x="186" y="576"/>
                        <a:pt x="178" y="568"/>
                        <a:pt x="178" y="558"/>
                      </a:cubicBezTo>
                      <a:cubicBezTo>
                        <a:pt x="178" y="490"/>
                        <a:pt x="178" y="490"/>
                        <a:pt x="178" y="490"/>
                      </a:cubicBezTo>
                      <a:cubicBezTo>
                        <a:pt x="178" y="480"/>
                        <a:pt x="186" y="472"/>
                        <a:pt x="196" y="472"/>
                      </a:cubicBezTo>
                      <a:cubicBezTo>
                        <a:pt x="206" y="472"/>
                        <a:pt x="206" y="472"/>
                        <a:pt x="206" y="472"/>
                      </a:cubicBezTo>
                      <a:cubicBezTo>
                        <a:pt x="206" y="432"/>
                        <a:pt x="206" y="432"/>
                        <a:pt x="206" y="432"/>
                      </a:cubicBezTo>
                      <a:cubicBezTo>
                        <a:pt x="206" y="429"/>
                        <a:pt x="206" y="426"/>
                        <a:pt x="207" y="423"/>
                      </a:cubicBezTo>
                      <a:cubicBezTo>
                        <a:pt x="196" y="423"/>
                        <a:pt x="196" y="423"/>
                        <a:pt x="196" y="423"/>
                      </a:cubicBezTo>
                      <a:cubicBezTo>
                        <a:pt x="186" y="423"/>
                        <a:pt x="178" y="415"/>
                        <a:pt x="178" y="405"/>
                      </a:cubicBezTo>
                      <a:cubicBezTo>
                        <a:pt x="178" y="337"/>
                        <a:pt x="178" y="337"/>
                        <a:pt x="178" y="337"/>
                      </a:cubicBezTo>
                      <a:cubicBezTo>
                        <a:pt x="178" y="328"/>
                        <a:pt x="186" y="320"/>
                        <a:pt x="196" y="320"/>
                      </a:cubicBezTo>
                      <a:cubicBezTo>
                        <a:pt x="244" y="320"/>
                        <a:pt x="244" y="320"/>
                        <a:pt x="244" y="320"/>
                      </a:cubicBezTo>
                      <a:cubicBezTo>
                        <a:pt x="254" y="320"/>
                        <a:pt x="262" y="328"/>
                        <a:pt x="262" y="337"/>
                      </a:cubicBezTo>
                      <a:cubicBezTo>
                        <a:pt x="262" y="379"/>
                        <a:pt x="262" y="379"/>
                        <a:pt x="262" y="379"/>
                      </a:cubicBezTo>
                      <a:cubicBezTo>
                        <a:pt x="312" y="379"/>
                        <a:pt x="312" y="379"/>
                        <a:pt x="312" y="379"/>
                      </a:cubicBezTo>
                      <a:cubicBezTo>
                        <a:pt x="312" y="337"/>
                        <a:pt x="312" y="337"/>
                        <a:pt x="312" y="337"/>
                      </a:cubicBezTo>
                      <a:cubicBezTo>
                        <a:pt x="312" y="328"/>
                        <a:pt x="320" y="320"/>
                        <a:pt x="330" y="320"/>
                      </a:cubicBezTo>
                      <a:cubicBezTo>
                        <a:pt x="378" y="320"/>
                        <a:pt x="378" y="320"/>
                        <a:pt x="378" y="320"/>
                      </a:cubicBezTo>
                      <a:cubicBezTo>
                        <a:pt x="387" y="320"/>
                        <a:pt x="395" y="328"/>
                        <a:pt x="395" y="337"/>
                      </a:cubicBezTo>
                      <a:cubicBezTo>
                        <a:pt x="395" y="379"/>
                        <a:pt x="395" y="379"/>
                        <a:pt x="395" y="379"/>
                      </a:cubicBezTo>
                      <a:cubicBezTo>
                        <a:pt x="440" y="379"/>
                        <a:pt x="440" y="379"/>
                        <a:pt x="440" y="379"/>
                      </a:cubicBezTo>
                      <a:cubicBezTo>
                        <a:pt x="440" y="18"/>
                        <a:pt x="440" y="18"/>
                        <a:pt x="440" y="18"/>
                      </a:cubicBezTo>
                      <a:cubicBezTo>
                        <a:pt x="440" y="8"/>
                        <a:pt x="432" y="0"/>
                        <a:pt x="422" y="0"/>
                      </a:cubicBezTo>
                      <a:cubicBezTo>
                        <a:pt x="18" y="0"/>
                        <a:pt x="18" y="0"/>
                        <a:pt x="18" y="0"/>
                      </a:cubicBezTo>
                      <a:cubicBezTo>
                        <a:pt x="8" y="0"/>
                        <a:pt x="0" y="8"/>
                        <a:pt x="0" y="18"/>
                      </a:cubicBezTo>
                      <a:cubicBezTo>
                        <a:pt x="0" y="590"/>
                        <a:pt x="0" y="590"/>
                        <a:pt x="0" y="590"/>
                      </a:cubicBezTo>
                      <a:cubicBezTo>
                        <a:pt x="0" y="599"/>
                        <a:pt x="0" y="614"/>
                        <a:pt x="0" y="623"/>
                      </a:cubicBezTo>
                      <a:cubicBezTo>
                        <a:pt x="0" y="631"/>
                        <a:pt x="0" y="646"/>
                        <a:pt x="0" y="656"/>
                      </a:cubicBezTo>
                      <a:cubicBezTo>
                        <a:pt x="0" y="778"/>
                        <a:pt x="0" y="778"/>
                        <a:pt x="0" y="778"/>
                      </a:cubicBezTo>
                      <a:cubicBezTo>
                        <a:pt x="0" y="788"/>
                        <a:pt x="8" y="796"/>
                        <a:pt x="18" y="796"/>
                      </a:cubicBezTo>
                      <a:cubicBezTo>
                        <a:pt x="206" y="796"/>
                        <a:pt x="206" y="796"/>
                        <a:pt x="206" y="796"/>
                      </a:cubicBezTo>
                      <a:lnTo>
                        <a:pt x="206" y="576"/>
                      </a:lnTo>
                      <a:close/>
                      <a:moveTo>
                        <a:pt x="312" y="63"/>
                      </a:moveTo>
                      <a:cubicBezTo>
                        <a:pt x="312" y="53"/>
                        <a:pt x="320" y="45"/>
                        <a:pt x="330" y="45"/>
                      </a:cubicBezTo>
                      <a:cubicBezTo>
                        <a:pt x="378" y="45"/>
                        <a:pt x="378" y="45"/>
                        <a:pt x="378" y="45"/>
                      </a:cubicBezTo>
                      <a:cubicBezTo>
                        <a:pt x="387" y="45"/>
                        <a:pt x="395" y="53"/>
                        <a:pt x="395" y="63"/>
                      </a:cubicBezTo>
                      <a:cubicBezTo>
                        <a:pt x="395" y="130"/>
                        <a:pt x="395" y="130"/>
                        <a:pt x="395" y="130"/>
                      </a:cubicBezTo>
                      <a:cubicBezTo>
                        <a:pt x="395" y="140"/>
                        <a:pt x="387" y="148"/>
                        <a:pt x="378" y="148"/>
                      </a:cubicBezTo>
                      <a:cubicBezTo>
                        <a:pt x="330" y="148"/>
                        <a:pt x="330" y="148"/>
                        <a:pt x="330" y="148"/>
                      </a:cubicBezTo>
                      <a:cubicBezTo>
                        <a:pt x="320" y="148"/>
                        <a:pt x="312" y="140"/>
                        <a:pt x="312" y="130"/>
                      </a:cubicBezTo>
                      <a:lnTo>
                        <a:pt x="312" y="63"/>
                      </a:lnTo>
                      <a:close/>
                      <a:moveTo>
                        <a:pt x="312" y="198"/>
                      </a:moveTo>
                      <a:cubicBezTo>
                        <a:pt x="312" y="188"/>
                        <a:pt x="320" y="180"/>
                        <a:pt x="330" y="180"/>
                      </a:cubicBezTo>
                      <a:cubicBezTo>
                        <a:pt x="378" y="180"/>
                        <a:pt x="378" y="180"/>
                        <a:pt x="378" y="180"/>
                      </a:cubicBezTo>
                      <a:cubicBezTo>
                        <a:pt x="387" y="180"/>
                        <a:pt x="395" y="188"/>
                        <a:pt x="395" y="198"/>
                      </a:cubicBezTo>
                      <a:cubicBezTo>
                        <a:pt x="395" y="266"/>
                        <a:pt x="395" y="266"/>
                        <a:pt x="395" y="266"/>
                      </a:cubicBezTo>
                      <a:cubicBezTo>
                        <a:pt x="395" y="275"/>
                        <a:pt x="387" y="283"/>
                        <a:pt x="378" y="283"/>
                      </a:cubicBezTo>
                      <a:cubicBezTo>
                        <a:pt x="330" y="283"/>
                        <a:pt x="330" y="283"/>
                        <a:pt x="330" y="283"/>
                      </a:cubicBezTo>
                      <a:cubicBezTo>
                        <a:pt x="320" y="283"/>
                        <a:pt x="312" y="275"/>
                        <a:pt x="312" y="266"/>
                      </a:cubicBezTo>
                      <a:lnTo>
                        <a:pt x="312" y="198"/>
                      </a:lnTo>
                      <a:close/>
                      <a:moveTo>
                        <a:pt x="178" y="63"/>
                      </a:moveTo>
                      <a:cubicBezTo>
                        <a:pt x="178" y="53"/>
                        <a:pt x="186" y="45"/>
                        <a:pt x="196" y="45"/>
                      </a:cubicBezTo>
                      <a:cubicBezTo>
                        <a:pt x="244" y="45"/>
                        <a:pt x="244" y="45"/>
                        <a:pt x="244" y="45"/>
                      </a:cubicBezTo>
                      <a:cubicBezTo>
                        <a:pt x="254" y="45"/>
                        <a:pt x="262" y="53"/>
                        <a:pt x="262" y="63"/>
                      </a:cubicBezTo>
                      <a:cubicBezTo>
                        <a:pt x="262" y="130"/>
                        <a:pt x="262" y="130"/>
                        <a:pt x="262" y="130"/>
                      </a:cubicBezTo>
                      <a:cubicBezTo>
                        <a:pt x="262" y="140"/>
                        <a:pt x="254" y="148"/>
                        <a:pt x="244" y="148"/>
                      </a:cubicBezTo>
                      <a:cubicBezTo>
                        <a:pt x="196" y="148"/>
                        <a:pt x="196" y="148"/>
                        <a:pt x="196" y="148"/>
                      </a:cubicBezTo>
                      <a:cubicBezTo>
                        <a:pt x="186" y="148"/>
                        <a:pt x="178" y="140"/>
                        <a:pt x="178" y="130"/>
                      </a:cubicBezTo>
                      <a:lnTo>
                        <a:pt x="178" y="63"/>
                      </a:lnTo>
                      <a:close/>
                      <a:moveTo>
                        <a:pt x="178" y="198"/>
                      </a:moveTo>
                      <a:cubicBezTo>
                        <a:pt x="178" y="188"/>
                        <a:pt x="186" y="180"/>
                        <a:pt x="196" y="180"/>
                      </a:cubicBezTo>
                      <a:cubicBezTo>
                        <a:pt x="244" y="180"/>
                        <a:pt x="244" y="180"/>
                        <a:pt x="244" y="180"/>
                      </a:cubicBezTo>
                      <a:cubicBezTo>
                        <a:pt x="254" y="180"/>
                        <a:pt x="262" y="188"/>
                        <a:pt x="262" y="198"/>
                      </a:cubicBezTo>
                      <a:cubicBezTo>
                        <a:pt x="262" y="266"/>
                        <a:pt x="262" y="266"/>
                        <a:pt x="262" y="266"/>
                      </a:cubicBezTo>
                      <a:cubicBezTo>
                        <a:pt x="262" y="275"/>
                        <a:pt x="254" y="283"/>
                        <a:pt x="244" y="283"/>
                      </a:cubicBezTo>
                      <a:cubicBezTo>
                        <a:pt x="196" y="283"/>
                        <a:pt x="196" y="283"/>
                        <a:pt x="196" y="283"/>
                      </a:cubicBezTo>
                      <a:cubicBezTo>
                        <a:pt x="186" y="283"/>
                        <a:pt x="178" y="275"/>
                        <a:pt x="178" y="266"/>
                      </a:cubicBezTo>
                      <a:lnTo>
                        <a:pt x="178" y="198"/>
                      </a:lnTo>
                      <a:close/>
                      <a:moveTo>
                        <a:pt x="131" y="558"/>
                      </a:moveTo>
                      <a:cubicBezTo>
                        <a:pt x="131" y="568"/>
                        <a:pt x="123" y="576"/>
                        <a:pt x="113" y="576"/>
                      </a:cubicBezTo>
                      <a:cubicBezTo>
                        <a:pt x="65" y="576"/>
                        <a:pt x="65" y="576"/>
                        <a:pt x="65" y="576"/>
                      </a:cubicBezTo>
                      <a:cubicBezTo>
                        <a:pt x="55" y="576"/>
                        <a:pt x="47" y="568"/>
                        <a:pt x="47" y="558"/>
                      </a:cubicBezTo>
                      <a:cubicBezTo>
                        <a:pt x="47" y="490"/>
                        <a:pt x="47" y="490"/>
                        <a:pt x="47" y="490"/>
                      </a:cubicBezTo>
                      <a:cubicBezTo>
                        <a:pt x="47" y="480"/>
                        <a:pt x="55" y="472"/>
                        <a:pt x="65" y="472"/>
                      </a:cubicBezTo>
                      <a:cubicBezTo>
                        <a:pt x="113" y="472"/>
                        <a:pt x="113" y="472"/>
                        <a:pt x="113" y="472"/>
                      </a:cubicBezTo>
                      <a:cubicBezTo>
                        <a:pt x="123" y="472"/>
                        <a:pt x="131" y="480"/>
                        <a:pt x="131" y="490"/>
                      </a:cubicBezTo>
                      <a:lnTo>
                        <a:pt x="131" y="558"/>
                      </a:lnTo>
                      <a:close/>
                      <a:moveTo>
                        <a:pt x="131" y="405"/>
                      </a:moveTo>
                      <a:cubicBezTo>
                        <a:pt x="131" y="415"/>
                        <a:pt x="123" y="423"/>
                        <a:pt x="113" y="423"/>
                      </a:cubicBezTo>
                      <a:cubicBezTo>
                        <a:pt x="65" y="423"/>
                        <a:pt x="65" y="423"/>
                        <a:pt x="65" y="423"/>
                      </a:cubicBezTo>
                      <a:cubicBezTo>
                        <a:pt x="55" y="423"/>
                        <a:pt x="47" y="415"/>
                        <a:pt x="47" y="405"/>
                      </a:cubicBezTo>
                      <a:cubicBezTo>
                        <a:pt x="47" y="337"/>
                        <a:pt x="47" y="337"/>
                        <a:pt x="47" y="337"/>
                      </a:cubicBezTo>
                      <a:cubicBezTo>
                        <a:pt x="47" y="328"/>
                        <a:pt x="55" y="320"/>
                        <a:pt x="65" y="320"/>
                      </a:cubicBezTo>
                      <a:cubicBezTo>
                        <a:pt x="113" y="320"/>
                        <a:pt x="113" y="320"/>
                        <a:pt x="113" y="320"/>
                      </a:cubicBezTo>
                      <a:cubicBezTo>
                        <a:pt x="123" y="320"/>
                        <a:pt x="131" y="328"/>
                        <a:pt x="131" y="337"/>
                      </a:cubicBezTo>
                      <a:lnTo>
                        <a:pt x="131" y="405"/>
                      </a:lnTo>
                      <a:close/>
                      <a:moveTo>
                        <a:pt x="131" y="266"/>
                      </a:moveTo>
                      <a:cubicBezTo>
                        <a:pt x="131" y="275"/>
                        <a:pt x="123" y="283"/>
                        <a:pt x="113" y="283"/>
                      </a:cubicBezTo>
                      <a:cubicBezTo>
                        <a:pt x="65" y="283"/>
                        <a:pt x="65" y="283"/>
                        <a:pt x="65" y="283"/>
                      </a:cubicBezTo>
                      <a:cubicBezTo>
                        <a:pt x="55" y="283"/>
                        <a:pt x="47" y="275"/>
                        <a:pt x="47" y="266"/>
                      </a:cubicBezTo>
                      <a:cubicBezTo>
                        <a:pt x="47" y="198"/>
                        <a:pt x="47" y="198"/>
                        <a:pt x="47" y="198"/>
                      </a:cubicBezTo>
                      <a:cubicBezTo>
                        <a:pt x="47" y="188"/>
                        <a:pt x="55" y="180"/>
                        <a:pt x="65" y="180"/>
                      </a:cubicBezTo>
                      <a:cubicBezTo>
                        <a:pt x="113" y="180"/>
                        <a:pt x="113" y="180"/>
                        <a:pt x="113" y="180"/>
                      </a:cubicBezTo>
                      <a:cubicBezTo>
                        <a:pt x="123" y="180"/>
                        <a:pt x="131" y="188"/>
                        <a:pt x="131" y="198"/>
                      </a:cubicBezTo>
                      <a:lnTo>
                        <a:pt x="131" y="266"/>
                      </a:lnTo>
                      <a:close/>
                      <a:moveTo>
                        <a:pt x="131" y="130"/>
                      </a:moveTo>
                      <a:cubicBezTo>
                        <a:pt x="131" y="140"/>
                        <a:pt x="123" y="148"/>
                        <a:pt x="113" y="148"/>
                      </a:cubicBezTo>
                      <a:cubicBezTo>
                        <a:pt x="65" y="148"/>
                        <a:pt x="65" y="148"/>
                        <a:pt x="65" y="148"/>
                      </a:cubicBezTo>
                      <a:cubicBezTo>
                        <a:pt x="55" y="148"/>
                        <a:pt x="47" y="140"/>
                        <a:pt x="47" y="130"/>
                      </a:cubicBezTo>
                      <a:cubicBezTo>
                        <a:pt x="47" y="63"/>
                        <a:pt x="47" y="63"/>
                        <a:pt x="47" y="63"/>
                      </a:cubicBezTo>
                      <a:cubicBezTo>
                        <a:pt x="47" y="53"/>
                        <a:pt x="55" y="45"/>
                        <a:pt x="65" y="45"/>
                      </a:cubicBezTo>
                      <a:cubicBezTo>
                        <a:pt x="113" y="45"/>
                        <a:pt x="113" y="45"/>
                        <a:pt x="113" y="45"/>
                      </a:cubicBezTo>
                      <a:cubicBezTo>
                        <a:pt x="123" y="45"/>
                        <a:pt x="131" y="53"/>
                        <a:pt x="131" y="63"/>
                      </a:cubicBezTo>
                      <a:lnTo>
                        <a:pt x="131" y="130"/>
                      </a:lnTo>
                      <a:close/>
                    </a:path>
                  </a:pathLst>
                </a:custGeom>
                <a:solidFill>
                  <a:srgbClr val="FFFFFF">
                    <a:lumMod val="65000"/>
                  </a:srgbClr>
                </a:solidFill>
                <a:ln w="9525" cap="flat" cmpd="sng" algn="ctr">
                  <a:noFill/>
                  <a:prstDash val="solid"/>
                  <a:round/>
                  <a:headEnd type="none" w="med" len="med"/>
                  <a:tailEnd type="none" w="med" len="med"/>
                </a:ln>
                <a:effectLst/>
              </p:spPr>
              <p:txBody>
                <a:bodyPr vert="horz" wrap="square" lIns="0" tIns="38076" rIns="0" bIns="38076" numCol="1" rtlCol="0" anchor="ctr" anchorCtr="0" compatLnSpc="1">
                  <a:prstTxWarp prst="textNoShape">
                    <a:avLst/>
                  </a:prstTxWarp>
                </a:bodyPr>
                <a:lstStyle/>
                <a:p>
                  <a:pPr algn="ctr" defTabSz="685298" fontAlgn="base">
                    <a:lnSpc>
                      <a:spcPts val="2199"/>
                    </a:lnSpc>
                    <a:spcBef>
                      <a:spcPct val="0"/>
                    </a:spcBef>
                    <a:spcAft>
                      <a:spcPct val="0"/>
                    </a:spcAft>
                    <a:defRPr/>
                  </a:pPr>
                  <a:endParaRPr lang="en-US" sz="1999" kern="0">
                    <a:ln w="3175">
                      <a:noFill/>
                    </a:ln>
                    <a:gradFill>
                      <a:gsLst>
                        <a:gs pos="0">
                          <a:srgbClr val="FFFFFF"/>
                        </a:gs>
                        <a:gs pos="100000">
                          <a:srgbClr val="FFFFFF"/>
                        </a:gs>
                      </a:gsLst>
                      <a:lin ang="0" scaled="1"/>
                    </a:gradFill>
                    <a:effectLst>
                      <a:outerShdw blurRad="38100" dist="38100" dir="2700000" algn="tl">
                        <a:srgbClr val="000000">
                          <a:alpha val="43137"/>
                        </a:srgbClr>
                      </a:outerShdw>
                    </a:effectLst>
                    <a:latin typeface="Segoe Condensed" pitchFamily="34" charset="0"/>
                    <a:cs typeface="Arial" charset="0"/>
                  </a:endParaRPr>
                </a:p>
              </p:txBody>
            </p:sp>
            <p:sp>
              <p:nvSpPr>
                <p:cNvPr id="65" name="Freeform 18"/>
                <p:cNvSpPr>
                  <a:spLocks noEditPoints="1"/>
                </p:cNvSpPr>
                <p:nvPr/>
              </p:nvSpPr>
              <p:spPr bwMode="auto">
                <a:xfrm>
                  <a:off x="5646738" y="5371809"/>
                  <a:ext cx="468313" cy="400050"/>
                </a:xfrm>
                <a:custGeom>
                  <a:avLst/>
                  <a:gdLst>
                    <a:gd name="T0" fmla="*/ 18 w 447"/>
                    <a:gd name="T1" fmla="*/ 0 h 382"/>
                    <a:gd name="T2" fmla="*/ 0 w 447"/>
                    <a:gd name="T3" fmla="*/ 18 h 382"/>
                    <a:gd name="T4" fmla="*/ 0 w 447"/>
                    <a:gd name="T5" fmla="*/ 364 h 382"/>
                    <a:gd name="T6" fmla="*/ 18 w 447"/>
                    <a:gd name="T7" fmla="*/ 382 h 382"/>
                    <a:gd name="T8" fmla="*/ 429 w 447"/>
                    <a:gd name="T9" fmla="*/ 382 h 382"/>
                    <a:gd name="T10" fmla="*/ 447 w 447"/>
                    <a:gd name="T11" fmla="*/ 364 h 382"/>
                    <a:gd name="T12" fmla="*/ 447 w 447"/>
                    <a:gd name="T13" fmla="*/ 18 h 382"/>
                    <a:gd name="T14" fmla="*/ 429 w 447"/>
                    <a:gd name="T15" fmla="*/ 0 h 382"/>
                    <a:gd name="T16" fmla="*/ 18 w 447"/>
                    <a:gd name="T17" fmla="*/ 0 h 382"/>
                    <a:gd name="T18" fmla="*/ 133 w 447"/>
                    <a:gd name="T19" fmla="*/ 301 h 382"/>
                    <a:gd name="T20" fmla="*/ 115 w 447"/>
                    <a:gd name="T21" fmla="*/ 319 h 382"/>
                    <a:gd name="T22" fmla="*/ 66 w 447"/>
                    <a:gd name="T23" fmla="*/ 319 h 382"/>
                    <a:gd name="T24" fmla="*/ 48 w 447"/>
                    <a:gd name="T25" fmla="*/ 301 h 382"/>
                    <a:gd name="T26" fmla="*/ 48 w 447"/>
                    <a:gd name="T27" fmla="*/ 232 h 382"/>
                    <a:gd name="T28" fmla="*/ 66 w 447"/>
                    <a:gd name="T29" fmla="*/ 214 h 382"/>
                    <a:gd name="T30" fmla="*/ 115 w 447"/>
                    <a:gd name="T31" fmla="*/ 214 h 382"/>
                    <a:gd name="T32" fmla="*/ 133 w 447"/>
                    <a:gd name="T33" fmla="*/ 232 h 382"/>
                    <a:gd name="T34" fmla="*/ 133 w 447"/>
                    <a:gd name="T35" fmla="*/ 301 h 382"/>
                    <a:gd name="T36" fmla="*/ 133 w 447"/>
                    <a:gd name="T37" fmla="*/ 146 h 382"/>
                    <a:gd name="T38" fmla="*/ 115 w 447"/>
                    <a:gd name="T39" fmla="*/ 164 h 382"/>
                    <a:gd name="T40" fmla="*/ 66 w 447"/>
                    <a:gd name="T41" fmla="*/ 164 h 382"/>
                    <a:gd name="T42" fmla="*/ 48 w 447"/>
                    <a:gd name="T43" fmla="*/ 146 h 382"/>
                    <a:gd name="T44" fmla="*/ 48 w 447"/>
                    <a:gd name="T45" fmla="*/ 77 h 382"/>
                    <a:gd name="T46" fmla="*/ 66 w 447"/>
                    <a:gd name="T47" fmla="*/ 59 h 382"/>
                    <a:gd name="T48" fmla="*/ 115 w 447"/>
                    <a:gd name="T49" fmla="*/ 59 h 382"/>
                    <a:gd name="T50" fmla="*/ 133 w 447"/>
                    <a:gd name="T51" fmla="*/ 77 h 382"/>
                    <a:gd name="T52" fmla="*/ 133 w 447"/>
                    <a:gd name="T53" fmla="*/ 146 h 382"/>
                    <a:gd name="T54" fmla="*/ 266 w 447"/>
                    <a:gd name="T55" fmla="*/ 301 h 382"/>
                    <a:gd name="T56" fmla="*/ 248 w 447"/>
                    <a:gd name="T57" fmla="*/ 319 h 382"/>
                    <a:gd name="T58" fmla="*/ 199 w 447"/>
                    <a:gd name="T59" fmla="*/ 319 h 382"/>
                    <a:gd name="T60" fmla="*/ 181 w 447"/>
                    <a:gd name="T61" fmla="*/ 301 h 382"/>
                    <a:gd name="T62" fmla="*/ 181 w 447"/>
                    <a:gd name="T63" fmla="*/ 232 h 382"/>
                    <a:gd name="T64" fmla="*/ 199 w 447"/>
                    <a:gd name="T65" fmla="*/ 214 h 382"/>
                    <a:gd name="T66" fmla="*/ 248 w 447"/>
                    <a:gd name="T67" fmla="*/ 214 h 382"/>
                    <a:gd name="T68" fmla="*/ 266 w 447"/>
                    <a:gd name="T69" fmla="*/ 232 h 382"/>
                    <a:gd name="T70" fmla="*/ 266 w 447"/>
                    <a:gd name="T71" fmla="*/ 301 h 382"/>
                    <a:gd name="T72" fmla="*/ 266 w 447"/>
                    <a:gd name="T73" fmla="*/ 146 h 382"/>
                    <a:gd name="T74" fmla="*/ 248 w 447"/>
                    <a:gd name="T75" fmla="*/ 164 h 382"/>
                    <a:gd name="T76" fmla="*/ 199 w 447"/>
                    <a:gd name="T77" fmla="*/ 164 h 382"/>
                    <a:gd name="T78" fmla="*/ 181 w 447"/>
                    <a:gd name="T79" fmla="*/ 146 h 382"/>
                    <a:gd name="T80" fmla="*/ 181 w 447"/>
                    <a:gd name="T81" fmla="*/ 77 h 382"/>
                    <a:gd name="T82" fmla="*/ 199 w 447"/>
                    <a:gd name="T83" fmla="*/ 59 h 382"/>
                    <a:gd name="T84" fmla="*/ 248 w 447"/>
                    <a:gd name="T85" fmla="*/ 59 h 382"/>
                    <a:gd name="T86" fmla="*/ 266 w 447"/>
                    <a:gd name="T87" fmla="*/ 77 h 382"/>
                    <a:gd name="T88" fmla="*/ 266 w 447"/>
                    <a:gd name="T89" fmla="*/ 146 h 382"/>
                    <a:gd name="T90" fmla="*/ 401 w 447"/>
                    <a:gd name="T91" fmla="*/ 301 h 382"/>
                    <a:gd name="T92" fmla="*/ 383 w 447"/>
                    <a:gd name="T93" fmla="*/ 319 h 382"/>
                    <a:gd name="T94" fmla="*/ 334 w 447"/>
                    <a:gd name="T95" fmla="*/ 319 h 382"/>
                    <a:gd name="T96" fmla="*/ 316 w 447"/>
                    <a:gd name="T97" fmla="*/ 301 h 382"/>
                    <a:gd name="T98" fmla="*/ 316 w 447"/>
                    <a:gd name="T99" fmla="*/ 232 h 382"/>
                    <a:gd name="T100" fmla="*/ 334 w 447"/>
                    <a:gd name="T101" fmla="*/ 214 h 382"/>
                    <a:gd name="T102" fmla="*/ 383 w 447"/>
                    <a:gd name="T103" fmla="*/ 214 h 382"/>
                    <a:gd name="T104" fmla="*/ 401 w 447"/>
                    <a:gd name="T105" fmla="*/ 232 h 382"/>
                    <a:gd name="T106" fmla="*/ 401 w 447"/>
                    <a:gd name="T107" fmla="*/ 301 h 382"/>
                    <a:gd name="T108" fmla="*/ 401 w 447"/>
                    <a:gd name="T109" fmla="*/ 146 h 382"/>
                    <a:gd name="T110" fmla="*/ 383 w 447"/>
                    <a:gd name="T111" fmla="*/ 164 h 382"/>
                    <a:gd name="T112" fmla="*/ 334 w 447"/>
                    <a:gd name="T113" fmla="*/ 164 h 382"/>
                    <a:gd name="T114" fmla="*/ 316 w 447"/>
                    <a:gd name="T115" fmla="*/ 146 h 382"/>
                    <a:gd name="T116" fmla="*/ 316 w 447"/>
                    <a:gd name="T117" fmla="*/ 77 h 382"/>
                    <a:gd name="T118" fmla="*/ 334 w 447"/>
                    <a:gd name="T119" fmla="*/ 59 h 382"/>
                    <a:gd name="T120" fmla="*/ 383 w 447"/>
                    <a:gd name="T121" fmla="*/ 59 h 382"/>
                    <a:gd name="T122" fmla="*/ 401 w 447"/>
                    <a:gd name="T123" fmla="*/ 77 h 382"/>
                    <a:gd name="T124" fmla="*/ 401 w 447"/>
                    <a:gd name="T125" fmla="*/ 1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7" h="382">
                      <a:moveTo>
                        <a:pt x="18" y="0"/>
                      </a:moveTo>
                      <a:cubicBezTo>
                        <a:pt x="8" y="0"/>
                        <a:pt x="0" y="8"/>
                        <a:pt x="0" y="18"/>
                      </a:cubicBezTo>
                      <a:cubicBezTo>
                        <a:pt x="0" y="364"/>
                        <a:pt x="0" y="364"/>
                        <a:pt x="0" y="364"/>
                      </a:cubicBezTo>
                      <a:cubicBezTo>
                        <a:pt x="0" y="374"/>
                        <a:pt x="8" y="382"/>
                        <a:pt x="18" y="382"/>
                      </a:cubicBezTo>
                      <a:cubicBezTo>
                        <a:pt x="429" y="382"/>
                        <a:pt x="429" y="382"/>
                        <a:pt x="429" y="382"/>
                      </a:cubicBezTo>
                      <a:cubicBezTo>
                        <a:pt x="439" y="382"/>
                        <a:pt x="447" y="374"/>
                        <a:pt x="447" y="364"/>
                      </a:cubicBezTo>
                      <a:cubicBezTo>
                        <a:pt x="447" y="18"/>
                        <a:pt x="447" y="18"/>
                        <a:pt x="447" y="18"/>
                      </a:cubicBezTo>
                      <a:cubicBezTo>
                        <a:pt x="447" y="8"/>
                        <a:pt x="439" y="0"/>
                        <a:pt x="429" y="0"/>
                      </a:cubicBezTo>
                      <a:lnTo>
                        <a:pt x="18" y="0"/>
                      </a:lnTo>
                      <a:close/>
                      <a:moveTo>
                        <a:pt x="133" y="301"/>
                      </a:moveTo>
                      <a:cubicBezTo>
                        <a:pt x="133" y="311"/>
                        <a:pt x="125" y="319"/>
                        <a:pt x="115" y="319"/>
                      </a:cubicBezTo>
                      <a:cubicBezTo>
                        <a:pt x="66" y="319"/>
                        <a:pt x="66" y="319"/>
                        <a:pt x="66" y="319"/>
                      </a:cubicBezTo>
                      <a:cubicBezTo>
                        <a:pt x="56" y="319"/>
                        <a:pt x="48" y="311"/>
                        <a:pt x="48" y="301"/>
                      </a:cubicBezTo>
                      <a:cubicBezTo>
                        <a:pt x="48" y="232"/>
                        <a:pt x="48" y="232"/>
                        <a:pt x="48" y="232"/>
                      </a:cubicBezTo>
                      <a:cubicBezTo>
                        <a:pt x="48" y="222"/>
                        <a:pt x="56" y="214"/>
                        <a:pt x="66" y="214"/>
                      </a:cubicBezTo>
                      <a:cubicBezTo>
                        <a:pt x="115" y="214"/>
                        <a:pt x="115" y="214"/>
                        <a:pt x="115" y="214"/>
                      </a:cubicBezTo>
                      <a:cubicBezTo>
                        <a:pt x="125" y="214"/>
                        <a:pt x="133" y="222"/>
                        <a:pt x="133" y="232"/>
                      </a:cubicBezTo>
                      <a:lnTo>
                        <a:pt x="133" y="301"/>
                      </a:lnTo>
                      <a:close/>
                      <a:moveTo>
                        <a:pt x="133" y="146"/>
                      </a:moveTo>
                      <a:cubicBezTo>
                        <a:pt x="133" y="156"/>
                        <a:pt x="125" y="164"/>
                        <a:pt x="115" y="164"/>
                      </a:cubicBezTo>
                      <a:cubicBezTo>
                        <a:pt x="66" y="164"/>
                        <a:pt x="66" y="164"/>
                        <a:pt x="66" y="164"/>
                      </a:cubicBezTo>
                      <a:cubicBezTo>
                        <a:pt x="56" y="164"/>
                        <a:pt x="48" y="156"/>
                        <a:pt x="48" y="146"/>
                      </a:cubicBezTo>
                      <a:cubicBezTo>
                        <a:pt x="48" y="77"/>
                        <a:pt x="48" y="77"/>
                        <a:pt x="48" y="77"/>
                      </a:cubicBezTo>
                      <a:cubicBezTo>
                        <a:pt x="48" y="67"/>
                        <a:pt x="56" y="59"/>
                        <a:pt x="66" y="59"/>
                      </a:cubicBezTo>
                      <a:cubicBezTo>
                        <a:pt x="115" y="59"/>
                        <a:pt x="115" y="59"/>
                        <a:pt x="115" y="59"/>
                      </a:cubicBezTo>
                      <a:cubicBezTo>
                        <a:pt x="125" y="59"/>
                        <a:pt x="133" y="67"/>
                        <a:pt x="133" y="77"/>
                      </a:cubicBezTo>
                      <a:lnTo>
                        <a:pt x="133" y="146"/>
                      </a:lnTo>
                      <a:close/>
                      <a:moveTo>
                        <a:pt x="266" y="301"/>
                      </a:moveTo>
                      <a:cubicBezTo>
                        <a:pt x="266" y="311"/>
                        <a:pt x="258" y="319"/>
                        <a:pt x="248" y="319"/>
                      </a:cubicBezTo>
                      <a:cubicBezTo>
                        <a:pt x="199" y="319"/>
                        <a:pt x="199" y="319"/>
                        <a:pt x="199" y="319"/>
                      </a:cubicBezTo>
                      <a:cubicBezTo>
                        <a:pt x="189" y="319"/>
                        <a:pt x="181" y="311"/>
                        <a:pt x="181" y="301"/>
                      </a:cubicBezTo>
                      <a:cubicBezTo>
                        <a:pt x="181" y="232"/>
                        <a:pt x="181" y="232"/>
                        <a:pt x="181" y="232"/>
                      </a:cubicBezTo>
                      <a:cubicBezTo>
                        <a:pt x="181" y="222"/>
                        <a:pt x="189" y="214"/>
                        <a:pt x="199" y="214"/>
                      </a:cubicBezTo>
                      <a:cubicBezTo>
                        <a:pt x="248" y="214"/>
                        <a:pt x="248" y="214"/>
                        <a:pt x="248" y="214"/>
                      </a:cubicBezTo>
                      <a:cubicBezTo>
                        <a:pt x="258" y="214"/>
                        <a:pt x="266" y="222"/>
                        <a:pt x="266" y="232"/>
                      </a:cubicBezTo>
                      <a:lnTo>
                        <a:pt x="266" y="301"/>
                      </a:lnTo>
                      <a:close/>
                      <a:moveTo>
                        <a:pt x="266" y="146"/>
                      </a:moveTo>
                      <a:cubicBezTo>
                        <a:pt x="266" y="156"/>
                        <a:pt x="258" y="164"/>
                        <a:pt x="248" y="164"/>
                      </a:cubicBezTo>
                      <a:cubicBezTo>
                        <a:pt x="199" y="164"/>
                        <a:pt x="199" y="164"/>
                        <a:pt x="199" y="164"/>
                      </a:cubicBezTo>
                      <a:cubicBezTo>
                        <a:pt x="189" y="164"/>
                        <a:pt x="181" y="156"/>
                        <a:pt x="181" y="146"/>
                      </a:cubicBezTo>
                      <a:cubicBezTo>
                        <a:pt x="181" y="77"/>
                        <a:pt x="181" y="77"/>
                        <a:pt x="181" y="77"/>
                      </a:cubicBezTo>
                      <a:cubicBezTo>
                        <a:pt x="181" y="67"/>
                        <a:pt x="189" y="59"/>
                        <a:pt x="199" y="59"/>
                      </a:cubicBezTo>
                      <a:cubicBezTo>
                        <a:pt x="248" y="59"/>
                        <a:pt x="248" y="59"/>
                        <a:pt x="248" y="59"/>
                      </a:cubicBezTo>
                      <a:cubicBezTo>
                        <a:pt x="258" y="59"/>
                        <a:pt x="266" y="67"/>
                        <a:pt x="266" y="77"/>
                      </a:cubicBezTo>
                      <a:lnTo>
                        <a:pt x="266" y="146"/>
                      </a:lnTo>
                      <a:close/>
                      <a:moveTo>
                        <a:pt x="401" y="301"/>
                      </a:moveTo>
                      <a:cubicBezTo>
                        <a:pt x="401" y="311"/>
                        <a:pt x="393" y="319"/>
                        <a:pt x="383" y="319"/>
                      </a:cubicBezTo>
                      <a:cubicBezTo>
                        <a:pt x="334" y="319"/>
                        <a:pt x="334" y="319"/>
                        <a:pt x="334" y="319"/>
                      </a:cubicBezTo>
                      <a:cubicBezTo>
                        <a:pt x="324" y="319"/>
                        <a:pt x="316" y="311"/>
                        <a:pt x="316" y="301"/>
                      </a:cubicBezTo>
                      <a:cubicBezTo>
                        <a:pt x="316" y="232"/>
                        <a:pt x="316" y="232"/>
                        <a:pt x="316" y="232"/>
                      </a:cubicBezTo>
                      <a:cubicBezTo>
                        <a:pt x="316" y="222"/>
                        <a:pt x="324" y="214"/>
                        <a:pt x="334" y="214"/>
                      </a:cubicBezTo>
                      <a:cubicBezTo>
                        <a:pt x="383" y="214"/>
                        <a:pt x="383" y="214"/>
                        <a:pt x="383" y="214"/>
                      </a:cubicBezTo>
                      <a:cubicBezTo>
                        <a:pt x="393" y="214"/>
                        <a:pt x="401" y="222"/>
                        <a:pt x="401" y="232"/>
                      </a:cubicBezTo>
                      <a:lnTo>
                        <a:pt x="401" y="301"/>
                      </a:lnTo>
                      <a:close/>
                      <a:moveTo>
                        <a:pt x="401" y="146"/>
                      </a:moveTo>
                      <a:cubicBezTo>
                        <a:pt x="401" y="156"/>
                        <a:pt x="393" y="164"/>
                        <a:pt x="383" y="164"/>
                      </a:cubicBezTo>
                      <a:cubicBezTo>
                        <a:pt x="334" y="164"/>
                        <a:pt x="334" y="164"/>
                        <a:pt x="334" y="164"/>
                      </a:cubicBezTo>
                      <a:cubicBezTo>
                        <a:pt x="324" y="164"/>
                        <a:pt x="316" y="156"/>
                        <a:pt x="316" y="146"/>
                      </a:cubicBezTo>
                      <a:cubicBezTo>
                        <a:pt x="316" y="77"/>
                        <a:pt x="316" y="77"/>
                        <a:pt x="316" y="77"/>
                      </a:cubicBezTo>
                      <a:cubicBezTo>
                        <a:pt x="316" y="67"/>
                        <a:pt x="324" y="59"/>
                        <a:pt x="334" y="59"/>
                      </a:cubicBezTo>
                      <a:cubicBezTo>
                        <a:pt x="383" y="59"/>
                        <a:pt x="383" y="59"/>
                        <a:pt x="383" y="59"/>
                      </a:cubicBezTo>
                      <a:cubicBezTo>
                        <a:pt x="393" y="59"/>
                        <a:pt x="401" y="67"/>
                        <a:pt x="401" y="77"/>
                      </a:cubicBezTo>
                      <a:lnTo>
                        <a:pt x="401" y="146"/>
                      </a:lnTo>
                      <a:close/>
                    </a:path>
                  </a:pathLst>
                </a:custGeom>
                <a:solidFill>
                  <a:srgbClr val="FFFFFF">
                    <a:lumMod val="65000"/>
                  </a:srgbClr>
                </a:solidFill>
                <a:ln w="9525" cap="flat" cmpd="sng" algn="ctr">
                  <a:noFill/>
                  <a:prstDash val="solid"/>
                  <a:round/>
                  <a:headEnd type="none" w="med" len="med"/>
                  <a:tailEnd type="none" w="med" len="med"/>
                </a:ln>
                <a:effectLst/>
              </p:spPr>
              <p:txBody>
                <a:bodyPr vert="horz" wrap="square" lIns="0" tIns="38076" rIns="0" bIns="38076" numCol="1" rtlCol="0" anchor="ctr" anchorCtr="0" compatLnSpc="1">
                  <a:prstTxWarp prst="textNoShape">
                    <a:avLst/>
                  </a:prstTxWarp>
                </a:bodyPr>
                <a:lstStyle/>
                <a:p>
                  <a:pPr algn="ctr" defTabSz="685298" fontAlgn="base">
                    <a:lnSpc>
                      <a:spcPts val="2199"/>
                    </a:lnSpc>
                    <a:spcBef>
                      <a:spcPct val="0"/>
                    </a:spcBef>
                    <a:spcAft>
                      <a:spcPct val="0"/>
                    </a:spcAft>
                    <a:defRPr/>
                  </a:pPr>
                  <a:endParaRPr lang="en-US" sz="1999" kern="0">
                    <a:ln w="3175">
                      <a:noFill/>
                    </a:ln>
                    <a:gradFill>
                      <a:gsLst>
                        <a:gs pos="0">
                          <a:srgbClr val="FFFFFF"/>
                        </a:gs>
                        <a:gs pos="100000">
                          <a:srgbClr val="FFFFFF"/>
                        </a:gs>
                      </a:gsLst>
                      <a:lin ang="0" scaled="1"/>
                    </a:gradFill>
                    <a:effectLst>
                      <a:outerShdw blurRad="38100" dist="38100" dir="2700000" algn="tl">
                        <a:srgbClr val="000000">
                          <a:alpha val="43137"/>
                        </a:srgbClr>
                      </a:outerShdw>
                    </a:effectLst>
                    <a:latin typeface="Segoe Condensed" pitchFamily="34" charset="0"/>
                    <a:cs typeface="Arial" charset="0"/>
                  </a:endParaRPr>
                </a:p>
              </p:txBody>
            </p:sp>
          </p:grpSp>
        </p:grpSp>
      </p:grpSp>
      <p:sp>
        <p:nvSpPr>
          <p:cNvPr id="69" name="TextBox 68"/>
          <p:cNvSpPr txBox="1"/>
          <p:nvPr/>
        </p:nvSpPr>
        <p:spPr>
          <a:xfrm>
            <a:off x="883" y="6430487"/>
            <a:ext cx="12434710" cy="572383"/>
          </a:xfrm>
          <a:prstGeom prst="rect">
            <a:avLst/>
          </a:prstGeom>
          <a:solidFill>
            <a:srgbClr val="0072C6"/>
          </a:solidFill>
        </p:spPr>
        <p:txBody>
          <a:bodyPr wrap="square" lIns="182854" tIns="146283" rIns="182854" bIns="146283" rtlCol="0">
            <a:spAutoFit/>
          </a:bodyPr>
          <a:lstStyle/>
          <a:p>
            <a:pPr algn="ctr" defTabSz="932289">
              <a:lnSpc>
                <a:spcPct val="90000"/>
              </a:lnSpc>
            </a:pPr>
            <a:r>
              <a:rPr lang="en-US" sz="2000" dirty="0">
                <a:solidFill>
                  <a:srgbClr val="FFFFFF"/>
                </a:solidFill>
              </a:rPr>
              <a:t>No infrastructure overhead   |  Pay as you use services  |  Available anywhere  |  Connected IDE </a:t>
            </a:r>
          </a:p>
        </p:txBody>
      </p:sp>
      <p:grpSp>
        <p:nvGrpSpPr>
          <p:cNvPr id="74" name="Group 73"/>
          <p:cNvGrpSpPr/>
          <p:nvPr/>
        </p:nvGrpSpPr>
        <p:grpSpPr>
          <a:xfrm>
            <a:off x="803285" y="2282318"/>
            <a:ext cx="238548" cy="239244"/>
            <a:chOff x="7352804" y="2519363"/>
            <a:chExt cx="334826" cy="335804"/>
          </a:xfrm>
          <a:solidFill>
            <a:schemeClr val="tx1"/>
          </a:solidFill>
        </p:grpSpPr>
        <p:sp>
          <p:nvSpPr>
            <p:cNvPr id="75" name="Freeform 6"/>
            <p:cNvSpPr>
              <a:spLocks/>
            </p:cNvSpPr>
            <p:nvPr/>
          </p:nvSpPr>
          <p:spPr bwMode="auto">
            <a:xfrm>
              <a:off x="7440048" y="2611859"/>
              <a:ext cx="160338" cy="150811"/>
            </a:xfrm>
            <a:custGeom>
              <a:avLst/>
              <a:gdLst>
                <a:gd name="T0" fmla="*/ 36 w 43"/>
                <a:gd name="T1" fmla="*/ 0 h 40"/>
                <a:gd name="T2" fmla="*/ 18 w 43"/>
                <a:gd name="T3" fmla="*/ 27 h 40"/>
                <a:gd name="T4" fmla="*/ 6 w 43"/>
                <a:gd name="T5" fmla="*/ 17 h 40"/>
                <a:gd name="T6" fmla="*/ 0 w 43"/>
                <a:gd name="T7" fmla="*/ 24 h 40"/>
                <a:gd name="T8" fmla="*/ 19 w 43"/>
                <a:gd name="T9" fmla="*/ 40 h 40"/>
                <a:gd name="T10" fmla="*/ 43 w 43"/>
                <a:gd name="T11" fmla="*/ 5 h 40"/>
                <a:gd name="T12" fmla="*/ 36 w 43"/>
                <a:gd name="T13" fmla="*/ 0 h 40"/>
                <a:gd name="T14" fmla="*/ 36 w 4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0">
                  <a:moveTo>
                    <a:pt x="36" y="0"/>
                  </a:moveTo>
                  <a:cubicBezTo>
                    <a:pt x="18" y="27"/>
                    <a:pt x="18" y="27"/>
                    <a:pt x="18" y="27"/>
                  </a:cubicBezTo>
                  <a:cubicBezTo>
                    <a:pt x="6" y="17"/>
                    <a:pt x="6" y="17"/>
                    <a:pt x="6" y="17"/>
                  </a:cubicBezTo>
                  <a:cubicBezTo>
                    <a:pt x="0" y="24"/>
                    <a:pt x="0" y="24"/>
                    <a:pt x="0" y="24"/>
                  </a:cubicBezTo>
                  <a:cubicBezTo>
                    <a:pt x="19" y="40"/>
                    <a:pt x="19" y="40"/>
                    <a:pt x="19" y="40"/>
                  </a:cubicBezTo>
                  <a:cubicBezTo>
                    <a:pt x="43" y="5"/>
                    <a:pt x="43" y="5"/>
                    <a:pt x="43" y="5"/>
                  </a:cubicBezTo>
                  <a:cubicBezTo>
                    <a:pt x="36" y="0"/>
                    <a:pt x="36" y="0"/>
                    <a:pt x="36" y="0"/>
                  </a:cubicBezTo>
                  <a:cubicBezTo>
                    <a:pt x="36" y="0"/>
                    <a:pt x="36" y="0"/>
                    <a:pt x="36" y="0"/>
                  </a:cubicBezTo>
                  <a:close/>
                </a:path>
              </a:pathLst>
            </a:custGeom>
            <a:grpFill/>
            <a:ln/>
            <a:extLst/>
          </p:spPr>
          <p:style>
            <a:lnRef idx="0">
              <a:schemeClr val="accent1"/>
            </a:lnRef>
            <a:fillRef idx="3">
              <a:schemeClr val="accent1"/>
            </a:fillRef>
            <a:effectRef idx="3">
              <a:schemeClr val="accent1"/>
            </a:effectRef>
            <a:fontRef idx="minor">
              <a:schemeClr val="lt1"/>
            </a:fontRef>
          </p:style>
          <p:txBody>
            <a:bodyPr vert="horz" wrap="square" lIns="91427" tIns="45713" rIns="91427" bIns="45713" numCol="1" anchor="t" anchorCtr="0" compatLnSpc="1">
              <a:prstTxWarp prst="textNoShape">
                <a:avLst/>
              </a:prstTxWarp>
            </a:bodyPr>
            <a:lstStyle/>
            <a:p>
              <a:pPr defTabSz="932289"/>
              <a:endParaRPr lang="en-US">
                <a:solidFill>
                  <a:srgbClr val="68217A"/>
                </a:solidFill>
              </a:endParaRPr>
            </a:p>
          </p:txBody>
        </p:sp>
        <p:sp>
          <p:nvSpPr>
            <p:cNvPr id="76" name="Freeform 7"/>
            <p:cNvSpPr>
              <a:spLocks noEditPoints="1"/>
            </p:cNvSpPr>
            <p:nvPr/>
          </p:nvSpPr>
          <p:spPr bwMode="auto">
            <a:xfrm rot="10800000" flipV="1">
              <a:off x="7352804" y="2519363"/>
              <a:ext cx="334826" cy="335804"/>
            </a:xfrm>
            <a:custGeom>
              <a:avLst/>
              <a:gdLst>
                <a:gd name="T0" fmla="*/ 216 w 435"/>
                <a:gd name="T1" fmla="*/ 0 h 436"/>
                <a:gd name="T2" fmla="*/ 0 w 435"/>
                <a:gd name="T3" fmla="*/ 220 h 436"/>
                <a:gd name="T4" fmla="*/ 216 w 435"/>
                <a:gd name="T5" fmla="*/ 436 h 436"/>
                <a:gd name="T6" fmla="*/ 435 w 435"/>
                <a:gd name="T7" fmla="*/ 220 h 436"/>
                <a:gd name="T8" fmla="*/ 216 w 435"/>
                <a:gd name="T9" fmla="*/ 0 h 436"/>
                <a:gd name="T10" fmla="*/ 216 w 435"/>
                <a:gd name="T11" fmla="*/ 410 h 436"/>
                <a:gd name="T12" fmla="*/ 27 w 435"/>
                <a:gd name="T13" fmla="*/ 220 h 436"/>
                <a:gd name="T14" fmla="*/ 216 w 435"/>
                <a:gd name="T15" fmla="*/ 27 h 436"/>
                <a:gd name="T16" fmla="*/ 409 w 435"/>
                <a:gd name="T17" fmla="*/ 220 h 436"/>
                <a:gd name="T18" fmla="*/ 216 w 435"/>
                <a:gd name="T19" fmla="*/ 4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6">
                  <a:moveTo>
                    <a:pt x="216" y="0"/>
                  </a:moveTo>
                  <a:cubicBezTo>
                    <a:pt x="97" y="0"/>
                    <a:pt x="0" y="97"/>
                    <a:pt x="0" y="220"/>
                  </a:cubicBezTo>
                  <a:cubicBezTo>
                    <a:pt x="0" y="340"/>
                    <a:pt x="97" y="436"/>
                    <a:pt x="216" y="436"/>
                  </a:cubicBezTo>
                  <a:cubicBezTo>
                    <a:pt x="339" y="436"/>
                    <a:pt x="435" y="340"/>
                    <a:pt x="435" y="220"/>
                  </a:cubicBezTo>
                  <a:cubicBezTo>
                    <a:pt x="435" y="97"/>
                    <a:pt x="339" y="0"/>
                    <a:pt x="216" y="0"/>
                  </a:cubicBezTo>
                  <a:close/>
                  <a:moveTo>
                    <a:pt x="216" y="410"/>
                  </a:moveTo>
                  <a:cubicBezTo>
                    <a:pt x="111" y="410"/>
                    <a:pt x="27" y="325"/>
                    <a:pt x="27" y="220"/>
                  </a:cubicBezTo>
                  <a:cubicBezTo>
                    <a:pt x="27" y="114"/>
                    <a:pt x="111" y="27"/>
                    <a:pt x="216" y="27"/>
                  </a:cubicBezTo>
                  <a:cubicBezTo>
                    <a:pt x="321" y="27"/>
                    <a:pt x="409" y="114"/>
                    <a:pt x="409" y="220"/>
                  </a:cubicBezTo>
                  <a:cubicBezTo>
                    <a:pt x="409" y="325"/>
                    <a:pt x="321" y="410"/>
                    <a:pt x="216" y="410"/>
                  </a:cubicBezTo>
                  <a:close/>
                </a:path>
              </a:pathLst>
            </a:custGeom>
            <a:grpFill/>
            <a:ln/>
            <a:extLst/>
          </p:spPr>
          <p:style>
            <a:lnRef idx="0">
              <a:schemeClr val="accent1"/>
            </a:lnRef>
            <a:fillRef idx="3">
              <a:schemeClr val="accent1"/>
            </a:fillRef>
            <a:effectRef idx="3">
              <a:schemeClr val="accent1"/>
            </a:effectRef>
            <a:fontRef idx="minor">
              <a:schemeClr val="lt1"/>
            </a:fontRef>
          </p:style>
          <p:txBody>
            <a:bodyPr vert="horz" wrap="square" lIns="91427" tIns="45713" rIns="91427" bIns="45713" numCol="1" anchor="t" anchorCtr="0" compatLnSpc="1">
              <a:prstTxWarp prst="textNoShape">
                <a:avLst/>
              </a:prstTxWarp>
            </a:bodyPr>
            <a:lstStyle/>
            <a:p>
              <a:pPr defTabSz="932289"/>
              <a:endParaRPr lang="en-US">
                <a:solidFill>
                  <a:srgbClr val="68217A"/>
                </a:solidFill>
              </a:endParaRPr>
            </a:p>
          </p:txBody>
        </p:sp>
      </p:grpSp>
      <p:sp>
        <p:nvSpPr>
          <p:cNvPr id="77" name="Rectangle 76"/>
          <p:cNvSpPr/>
          <p:nvPr/>
        </p:nvSpPr>
        <p:spPr>
          <a:xfrm>
            <a:off x="1077212" y="2232687"/>
            <a:ext cx="2797110" cy="345163"/>
          </a:xfrm>
          <a:prstGeom prst="rect">
            <a:avLst/>
          </a:prstGeom>
        </p:spPr>
        <p:txBody>
          <a:bodyPr wrap="square">
            <a:spAutoFit/>
          </a:bodyPr>
          <a:lstStyle/>
          <a:p>
            <a:pPr defTabSz="932468">
              <a:spcBef>
                <a:spcPts val="100"/>
              </a:spcBef>
              <a:spcAft>
                <a:spcPts val="200"/>
              </a:spcAft>
              <a:defRPr/>
            </a:pPr>
            <a:r>
              <a:rPr lang="en-US" sz="1599" kern="0" dirty="0">
                <a:solidFill>
                  <a:srgbClr val="000000"/>
                </a:solidFill>
              </a:rPr>
              <a:t>Agile Portfolio Management</a:t>
            </a:r>
          </a:p>
        </p:txBody>
      </p:sp>
      <p:grpSp>
        <p:nvGrpSpPr>
          <p:cNvPr id="78" name="Group 77"/>
          <p:cNvGrpSpPr/>
          <p:nvPr/>
        </p:nvGrpSpPr>
        <p:grpSpPr>
          <a:xfrm>
            <a:off x="803285" y="2597318"/>
            <a:ext cx="238548" cy="239244"/>
            <a:chOff x="7352804" y="2519363"/>
            <a:chExt cx="334826" cy="335804"/>
          </a:xfrm>
          <a:solidFill>
            <a:schemeClr val="tx1"/>
          </a:solidFill>
        </p:grpSpPr>
        <p:sp>
          <p:nvSpPr>
            <p:cNvPr id="79" name="Freeform 6"/>
            <p:cNvSpPr>
              <a:spLocks/>
            </p:cNvSpPr>
            <p:nvPr/>
          </p:nvSpPr>
          <p:spPr bwMode="auto">
            <a:xfrm>
              <a:off x="7440048" y="2611859"/>
              <a:ext cx="160338" cy="150811"/>
            </a:xfrm>
            <a:custGeom>
              <a:avLst/>
              <a:gdLst>
                <a:gd name="T0" fmla="*/ 36 w 43"/>
                <a:gd name="T1" fmla="*/ 0 h 40"/>
                <a:gd name="T2" fmla="*/ 18 w 43"/>
                <a:gd name="T3" fmla="*/ 27 h 40"/>
                <a:gd name="T4" fmla="*/ 6 w 43"/>
                <a:gd name="T5" fmla="*/ 17 h 40"/>
                <a:gd name="T6" fmla="*/ 0 w 43"/>
                <a:gd name="T7" fmla="*/ 24 h 40"/>
                <a:gd name="T8" fmla="*/ 19 w 43"/>
                <a:gd name="T9" fmla="*/ 40 h 40"/>
                <a:gd name="T10" fmla="*/ 43 w 43"/>
                <a:gd name="T11" fmla="*/ 5 h 40"/>
                <a:gd name="T12" fmla="*/ 36 w 43"/>
                <a:gd name="T13" fmla="*/ 0 h 40"/>
                <a:gd name="T14" fmla="*/ 36 w 4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0">
                  <a:moveTo>
                    <a:pt x="36" y="0"/>
                  </a:moveTo>
                  <a:cubicBezTo>
                    <a:pt x="18" y="27"/>
                    <a:pt x="18" y="27"/>
                    <a:pt x="18" y="27"/>
                  </a:cubicBezTo>
                  <a:cubicBezTo>
                    <a:pt x="6" y="17"/>
                    <a:pt x="6" y="17"/>
                    <a:pt x="6" y="17"/>
                  </a:cubicBezTo>
                  <a:cubicBezTo>
                    <a:pt x="0" y="24"/>
                    <a:pt x="0" y="24"/>
                    <a:pt x="0" y="24"/>
                  </a:cubicBezTo>
                  <a:cubicBezTo>
                    <a:pt x="19" y="40"/>
                    <a:pt x="19" y="40"/>
                    <a:pt x="19" y="40"/>
                  </a:cubicBezTo>
                  <a:cubicBezTo>
                    <a:pt x="43" y="5"/>
                    <a:pt x="43" y="5"/>
                    <a:pt x="43" y="5"/>
                  </a:cubicBezTo>
                  <a:cubicBezTo>
                    <a:pt x="36" y="0"/>
                    <a:pt x="36" y="0"/>
                    <a:pt x="36" y="0"/>
                  </a:cubicBezTo>
                  <a:cubicBezTo>
                    <a:pt x="36" y="0"/>
                    <a:pt x="36" y="0"/>
                    <a:pt x="36" y="0"/>
                  </a:cubicBezTo>
                  <a:close/>
                </a:path>
              </a:pathLst>
            </a:custGeom>
            <a:grpFill/>
            <a:ln/>
            <a:extLst/>
          </p:spPr>
          <p:style>
            <a:lnRef idx="0">
              <a:schemeClr val="accent1"/>
            </a:lnRef>
            <a:fillRef idx="3">
              <a:schemeClr val="accent1"/>
            </a:fillRef>
            <a:effectRef idx="3">
              <a:schemeClr val="accent1"/>
            </a:effectRef>
            <a:fontRef idx="minor">
              <a:schemeClr val="lt1"/>
            </a:fontRef>
          </p:style>
          <p:txBody>
            <a:bodyPr vert="horz" wrap="square" lIns="91427" tIns="45713" rIns="91427" bIns="45713" numCol="1" anchor="t" anchorCtr="0" compatLnSpc="1">
              <a:prstTxWarp prst="textNoShape">
                <a:avLst/>
              </a:prstTxWarp>
            </a:bodyPr>
            <a:lstStyle/>
            <a:p>
              <a:pPr defTabSz="932289"/>
              <a:endParaRPr lang="en-US">
                <a:solidFill>
                  <a:srgbClr val="68217A"/>
                </a:solidFill>
              </a:endParaRPr>
            </a:p>
          </p:txBody>
        </p:sp>
        <p:sp>
          <p:nvSpPr>
            <p:cNvPr id="80" name="Freeform 7"/>
            <p:cNvSpPr>
              <a:spLocks noEditPoints="1"/>
            </p:cNvSpPr>
            <p:nvPr/>
          </p:nvSpPr>
          <p:spPr bwMode="auto">
            <a:xfrm rot="10800000" flipV="1">
              <a:off x="7352804" y="2519363"/>
              <a:ext cx="334826" cy="335804"/>
            </a:xfrm>
            <a:custGeom>
              <a:avLst/>
              <a:gdLst>
                <a:gd name="T0" fmla="*/ 216 w 435"/>
                <a:gd name="T1" fmla="*/ 0 h 436"/>
                <a:gd name="T2" fmla="*/ 0 w 435"/>
                <a:gd name="T3" fmla="*/ 220 h 436"/>
                <a:gd name="T4" fmla="*/ 216 w 435"/>
                <a:gd name="T5" fmla="*/ 436 h 436"/>
                <a:gd name="T6" fmla="*/ 435 w 435"/>
                <a:gd name="T7" fmla="*/ 220 h 436"/>
                <a:gd name="T8" fmla="*/ 216 w 435"/>
                <a:gd name="T9" fmla="*/ 0 h 436"/>
                <a:gd name="T10" fmla="*/ 216 w 435"/>
                <a:gd name="T11" fmla="*/ 410 h 436"/>
                <a:gd name="T12" fmla="*/ 27 w 435"/>
                <a:gd name="T13" fmla="*/ 220 h 436"/>
                <a:gd name="T14" fmla="*/ 216 w 435"/>
                <a:gd name="T15" fmla="*/ 27 h 436"/>
                <a:gd name="T16" fmla="*/ 409 w 435"/>
                <a:gd name="T17" fmla="*/ 220 h 436"/>
                <a:gd name="T18" fmla="*/ 216 w 435"/>
                <a:gd name="T19" fmla="*/ 4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6">
                  <a:moveTo>
                    <a:pt x="216" y="0"/>
                  </a:moveTo>
                  <a:cubicBezTo>
                    <a:pt x="97" y="0"/>
                    <a:pt x="0" y="97"/>
                    <a:pt x="0" y="220"/>
                  </a:cubicBezTo>
                  <a:cubicBezTo>
                    <a:pt x="0" y="340"/>
                    <a:pt x="97" y="436"/>
                    <a:pt x="216" y="436"/>
                  </a:cubicBezTo>
                  <a:cubicBezTo>
                    <a:pt x="339" y="436"/>
                    <a:pt x="435" y="340"/>
                    <a:pt x="435" y="220"/>
                  </a:cubicBezTo>
                  <a:cubicBezTo>
                    <a:pt x="435" y="97"/>
                    <a:pt x="339" y="0"/>
                    <a:pt x="216" y="0"/>
                  </a:cubicBezTo>
                  <a:close/>
                  <a:moveTo>
                    <a:pt x="216" y="410"/>
                  </a:moveTo>
                  <a:cubicBezTo>
                    <a:pt x="111" y="410"/>
                    <a:pt x="27" y="325"/>
                    <a:pt x="27" y="220"/>
                  </a:cubicBezTo>
                  <a:cubicBezTo>
                    <a:pt x="27" y="114"/>
                    <a:pt x="111" y="27"/>
                    <a:pt x="216" y="27"/>
                  </a:cubicBezTo>
                  <a:cubicBezTo>
                    <a:pt x="321" y="27"/>
                    <a:pt x="409" y="114"/>
                    <a:pt x="409" y="220"/>
                  </a:cubicBezTo>
                  <a:cubicBezTo>
                    <a:pt x="409" y="325"/>
                    <a:pt x="321" y="410"/>
                    <a:pt x="216" y="410"/>
                  </a:cubicBezTo>
                  <a:close/>
                </a:path>
              </a:pathLst>
            </a:custGeom>
            <a:grpFill/>
            <a:ln/>
            <a:extLst/>
          </p:spPr>
          <p:style>
            <a:lnRef idx="0">
              <a:schemeClr val="accent1"/>
            </a:lnRef>
            <a:fillRef idx="3">
              <a:schemeClr val="accent1"/>
            </a:fillRef>
            <a:effectRef idx="3">
              <a:schemeClr val="accent1"/>
            </a:effectRef>
            <a:fontRef idx="minor">
              <a:schemeClr val="lt1"/>
            </a:fontRef>
          </p:style>
          <p:txBody>
            <a:bodyPr vert="horz" wrap="square" lIns="91427" tIns="45713" rIns="91427" bIns="45713" numCol="1" anchor="t" anchorCtr="0" compatLnSpc="1">
              <a:prstTxWarp prst="textNoShape">
                <a:avLst/>
              </a:prstTxWarp>
            </a:bodyPr>
            <a:lstStyle/>
            <a:p>
              <a:pPr defTabSz="932289"/>
              <a:endParaRPr lang="en-US">
                <a:solidFill>
                  <a:srgbClr val="68217A"/>
                </a:solidFill>
              </a:endParaRPr>
            </a:p>
          </p:txBody>
        </p:sp>
      </p:grpSp>
      <p:sp>
        <p:nvSpPr>
          <p:cNvPr id="81" name="Rectangle 80"/>
          <p:cNvSpPr/>
          <p:nvPr/>
        </p:nvSpPr>
        <p:spPr>
          <a:xfrm>
            <a:off x="1077212" y="2547687"/>
            <a:ext cx="2797110" cy="345163"/>
          </a:xfrm>
          <a:prstGeom prst="rect">
            <a:avLst/>
          </a:prstGeom>
        </p:spPr>
        <p:txBody>
          <a:bodyPr wrap="square">
            <a:spAutoFit/>
          </a:bodyPr>
          <a:lstStyle/>
          <a:p>
            <a:pPr defTabSz="932468">
              <a:spcBef>
                <a:spcPts val="100"/>
              </a:spcBef>
              <a:spcAft>
                <a:spcPts val="200"/>
              </a:spcAft>
              <a:defRPr/>
            </a:pPr>
            <a:r>
              <a:rPr lang="en-US" sz="1599" kern="0" dirty="0" err="1">
                <a:solidFill>
                  <a:srgbClr val="000000"/>
                </a:solidFill>
              </a:rPr>
              <a:t>Kanban</a:t>
            </a:r>
            <a:r>
              <a:rPr lang="en-US" sz="1599" kern="0" dirty="0">
                <a:solidFill>
                  <a:srgbClr val="000000"/>
                </a:solidFill>
              </a:rPr>
              <a:t> customization</a:t>
            </a:r>
          </a:p>
        </p:txBody>
      </p:sp>
      <p:sp>
        <p:nvSpPr>
          <p:cNvPr id="82" name="Rectangle 81"/>
          <p:cNvSpPr/>
          <p:nvPr/>
        </p:nvSpPr>
        <p:spPr>
          <a:xfrm>
            <a:off x="1084802" y="2876687"/>
            <a:ext cx="3161852" cy="345163"/>
          </a:xfrm>
          <a:prstGeom prst="rect">
            <a:avLst/>
          </a:prstGeom>
        </p:spPr>
        <p:txBody>
          <a:bodyPr wrap="square">
            <a:spAutoFit/>
          </a:bodyPr>
          <a:lstStyle/>
          <a:p>
            <a:pPr defTabSz="932468">
              <a:spcBef>
                <a:spcPts val="100"/>
              </a:spcBef>
              <a:spcAft>
                <a:spcPts val="200"/>
              </a:spcAft>
              <a:defRPr/>
            </a:pPr>
            <a:r>
              <a:rPr lang="en-US" sz="1599" kern="0" dirty="0">
                <a:solidFill>
                  <a:srgbClr val="000000"/>
                </a:solidFill>
              </a:rPr>
              <a:t>Work item tagging</a:t>
            </a:r>
          </a:p>
        </p:txBody>
      </p:sp>
      <p:sp>
        <p:nvSpPr>
          <p:cNvPr id="83" name="Rectangle 82"/>
          <p:cNvSpPr/>
          <p:nvPr/>
        </p:nvSpPr>
        <p:spPr>
          <a:xfrm>
            <a:off x="5554460" y="4675540"/>
            <a:ext cx="3161852" cy="345163"/>
          </a:xfrm>
          <a:prstGeom prst="rect">
            <a:avLst/>
          </a:prstGeom>
        </p:spPr>
        <p:txBody>
          <a:bodyPr wrap="square">
            <a:spAutoFit/>
          </a:bodyPr>
          <a:lstStyle/>
          <a:p>
            <a:pPr defTabSz="932468">
              <a:spcBef>
                <a:spcPts val="100"/>
              </a:spcBef>
              <a:spcAft>
                <a:spcPts val="200"/>
              </a:spcAft>
              <a:defRPr/>
            </a:pPr>
            <a:r>
              <a:rPr lang="en-US" sz="1599" kern="0" dirty="0">
                <a:solidFill>
                  <a:srgbClr val="000000"/>
                </a:solidFill>
              </a:rPr>
              <a:t>Work item charts</a:t>
            </a:r>
          </a:p>
        </p:txBody>
      </p:sp>
      <p:sp>
        <p:nvSpPr>
          <p:cNvPr id="84" name="Rectangle 83"/>
          <p:cNvSpPr/>
          <p:nvPr/>
        </p:nvSpPr>
        <p:spPr>
          <a:xfrm>
            <a:off x="5554460" y="4380440"/>
            <a:ext cx="3161852" cy="345163"/>
          </a:xfrm>
          <a:prstGeom prst="rect">
            <a:avLst/>
          </a:prstGeom>
        </p:spPr>
        <p:txBody>
          <a:bodyPr wrap="square">
            <a:spAutoFit/>
          </a:bodyPr>
          <a:lstStyle/>
          <a:p>
            <a:pPr defTabSz="932468">
              <a:spcBef>
                <a:spcPts val="100"/>
              </a:spcBef>
              <a:spcAft>
                <a:spcPts val="200"/>
              </a:spcAft>
              <a:defRPr/>
            </a:pPr>
            <a:r>
              <a:rPr lang="en-US" sz="1599" kern="0" dirty="0">
                <a:solidFill>
                  <a:srgbClr val="000000"/>
                </a:solidFill>
              </a:rPr>
              <a:t>Team Rooms</a:t>
            </a:r>
          </a:p>
        </p:txBody>
      </p:sp>
      <p:sp>
        <p:nvSpPr>
          <p:cNvPr id="85" name="Rectangle 84"/>
          <p:cNvSpPr/>
          <p:nvPr/>
        </p:nvSpPr>
        <p:spPr>
          <a:xfrm>
            <a:off x="5572770" y="4968117"/>
            <a:ext cx="2794896" cy="345163"/>
          </a:xfrm>
          <a:prstGeom prst="rect">
            <a:avLst/>
          </a:prstGeom>
        </p:spPr>
        <p:txBody>
          <a:bodyPr wrap="square">
            <a:spAutoFit/>
          </a:bodyPr>
          <a:lstStyle/>
          <a:p>
            <a:pPr defTabSz="932468">
              <a:spcBef>
                <a:spcPts val="100"/>
              </a:spcBef>
              <a:spcAft>
                <a:spcPts val="200"/>
              </a:spcAft>
              <a:defRPr/>
            </a:pPr>
            <a:r>
              <a:rPr lang="en-US" sz="1599" kern="0" dirty="0">
                <a:solidFill>
                  <a:srgbClr val="000000"/>
                </a:solidFill>
              </a:rPr>
              <a:t>Code discussions</a:t>
            </a:r>
          </a:p>
        </p:txBody>
      </p:sp>
      <p:grpSp>
        <p:nvGrpSpPr>
          <p:cNvPr id="86" name="Group 85"/>
          <p:cNvGrpSpPr/>
          <p:nvPr/>
        </p:nvGrpSpPr>
        <p:grpSpPr>
          <a:xfrm>
            <a:off x="803285" y="2930788"/>
            <a:ext cx="238548" cy="239244"/>
            <a:chOff x="7352804" y="2519363"/>
            <a:chExt cx="334826" cy="335804"/>
          </a:xfrm>
          <a:solidFill>
            <a:schemeClr val="tx1"/>
          </a:solidFill>
        </p:grpSpPr>
        <p:sp>
          <p:nvSpPr>
            <p:cNvPr id="87" name="Freeform 6"/>
            <p:cNvSpPr>
              <a:spLocks/>
            </p:cNvSpPr>
            <p:nvPr/>
          </p:nvSpPr>
          <p:spPr bwMode="auto">
            <a:xfrm>
              <a:off x="7440048" y="2611859"/>
              <a:ext cx="160338" cy="150811"/>
            </a:xfrm>
            <a:custGeom>
              <a:avLst/>
              <a:gdLst>
                <a:gd name="T0" fmla="*/ 36 w 43"/>
                <a:gd name="T1" fmla="*/ 0 h 40"/>
                <a:gd name="T2" fmla="*/ 18 w 43"/>
                <a:gd name="T3" fmla="*/ 27 h 40"/>
                <a:gd name="T4" fmla="*/ 6 w 43"/>
                <a:gd name="T5" fmla="*/ 17 h 40"/>
                <a:gd name="T6" fmla="*/ 0 w 43"/>
                <a:gd name="T7" fmla="*/ 24 h 40"/>
                <a:gd name="T8" fmla="*/ 19 w 43"/>
                <a:gd name="T9" fmla="*/ 40 h 40"/>
                <a:gd name="T10" fmla="*/ 43 w 43"/>
                <a:gd name="T11" fmla="*/ 5 h 40"/>
                <a:gd name="T12" fmla="*/ 36 w 43"/>
                <a:gd name="T13" fmla="*/ 0 h 40"/>
                <a:gd name="T14" fmla="*/ 36 w 4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0">
                  <a:moveTo>
                    <a:pt x="36" y="0"/>
                  </a:moveTo>
                  <a:cubicBezTo>
                    <a:pt x="18" y="27"/>
                    <a:pt x="18" y="27"/>
                    <a:pt x="18" y="27"/>
                  </a:cubicBezTo>
                  <a:cubicBezTo>
                    <a:pt x="6" y="17"/>
                    <a:pt x="6" y="17"/>
                    <a:pt x="6" y="17"/>
                  </a:cubicBezTo>
                  <a:cubicBezTo>
                    <a:pt x="0" y="24"/>
                    <a:pt x="0" y="24"/>
                    <a:pt x="0" y="24"/>
                  </a:cubicBezTo>
                  <a:cubicBezTo>
                    <a:pt x="19" y="40"/>
                    <a:pt x="19" y="40"/>
                    <a:pt x="19" y="40"/>
                  </a:cubicBezTo>
                  <a:cubicBezTo>
                    <a:pt x="43" y="5"/>
                    <a:pt x="43" y="5"/>
                    <a:pt x="43" y="5"/>
                  </a:cubicBezTo>
                  <a:cubicBezTo>
                    <a:pt x="36" y="0"/>
                    <a:pt x="36" y="0"/>
                    <a:pt x="36" y="0"/>
                  </a:cubicBezTo>
                  <a:cubicBezTo>
                    <a:pt x="36" y="0"/>
                    <a:pt x="36" y="0"/>
                    <a:pt x="36" y="0"/>
                  </a:cubicBezTo>
                  <a:close/>
                </a:path>
              </a:pathLst>
            </a:custGeom>
            <a:grpFill/>
            <a:ln/>
            <a:extLst/>
          </p:spPr>
          <p:style>
            <a:lnRef idx="0">
              <a:schemeClr val="accent1"/>
            </a:lnRef>
            <a:fillRef idx="3">
              <a:schemeClr val="accent1"/>
            </a:fillRef>
            <a:effectRef idx="3">
              <a:schemeClr val="accent1"/>
            </a:effectRef>
            <a:fontRef idx="minor">
              <a:schemeClr val="lt1"/>
            </a:fontRef>
          </p:style>
          <p:txBody>
            <a:bodyPr vert="horz" wrap="square" lIns="91427" tIns="45713" rIns="91427" bIns="45713" numCol="1" anchor="t" anchorCtr="0" compatLnSpc="1">
              <a:prstTxWarp prst="textNoShape">
                <a:avLst/>
              </a:prstTxWarp>
            </a:bodyPr>
            <a:lstStyle/>
            <a:p>
              <a:pPr defTabSz="932289"/>
              <a:endParaRPr lang="en-US">
                <a:solidFill>
                  <a:srgbClr val="68217A"/>
                </a:solidFill>
              </a:endParaRPr>
            </a:p>
          </p:txBody>
        </p:sp>
        <p:sp>
          <p:nvSpPr>
            <p:cNvPr id="88" name="Freeform 7"/>
            <p:cNvSpPr>
              <a:spLocks noEditPoints="1"/>
            </p:cNvSpPr>
            <p:nvPr/>
          </p:nvSpPr>
          <p:spPr bwMode="auto">
            <a:xfrm rot="10800000" flipV="1">
              <a:off x="7352804" y="2519363"/>
              <a:ext cx="334826" cy="335804"/>
            </a:xfrm>
            <a:custGeom>
              <a:avLst/>
              <a:gdLst>
                <a:gd name="T0" fmla="*/ 216 w 435"/>
                <a:gd name="T1" fmla="*/ 0 h 436"/>
                <a:gd name="T2" fmla="*/ 0 w 435"/>
                <a:gd name="T3" fmla="*/ 220 h 436"/>
                <a:gd name="T4" fmla="*/ 216 w 435"/>
                <a:gd name="T5" fmla="*/ 436 h 436"/>
                <a:gd name="T6" fmla="*/ 435 w 435"/>
                <a:gd name="T7" fmla="*/ 220 h 436"/>
                <a:gd name="T8" fmla="*/ 216 w 435"/>
                <a:gd name="T9" fmla="*/ 0 h 436"/>
                <a:gd name="T10" fmla="*/ 216 w 435"/>
                <a:gd name="T11" fmla="*/ 410 h 436"/>
                <a:gd name="T12" fmla="*/ 27 w 435"/>
                <a:gd name="T13" fmla="*/ 220 h 436"/>
                <a:gd name="T14" fmla="*/ 216 w 435"/>
                <a:gd name="T15" fmla="*/ 27 h 436"/>
                <a:gd name="T16" fmla="*/ 409 w 435"/>
                <a:gd name="T17" fmla="*/ 220 h 436"/>
                <a:gd name="T18" fmla="*/ 216 w 435"/>
                <a:gd name="T19" fmla="*/ 4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6">
                  <a:moveTo>
                    <a:pt x="216" y="0"/>
                  </a:moveTo>
                  <a:cubicBezTo>
                    <a:pt x="97" y="0"/>
                    <a:pt x="0" y="97"/>
                    <a:pt x="0" y="220"/>
                  </a:cubicBezTo>
                  <a:cubicBezTo>
                    <a:pt x="0" y="340"/>
                    <a:pt x="97" y="436"/>
                    <a:pt x="216" y="436"/>
                  </a:cubicBezTo>
                  <a:cubicBezTo>
                    <a:pt x="339" y="436"/>
                    <a:pt x="435" y="340"/>
                    <a:pt x="435" y="220"/>
                  </a:cubicBezTo>
                  <a:cubicBezTo>
                    <a:pt x="435" y="97"/>
                    <a:pt x="339" y="0"/>
                    <a:pt x="216" y="0"/>
                  </a:cubicBezTo>
                  <a:close/>
                  <a:moveTo>
                    <a:pt x="216" y="410"/>
                  </a:moveTo>
                  <a:cubicBezTo>
                    <a:pt x="111" y="410"/>
                    <a:pt x="27" y="325"/>
                    <a:pt x="27" y="220"/>
                  </a:cubicBezTo>
                  <a:cubicBezTo>
                    <a:pt x="27" y="114"/>
                    <a:pt x="111" y="27"/>
                    <a:pt x="216" y="27"/>
                  </a:cubicBezTo>
                  <a:cubicBezTo>
                    <a:pt x="321" y="27"/>
                    <a:pt x="409" y="114"/>
                    <a:pt x="409" y="220"/>
                  </a:cubicBezTo>
                  <a:cubicBezTo>
                    <a:pt x="409" y="325"/>
                    <a:pt x="321" y="410"/>
                    <a:pt x="216" y="410"/>
                  </a:cubicBezTo>
                  <a:close/>
                </a:path>
              </a:pathLst>
            </a:custGeom>
            <a:grpFill/>
            <a:ln/>
            <a:extLst/>
          </p:spPr>
          <p:style>
            <a:lnRef idx="0">
              <a:schemeClr val="accent1"/>
            </a:lnRef>
            <a:fillRef idx="3">
              <a:schemeClr val="accent1"/>
            </a:fillRef>
            <a:effectRef idx="3">
              <a:schemeClr val="accent1"/>
            </a:effectRef>
            <a:fontRef idx="minor">
              <a:schemeClr val="lt1"/>
            </a:fontRef>
          </p:style>
          <p:txBody>
            <a:bodyPr vert="horz" wrap="square" lIns="91427" tIns="45713" rIns="91427" bIns="45713" numCol="1" anchor="t" anchorCtr="0" compatLnSpc="1">
              <a:prstTxWarp prst="textNoShape">
                <a:avLst/>
              </a:prstTxWarp>
            </a:bodyPr>
            <a:lstStyle/>
            <a:p>
              <a:pPr defTabSz="932289"/>
              <a:endParaRPr lang="en-US">
                <a:solidFill>
                  <a:srgbClr val="68217A"/>
                </a:solidFill>
              </a:endParaRPr>
            </a:p>
          </p:txBody>
        </p:sp>
      </p:grpSp>
      <p:grpSp>
        <p:nvGrpSpPr>
          <p:cNvPr id="89" name="Group 88"/>
          <p:cNvGrpSpPr/>
          <p:nvPr/>
        </p:nvGrpSpPr>
        <p:grpSpPr>
          <a:xfrm>
            <a:off x="5328288" y="4396437"/>
            <a:ext cx="238548" cy="239244"/>
            <a:chOff x="7352804" y="2519363"/>
            <a:chExt cx="334826" cy="335804"/>
          </a:xfrm>
          <a:solidFill>
            <a:schemeClr val="tx1"/>
          </a:solidFill>
        </p:grpSpPr>
        <p:sp>
          <p:nvSpPr>
            <p:cNvPr id="90" name="Freeform 6"/>
            <p:cNvSpPr>
              <a:spLocks/>
            </p:cNvSpPr>
            <p:nvPr/>
          </p:nvSpPr>
          <p:spPr bwMode="auto">
            <a:xfrm>
              <a:off x="7440048" y="2611859"/>
              <a:ext cx="160338" cy="150811"/>
            </a:xfrm>
            <a:custGeom>
              <a:avLst/>
              <a:gdLst>
                <a:gd name="T0" fmla="*/ 36 w 43"/>
                <a:gd name="T1" fmla="*/ 0 h 40"/>
                <a:gd name="T2" fmla="*/ 18 w 43"/>
                <a:gd name="T3" fmla="*/ 27 h 40"/>
                <a:gd name="T4" fmla="*/ 6 w 43"/>
                <a:gd name="T5" fmla="*/ 17 h 40"/>
                <a:gd name="T6" fmla="*/ 0 w 43"/>
                <a:gd name="T7" fmla="*/ 24 h 40"/>
                <a:gd name="T8" fmla="*/ 19 w 43"/>
                <a:gd name="T9" fmla="*/ 40 h 40"/>
                <a:gd name="T10" fmla="*/ 43 w 43"/>
                <a:gd name="T11" fmla="*/ 5 h 40"/>
                <a:gd name="T12" fmla="*/ 36 w 43"/>
                <a:gd name="T13" fmla="*/ 0 h 40"/>
                <a:gd name="T14" fmla="*/ 36 w 4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0">
                  <a:moveTo>
                    <a:pt x="36" y="0"/>
                  </a:moveTo>
                  <a:cubicBezTo>
                    <a:pt x="18" y="27"/>
                    <a:pt x="18" y="27"/>
                    <a:pt x="18" y="27"/>
                  </a:cubicBezTo>
                  <a:cubicBezTo>
                    <a:pt x="6" y="17"/>
                    <a:pt x="6" y="17"/>
                    <a:pt x="6" y="17"/>
                  </a:cubicBezTo>
                  <a:cubicBezTo>
                    <a:pt x="0" y="24"/>
                    <a:pt x="0" y="24"/>
                    <a:pt x="0" y="24"/>
                  </a:cubicBezTo>
                  <a:cubicBezTo>
                    <a:pt x="19" y="40"/>
                    <a:pt x="19" y="40"/>
                    <a:pt x="19" y="40"/>
                  </a:cubicBezTo>
                  <a:cubicBezTo>
                    <a:pt x="43" y="5"/>
                    <a:pt x="43" y="5"/>
                    <a:pt x="43" y="5"/>
                  </a:cubicBezTo>
                  <a:cubicBezTo>
                    <a:pt x="36" y="0"/>
                    <a:pt x="36" y="0"/>
                    <a:pt x="36" y="0"/>
                  </a:cubicBezTo>
                  <a:cubicBezTo>
                    <a:pt x="36" y="0"/>
                    <a:pt x="36" y="0"/>
                    <a:pt x="36" y="0"/>
                  </a:cubicBezTo>
                  <a:close/>
                </a:path>
              </a:pathLst>
            </a:custGeom>
            <a:grpFill/>
            <a:ln/>
            <a:extLst/>
          </p:spPr>
          <p:style>
            <a:lnRef idx="0">
              <a:schemeClr val="accent1"/>
            </a:lnRef>
            <a:fillRef idx="3">
              <a:schemeClr val="accent1"/>
            </a:fillRef>
            <a:effectRef idx="3">
              <a:schemeClr val="accent1"/>
            </a:effectRef>
            <a:fontRef idx="minor">
              <a:schemeClr val="lt1"/>
            </a:fontRef>
          </p:style>
          <p:txBody>
            <a:bodyPr vert="horz" wrap="square" lIns="91427" tIns="45713" rIns="91427" bIns="45713" numCol="1" anchor="t" anchorCtr="0" compatLnSpc="1">
              <a:prstTxWarp prst="textNoShape">
                <a:avLst/>
              </a:prstTxWarp>
            </a:bodyPr>
            <a:lstStyle/>
            <a:p>
              <a:pPr defTabSz="932289"/>
              <a:endParaRPr lang="en-US">
                <a:solidFill>
                  <a:srgbClr val="68217A"/>
                </a:solidFill>
              </a:endParaRPr>
            </a:p>
          </p:txBody>
        </p:sp>
        <p:sp>
          <p:nvSpPr>
            <p:cNvPr id="91" name="Freeform 7"/>
            <p:cNvSpPr>
              <a:spLocks noEditPoints="1"/>
            </p:cNvSpPr>
            <p:nvPr/>
          </p:nvSpPr>
          <p:spPr bwMode="auto">
            <a:xfrm rot="10800000" flipV="1">
              <a:off x="7352804" y="2519363"/>
              <a:ext cx="334826" cy="335804"/>
            </a:xfrm>
            <a:custGeom>
              <a:avLst/>
              <a:gdLst>
                <a:gd name="T0" fmla="*/ 216 w 435"/>
                <a:gd name="T1" fmla="*/ 0 h 436"/>
                <a:gd name="T2" fmla="*/ 0 w 435"/>
                <a:gd name="T3" fmla="*/ 220 h 436"/>
                <a:gd name="T4" fmla="*/ 216 w 435"/>
                <a:gd name="T5" fmla="*/ 436 h 436"/>
                <a:gd name="T6" fmla="*/ 435 w 435"/>
                <a:gd name="T7" fmla="*/ 220 h 436"/>
                <a:gd name="T8" fmla="*/ 216 w 435"/>
                <a:gd name="T9" fmla="*/ 0 h 436"/>
                <a:gd name="T10" fmla="*/ 216 w 435"/>
                <a:gd name="T11" fmla="*/ 410 h 436"/>
                <a:gd name="T12" fmla="*/ 27 w 435"/>
                <a:gd name="T13" fmla="*/ 220 h 436"/>
                <a:gd name="T14" fmla="*/ 216 w 435"/>
                <a:gd name="T15" fmla="*/ 27 h 436"/>
                <a:gd name="T16" fmla="*/ 409 w 435"/>
                <a:gd name="T17" fmla="*/ 220 h 436"/>
                <a:gd name="T18" fmla="*/ 216 w 435"/>
                <a:gd name="T19" fmla="*/ 4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6">
                  <a:moveTo>
                    <a:pt x="216" y="0"/>
                  </a:moveTo>
                  <a:cubicBezTo>
                    <a:pt x="97" y="0"/>
                    <a:pt x="0" y="97"/>
                    <a:pt x="0" y="220"/>
                  </a:cubicBezTo>
                  <a:cubicBezTo>
                    <a:pt x="0" y="340"/>
                    <a:pt x="97" y="436"/>
                    <a:pt x="216" y="436"/>
                  </a:cubicBezTo>
                  <a:cubicBezTo>
                    <a:pt x="339" y="436"/>
                    <a:pt x="435" y="340"/>
                    <a:pt x="435" y="220"/>
                  </a:cubicBezTo>
                  <a:cubicBezTo>
                    <a:pt x="435" y="97"/>
                    <a:pt x="339" y="0"/>
                    <a:pt x="216" y="0"/>
                  </a:cubicBezTo>
                  <a:close/>
                  <a:moveTo>
                    <a:pt x="216" y="410"/>
                  </a:moveTo>
                  <a:cubicBezTo>
                    <a:pt x="111" y="410"/>
                    <a:pt x="27" y="325"/>
                    <a:pt x="27" y="220"/>
                  </a:cubicBezTo>
                  <a:cubicBezTo>
                    <a:pt x="27" y="114"/>
                    <a:pt x="111" y="27"/>
                    <a:pt x="216" y="27"/>
                  </a:cubicBezTo>
                  <a:cubicBezTo>
                    <a:pt x="321" y="27"/>
                    <a:pt x="409" y="114"/>
                    <a:pt x="409" y="220"/>
                  </a:cubicBezTo>
                  <a:cubicBezTo>
                    <a:pt x="409" y="325"/>
                    <a:pt x="321" y="410"/>
                    <a:pt x="216" y="410"/>
                  </a:cubicBezTo>
                  <a:close/>
                </a:path>
              </a:pathLst>
            </a:custGeom>
            <a:grpFill/>
            <a:ln/>
            <a:extLst/>
          </p:spPr>
          <p:style>
            <a:lnRef idx="0">
              <a:schemeClr val="accent1"/>
            </a:lnRef>
            <a:fillRef idx="3">
              <a:schemeClr val="accent1"/>
            </a:fillRef>
            <a:effectRef idx="3">
              <a:schemeClr val="accent1"/>
            </a:effectRef>
            <a:fontRef idx="minor">
              <a:schemeClr val="lt1"/>
            </a:fontRef>
          </p:style>
          <p:txBody>
            <a:bodyPr vert="horz" wrap="square" lIns="91427" tIns="45713" rIns="91427" bIns="45713" numCol="1" anchor="t" anchorCtr="0" compatLnSpc="1">
              <a:prstTxWarp prst="textNoShape">
                <a:avLst/>
              </a:prstTxWarp>
            </a:bodyPr>
            <a:lstStyle/>
            <a:p>
              <a:pPr defTabSz="932289"/>
              <a:endParaRPr lang="en-US">
                <a:solidFill>
                  <a:srgbClr val="68217A"/>
                </a:solidFill>
              </a:endParaRPr>
            </a:p>
          </p:txBody>
        </p:sp>
      </p:grpSp>
      <p:grpSp>
        <p:nvGrpSpPr>
          <p:cNvPr id="92" name="Group 91"/>
          <p:cNvGrpSpPr/>
          <p:nvPr/>
        </p:nvGrpSpPr>
        <p:grpSpPr>
          <a:xfrm>
            <a:off x="5328288" y="4711437"/>
            <a:ext cx="238548" cy="239244"/>
            <a:chOff x="7352804" y="2519363"/>
            <a:chExt cx="334826" cy="335804"/>
          </a:xfrm>
          <a:solidFill>
            <a:schemeClr val="tx1"/>
          </a:solidFill>
        </p:grpSpPr>
        <p:sp>
          <p:nvSpPr>
            <p:cNvPr id="93" name="Freeform 6"/>
            <p:cNvSpPr>
              <a:spLocks/>
            </p:cNvSpPr>
            <p:nvPr/>
          </p:nvSpPr>
          <p:spPr bwMode="auto">
            <a:xfrm>
              <a:off x="7440048" y="2611859"/>
              <a:ext cx="160338" cy="150811"/>
            </a:xfrm>
            <a:custGeom>
              <a:avLst/>
              <a:gdLst>
                <a:gd name="T0" fmla="*/ 36 w 43"/>
                <a:gd name="T1" fmla="*/ 0 h 40"/>
                <a:gd name="T2" fmla="*/ 18 w 43"/>
                <a:gd name="T3" fmla="*/ 27 h 40"/>
                <a:gd name="T4" fmla="*/ 6 w 43"/>
                <a:gd name="T5" fmla="*/ 17 h 40"/>
                <a:gd name="T6" fmla="*/ 0 w 43"/>
                <a:gd name="T7" fmla="*/ 24 h 40"/>
                <a:gd name="T8" fmla="*/ 19 w 43"/>
                <a:gd name="T9" fmla="*/ 40 h 40"/>
                <a:gd name="T10" fmla="*/ 43 w 43"/>
                <a:gd name="T11" fmla="*/ 5 h 40"/>
                <a:gd name="T12" fmla="*/ 36 w 43"/>
                <a:gd name="T13" fmla="*/ 0 h 40"/>
                <a:gd name="T14" fmla="*/ 36 w 4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0">
                  <a:moveTo>
                    <a:pt x="36" y="0"/>
                  </a:moveTo>
                  <a:cubicBezTo>
                    <a:pt x="18" y="27"/>
                    <a:pt x="18" y="27"/>
                    <a:pt x="18" y="27"/>
                  </a:cubicBezTo>
                  <a:cubicBezTo>
                    <a:pt x="6" y="17"/>
                    <a:pt x="6" y="17"/>
                    <a:pt x="6" y="17"/>
                  </a:cubicBezTo>
                  <a:cubicBezTo>
                    <a:pt x="0" y="24"/>
                    <a:pt x="0" y="24"/>
                    <a:pt x="0" y="24"/>
                  </a:cubicBezTo>
                  <a:cubicBezTo>
                    <a:pt x="19" y="40"/>
                    <a:pt x="19" y="40"/>
                    <a:pt x="19" y="40"/>
                  </a:cubicBezTo>
                  <a:cubicBezTo>
                    <a:pt x="43" y="5"/>
                    <a:pt x="43" y="5"/>
                    <a:pt x="43" y="5"/>
                  </a:cubicBezTo>
                  <a:cubicBezTo>
                    <a:pt x="36" y="0"/>
                    <a:pt x="36" y="0"/>
                    <a:pt x="36" y="0"/>
                  </a:cubicBezTo>
                  <a:cubicBezTo>
                    <a:pt x="36" y="0"/>
                    <a:pt x="36" y="0"/>
                    <a:pt x="36" y="0"/>
                  </a:cubicBezTo>
                  <a:close/>
                </a:path>
              </a:pathLst>
            </a:custGeom>
            <a:grpFill/>
            <a:ln/>
            <a:extLst/>
          </p:spPr>
          <p:style>
            <a:lnRef idx="0">
              <a:schemeClr val="accent1"/>
            </a:lnRef>
            <a:fillRef idx="3">
              <a:schemeClr val="accent1"/>
            </a:fillRef>
            <a:effectRef idx="3">
              <a:schemeClr val="accent1"/>
            </a:effectRef>
            <a:fontRef idx="minor">
              <a:schemeClr val="lt1"/>
            </a:fontRef>
          </p:style>
          <p:txBody>
            <a:bodyPr vert="horz" wrap="square" lIns="91427" tIns="45713" rIns="91427" bIns="45713" numCol="1" anchor="t" anchorCtr="0" compatLnSpc="1">
              <a:prstTxWarp prst="textNoShape">
                <a:avLst/>
              </a:prstTxWarp>
            </a:bodyPr>
            <a:lstStyle/>
            <a:p>
              <a:pPr defTabSz="932289"/>
              <a:endParaRPr lang="en-US">
                <a:solidFill>
                  <a:srgbClr val="68217A"/>
                </a:solidFill>
              </a:endParaRPr>
            </a:p>
          </p:txBody>
        </p:sp>
        <p:sp>
          <p:nvSpPr>
            <p:cNvPr id="94" name="Freeform 7"/>
            <p:cNvSpPr>
              <a:spLocks noEditPoints="1"/>
            </p:cNvSpPr>
            <p:nvPr/>
          </p:nvSpPr>
          <p:spPr bwMode="auto">
            <a:xfrm rot="10800000" flipV="1">
              <a:off x="7352804" y="2519363"/>
              <a:ext cx="334826" cy="335804"/>
            </a:xfrm>
            <a:custGeom>
              <a:avLst/>
              <a:gdLst>
                <a:gd name="T0" fmla="*/ 216 w 435"/>
                <a:gd name="T1" fmla="*/ 0 h 436"/>
                <a:gd name="T2" fmla="*/ 0 w 435"/>
                <a:gd name="T3" fmla="*/ 220 h 436"/>
                <a:gd name="T4" fmla="*/ 216 w 435"/>
                <a:gd name="T5" fmla="*/ 436 h 436"/>
                <a:gd name="T6" fmla="*/ 435 w 435"/>
                <a:gd name="T7" fmla="*/ 220 h 436"/>
                <a:gd name="T8" fmla="*/ 216 w 435"/>
                <a:gd name="T9" fmla="*/ 0 h 436"/>
                <a:gd name="T10" fmla="*/ 216 w 435"/>
                <a:gd name="T11" fmla="*/ 410 h 436"/>
                <a:gd name="T12" fmla="*/ 27 w 435"/>
                <a:gd name="T13" fmla="*/ 220 h 436"/>
                <a:gd name="T14" fmla="*/ 216 w 435"/>
                <a:gd name="T15" fmla="*/ 27 h 436"/>
                <a:gd name="T16" fmla="*/ 409 w 435"/>
                <a:gd name="T17" fmla="*/ 220 h 436"/>
                <a:gd name="T18" fmla="*/ 216 w 435"/>
                <a:gd name="T19" fmla="*/ 4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6">
                  <a:moveTo>
                    <a:pt x="216" y="0"/>
                  </a:moveTo>
                  <a:cubicBezTo>
                    <a:pt x="97" y="0"/>
                    <a:pt x="0" y="97"/>
                    <a:pt x="0" y="220"/>
                  </a:cubicBezTo>
                  <a:cubicBezTo>
                    <a:pt x="0" y="340"/>
                    <a:pt x="97" y="436"/>
                    <a:pt x="216" y="436"/>
                  </a:cubicBezTo>
                  <a:cubicBezTo>
                    <a:pt x="339" y="436"/>
                    <a:pt x="435" y="340"/>
                    <a:pt x="435" y="220"/>
                  </a:cubicBezTo>
                  <a:cubicBezTo>
                    <a:pt x="435" y="97"/>
                    <a:pt x="339" y="0"/>
                    <a:pt x="216" y="0"/>
                  </a:cubicBezTo>
                  <a:close/>
                  <a:moveTo>
                    <a:pt x="216" y="410"/>
                  </a:moveTo>
                  <a:cubicBezTo>
                    <a:pt x="111" y="410"/>
                    <a:pt x="27" y="325"/>
                    <a:pt x="27" y="220"/>
                  </a:cubicBezTo>
                  <a:cubicBezTo>
                    <a:pt x="27" y="114"/>
                    <a:pt x="111" y="27"/>
                    <a:pt x="216" y="27"/>
                  </a:cubicBezTo>
                  <a:cubicBezTo>
                    <a:pt x="321" y="27"/>
                    <a:pt x="409" y="114"/>
                    <a:pt x="409" y="220"/>
                  </a:cubicBezTo>
                  <a:cubicBezTo>
                    <a:pt x="409" y="325"/>
                    <a:pt x="321" y="410"/>
                    <a:pt x="216" y="410"/>
                  </a:cubicBezTo>
                  <a:close/>
                </a:path>
              </a:pathLst>
            </a:custGeom>
            <a:grpFill/>
            <a:ln/>
            <a:extLst/>
          </p:spPr>
          <p:style>
            <a:lnRef idx="0">
              <a:schemeClr val="accent1"/>
            </a:lnRef>
            <a:fillRef idx="3">
              <a:schemeClr val="accent1"/>
            </a:fillRef>
            <a:effectRef idx="3">
              <a:schemeClr val="accent1"/>
            </a:effectRef>
            <a:fontRef idx="minor">
              <a:schemeClr val="lt1"/>
            </a:fontRef>
          </p:style>
          <p:txBody>
            <a:bodyPr vert="horz" wrap="square" lIns="91427" tIns="45713" rIns="91427" bIns="45713" numCol="1" anchor="t" anchorCtr="0" compatLnSpc="1">
              <a:prstTxWarp prst="textNoShape">
                <a:avLst/>
              </a:prstTxWarp>
            </a:bodyPr>
            <a:lstStyle/>
            <a:p>
              <a:pPr defTabSz="932289"/>
              <a:endParaRPr lang="en-US">
                <a:solidFill>
                  <a:srgbClr val="68217A"/>
                </a:solidFill>
              </a:endParaRPr>
            </a:p>
          </p:txBody>
        </p:sp>
      </p:grpSp>
      <p:grpSp>
        <p:nvGrpSpPr>
          <p:cNvPr id="95" name="Group 94"/>
          <p:cNvGrpSpPr/>
          <p:nvPr/>
        </p:nvGrpSpPr>
        <p:grpSpPr>
          <a:xfrm>
            <a:off x="5328288" y="5044907"/>
            <a:ext cx="238548" cy="239244"/>
            <a:chOff x="7352804" y="2519363"/>
            <a:chExt cx="334826" cy="335804"/>
          </a:xfrm>
          <a:solidFill>
            <a:schemeClr val="tx1"/>
          </a:solidFill>
        </p:grpSpPr>
        <p:sp>
          <p:nvSpPr>
            <p:cNvPr id="96" name="Freeform 6"/>
            <p:cNvSpPr>
              <a:spLocks/>
            </p:cNvSpPr>
            <p:nvPr/>
          </p:nvSpPr>
          <p:spPr bwMode="auto">
            <a:xfrm>
              <a:off x="7440048" y="2611859"/>
              <a:ext cx="160338" cy="150811"/>
            </a:xfrm>
            <a:custGeom>
              <a:avLst/>
              <a:gdLst>
                <a:gd name="T0" fmla="*/ 36 w 43"/>
                <a:gd name="T1" fmla="*/ 0 h 40"/>
                <a:gd name="T2" fmla="*/ 18 w 43"/>
                <a:gd name="T3" fmla="*/ 27 h 40"/>
                <a:gd name="T4" fmla="*/ 6 w 43"/>
                <a:gd name="T5" fmla="*/ 17 h 40"/>
                <a:gd name="T6" fmla="*/ 0 w 43"/>
                <a:gd name="T7" fmla="*/ 24 h 40"/>
                <a:gd name="T8" fmla="*/ 19 w 43"/>
                <a:gd name="T9" fmla="*/ 40 h 40"/>
                <a:gd name="T10" fmla="*/ 43 w 43"/>
                <a:gd name="T11" fmla="*/ 5 h 40"/>
                <a:gd name="T12" fmla="*/ 36 w 43"/>
                <a:gd name="T13" fmla="*/ 0 h 40"/>
                <a:gd name="T14" fmla="*/ 36 w 4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0">
                  <a:moveTo>
                    <a:pt x="36" y="0"/>
                  </a:moveTo>
                  <a:cubicBezTo>
                    <a:pt x="18" y="27"/>
                    <a:pt x="18" y="27"/>
                    <a:pt x="18" y="27"/>
                  </a:cubicBezTo>
                  <a:cubicBezTo>
                    <a:pt x="6" y="17"/>
                    <a:pt x="6" y="17"/>
                    <a:pt x="6" y="17"/>
                  </a:cubicBezTo>
                  <a:cubicBezTo>
                    <a:pt x="0" y="24"/>
                    <a:pt x="0" y="24"/>
                    <a:pt x="0" y="24"/>
                  </a:cubicBezTo>
                  <a:cubicBezTo>
                    <a:pt x="19" y="40"/>
                    <a:pt x="19" y="40"/>
                    <a:pt x="19" y="40"/>
                  </a:cubicBezTo>
                  <a:cubicBezTo>
                    <a:pt x="43" y="5"/>
                    <a:pt x="43" y="5"/>
                    <a:pt x="43" y="5"/>
                  </a:cubicBezTo>
                  <a:cubicBezTo>
                    <a:pt x="36" y="0"/>
                    <a:pt x="36" y="0"/>
                    <a:pt x="36" y="0"/>
                  </a:cubicBezTo>
                  <a:cubicBezTo>
                    <a:pt x="36" y="0"/>
                    <a:pt x="36" y="0"/>
                    <a:pt x="36" y="0"/>
                  </a:cubicBezTo>
                  <a:close/>
                </a:path>
              </a:pathLst>
            </a:custGeom>
            <a:grpFill/>
            <a:ln/>
            <a:extLst/>
          </p:spPr>
          <p:style>
            <a:lnRef idx="0">
              <a:schemeClr val="accent1"/>
            </a:lnRef>
            <a:fillRef idx="3">
              <a:schemeClr val="accent1"/>
            </a:fillRef>
            <a:effectRef idx="3">
              <a:schemeClr val="accent1"/>
            </a:effectRef>
            <a:fontRef idx="minor">
              <a:schemeClr val="lt1"/>
            </a:fontRef>
          </p:style>
          <p:txBody>
            <a:bodyPr vert="horz" wrap="square" lIns="91427" tIns="45713" rIns="91427" bIns="45713" numCol="1" anchor="t" anchorCtr="0" compatLnSpc="1">
              <a:prstTxWarp prst="textNoShape">
                <a:avLst/>
              </a:prstTxWarp>
            </a:bodyPr>
            <a:lstStyle/>
            <a:p>
              <a:pPr defTabSz="932289"/>
              <a:endParaRPr lang="en-US">
                <a:solidFill>
                  <a:srgbClr val="68217A"/>
                </a:solidFill>
              </a:endParaRPr>
            </a:p>
          </p:txBody>
        </p:sp>
        <p:sp>
          <p:nvSpPr>
            <p:cNvPr id="97" name="Freeform 7"/>
            <p:cNvSpPr>
              <a:spLocks noEditPoints="1"/>
            </p:cNvSpPr>
            <p:nvPr/>
          </p:nvSpPr>
          <p:spPr bwMode="auto">
            <a:xfrm rot="10800000" flipV="1">
              <a:off x="7352804" y="2519363"/>
              <a:ext cx="334826" cy="335804"/>
            </a:xfrm>
            <a:custGeom>
              <a:avLst/>
              <a:gdLst>
                <a:gd name="T0" fmla="*/ 216 w 435"/>
                <a:gd name="T1" fmla="*/ 0 h 436"/>
                <a:gd name="T2" fmla="*/ 0 w 435"/>
                <a:gd name="T3" fmla="*/ 220 h 436"/>
                <a:gd name="T4" fmla="*/ 216 w 435"/>
                <a:gd name="T5" fmla="*/ 436 h 436"/>
                <a:gd name="T6" fmla="*/ 435 w 435"/>
                <a:gd name="T7" fmla="*/ 220 h 436"/>
                <a:gd name="T8" fmla="*/ 216 w 435"/>
                <a:gd name="T9" fmla="*/ 0 h 436"/>
                <a:gd name="T10" fmla="*/ 216 w 435"/>
                <a:gd name="T11" fmla="*/ 410 h 436"/>
                <a:gd name="T12" fmla="*/ 27 w 435"/>
                <a:gd name="T13" fmla="*/ 220 h 436"/>
                <a:gd name="T14" fmla="*/ 216 w 435"/>
                <a:gd name="T15" fmla="*/ 27 h 436"/>
                <a:gd name="T16" fmla="*/ 409 w 435"/>
                <a:gd name="T17" fmla="*/ 220 h 436"/>
                <a:gd name="T18" fmla="*/ 216 w 435"/>
                <a:gd name="T19" fmla="*/ 4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6">
                  <a:moveTo>
                    <a:pt x="216" y="0"/>
                  </a:moveTo>
                  <a:cubicBezTo>
                    <a:pt x="97" y="0"/>
                    <a:pt x="0" y="97"/>
                    <a:pt x="0" y="220"/>
                  </a:cubicBezTo>
                  <a:cubicBezTo>
                    <a:pt x="0" y="340"/>
                    <a:pt x="97" y="436"/>
                    <a:pt x="216" y="436"/>
                  </a:cubicBezTo>
                  <a:cubicBezTo>
                    <a:pt x="339" y="436"/>
                    <a:pt x="435" y="340"/>
                    <a:pt x="435" y="220"/>
                  </a:cubicBezTo>
                  <a:cubicBezTo>
                    <a:pt x="435" y="97"/>
                    <a:pt x="339" y="0"/>
                    <a:pt x="216" y="0"/>
                  </a:cubicBezTo>
                  <a:close/>
                  <a:moveTo>
                    <a:pt x="216" y="410"/>
                  </a:moveTo>
                  <a:cubicBezTo>
                    <a:pt x="111" y="410"/>
                    <a:pt x="27" y="325"/>
                    <a:pt x="27" y="220"/>
                  </a:cubicBezTo>
                  <a:cubicBezTo>
                    <a:pt x="27" y="114"/>
                    <a:pt x="111" y="27"/>
                    <a:pt x="216" y="27"/>
                  </a:cubicBezTo>
                  <a:cubicBezTo>
                    <a:pt x="321" y="27"/>
                    <a:pt x="409" y="114"/>
                    <a:pt x="409" y="220"/>
                  </a:cubicBezTo>
                  <a:cubicBezTo>
                    <a:pt x="409" y="325"/>
                    <a:pt x="321" y="410"/>
                    <a:pt x="216" y="410"/>
                  </a:cubicBezTo>
                  <a:close/>
                </a:path>
              </a:pathLst>
            </a:custGeom>
            <a:grpFill/>
            <a:ln/>
            <a:extLst/>
          </p:spPr>
          <p:style>
            <a:lnRef idx="0">
              <a:schemeClr val="accent1"/>
            </a:lnRef>
            <a:fillRef idx="3">
              <a:schemeClr val="accent1"/>
            </a:fillRef>
            <a:effectRef idx="3">
              <a:schemeClr val="accent1"/>
            </a:effectRef>
            <a:fontRef idx="minor">
              <a:schemeClr val="lt1"/>
            </a:fontRef>
          </p:style>
          <p:txBody>
            <a:bodyPr vert="horz" wrap="square" lIns="91427" tIns="45713" rIns="91427" bIns="45713" numCol="1" anchor="t" anchorCtr="0" compatLnSpc="1">
              <a:prstTxWarp prst="textNoShape">
                <a:avLst/>
              </a:prstTxWarp>
            </a:bodyPr>
            <a:lstStyle/>
            <a:p>
              <a:pPr defTabSz="932289"/>
              <a:endParaRPr lang="en-US">
                <a:solidFill>
                  <a:srgbClr val="68217A"/>
                </a:solidFill>
              </a:endParaRPr>
            </a:p>
          </p:txBody>
        </p:sp>
      </p:grpSp>
      <p:grpSp>
        <p:nvGrpSpPr>
          <p:cNvPr id="98" name="Group 3"/>
          <p:cNvGrpSpPr/>
          <p:nvPr/>
        </p:nvGrpSpPr>
        <p:grpSpPr>
          <a:xfrm>
            <a:off x="327565" y="4847856"/>
            <a:ext cx="238548" cy="239244"/>
            <a:chOff x="7352804" y="2519363"/>
            <a:chExt cx="334826" cy="335804"/>
          </a:xfrm>
          <a:solidFill>
            <a:schemeClr val="tx1"/>
          </a:solidFill>
        </p:grpSpPr>
        <p:sp>
          <p:nvSpPr>
            <p:cNvPr id="99" name="Freeform 6"/>
            <p:cNvSpPr>
              <a:spLocks/>
            </p:cNvSpPr>
            <p:nvPr/>
          </p:nvSpPr>
          <p:spPr bwMode="auto">
            <a:xfrm>
              <a:off x="7440048" y="2611860"/>
              <a:ext cx="160338" cy="150811"/>
            </a:xfrm>
            <a:custGeom>
              <a:avLst/>
              <a:gdLst>
                <a:gd name="T0" fmla="*/ 36 w 43"/>
                <a:gd name="T1" fmla="*/ 0 h 40"/>
                <a:gd name="T2" fmla="*/ 18 w 43"/>
                <a:gd name="T3" fmla="*/ 27 h 40"/>
                <a:gd name="T4" fmla="*/ 6 w 43"/>
                <a:gd name="T5" fmla="*/ 17 h 40"/>
                <a:gd name="T6" fmla="*/ 0 w 43"/>
                <a:gd name="T7" fmla="*/ 24 h 40"/>
                <a:gd name="T8" fmla="*/ 19 w 43"/>
                <a:gd name="T9" fmla="*/ 40 h 40"/>
                <a:gd name="T10" fmla="*/ 43 w 43"/>
                <a:gd name="T11" fmla="*/ 5 h 40"/>
                <a:gd name="T12" fmla="*/ 36 w 43"/>
                <a:gd name="T13" fmla="*/ 0 h 40"/>
                <a:gd name="T14" fmla="*/ 36 w 4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0">
                  <a:moveTo>
                    <a:pt x="36" y="0"/>
                  </a:moveTo>
                  <a:cubicBezTo>
                    <a:pt x="18" y="27"/>
                    <a:pt x="18" y="27"/>
                    <a:pt x="18" y="27"/>
                  </a:cubicBezTo>
                  <a:cubicBezTo>
                    <a:pt x="6" y="17"/>
                    <a:pt x="6" y="17"/>
                    <a:pt x="6" y="17"/>
                  </a:cubicBezTo>
                  <a:cubicBezTo>
                    <a:pt x="0" y="24"/>
                    <a:pt x="0" y="24"/>
                    <a:pt x="0" y="24"/>
                  </a:cubicBezTo>
                  <a:cubicBezTo>
                    <a:pt x="19" y="40"/>
                    <a:pt x="19" y="40"/>
                    <a:pt x="19" y="40"/>
                  </a:cubicBezTo>
                  <a:cubicBezTo>
                    <a:pt x="43" y="5"/>
                    <a:pt x="43" y="5"/>
                    <a:pt x="43" y="5"/>
                  </a:cubicBezTo>
                  <a:cubicBezTo>
                    <a:pt x="36" y="0"/>
                    <a:pt x="36" y="0"/>
                    <a:pt x="36" y="0"/>
                  </a:cubicBezTo>
                  <a:cubicBezTo>
                    <a:pt x="36" y="0"/>
                    <a:pt x="36" y="0"/>
                    <a:pt x="36" y="0"/>
                  </a:cubicBezTo>
                  <a:close/>
                </a:path>
              </a:pathLst>
            </a:custGeom>
            <a:grpFill/>
            <a:ln/>
            <a:extLst/>
          </p:spPr>
          <p:style>
            <a:lnRef idx="0">
              <a:schemeClr val="accent1"/>
            </a:lnRef>
            <a:fillRef idx="3">
              <a:schemeClr val="accent1"/>
            </a:fillRef>
            <a:effectRef idx="3">
              <a:schemeClr val="accent1"/>
            </a:effectRef>
            <a:fontRef idx="minor">
              <a:schemeClr val="lt1"/>
            </a:fontRef>
          </p:style>
          <p:txBody>
            <a:bodyPr vert="horz" wrap="square" lIns="91427" tIns="45713" rIns="91427" bIns="45713" numCol="1" anchor="t" anchorCtr="0" compatLnSpc="1">
              <a:prstTxWarp prst="textNoShape">
                <a:avLst/>
              </a:prstTxWarp>
            </a:bodyPr>
            <a:lstStyle/>
            <a:p>
              <a:pPr defTabSz="932289"/>
              <a:endParaRPr lang="en-US">
                <a:solidFill>
                  <a:srgbClr val="68217A"/>
                </a:solidFill>
              </a:endParaRPr>
            </a:p>
          </p:txBody>
        </p:sp>
        <p:sp>
          <p:nvSpPr>
            <p:cNvPr id="100" name="Freeform 7"/>
            <p:cNvSpPr>
              <a:spLocks noEditPoints="1"/>
            </p:cNvSpPr>
            <p:nvPr/>
          </p:nvSpPr>
          <p:spPr bwMode="auto">
            <a:xfrm rot="10800000" flipV="1">
              <a:off x="7352804" y="2519363"/>
              <a:ext cx="334826" cy="335804"/>
            </a:xfrm>
            <a:custGeom>
              <a:avLst/>
              <a:gdLst>
                <a:gd name="T0" fmla="*/ 216 w 435"/>
                <a:gd name="T1" fmla="*/ 0 h 436"/>
                <a:gd name="T2" fmla="*/ 0 w 435"/>
                <a:gd name="T3" fmla="*/ 220 h 436"/>
                <a:gd name="T4" fmla="*/ 216 w 435"/>
                <a:gd name="T5" fmla="*/ 436 h 436"/>
                <a:gd name="T6" fmla="*/ 435 w 435"/>
                <a:gd name="T7" fmla="*/ 220 h 436"/>
                <a:gd name="T8" fmla="*/ 216 w 435"/>
                <a:gd name="T9" fmla="*/ 0 h 436"/>
                <a:gd name="T10" fmla="*/ 216 w 435"/>
                <a:gd name="T11" fmla="*/ 410 h 436"/>
                <a:gd name="T12" fmla="*/ 27 w 435"/>
                <a:gd name="T13" fmla="*/ 220 h 436"/>
                <a:gd name="T14" fmla="*/ 216 w 435"/>
                <a:gd name="T15" fmla="*/ 27 h 436"/>
                <a:gd name="T16" fmla="*/ 409 w 435"/>
                <a:gd name="T17" fmla="*/ 220 h 436"/>
                <a:gd name="T18" fmla="*/ 216 w 435"/>
                <a:gd name="T19" fmla="*/ 4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6">
                  <a:moveTo>
                    <a:pt x="216" y="0"/>
                  </a:moveTo>
                  <a:cubicBezTo>
                    <a:pt x="97" y="0"/>
                    <a:pt x="0" y="97"/>
                    <a:pt x="0" y="220"/>
                  </a:cubicBezTo>
                  <a:cubicBezTo>
                    <a:pt x="0" y="340"/>
                    <a:pt x="97" y="436"/>
                    <a:pt x="216" y="436"/>
                  </a:cubicBezTo>
                  <a:cubicBezTo>
                    <a:pt x="339" y="436"/>
                    <a:pt x="435" y="340"/>
                    <a:pt x="435" y="220"/>
                  </a:cubicBezTo>
                  <a:cubicBezTo>
                    <a:pt x="435" y="97"/>
                    <a:pt x="339" y="0"/>
                    <a:pt x="216" y="0"/>
                  </a:cubicBezTo>
                  <a:close/>
                  <a:moveTo>
                    <a:pt x="216" y="410"/>
                  </a:moveTo>
                  <a:cubicBezTo>
                    <a:pt x="111" y="410"/>
                    <a:pt x="27" y="325"/>
                    <a:pt x="27" y="220"/>
                  </a:cubicBezTo>
                  <a:cubicBezTo>
                    <a:pt x="27" y="114"/>
                    <a:pt x="111" y="27"/>
                    <a:pt x="216" y="27"/>
                  </a:cubicBezTo>
                  <a:cubicBezTo>
                    <a:pt x="321" y="27"/>
                    <a:pt x="409" y="114"/>
                    <a:pt x="409" y="220"/>
                  </a:cubicBezTo>
                  <a:cubicBezTo>
                    <a:pt x="409" y="325"/>
                    <a:pt x="321" y="410"/>
                    <a:pt x="216" y="410"/>
                  </a:cubicBezTo>
                  <a:close/>
                </a:path>
              </a:pathLst>
            </a:custGeom>
            <a:grpFill/>
            <a:ln/>
            <a:extLst/>
          </p:spPr>
          <p:style>
            <a:lnRef idx="0">
              <a:schemeClr val="accent1"/>
            </a:lnRef>
            <a:fillRef idx="3">
              <a:schemeClr val="accent1"/>
            </a:fillRef>
            <a:effectRef idx="3">
              <a:schemeClr val="accent1"/>
            </a:effectRef>
            <a:fontRef idx="minor">
              <a:schemeClr val="lt1"/>
            </a:fontRef>
          </p:style>
          <p:txBody>
            <a:bodyPr vert="horz" wrap="square" lIns="91427" tIns="45713" rIns="91427" bIns="45713" numCol="1" anchor="t" anchorCtr="0" compatLnSpc="1">
              <a:prstTxWarp prst="textNoShape">
                <a:avLst/>
              </a:prstTxWarp>
            </a:bodyPr>
            <a:lstStyle/>
            <a:p>
              <a:pPr defTabSz="932289"/>
              <a:endParaRPr lang="en-US">
                <a:solidFill>
                  <a:srgbClr val="68217A"/>
                </a:solidFill>
              </a:endParaRPr>
            </a:p>
          </p:txBody>
        </p:sp>
      </p:grpSp>
      <p:sp>
        <p:nvSpPr>
          <p:cNvPr id="101" name="Rectangle 100"/>
          <p:cNvSpPr/>
          <p:nvPr/>
        </p:nvSpPr>
        <p:spPr>
          <a:xfrm>
            <a:off x="601491" y="4798225"/>
            <a:ext cx="3161852" cy="345163"/>
          </a:xfrm>
          <a:prstGeom prst="rect">
            <a:avLst/>
          </a:prstGeom>
        </p:spPr>
        <p:txBody>
          <a:bodyPr wrap="square">
            <a:spAutoFit/>
          </a:bodyPr>
          <a:lstStyle/>
          <a:p>
            <a:pPr defTabSz="932468">
              <a:spcBef>
                <a:spcPts val="100"/>
              </a:spcBef>
              <a:spcAft>
                <a:spcPts val="200"/>
              </a:spcAft>
              <a:defRPr/>
            </a:pPr>
            <a:r>
              <a:rPr lang="en-US" sz="1599" kern="0" dirty="0">
                <a:solidFill>
                  <a:srgbClr val="000000"/>
                </a:solidFill>
              </a:rPr>
              <a:t>Flexible version control</a:t>
            </a:r>
          </a:p>
        </p:txBody>
      </p:sp>
      <p:grpSp>
        <p:nvGrpSpPr>
          <p:cNvPr id="102" name="Group 11"/>
          <p:cNvGrpSpPr/>
          <p:nvPr/>
        </p:nvGrpSpPr>
        <p:grpSpPr>
          <a:xfrm>
            <a:off x="327565" y="5182194"/>
            <a:ext cx="238548" cy="239244"/>
            <a:chOff x="7352804" y="2519363"/>
            <a:chExt cx="334826" cy="335804"/>
          </a:xfrm>
          <a:solidFill>
            <a:schemeClr val="tx1"/>
          </a:solidFill>
        </p:grpSpPr>
        <p:sp>
          <p:nvSpPr>
            <p:cNvPr id="103" name="Freeform 6"/>
            <p:cNvSpPr>
              <a:spLocks/>
            </p:cNvSpPr>
            <p:nvPr/>
          </p:nvSpPr>
          <p:spPr bwMode="auto">
            <a:xfrm>
              <a:off x="7440048" y="2611860"/>
              <a:ext cx="160338" cy="150811"/>
            </a:xfrm>
            <a:custGeom>
              <a:avLst/>
              <a:gdLst>
                <a:gd name="T0" fmla="*/ 36 w 43"/>
                <a:gd name="T1" fmla="*/ 0 h 40"/>
                <a:gd name="T2" fmla="*/ 18 w 43"/>
                <a:gd name="T3" fmla="*/ 27 h 40"/>
                <a:gd name="T4" fmla="*/ 6 w 43"/>
                <a:gd name="T5" fmla="*/ 17 h 40"/>
                <a:gd name="T6" fmla="*/ 0 w 43"/>
                <a:gd name="T7" fmla="*/ 24 h 40"/>
                <a:gd name="T8" fmla="*/ 19 w 43"/>
                <a:gd name="T9" fmla="*/ 40 h 40"/>
                <a:gd name="T10" fmla="*/ 43 w 43"/>
                <a:gd name="T11" fmla="*/ 5 h 40"/>
                <a:gd name="T12" fmla="*/ 36 w 43"/>
                <a:gd name="T13" fmla="*/ 0 h 40"/>
                <a:gd name="T14" fmla="*/ 36 w 4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0">
                  <a:moveTo>
                    <a:pt x="36" y="0"/>
                  </a:moveTo>
                  <a:cubicBezTo>
                    <a:pt x="18" y="27"/>
                    <a:pt x="18" y="27"/>
                    <a:pt x="18" y="27"/>
                  </a:cubicBezTo>
                  <a:cubicBezTo>
                    <a:pt x="6" y="17"/>
                    <a:pt x="6" y="17"/>
                    <a:pt x="6" y="17"/>
                  </a:cubicBezTo>
                  <a:cubicBezTo>
                    <a:pt x="0" y="24"/>
                    <a:pt x="0" y="24"/>
                    <a:pt x="0" y="24"/>
                  </a:cubicBezTo>
                  <a:cubicBezTo>
                    <a:pt x="19" y="40"/>
                    <a:pt x="19" y="40"/>
                    <a:pt x="19" y="40"/>
                  </a:cubicBezTo>
                  <a:cubicBezTo>
                    <a:pt x="43" y="5"/>
                    <a:pt x="43" y="5"/>
                    <a:pt x="43" y="5"/>
                  </a:cubicBezTo>
                  <a:cubicBezTo>
                    <a:pt x="36" y="0"/>
                    <a:pt x="36" y="0"/>
                    <a:pt x="36" y="0"/>
                  </a:cubicBezTo>
                  <a:cubicBezTo>
                    <a:pt x="36" y="0"/>
                    <a:pt x="36" y="0"/>
                    <a:pt x="36" y="0"/>
                  </a:cubicBezTo>
                  <a:close/>
                </a:path>
              </a:pathLst>
            </a:custGeom>
            <a:grpFill/>
            <a:ln>
              <a:solidFill>
                <a:schemeClr val="accent4"/>
              </a:solidFill>
            </a:ln>
            <a:extLst/>
          </p:spPr>
          <p:style>
            <a:lnRef idx="0">
              <a:schemeClr val="accent1"/>
            </a:lnRef>
            <a:fillRef idx="3">
              <a:schemeClr val="accent1"/>
            </a:fillRef>
            <a:effectRef idx="3">
              <a:schemeClr val="accent1"/>
            </a:effectRef>
            <a:fontRef idx="minor">
              <a:schemeClr val="lt1"/>
            </a:fontRef>
          </p:style>
          <p:txBody>
            <a:bodyPr vert="horz" wrap="square" lIns="91427" tIns="45713" rIns="91427" bIns="45713" numCol="1" anchor="t" anchorCtr="0" compatLnSpc="1">
              <a:prstTxWarp prst="textNoShape">
                <a:avLst/>
              </a:prstTxWarp>
            </a:bodyPr>
            <a:lstStyle/>
            <a:p>
              <a:pPr defTabSz="932289"/>
              <a:endParaRPr lang="en-US" b="1">
                <a:solidFill>
                  <a:srgbClr val="0072C6"/>
                </a:solidFill>
              </a:endParaRPr>
            </a:p>
          </p:txBody>
        </p:sp>
        <p:sp>
          <p:nvSpPr>
            <p:cNvPr id="104" name="Freeform 7"/>
            <p:cNvSpPr>
              <a:spLocks noEditPoints="1"/>
            </p:cNvSpPr>
            <p:nvPr/>
          </p:nvSpPr>
          <p:spPr bwMode="auto">
            <a:xfrm rot="10800000" flipV="1">
              <a:off x="7352804" y="2519363"/>
              <a:ext cx="334826" cy="335804"/>
            </a:xfrm>
            <a:custGeom>
              <a:avLst/>
              <a:gdLst>
                <a:gd name="T0" fmla="*/ 216 w 435"/>
                <a:gd name="T1" fmla="*/ 0 h 436"/>
                <a:gd name="T2" fmla="*/ 0 w 435"/>
                <a:gd name="T3" fmla="*/ 220 h 436"/>
                <a:gd name="T4" fmla="*/ 216 w 435"/>
                <a:gd name="T5" fmla="*/ 436 h 436"/>
                <a:gd name="T6" fmla="*/ 435 w 435"/>
                <a:gd name="T7" fmla="*/ 220 h 436"/>
                <a:gd name="T8" fmla="*/ 216 w 435"/>
                <a:gd name="T9" fmla="*/ 0 h 436"/>
                <a:gd name="T10" fmla="*/ 216 w 435"/>
                <a:gd name="T11" fmla="*/ 410 h 436"/>
                <a:gd name="T12" fmla="*/ 27 w 435"/>
                <a:gd name="T13" fmla="*/ 220 h 436"/>
                <a:gd name="T14" fmla="*/ 216 w 435"/>
                <a:gd name="T15" fmla="*/ 27 h 436"/>
                <a:gd name="T16" fmla="*/ 409 w 435"/>
                <a:gd name="T17" fmla="*/ 220 h 436"/>
                <a:gd name="T18" fmla="*/ 216 w 435"/>
                <a:gd name="T19" fmla="*/ 4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6">
                  <a:moveTo>
                    <a:pt x="216" y="0"/>
                  </a:moveTo>
                  <a:cubicBezTo>
                    <a:pt x="97" y="0"/>
                    <a:pt x="0" y="97"/>
                    <a:pt x="0" y="220"/>
                  </a:cubicBezTo>
                  <a:cubicBezTo>
                    <a:pt x="0" y="340"/>
                    <a:pt x="97" y="436"/>
                    <a:pt x="216" y="436"/>
                  </a:cubicBezTo>
                  <a:cubicBezTo>
                    <a:pt x="339" y="436"/>
                    <a:pt x="435" y="340"/>
                    <a:pt x="435" y="220"/>
                  </a:cubicBezTo>
                  <a:cubicBezTo>
                    <a:pt x="435" y="97"/>
                    <a:pt x="339" y="0"/>
                    <a:pt x="216" y="0"/>
                  </a:cubicBezTo>
                  <a:close/>
                  <a:moveTo>
                    <a:pt x="216" y="410"/>
                  </a:moveTo>
                  <a:cubicBezTo>
                    <a:pt x="111" y="410"/>
                    <a:pt x="27" y="325"/>
                    <a:pt x="27" y="220"/>
                  </a:cubicBezTo>
                  <a:cubicBezTo>
                    <a:pt x="27" y="114"/>
                    <a:pt x="111" y="27"/>
                    <a:pt x="216" y="27"/>
                  </a:cubicBezTo>
                  <a:cubicBezTo>
                    <a:pt x="321" y="27"/>
                    <a:pt x="409" y="114"/>
                    <a:pt x="409" y="220"/>
                  </a:cubicBezTo>
                  <a:cubicBezTo>
                    <a:pt x="409" y="325"/>
                    <a:pt x="321" y="410"/>
                    <a:pt x="216" y="410"/>
                  </a:cubicBezTo>
                  <a:close/>
                </a:path>
              </a:pathLst>
            </a:custGeom>
            <a:grpFill/>
            <a:ln>
              <a:solidFill>
                <a:schemeClr val="accent4"/>
              </a:solidFill>
            </a:ln>
            <a:extLst/>
          </p:spPr>
          <p:style>
            <a:lnRef idx="0">
              <a:schemeClr val="accent1"/>
            </a:lnRef>
            <a:fillRef idx="3">
              <a:schemeClr val="accent1"/>
            </a:fillRef>
            <a:effectRef idx="3">
              <a:schemeClr val="accent1"/>
            </a:effectRef>
            <a:fontRef idx="minor">
              <a:schemeClr val="lt1"/>
            </a:fontRef>
          </p:style>
          <p:txBody>
            <a:bodyPr vert="horz" wrap="square" lIns="91427" tIns="45713" rIns="91427" bIns="45713" numCol="1" anchor="t" anchorCtr="0" compatLnSpc="1">
              <a:prstTxWarp prst="textNoShape">
                <a:avLst/>
              </a:prstTxWarp>
            </a:bodyPr>
            <a:lstStyle/>
            <a:p>
              <a:pPr defTabSz="932289"/>
              <a:endParaRPr lang="en-US" b="1">
                <a:solidFill>
                  <a:srgbClr val="0072C6"/>
                </a:solidFill>
              </a:endParaRPr>
            </a:p>
          </p:txBody>
        </p:sp>
      </p:grpSp>
      <p:sp>
        <p:nvSpPr>
          <p:cNvPr id="105" name="Rectangle 104"/>
          <p:cNvSpPr/>
          <p:nvPr/>
        </p:nvSpPr>
        <p:spPr>
          <a:xfrm>
            <a:off x="601491" y="5132563"/>
            <a:ext cx="3161852" cy="345163"/>
          </a:xfrm>
          <a:prstGeom prst="rect">
            <a:avLst/>
          </a:prstGeom>
        </p:spPr>
        <p:txBody>
          <a:bodyPr wrap="square">
            <a:spAutoFit/>
          </a:bodyPr>
          <a:lstStyle/>
          <a:p>
            <a:pPr defTabSz="932468">
              <a:spcBef>
                <a:spcPts val="100"/>
              </a:spcBef>
              <a:spcAft>
                <a:spcPts val="200"/>
              </a:spcAft>
              <a:defRPr/>
            </a:pPr>
            <a:r>
              <a:rPr lang="en-US" sz="1599" b="1" kern="0" dirty="0">
                <a:solidFill>
                  <a:srgbClr val="0072C6"/>
                </a:solidFill>
              </a:rPr>
              <a:t>Cloud load testing</a:t>
            </a:r>
          </a:p>
        </p:txBody>
      </p:sp>
      <p:grpSp>
        <p:nvGrpSpPr>
          <p:cNvPr id="106" name="Group 17"/>
          <p:cNvGrpSpPr/>
          <p:nvPr/>
        </p:nvGrpSpPr>
        <p:grpSpPr>
          <a:xfrm>
            <a:off x="326031" y="5514322"/>
            <a:ext cx="238548" cy="239244"/>
            <a:chOff x="7352804" y="2519363"/>
            <a:chExt cx="334826" cy="335804"/>
          </a:xfrm>
          <a:solidFill>
            <a:schemeClr val="tx1"/>
          </a:solidFill>
        </p:grpSpPr>
        <p:sp>
          <p:nvSpPr>
            <p:cNvPr id="107" name="Freeform 6"/>
            <p:cNvSpPr>
              <a:spLocks/>
            </p:cNvSpPr>
            <p:nvPr/>
          </p:nvSpPr>
          <p:spPr bwMode="auto">
            <a:xfrm>
              <a:off x="7440048" y="2611860"/>
              <a:ext cx="160338" cy="150811"/>
            </a:xfrm>
            <a:custGeom>
              <a:avLst/>
              <a:gdLst>
                <a:gd name="T0" fmla="*/ 36 w 43"/>
                <a:gd name="T1" fmla="*/ 0 h 40"/>
                <a:gd name="T2" fmla="*/ 18 w 43"/>
                <a:gd name="T3" fmla="*/ 27 h 40"/>
                <a:gd name="T4" fmla="*/ 6 w 43"/>
                <a:gd name="T5" fmla="*/ 17 h 40"/>
                <a:gd name="T6" fmla="*/ 0 w 43"/>
                <a:gd name="T7" fmla="*/ 24 h 40"/>
                <a:gd name="T8" fmla="*/ 19 w 43"/>
                <a:gd name="T9" fmla="*/ 40 h 40"/>
                <a:gd name="T10" fmla="*/ 43 w 43"/>
                <a:gd name="T11" fmla="*/ 5 h 40"/>
                <a:gd name="T12" fmla="*/ 36 w 43"/>
                <a:gd name="T13" fmla="*/ 0 h 40"/>
                <a:gd name="T14" fmla="*/ 36 w 4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0">
                  <a:moveTo>
                    <a:pt x="36" y="0"/>
                  </a:moveTo>
                  <a:cubicBezTo>
                    <a:pt x="18" y="27"/>
                    <a:pt x="18" y="27"/>
                    <a:pt x="18" y="27"/>
                  </a:cubicBezTo>
                  <a:cubicBezTo>
                    <a:pt x="6" y="17"/>
                    <a:pt x="6" y="17"/>
                    <a:pt x="6" y="17"/>
                  </a:cubicBezTo>
                  <a:cubicBezTo>
                    <a:pt x="0" y="24"/>
                    <a:pt x="0" y="24"/>
                    <a:pt x="0" y="24"/>
                  </a:cubicBezTo>
                  <a:cubicBezTo>
                    <a:pt x="19" y="40"/>
                    <a:pt x="19" y="40"/>
                    <a:pt x="19" y="40"/>
                  </a:cubicBezTo>
                  <a:cubicBezTo>
                    <a:pt x="43" y="5"/>
                    <a:pt x="43" y="5"/>
                    <a:pt x="43" y="5"/>
                  </a:cubicBezTo>
                  <a:cubicBezTo>
                    <a:pt x="36" y="0"/>
                    <a:pt x="36" y="0"/>
                    <a:pt x="36" y="0"/>
                  </a:cubicBezTo>
                  <a:cubicBezTo>
                    <a:pt x="36" y="0"/>
                    <a:pt x="36" y="0"/>
                    <a:pt x="36" y="0"/>
                  </a:cubicBezTo>
                  <a:close/>
                </a:path>
              </a:pathLst>
            </a:custGeom>
            <a:grpFill/>
            <a:ln/>
            <a:extLst/>
          </p:spPr>
          <p:style>
            <a:lnRef idx="0">
              <a:schemeClr val="accent1"/>
            </a:lnRef>
            <a:fillRef idx="3">
              <a:schemeClr val="accent1"/>
            </a:fillRef>
            <a:effectRef idx="3">
              <a:schemeClr val="accent1"/>
            </a:effectRef>
            <a:fontRef idx="minor">
              <a:schemeClr val="lt1"/>
            </a:fontRef>
          </p:style>
          <p:txBody>
            <a:bodyPr vert="horz" wrap="square" lIns="91427" tIns="45713" rIns="91427" bIns="45713" numCol="1" anchor="t" anchorCtr="0" compatLnSpc="1">
              <a:prstTxWarp prst="textNoShape">
                <a:avLst/>
              </a:prstTxWarp>
            </a:bodyPr>
            <a:lstStyle/>
            <a:p>
              <a:pPr defTabSz="932289"/>
              <a:endParaRPr lang="en-US">
                <a:solidFill>
                  <a:srgbClr val="68217A"/>
                </a:solidFill>
              </a:endParaRPr>
            </a:p>
          </p:txBody>
        </p:sp>
        <p:sp>
          <p:nvSpPr>
            <p:cNvPr id="108" name="Freeform 7"/>
            <p:cNvSpPr>
              <a:spLocks noEditPoints="1"/>
            </p:cNvSpPr>
            <p:nvPr/>
          </p:nvSpPr>
          <p:spPr bwMode="auto">
            <a:xfrm rot="10800000" flipV="1">
              <a:off x="7352804" y="2519363"/>
              <a:ext cx="334826" cy="335804"/>
            </a:xfrm>
            <a:custGeom>
              <a:avLst/>
              <a:gdLst>
                <a:gd name="T0" fmla="*/ 216 w 435"/>
                <a:gd name="T1" fmla="*/ 0 h 436"/>
                <a:gd name="T2" fmla="*/ 0 w 435"/>
                <a:gd name="T3" fmla="*/ 220 h 436"/>
                <a:gd name="T4" fmla="*/ 216 w 435"/>
                <a:gd name="T5" fmla="*/ 436 h 436"/>
                <a:gd name="T6" fmla="*/ 435 w 435"/>
                <a:gd name="T7" fmla="*/ 220 h 436"/>
                <a:gd name="T8" fmla="*/ 216 w 435"/>
                <a:gd name="T9" fmla="*/ 0 h 436"/>
                <a:gd name="T10" fmla="*/ 216 w 435"/>
                <a:gd name="T11" fmla="*/ 410 h 436"/>
                <a:gd name="T12" fmla="*/ 27 w 435"/>
                <a:gd name="T13" fmla="*/ 220 h 436"/>
                <a:gd name="T14" fmla="*/ 216 w 435"/>
                <a:gd name="T15" fmla="*/ 27 h 436"/>
                <a:gd name="T16" fmla="*/ 409 w 435"/>
                <a:gd name="T17" fmla="*/ 220 h 436"/>
                <a:gd name="T18" fmla="*/ 216 w 435"/>
                <a:gd name="T19" fmla="*/ 4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6">
                  <a:moveTo>
                    <a:pt x="216" y="0"/>
                  </a:moveTo>
                  <a:cubicBezTo>
                    <a:pt x="97" y="0"/>
                    <a:pt x="0" y="97"/>
                    <a:pt x="0" y="220"/>
                  </a:cubicBezTo>
                  <a:cubicBezTo>
                    <a:pt x="0" y="340"/>
                    <a:pt x="97" y="436"/>
                    <a:pt x="216" y="436"/>
                  </a:cubicBezTo>
                  <a:cubicBezTo>
                    <a:pt x="339" y="436"/>
                    <a:pt x="435" y="340"/>
                    <a:pt x="435" y="220"/>
                  </a:cubicBezTo>
                  <a:cubicBezTo>
                    <a:pt x="435" y="97"/>
                    <a:pt x="339" y="0"/>
                    <a:pt x="216" y="0"/>
                  </a:cubicBezTo>
                  <a:close/>
                  <a:moveTo>
                    <a:pt x="216" y="410"/>
                  </a:moveTo>
                  <a:cubicBezTo>
                    <a:pt x="111" y="410"/>
                    <a:pt x="27" y="325"/>
                    <a:pt x="27" y="220"/>
                  </a:cubicBezTo>
                  <a:cubicBezTo>
                    <a:pt x="27" y="114"/>
                    <a:pt x="111" y="27"/>
                    <a:pt x="216" y="27"/>
                  </a:cubicBezTo>
                  <a:cubicBezTo>
                    <a:pt x="321" y="27"/>
                    <a:pt x="409" y="114"/>
                    <a:pt x="409" y="220"/>
                  </a:cubicBezTo>
                  <a:cubicBezTo>
                    <a:pt x="409" y="325"/>
                    <a:pt x="321" y="410"/>
                    <a:pt x="216" y="410"/>
                  </a:cubicBezTo>
                  <a:close/>
                </a:path>
              </a:pathLst>
            </a:custGeom>
            <a:grpFill/>
            <a:ln/>
            <a:extLst/>
          </p:spPr>
          <p:style>
            <a:lnRef idx="0">
              <a:schemeClr val="accent1"/>
            </a:lnRef>
            <a:fillRef idx="3">
              <a:schemeClr val="accent1"/>
            </a:fillRef>
            <a:effectRef idx="3">
              <a:schemeClr val="accent1"/>
            </a:effectRef>
            <a:fontRef idx="minor">
              <a:schemeClr val="lt1"/>
            </a:fontRef>
          </p:style>
          <p:txBody>
            <a:bodyPr vert="horz" wrap="square" lIns="91427" tIns="45713" rIns="91427" bIns="45713" numCol="1" anchor="t" anchorCtr="0" compatLnSpc="1">
              <a:prstTxWarp prst="textNoShape">
                <a:avLst/>
              </a:prstTxWarp>
            </a:bodyPr>
            <a:lstStyle/>
            <a:p>
              <a:pPr defTabSz="932289"/>
              <a:endParaRPr lang="en-US">
                <a:solidFill>
                  <a:srgbClr val="68217A"/>
                </a:solidFill>
              </a:endParaRPr>
            </a:p>
          </p:txBody>
        </p:sp>
      </p:grpSp>
      <p:sp>
        <p:nvSpPr>
          <p:cNvPr id="109" name="Rectangle 108"/>
          <p:cNvSpPr/>
          <p:nvPr/>
        </p:nvSpPr>
        <p:spPr>
          <a:xfrm>
            <a:off x="599958" y="5464691"/>
            <a:ext cx="3161852" cy="345163"/>
          </a:xfrm>
          <a:prstGeom prst="rect">
            <a:avLst/>
          </a:prstGeom>
        </p:spPr>
        <p:txBody>
          <a:bodyPr wrap="square">
            <a:spAutoFit/>
          </a:bodyPr>
          <a:lstStyle/>
          <a:p>
            <a:pPr defTabSz="932468">
              <a:spcBef>
                <a:spcPts val="100"/>
              </a:spcBef>
              <a:spcAft>
                <a:spcPts val="200"/>
              </a:spcAft>
              <a:defRPr/>
            </a:pPr>
            <a:r>
              <a:rPr lang="en-US" sz="1599" kern="0" dirty="0">
                <a:solidFill>
                  <a:srgbClr val="000000"/>
                </a:solidFill>
              </a:rPr>
              <a:t>Web-based test management</a:t>
            </a:r>
          </a:p>
        </p:txBody>
      </p:sp>
      <p:grpSp>
        <p:nvGrpSpPr>
          <p:cNvPr id="110" name="Group 109"/>
          <p:cNvGrpSpPr/>
          <p:nvPr/>
        </p:nvGrpSpPr>
        <p:grpSpPr>
          <a:xfrm>
            <a:off x="9515589" y="5029707"/>
            <a:ext cx="238548" cy="239244"/>
            <a:chOff x="7352804" y="2519363"/>
            <a:chExt cx="334826" cy="335804"/>
          </a:xfrm>
          <a:solidFill>
            <a:schemeClr val="tx1"/>
          </a:solidFill>
        </p:grpSpPr>
        <p:sp>
          <p:nvSpPr>
            <p:cNvPr id="111" name="Freeform 6"/>
            <p:cNvSpPr>
              <a:spLocks/>
            </p:cNvSpPr>
            <p:nvPr/>
          </p:nvSpPr>
          <p:spPr bwMode="auto">
            <a:xfrm>
              <a:off x="7440048" y="2611859"/>
              <a:ext cx="160338" cy="150811"/>
            </a:xfrm>
            <a:custGeom>
              <a:avLst/>
              <a:gdLst>
                <a:gd name="T0" fmla="*/ 36 w 43"/>
                <a:gd name="T1" fmla="*/ 0 h 40"/>
                <a:gd name="T2" fmla="*/ 18 w 43"/>
                <a:gd name="T3" fmla="*/ 27 h 40"/>
                <a:gd name="T4" fmla="*/ 6 w 43"/>
                <a:gd name="T5" fmla="*/ 17 h 40"/>
                <a:gd name="T6" fmla="*/ 0 w 43"/>
                <a:gd name="T7" fmla="*/ 24 h 40"/>
                <a:gd name="T8" fmla="*/ 19 w 43"/>
                <a:gd name="T9" fmla="*/ 40 h 40"/>
                <a:gd name="T10" fmla="*/ 43 w 43"/>
                <a:gd name="T11" fmla="*/ 5 h 40"/>
                <a:gd name="T12" fmla="*/ 36 w 43"/>
                <a:gd name="T13" fmla="*/ 0 h 40"/>
                <a:gd name="T14" fmla="*/ 36 w 4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0">
                  <a:moveTo>
                    <a:pt x="36" y="0"/>
                  </a:moveTo>
                  <a:cubicBezTo>
                    <a:pt x="18" y="27"/>
                    <a:pt x="18" y="27"/>
                    <a:pt x="18" y="27"/>
                  </a:cubicBezTo>
                  <a:cubicBezTo>
                    <a:pt x="6" y="17"/>
                    <a:pt x="6" y="17"/>
                    <a:pt x="6" y="17"/>
                  </a:cubicBezTo>
                  <a:cubicBezTo>
                    <a:pt x="0" y="24"/>
                    <a:pt x="0" y="24"/>
                    <a:pt x="0" y="24"/>
                  </a:cubicBezTo>
                  <a:cubicBezTo>
                    <a:pt x="19" y="40"/>
                    <a:pt x="19" y="40"/>
                    <a:pt x="19" y="40"/>
                  </a:cubicBezTo>
                  <a:cubicBezTo>
                    <a:pt x="43" y="5"/>
                    <a:pt x="43" y="5"/>
                    <a:pt x="43" y="5"/>
                  </a:cubicBezTo>
                  <a:cubicBezTo>
                    <a:pt x="36" y="0"/>
                    <a:pt x="36" y="0"/>
                    <a:pt x="36" y="0"/>
                  </a:cubicBezTo>
                  <a:cubicBezTo>
                    <a:pt x="36" y="0"/>
                    <a:pt x="36" y="0"/>
                    <a:pt x="36" y="0"/>
                  </a:cubicBezTo>
                  <a:close/>
                </a:path>
              </a:pathLst>
            </a:custGeom>
            <a:grpFill/>
            <a:ln/>
            <a:extLst/>
          </p:spPr>
          <p:style>
            <a:lnRef idx="0">
              <a:schemeClr val="accent1"/>
            </a:lnRef>
            <a:fillRef idx="3">
              <a:schemeClr val="accent1"/>
            </a:fillRef>
            <a:effectRef idx="3">
              <a:schemeClr val="accent1"/>
            </a:effectRef>
            <a:fontRef idx="minor">
              <a:schemeClr val="lt1"/>
            </a:fontRef>
          </p:style>
          <p:txBody>
            <a:bodyPr vert="horz" wrap="square" lIns="91427" tIns="45713" rIns="91427" bIns="45713" numCol="1" anchor="t" anchorCtr="0" compatLnSpc="1">
              <a:prstTxWarp prst="textNoShape">
                <a:avLst/>
              </a:prstTxWarp>
            </a:bodyPr>
            <a:lstStyle/>
            <a:p>
              <a:pPr defTabSz="932289"/>
              <a:endParaRPr lang="en-US">
                <a:solidFill>
                  <a:srgbClr val="68217A"/>
                </a:solidFill>
              </a:endParaRPr>
            </a:p>
          </p:txBody>
        </p:sp>
        <p:sp>
          <p:nvSpPr>
            <p:cNvPr id="112" name="Freeform 7"/>
            <p:cNvSpPr>
              <a:spLocks noEditPoints="1"/>
            </p:cNvSpPr>
            <p:nvPr/>
          </p:nvSpPr>
          <p:spPr bwMode="auto">
            <a:xfrm rot="10800000" flipV="1">
              <a:off x="7352804" y="2519363"/>
              <a:ext cx="334826" cy="335804"/>
            </a:xfrm>
            <a:custGeom>
              <a:avLst/>
              <a:gdLst>
                <a:gd name="T0" fmla="*/ 216 w 435"/>
                <a:gd name="T1" fmla="*/ 0 h 436"/>
                <a:gd name="T2" fmla="*/ 0 w 435"/>
                <a:gd name="T3" fmla="*/ 220 h 436"/>
                <a:gd name="T4" fmla="*/ 216 w 435"/>
                <a:gd name="T5" fmla="*/ 436 h 436"/>
                <a:gd name="T6" fmla="*/ 435 w 435"/>
                <a:gd name="T7" fmla="*/ 220 h 436"/>
                <a:gd name="T8" fmla="*/ 216 w 435"/>
                <a:gd name="T9" fmla="*/ 0 h 436"/>
                <a:gd name="T10" fmla="*/ 216 w 435"/>
                <a:gd name="T11" fmla="*/ 410 h 436"/>
                <a:gd name="T12" fmla="*/ 27 w 435"/>
                <a:gd name="T13" fmla="*/ 220 h 436"/>
                <a:gd name="T14" fmla="*/ 216 w 435"/>
                <a:gd name="T15" fmla="*/ 27 h 436"/>
                <a:gd name="T16" fmla="*/ 409 w 435"/>
                <a:gd name="T17" fmla="*/ 220 h 436"/>
                <a:gd name="T18" fmla="*/ 216 w 435"/>
                <a:gd name="T19" fmla="*/ 4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6">
                  <a:moveTo>
                    <a:pt x="216" y="0"/>
                  </a:moveTo>
                  <a:cubicBezTo>
                    <a:pt x="97" y="0"/>
                    <a:pt x="0" y="97"/>
                    <a:pt x="0" y="220"/>
                  </a:cubicBezTo>
                  <a:cubicBezTo>
                    <a:pt x="0" y="340"/>
                    <a:pt x="97" y="436"/>
                    <a:pt x="216" y="436"/>
                  </a:cubicBezTo>
                  <a:cubicBezTo>
                    <a:pt x="339" y="436"/>
                    <a:pt x="435" y="340"/>
                    <a:pt x="435" y="220"/>
                  </a:cubicBezTo>
                  <a:cubicBezTo>
                    <a:pt x="435" y="97"/>
                    <a:pt x="339" y="0"/>
                    <a:pt x="216" y="0"/>
                  </a:cubicBezTo>
                  <a:close/>
                  <a:moveTo>
                    <a:pt x="216" y="410"/>
                  </a:moveTo>
                  <a:cubicBezTo>
                    <a:pt x="111" y="410"/>
                    <a:pt x="27" y="325"/>
                    <a:pt x="27" y="220"/>
                  </a:cubicBezTo>
                  <a:cubicBezTo>
                    <a:pt x="27" y="114"/>
                    <a:pt x="111" y="27"/>
                    <a:pt x="216" y="27"/>
                  </a:cubicBezTo>
                  <a:cubicBezTo>
                    <a:pt x="321" y="27"/>
                    <a:pt x="409" y="114"/>
                    <a:pt x="409" y="220"/>
                  </a:cubicBezTo>
                  <a:cubicBezTo>
                    <a:pt x="409" y="325"/>
                    <a:pt x="321" y="410"/>
                    <a:pt x="216" y="410"/>
                  </a:cubicBezTo>
                  <a:close/>
                </a:path>
              </a:pathLst>
            </a:custGeom>
            <a:grpFill/>
            <a:ln/>
            <a:extLst/>
          </p:spPr>
          <p:style>
            <a:lnRef idx="0">
              <a:schemeClr val="accent1"/>
            </a:lnRef>
            <a:fillRef idx="3">
              <a:schemeClr val="accent1"/>
            </a:fillRef>
            <a:effectRef idx="3">
              <a:schemeClr val="accent1"/>
            </a:effectRef>
            <a:fontRef idx="minor">
              <a:schemeClr val="lt1"/>
            </a:fontRef>
          </p:style>
          <p:txBody>
            <a:bodyPr vert="horz" wrap="square" lIns="91427" tIns="45713" rIns="91427" bIns="45713" numCol="1" anchor="t" anchorCtr="0" compatLnSpc="1">
              <a:prstTxWarp prst="textNoShape">
                <a:avLst/>
              </a:prstTxWarp>
            </a:bodyPr>
            <a:lstStyle/>
            <a:p>
              <a:pPr defTabSz="932289"/>
              <a:endParaRPr lang="en-US">
                <a:solidFill>
                  <a:srgbClr val="68217A"/>
                </a:solidFill>
              </a:endParaRPr>
            </a:p>
          </p:txBody>
        </p:sp>
      </p:grpSp>
      <p:sp>
        <p:nvSpPr>
          <p:cNvPr id="113" name="Rectangle 112"/>
          <p:cNvSpPr/>
          <p:nvPr/>
        </p:nvSpPr>
        <p:spPr>
          <a:xfrm>
            <a:off x="9789515" y="4980077"/>
            <a:ext cx="3161852" cy="345163"/>
          </a:xfrm>
          <a:prstGeom prst="rect">
            <a:avLst/>
          </a:prstGeom>
        </p:spPr>
        <p:txBody>
          <a:bodyPr wrap="square">
            <a:spAutoFit/>
          </a:bodyPr>
          <a:lstStyle/>
          <a:p>
            <a:pPr defTabSz="932468">
              <a:spcBef>
                <a:spcPts val="100"/>
              </a:spcBef>
              <a:spcAft>
                <a:spcPts val="200"/>
              </a:spcAft>
              <a:defRPr/>
            </a:pPr>
            <a:r>
              <a:rPr lang="en-US" sz="1599" kern="0" dirty="0">
                <a:solidFill>
                  <a:srgbClr val="000000"/>
                </a:solidFill>
              </a:rPr>
              <a:t>Continuous Deployment</a:t>
            </a:r>
          </a:p>
        </p:txBody>
      </p:sp>
      <p:grpSp>
        <p:nvGrpSpPr>
          <p:cNvPr id="114" name="Group 113"/>
          <p:cNvGrpSpPr/>
          <p:nvPr/>
        </p:nvGrpSpPr>
        <p:grpSpPr>
          <a:xfrm>
            <a:off x="9515589" y="4696914"/>
            <a:ext cx="238548" cy="239244"/>
            <a:chOff x="7352804" y="2519363"/>
            <a:chExt cx="334826" cy="335804"/>
          </a:xfrm>
          <a:solidFill>
            <a:schemeClr val="tx1"/>
          </a:solidFill>
        </p:grpSpPr>
        <p:sp>
          <p:nvSpPr>
            <p:cNvPr id="115" name="Freeform 6"/>
            <p:cNvSpPr>
              <a:spLocks/>
            </p:cNvSpPr>
            <p:nvPr/>
          </p:nvSpPr>
          <p:spPr bwMode="auto">
            <a:xfrm>
              <a:off x="7440048" y="2611859"/>
              <a:ext cx="160338" cy="150811"/>
            </a:xfrm>
            <a:custGeom>
              <a:avLst/>
              <a:gdLst>
                <a:gd name="T0" fmla="*/ 36 w 43"/>
                <a:gd name="T1" fmla="*/ 0 h 40"/>
                <a:gd name="T2" fmla="*/ 18 w 43"/>
                <a:gd name="T3" fmla="*/ 27 h 40"/>
                <a:gd name="T4" fmla="*/ 6 w 43"/>
                <a:gd name="T5" fmla="*/ 17 h 40"/>
                <a:gd name="T6" fmla="*/ 0 w 43"/>
                <a:gd name="T7" fmla="*/ 24 h 40"/>
                <a:gd name="T8" fmla="*/ 19 w 43"/>
                <a:gd name="T9" fmla="*/ 40 h 40"/>
                <a:gd name="T10" fmla="*/ 43 w 43"/>
                <a:gd name="T11" fmla="*/ 5 h 40"/>
                <a:gd name="T12" fmla="*/ 36 w 43"/>
                <a:gd name="T13" fmla="*/ 0 h 40"/>
                <a:gd name="T14" fmla="*/ 36 w 4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0">
                  <a:moveTo>
                    <a:pt x="36" y="0"/>
                  </a:moveTo>
                  <a:cubicBezTo>
                    <a:pt x="18" y="27"/>
                    <a:pt x="18" y="27"/>
                    <a:pt x="18" y="27"/>
                  </a:cubicBezTo>
                  <a:cubicBezTo>
                    <a:pt x="6" y="17"/>
                    <a:pt x="6" y="17"/>
                    <a:pt x="6" y="17"/>
                  </a:cubicBezTo>
                  <a:cubicBezTo>
                    <a:pt x="0" y="24"/>
                    <a:pt x="0" y="24"/>
                    <a:pt x="0" y="24"/>
                  </a:cubicBezTo>
                  <a:cubicBezTo>
                    <a:pt x="19" y="40"/>
                    <a:pt x="19" y="40"/>
                    <a:pt x="19" y="40"/>
                  </a:cubicBezTo>
                  <a:cubicBezTo>
                    <a:pt x="43" y="5"/>
                    <a:pt x="43" y="5"/>
                    <a:pt x="43" y="5"/>
                  </a:cubicBezTo>
                  <a:cubicBezTo>
                    <a:pt x="36" y="0"/>
                    <a:pt x="36" y="0"/>
                    <a:pt x="36" y="0"/>
                  </a:cubicBezTo>
                  <a:cubicBezTo>
                    <a:pt x="36" y="0"/>
                    <a:pt x="36" y="0"/>
                    <a:pt x="36" y="0"/>
                  </a:cubicBezTo>
                  <a:close/>
                </a:path>
              </a:pathLst>
            </a:custGeom>
            <a:grpFill/>
            <a:ln>
              <a:solidFill>
                <a:schemeClr val="accent4"/>
              </a:solidFill>
            </a:ln>
            <a:extLst/>
          </p:spPr>
          <p:style>
            <a:lnRef idx="0">
              <a:schemeClr val="accent1"/>
            </a:lnRef>
            <a:fillRef idx="3">
              <a:schemeClr val="accent1"/>
            </a:fillRef>
            <a:effectRef idx="3">
              <a:schemeClr val="accent1"/>
            </a:effectRef>
            <a:fontRef idx="minor">
              <a:schemeClr val="lt1"/>
            </a:fontRef>
          </p:style>
          <p:txBody>
            <a:bodyPr vert="horz" wrap="square" lIns="91427" tIns="45713" rIns="91427" bIns="45713" numCol="1" anchor="t" anchorCtr="0" compatLnSpc="1">
              <a:prstTxWarp prst="textNoShape">
                <a:avLst/>
              </a:prstTxWarp>
            </a:bodyPr>
            <a:lstStyle/>
            <a:p>
              <a:pPr defTabSz="932289"/>
              <a:endParaRPr lang="en-US" b="1">
                <a:solidFill>
                  <a:srgbClr val="0072C6"/>
                </a:solidFill>
              </a:endParaRPr>
            </a:p>
          </p:txBody>
        </p:sp>
        <p:sp>
          <p:nvSpPr>
            <p:cNvPr id="116" name="Freeform 7"/>
            <p:cNvSpPr>
              <a:spLocks noEditPoints="1"/>
            </p:cNvSpPr>
            <p:nvPr/>
          </p:nvSpPr>
          <p:spPr bwMode="auto">
            <a:xfrm rot="10800000" flipV="1">
              <a:off x="7352804" y="2519363"/>
              <a:ext cx="334826" cy="335804"/>
            </a:xfrm>
            <a:custGeom>
              <a:avLst/>
              <a:gdLst>
                <a:gd name="T0" fmla="*/ 216 w 435"/>
                <a:gd name="T1" fmla="*/ 0 h 436"/>
                <a:gd name="T2" fmla="*/ 0 w 435"/>
                <a:gd name="T3" fmla="*/ 220 h 436"/>
                <a:gd name="T4" fmla="*/ 216 w 435"/>
                <a:gd name="T5" fmla="*/ 436 h 436"/>
                <a:gd name="T6" fmla="*/ 435 w 435"/>
                <a:gd name="T7" fmla="*/ 220 h 436"/>
                <a:gd name="T8" fmla="*/ 216 w 435"/>
                <a:gd name="T9" fmla="*/ 0 h 436"/>
                <a:gd name="T10" fmla="*/ 216 w 435"/>
                <a:gd name="T11" fmla="*/ 410 h 436"/>
                <a:gd name="T12" fmla="*/ 27 w 435"/>
                <a:gd name="T13" fmla="*/ 220 h 436"/>
                <a:gd name="T14" fmla="*/ 216 w 435"/>
                <a:gd name="T15" fmla="*/ 27 h 436"/>
                <a:gd name="T16" fmla="*/ 409 w 435"/>
                <a:gd name="T17" fmla="*/ 220 h 436"/>
                <a:gd name="T18" fmla="*/ 216 w 435"/>
                <a:gd name="T19" fmla="*/ 4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6">
                  <a:moveTo>
                    <a:pt x="216" y="0"/>
                  </a:moveTo>
                  <a:cubicBezTo>
                    <a:pt x="97" y="0"/>
                    <a:pt x="0" y="97"/>
                    <a:pt x="0" y="220"/>
                  </a:cubicBezTo>
                  <a:cubicBezTo>
                    <a:pt x="0" y="340"/>
                    <a:pt x="97" y="436"/>
                    <a:pt x="216" y="436"/>
                  </a:cubicBezTo>
                  <a:cubicBezTo>
                    <a:pt x="339" y="436"/>
                    <a:pt x="435" y="340"/>
                    <a:pt x="435" y="220"/>
                  </a:cubicBezTo>
                  <a:cubicBezTo>
                    <a:pt x="435" y="97"/>
                    <a:pt x="339" y="0"/>
                    <a:pt x="216" y="0"/>
                  </a:cubicBezTo>
                  <a:close/>
                  <a:moveTo>
                    <a:pt x="216" y="410"/>
                  </a:moveTo>
                  <a:cubicBezTo>
                    <a:pt x="111" y="410"/>
                    <a:pt x="27" y="325"/>
                    <a:pt x="27" y="220"/>
                  </a:cubicBezTo>
                  <a:cubicBezTo>
                    <a:pt x="27" y="114"/>
                    <a:pt x="111" y="27"/>
                    <a:pt x="216" y="27"/>
                  </a:cubicBezTo>
                  <a:cubicBezTo>
                    <a:pt x="321" y="27"/>
                    <a:pt x="409" y="114"/>
                    <a:pt x="409" y="220"/>
                  </a:cubicBezTo>
                  <a:cubicBezTo>
                    <a:pt x="409" y="325"/>
                    <a:pt x="321" y="410"/>
                    <a:pt x="216" y="410"/>
                  </a:cubicBezTo>
                  <a:close/>
                </a:path>
              </a:pathLst>
            </a:custGeom>
            <a:grpFill/>
            <a:ln>
              <a:solidFill>
                <a:schemeClr val="accent4"/>
              </a:solidFill>
            </a:ln>
            <a:extLst/>
          </p:spPr>
          <p:style>
            <a:lnRef idx="0">
              <a:schemeClr val="accent1"/>
            </a:lnRef>
            <a:fillRef idx="3">
              <a:schemeClr val="accent1"/>
            </a:fillRef>
            <a:effectRef idx="3">
              <a:schemeClr val="accent1"/>
            </a:effectRef>
            <a:fontRef idx="minor">
              <a:schemeClr val="lt1"/>
            </a:fontRef>
          </p:style>
          <p:txBody>
            <a:bodyPr vert="horz" wrap="square" lIns="91427" tIns="45713" rIns="91427" bIns="45713" numCol="1" anchor="t" anchorCtr="0" compatLnSpc="1">
              <a:prstTxWarp prst="textNoShape">
                <a:avLst/>
              </a:prstTxWarp>
            </a:bodyPr>
            <a:lstStyle/>
            <a:p>
              <a:pPr defTabSz="932289"/>
              <a:endParaRPr lang="en-US" b="1">
                <a:solidFill>
                  <a:srgbClr val="0072C6"/>
                </a:solidFill>
              </a:endParaRPr>
            </a:p>
          </p:txBody>
        </p:sp>
      </p:grpSp>
      <p:sp>
        <p:nvSpPr>
          <p:cNvPr id="117" name="Rectangle 116"/>
          <p:cNvSpPr/>
          <p:nvPr/>
        </p:nvSpPr>
        <p:spPr>
          <a:xfrm>
            <a:off x="9789515" y="4647283"/>
            <a:ext cx="3161852" cy="345163"/>
          </a:xfrm>
          <a:prstGeom prst="rect">
            <a:avLst/>
          </a:prstGeom>
        </p:spPr>
        <p:txBody>
          <a:bodyPr wrap="square">
            <a:spAutoFit/>
          </a:bodyPr>
          <a:lstStyle/>
          <a:p>
            <a:pPr defTabSz="932468">
              <a:spcBef>
                <a:spcPts val="100"/>
              </a:spcBef>
              <a:spcAft>
                <a:spcPts val="200"/>
              </a:spcAft>
              <a:defRPr/>
            </a:pPr>
            <a:r>
              <a:rPr lang="en-US" sz="1599" b="1" kern="0" dirty="0">
                <a:solidFill>
                  <a:srgbClr val="0072C6"/>
                </a:solidFill>
              </a:rPr>
              <a:t>Automated builds and CI </a:t>
            </a:r>
          </a:p>
        </p:txBody>
      </p:sp>
      <p:grpSp>
        <p:nvGrpSpPr>
          <p:cNvPr id="118" name="Group 23"/>
          <p:cNvGrpSpPr/>
          <p:nvPr/>
        </p:nvGrpSpPr>
        <p:grpSpPr>
          <a:xfrm>
            <a:off x="9126614" y="2481787"/>
            <a:ext cx="238548" cy="239244"/>
            <a:chOff x="7352804" y="2519363"/>
            <a:chExt cx="334826" cy="335804"/>
          </a:xfrm>
          <a:solidFill>
            <a:schemeClr val="tx1"/>
          </a:solidFill>
        </p:grpSpPr>
        <p:sp>
          <p:nvSpPr>
            <p:cNvPr id="119" name="Freeform 6"/>
            <p:cNvSpPr>
              <a:spLocks/>
            </p:cNvSpPr>
            <p:nvPr/>
          </p:nvSpPr>
          <p:spPr bwMode="auto">
            <a:xfrm>
              <a:off x="7440048" y="2611860"/>
              <a:ext cx="160338" cy="150811"/>
            </a:xfrm>
            <a:custGeom>
              <a:avLst/>
              <a:gdLst>
                <a:gd name="T0" fmla="*/ 36 w 43"/>
                <a:gd name="T1" fmla="*/ 0 h 40"/>
                <a:gd name="T2" fmla="*/ 18 w 43"/>
                <a:gd name="T3" fmla="*/ 27 h 40"/>
                <a:gd name="T4" fmla="*/ 6 w 43"/>
                <a:gd name="T5" fmla="*/ 17 h 40"/>
                <a:gd name="T6" fmla="*/ 0 w 43"/>
                <a:gd name="T7" fmla="*/ 24 h 40"/>
                <a:gd name="T8" fmla="*/ 19 w 43"/>
                <a:gd name="T9" fmla="*/ 40 h 40"/>
                <a:gd name="T10" fmla="*/ 43 w 43"/>
                <a:gd name="T11" fmla="*/ 5 h 40"/>
                <a:gd name="T12" fmla="*/ 36 w 43"/>
                <a:gd name="T13" fmla="*/ 0 h 40"/>
                <a:gd name="T14" fmla="*/ 36 w 4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0">
                  <a:moveTo>
                    <a:pt x="36" y="0"/>
                  </a:moveTo>
                  <a:cubicBezTo>
                    <a:pt x="18" y="27"/>
                    <a:pt x="18" y="27"/>
                    <a:pt x="18" y="27"/>
                  </a:cubicBezTo>
                  <a:cubicBezTo>
                    <a:pt x="6" y="17"/>
                    <a:pt x="6" y="17"/>
                    <a:pt x="6" y="17"/>
                  </a:cubicBezTo>
                  <a:cubicBezTo>
                    <a:pt x="0" y="24"/>
                    <a:pt x="0" y="24"/>
                    <a:pt x="0" y="24"/>
                  </a:cubicBezTo>
                  <a:cubicBezTo>
                    <a:pt x="19" y="40"/>
                    <a:pt x="19" y="40"/>
                    <a:pt x="19" y="40"/>
                  </a:cubicBezTo>
                  <a:cubicBezTo>
                    <a:pt x="43" y="5"/>
                    <a:pt x="43" y="5"/>
                    <a:pt x="43" y="5"/>
                  </a:cubicBezTo>
                  <a:cubicBezTo>
                    <a:pt x="36" y="0"/>
                    <a:pt x="36" y="0"/>
                    <a:pt x="36" y="0"/>
                  </a:cubicBezTo>
                  <a:cubicBezTo>
                    <a:pt x="36" y="0"/>
                    <a:pt x="36" y="0"/>
                    <a:pt x="36" y="0"/>
                  </a:cubicBezTo>
                  <a:close/>
                </a:path>
              </a:pathLst>
            </a:custGeom>
            <a:grpFill/>
            <a:ln>
              <a:solidFill>
                <a:schemeClr val="accent4"/>
              </a:solidFill>
            </a:ln>
            <a:extLst/>
          </p:spPr>
          <p:style>
            <a:lnRef idx="0">
              <a:schemeClr val="accent1"/>
            </a:lnRef>
            <a:fillRef idx="3">
              <a:schemeClr val="accent1"/>
            </a:fillRef>
            <a:effectRef idx="3">
              <a:schemeClr val="accent1"/>
            </a:effectRef>
            <a:fontRef idx="minor">
              <a:schemeClr val="lt1"/>
            </a:fontRef>
          </p:style>
          <p:txBody>
            <a:bodyPr vert="horz" wrap="square" lIns="91427" tIns="45713" rIns="91427" bIns="45713" numCol="1" anchor="t" anchorCtr="0" compatLnSpc="1">
              <a:prstTxWarp prst="textNoShape">
                <a:avLst/>
              </a:prstTxWarp>
            </a:bodyPr>
            <a:lstStyle/>
            <a:p>
              <a:pPr defTabSz="932289"/>
              <a:endParaRPr lang="en-US" b="1">
                <a:solidFill>
                  <a:srgbClr val="0072C6"/>
                </a:solidFill>
              </a:endParaRPr>
            </a:p>
          </p:txBody>
        </p:sp>
        <p:sp>
          <p:nvSpPr>
            <p:cNvPr id="120" name="Freeform 7"/>
            <p:cNvSpPr>
              <a:spLocks noEditPoints="1"/>
            </p:cNvSpPr>
            <p:nvPr/>
          </p:nvSpPr>
          <p:spPr bwMode="auto">
            <a:xfrm rot="10800000" flipV="1">
              <a:off x="7352804" y="2519363"/>
              <a:ext cx="334826" cy="335804"/>
            </a:xfrm>
            <a:custGeom>
              <a:avLst/>
              <a:gdLst>
                <a:gd name="T0" fmla="*/ 216 w 435"/>
                <a:gd name="T1" fmla="*/ 0 h 436"/>
                <a:gd name="T2" fmla="*/ 0 w 435"/>
                <a:gd name="T3" fmla="*/ 220 h 436"/>
                <a:gd name="T4" fmla="*/ 216 w 435"/>
                <a:gd name="T5" fmla="*/ 436 h 436"/>
                <a:gd name="T6" fmla="*/ 435 w 435"/>
                <a:gd name="T7" fmla="*/ 220 h 436"/>
                <a:gd name="T8" fmla="*/ 216 w 435"/>
                <a:gd name="T9" fmla="*/ 0 h 436"/>
                <a:gd name="T10" fmla="*/ 216 w 435"/>
                <a:gd name="T11" fmla="*/ 410 h 436"/>
                <a:gd name="T12" fmla="*/ 27 w 435"/>
                <a:gd name="T13" fmla="*/ 220 h 436"/>
                <a:gd name="T14" fmla="*/ 216 w 435"/>
                <a:gd name="T15" fmla="*/ 27 h 436"/>
                <a:gd name="T16" fmla="*/ 409 w 435"/>
                <a:gd name="T17" fmla="*/ 220 h 436"/>
                <a:gd name="T18" fmla="*/ 216 w 435"/>
                <a:gd name="T19" fmla="*/ 4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6">
                  <a:moveTo>
                    <a:pt x="216" y="0"/>
                  </a:moveTo>
                  <a:cubicBezTo>
                    <a:pt x="97" y="0"/>
                    <a:pt x="0" y="97"/>
                    <a:pt x="0" y="220"/>
                  </a:cubicBezTo>
                  <a:cubicBezTo>
                    <a:pt x="0" y="340"/>
                    <a:pt x="97" y="436"/>
                    <a:pt x="216" y="436"/>
                  </a:cubicBezTo>
                  <a:cubicBezTo>
                    <a:pt x="339" y="436"/>
                    <a:pt x="435" y="340"/>
                    <a:pt x="435" y="220"/>
                  </a:cubicBezTo>
                  <a:cubicBezTo>
                    <a:pt x="435" y="97"/>
                    <a:pt x="339" y="0"/>
                    <a:pt x="216" y="0"/>
                  </a:cubicBezTo>
                  <a:close/>
                  <a:moveTo>
                    <a:pt x="216" y="410"/>
                  </a:moveTo>
                  <a:cubicBezTo>
                    <a:pt x="111" y="410"/>
                    <a:pt x="27" y="325"/>
                    <a:pt x="27" y="220"/>
                  </a:cubicBezTo>
                  <a:cubicBezTo>
                    <a:pt x="27" y="114"/>
                    <a:pt x="111" y="27"/>
                    <a:pt x="216" y="27"/>
                  </a:cubicBezTo>
                  <a:cubicBezTo>
                    <a:pt x="321" y="27"/>
                    <a:pt x="409" y="114"/>
                    <a:pt x="409" y="220"/>
                  </a:cubicBezTo>
                  <a:cubicBezTo>
                    <a:pt x="409" y="325"/>
                    <a:pt x="321" y="410"/>
                    <a:pt x="216" y="410"/>
                  </a:cubicBezTo>
                  <a:close/>
                </a:path>
              </a:pathLst>
            </a:custGeom>
            <a:grpFill/>
            <a:ln>
              <a:solidFill>
                <a:schemeClr val="accent4"/>
              </a:solidFill>
            </a:ln>
            <a:extLst/>
          </p:spPr>
          <p:style>
            <a:lnRef idx="0">
              <a:schemeClr val="accent1"/>
            </a:lnRef>
            <a:fillRef idx="3">
              <a:schemeClr val="accent1"/>
            </a:fillRef>
            <a:effectRef idx="3">
              <a:schemeClr val="accent1"/>
            </a:effectRef>
            <a:fontRef idx="minor">
              <a:schemeClr val="lt1"/>
            </a:fontRef>
          </p:style>
          <p:txBody>
            <a:bodyPr vert="horz" wrap="square" lIns="91427" tIns="45713" rIns="91427" bIns="45713" numCol="1" anchor="t" anchorCtr="0" compatLnSpc="1">
              <a:prstTxWarp prst="textNoShape">
                <a:avLst/>
              </a:prstTxWarp>
            </a:bodyPr>
            <a:lstStyle/>
            <a:p>
              <a:pPr defTabSz="932289"/>
              <a:endParaRPr lang="en-US" b="1">
                <a:solidFill>
                  <a:srgbClr val="0072C6"/>
                </a:solidFill>
              </a:endParaRPr>
            </a:p>
          </p:txBody>
        </p:sp>
      </p:grpSp>
      <p:sp>
        <p:nvSpPr>
          <p:cNvPr id="121" name="Rectangle 120"/>
          <p:cNvSpPr/>
          <p:nvPr/>
        </p:nvSpPr>
        <p:spPr>
          <a:xfrm>
            <a:off x="9400541" y="2432156"/>
            <a:ext cx="3161852" cy="345163"/>
          </a:xfrm>
          <a:prstGeom prst="rect">
            <a:avLst/>
          </a:prstGeom>
        </p:spPr>
        <p:txBody>
          <a:bodyPr wrap="square">
            <a:spAutoFit/>
          </a:bodyPr>
          <a:lstStyle/>
          <a:p>
            <a:pPr defTabSz="932468">
              <a:spcBef>
                <a:spcPts val="100"/>
              </a:spcBef>
              <a:spcAft>
                <a:spcPts val="200"/>
              </a:spcAft>
              <a:defRPr/>
            </a:pPr>
            <a:r>
              <a:rPr lang="en-US" sz="1599" b="1" kern="0" dirty="0">
                <a:solidFill>
                  <a:srgbClr val="0072C6"/>
                </a:solidFill>
              </a:rPr>
              <a:t>Application Insights</a:t>
            </a:r>
          </a:p>
        </p:txBody>
      </p:sp>
      <p:grpSp>
        <p:nvGrpSpPr>
          <p:cNvPr id="122" name="Group 29"/>
          <p:cNvGrpSpPr/>
          <p:nvPr/>
        </p:nvGrpSpPr>
        <p:grpSpPr>
          <a:xfrm>
            <a:off x="9126614" y="2849378"/>
            <a:ext cx="238548" cy="239244"/>
            <a:chOff x="7352804" y="2519363"/>
            <a:chExt cx="334826" cy="335804"/>
          </a:xfrm>
          <a:solidFill>
            <a:schemeClr val="tx1"/>
          </a:solidFill>
        </p:grpSpPr>
        <p:sp>
          <p:nvSpPr>
            <p:cNvPr id="123" name="Freeform 6"/>
            <p:cNvSpPr>
              <a:spLocks/>
            </p:cNvSpPr>
            <p:nvPr/>
          </p:nvSpPr>
          <p:spPr bwMode="auto">
            <a:xfrm>
              <a:off x="7440048" y="2611860"/>
              <a:ext cx="160338" cy="150811"/>
            </a:xfrm>
            <a:custGeom>
              <a:avLst/>
              <a:gdLst>
                <a:gd name="T0" fmla="*/ 36 w 43"/>
                <a:gd name="T1" fmla="*/ 0 h 40"/>
                <a:gd name="T2" fmla="*/ 18 w 43"/>
                <a:gd name="T3" fmla="*/ 27 h 40"/>
                <a:gd name="T4" fmla="*/ 6 w 43"/>
                <a:gd name="T5" fmla="*/ 17 h 40"/>
                <a:gd name="T6" fmla="*/ 0 w 43"/>
                <a:gd name="T7" fmla="*/ 24 h 40"/>
                <a:gd name="T8" fmla="*/ 19 w 43"/>
                <a:gd name="T9" fmla="*/ 40 h 40"/>
                <a:gd name="T10" fmla="*/ 43 w 43"/>
                <a:gd name="T11" fmla="*/ 5 h 40"/>
                <a:gd name="T12" fmla="*/ 36 w 43"/>
                <a:gd name="T13" fmla="*/ 0 h 40"/>
                <a:gd name="T14" fmla="*/ 36 w 4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0">
                  <a:moveTo>
                    <a:pt x="36" y="0"/>
                  </a:moveTo>
                  <a:cubicBezTo>
                    <a:pt x="18" y="27"/>
                    <a:pt x="18" y="27"/>
                    <a:pt x="18" y="27"/>
                  </a:cubicBezTo>
                  <a:cubicBezTo>
                    <a:pt x="6" y="17"/>
                    <a:pt x="6" y="17"/>
                    <a:pt x="6" y="17"/>
                  </a:cubicBezTo>
                  <a:cubicBezTo>
                    <a:pt x="0" y="24"/>
                    <a:pt x="0" y="24"/>
                    <a:pt x="0" y="24"/>
                  </a:cubicBezTo>
                  <a:cubicBezTo>
                    <a:pt x="19" y="40"/>
                    <a:pt x="19" y="40"/>
                    <a:pt x="19" y="40"/>
                  </a:cubicBezTo>
                  <a:cubicBezTo>
                    <a:pt x="43" y="5"/>
                    <a:pt x="43" y="5"/>
                    <a:pt x="43" y="5"/>
                  </a:cubicBezTo>
                  <a:cubicBezTo>
                    <a:pt x="36" y="0"/>
                    <a:pt x="36" y="0"/>
                    <a:pt x="36" y="0"/>
                  </a:cubicBezTo>
                  <a:cubicBezTo>
                    <a:pt x="36" y="0"/>
                    <a:pt x="36" y="0"/>
                    <a:pt x="36" y="0"/>
                  </a:cubicBezTo>
                  <a:close/>
                </a:path>
              </a:pathLst>
            </a:custGeom>
            <a:grpFill/>
            <a:ln/>
            <a:extLst/>
          </p:spPr>
          <p:style>
            <a:lnRef idx="0">
              <a:schemeClr val="accent1"/>
            </a:lnRef>
            <a:fillRef idx="3">
              <a:schemeClr val="accent1"/>
            </a:fillRef>
            <a:effectRef idx="3">
              <a:schemeClr val="accent1"/>
            </a:effectRef>
            <a:fontRef idx="minor">
              <a:schemeClr val="lt1"/>
            </a:fontRef>
          </p:style>
          <p:txBody>
            <a:bodyPr vert="horz" wrap="square" lIns="91427" tIns="45713" rIns="91427" bIns="45713" numCol="1" anchor="t" anchorCtr="0" compatLnSpc="1">
              <a:prstTxWarp prst="textNoShape">
                <a:avLst/>
              </a:prstTxWarp>
            </a:bodyPr>
            <a:lstStyle/>
            <a:p>
              <a:pPr defTabSz="932289"/>
              <a:endParaRPr lang="en-US">
                <a:solidFill>
                  <a:srgbClr val="68217A"/>
                </a:solidFill>
              </a:endParaRPr>
            </a:p>
          </p:txBody>
        </p:sp>
        <p:sp>
          <p:nvSpPr>
            <p:cNvPr id="124" name="Freeform 7"/>
            <p:cNvSpPr>
              <a:spLocks noEditPoints="1"/>
            </p:cNvSpPr>
            <p:nvPr/>
          </p:nvSpPr>
          <p:spPr bwMode="auto">
            <a:xfrm rot="10800000" flipV="1">
              <a:off x="7352804" y="2519363"/>
              <a:ext cx="334826" cy="335804"/>
            </a:xfrm>
            <a:custGeom>
              <a:avLst/>
              <a:gdLst>
                <a:gd name="T0" fmla="*/ 216 w 435"/>
                <a:gd name="T1" fmla="*/ 0 h 436"/>
                <a:gd name="T2" fmla="*/ 0 w 435"/>
                <a:gd name="T3" fmla="*/ 220 h 436"/>
                <a:gd name="T4" fmla="*/ 216 w 435"/>
                <a:gd name="T5" fmla="*/ 436 h 436"/>
                <a:gd name="T6" fmla="*/ 435 w 435"/>
                <a:gd name="T7" fmla="*/ 220 h 436"/>
                <a:gd name="T8" fmla="*/ 216 w 435"/>
                <a:gd name="T9" fmla="*/ 0 h 436"/>
                <a:gd name="T10" fmla="*/ 216 w 435"/>
                <a:gd name="T11" fmla="*/ 410 h 436"/>
                <a:gd name="T12" fmla="*/ 27 w 435"/>
                <a:gd name="T13" fmla="*/ 220 h 436"/>
                <a:gd name="T14" fmla="*/ 216 w 435"/>
                <a:gd name="T15" fmla="*/ 27 h 436"/>
                <a:gd name="T16" fmla="*/ 409 w 435"/>
                <a:gd name="T17" fmla="*/ 220 h 436"/>
                <a:gd name="T18" fmla="*/ 216 w 435"/>
                <a:gd name="T19" fmla="*/ 4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6">
                  <a:moveTo>
                    <a:pt x="216" y="0"/>
                  </a:moveTo>
                  <a:cubicBezTo>
                    <a:pt x="97" y="0"/>
                    <a:pt x="0" y="97"/>
                    <a:pt x="0" y="220"/>
                  </a:cubicBezTo>
                  <a:cubicBezTo>
                    <a:pt x="0" y="340"/>
                    <a:pt x="97" y="436"/>
                    <a:pt x="216" y="436"/>
                  </a:cubicBezTo>
                  <a:cubicBezTo>
                    <a:pt x="339" y="436"/>
                    <a:pt x="435" y="340"/>
                    <a:pt x="435" y="220"/>
                  </a:cubicBezTo>
                  <a:cubicBezTo>
                    <a:pt x="435" y="97"/>
                    <a:pt x="339" y="0"/>
                    <a:pt x="216" y="0"/>
                  </a:cubicBezTo>
                  <a:close/>
                  <a:moveTo>
                    <a:pt x="216" y="410"/>
                  </a:moveTo>
                  <a:cubicBezTo>
                    <a:pt x="111" y="410"/>
                    <a:pt x="27" y="325"/>
                    <a:pt x="27" y="220"/>
                  </a:cubicBezTo>
                  <a:cubicBezTo>
                    <a:pt x="27" y="114"/>
                    <a:pt x="111" y="27"/>
                    <a:pt x="216" y="27"/>
                  </a:cubicBezTo>
                  <a:cubicBezTo>
                    <a:pt x="321" y="27"/>
                    <a:pt x="409" y="114"/>
                    <a:pt x="409" y="220"/>
                  </a:cubicBezTo>
                  <a:cubicBezTo>
                    <a:pt x="409" y="325"/>
                    <a:pt x="321" y="410"/>
                    <a:pt x="216" y="410"/>
                  </a:cubicBezTo>
                  <a:close/>
                </a:path>
              </a:pathLst>
            </a:custGeom>
            <a:grpFill/>
            <a:ln/>
            <a:extLst/>
          </p:spPr>
          <p:style>
            <a:lnRef idx="0">
              <a:schemeClr val="accent1"/>
            </a:lnRef>
            <a:fillRef idx="3">
              <a:schemeClr val="accent1"/>
            </a:fillRef>
            <a:effectRef idx="3">
              <a:schemeClr val="accent1"/>
            </a:effectRef>
            <a:fontRef idx="minor">
              <a:schemeClr val="lt1"/>
            </a:fontRef>
          </p:style>
          <p:txBody>
            <a:bodyPr vert="horz" wrap="square" lIns="91427" tIns="45713" rIns="91427" bIns="45713" numCol="1" anchor="t" anchorCtr="0" compatLnSpc="1">
              <a:prstTxWarp prst="textNoShape">
                <a:avLst/>
              </a:prstTxWarp>
            </a:bodyPr>
            <a:lstStyle/>
            <a:p>
              <a:pPr defTabSz="932289"/>
              <a:endParaRPr lang="en-US">
                <a:solidFill>
                  <a:srgbClr val="68217A"/>
                </a:solidFill>
              </a:endParaRPr>
            </a:p>
          </p:txBody>
        </p:sp>
      </p:grpSp>
      <p:sp>
        <p:nvSpPr>
          <p:cNvPr id="125" name="Rectangle 124"/>
          <p:cNvSpPr/>
          <p:nvPr/>
        </p:nvSpPr>
        <p:spPr>
          <a:xfrm>
            <a:off x="9400541" y="2799748"/>
            <a:ext cx="3161852" cy="635393"/>
          </a:xfrm>
          <a:prstGeom prst="rect">
            <a:avLst/>
          </a:prstGeom>
        </p:spPr>
        <p:txBody>
          <a:bodyPr wrap="square">
            <a:spAutoFit/>
          </a:bodyPr>
          <a:lstStyle/>
          <a:p>
            <a:pPr defTabSz="932468">
              <a:spcBef>
                <a:spcPts val="100"/>
              </a:spcBef>
              <a:spcAft>
                <a:spcPts val="200"/>
              </a:spcAft>
              <a:defRPr/>
            </a:pPr>
            <a:r>
              <a:rPr lang="en-US" sz="1599" kern="0" dirty="0">
                <a:solidFill>
                  <a:srgbClr val="000000"/>
                </a:solidFill>
              </a:rPr>
              <a:t>Stakeholder feedback </a:t>
            </a:r>
          </a:p>
          <a:p>
            <a:pPr defTabSz="932468">
              <a:spcBef>
                <a:spcPts val="100"/>
              </a:spcBef>
              <a:spcAft>
                <a:spcPts val="200"/>
              </a:spcAft>
              <a:defRPr/>
            </a:pPr>
            <a:r>
              <a:rPr lang="en-US" sz="1599" kern="0" dirty="0">
                <a:solidFill>
                  <a:srgbClr val="000000"/>
                </a:solidFill>
              </a:rPr>
              <a:t>requests</a:t>
            </a:r>
          </a:p>
        </p:txBody>
      </p:sp>
      <p:grpSp>
        <p:nvGrpSpPr>
          <p:cNvPr id="130" name="Group 17"/>
          <p:cNvGrpSpPr/>
          <p:nvPr/>
        </p:nvGrpSpPr>
        <p:grpSpPr>
          <a:xfrm>
            <a:off x="326031" y="5851011"/>
            <a:ext cx="238548" cy="239244"/>
            <a:chOff x="7352804" y="2519363"/>
            <a:chExt cx="334826" cy="335804"/>
          </a:xfrm>
          <a:solidFill>
            <a:schemeClr val="tx1"/>
          </a:solidFill>
        </p:grpSpPr>
        <p:sp>
          <p:nvSpPr>
            <p:cNvPr id="131" name="Freeform 6"/>
            <p:cNvSpPr>
              <a:spLocks/>
            </p:cNvSpPr>
            <p:nvPr/>
          </p:nvSpPr>
          <p:spPr bwMode="auto">
            <a:xfrm>
              <a:off x="7440048" y="2611860"/>
              <a:ext cx="160338" cy="150811"/>
            </a:xfrm>
            <a:custGeom>
              <a:avLst/>
              <a:gdLst>
                <a:gd name="T0" fmla="*/ 36 w 43"/>
                <a:gd name="T1" fmla="*/ 0 h 40"/>
                <a:gd name="T2" fmla="*/ 18 w 43"/>
                <a:gd name="T3" fmla="*/ 27 h 40"/>
                <a:gd name="T4" fmla="*/ 6 w 43"/>
                <a:gd name="T5" fmla="*/ 17 h 40"/>
                <a:gd name="T6" fmla="*/ 0 w 43"/>
                <a:gd name="T7" fmla="*/ 24 h 40"/>
                <a:gd name="T8" fmla="*/ 19 w 43"/>
                <a:gd name="T9" fmla="*/ 40 h 40"/>
                <a:gd name="T10" fmla="*/ 43 w 43"/>
                <a:gd name="T11" fmla="*/ 5 h 40"/>
                <a:gd name="T12" fmla="*/ 36 w 43"/>
                <a:gd name="T13" fmla="*/ 0 h 40"/>
                <a:gd name="T14" fmla="*/ 36 w 4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0">
                  <a:moveTo>
                    <a:pt x="36" y="0"/>
                  </a:moveTo>
                  <a:cubicBezTo>
                    <a:pt x="18" y="27"/>
                    <a:pt x="18" y="27"/>
                    <a:pt x="18" y="27"/>
                  </a:cubicBezTo>
                  <a:cubicBezTo>
                    <a:pt x="6" y="17"/>
                    <a:pt x="6" y="17"/>
                    <a:pt x="6" y="17"/>
                  </a:cubicBezTo>
                  <a:cubicBezTo>
                    <a:pt x="0" y="24"/>
                    <a:pt x="0" y="24"/>
                    <a:pt x="0" y="24"/>
                  </a:cubicBezTo>
                  <a:cubicBezTo>
                    <a:pt x="19" y="40"/>
                    <a:pt x="19" y="40"/>
                    <a:pt x="19" y="40"/>
                  </a:cubicBezTo>
                  <a:cubicBezTo>
                    <a:pt x="43" y="5"/>
                    <a:pt x="43" y="5"/>
                    <a:pt x="43" y="5"/>
                  </a:cubicBezTo>
                  <a:cubicBezTo>
                    <a:pt x="36" y="0"/>
                    <a:pt x="36" y="0"/>
                    <a:pt x="36" y="0"/>
                  </a:cubicBezTo>
                  <a:cubicBezTo>
                    <a:pt x="36" y="0"/>
                    <a:pt x="36" y="0"/>
                    <a:pt x="36" y="0"/>
                  </a:cubicBezTo>
                  <a:close/>
                </a:path>
              </a:pathLst>
            </a:custGeom>
            <a:grpFill/>
            <a:ln>
              <a:solidFill>
                <a:schemeClr val="accent4"/>
              </a:solidFill>
            </a:ln>
            <a:extLst/>
          </p:spPr>
          <p:style>
            <a:lnRef idx="0">
              <a:schemeClr val="accent1"/>
            </a:lnRef>
            <a:fillRef idx="3">
              <a:schemeClr val="accent1"/>
            </a:fillRef>
            <a:effectRef idx="3">
              <a:schemeClr val="accent1"/>
            </a:effectRef>
            <a:fontRef idx="minor">
              <a:schemeClr val="lt1"/>
            </a:fontRef>
          </p:style>
          <p:txBody>
            <a:bodyPr vert="horz" wrap="square" lIns="91427" tIns="45713" rIns="91427" bIns="45713" numCol="1" anchor="t" anchorCtr="0" compatLnSpc="1">
              <a:prstTxWarp prst="textNoShape">
                <a:avLst/>
              </a:prstTxWarp>
            </a:bodyPr>
            <a:lstStyle/>
            <a:p>
              <a:pPr defTabSz="932289"/>
              <a:endParaRPr lang="en-US" b="1">
                <a:solidFill>
                  <a:srgbClr val="0072C6"/>
                </a:solidFill>
              </a:endParaRPr>
            </a:p>
          </p:txBody>
        </p:sp>
        <p:sp>
          <p:nvSpPr>
            <p:cNvPr id="132" name="Freeform 7"/>
            <p:cNvSpPr>
              <a:spLocks noEditPoints="1"/>
            </p:cNvSpPr>
            <p:nvPr/>
          </p:nvSpPr>
          <p:spPr bwMode="auto">
            <a:xfrm rot="10800000" flipV="1">
              <a:off x="7352804" y="2519363"/>
              <a:ext cx="334826" cy="335804"/>
            </a:xfrm>
            <a:custGeom>
              <a:avLst/>
              <a:gdLst>
                <a:gd name="T0" fmla="*/ 216 w 435"/>
                <a:gd name="T1" fmla="*/ 0 h 436"/>
                <a:gd name="T2" fmla="*/ 0 w 435"/>
                <a:gd name="T3" fmla="*/ 220 h 436"/>
                <a:gd name="T4" fmla="*/ 216 w 435"/>
                <a:gd name="T5" fmla="*/ 436 h 436"/>
                <a:gd name="T6" fmla="*/ 435 w 435"/>
                <a:gd name="T7" fmla="*/ 220 h 436"/>
                <a:gd name="T8" fmla="*/ 216 w 435"/>
                <a:gd name="T9" fmla="*/ 0 h 436"/>
                <a:gd name="T10" fmla="*/ 216 w 435"/>
                <a:gd name="T11" fmla="*/ 410 h 436"/>
                <a:gd name="T12" fmla="*/ 27 w 435"/>
                <a:gd name="T13" fmla="*/ 220 h 436"/>
                <a:gd name="T14" fmla="*/ 216 w 435"/>
                <a:gd name="T15" fmla="*/ 27 h 436"/>
                <a:gd name="T16" fmla="*/ 409 w 435"/>
                <a:gd name="T17" fmla="*/ 220 h 436"/>
                <a:gd name="T18" fmla="*/ 216 w 435"/>
                <a:gd name="T19" fmla="*/ 4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6">
                  <a:moveTo>
                    <a:pt x="216" y="0"/>
                  </a:moveTo>
                  <a:cubicBezTo>
                    <a:pt x="97" y="0"/>
                    <a:pt x="0" y="97"/>
                    <a:pt x="0" y="220"/>
                  </a:cubicBezTo>
                  <a:cubicBezTo>
                    <a:pt x="0" y="340"/>
                    <a:pt x="97" y="436"/>
                    <a:pt x="216" y="436"/>
                  </a:cubicBezTo>
                  <a:cubicBezTo>
                    <a:pt x="339" y="436"/>
                    <a:pt x="435" y="340"/>
                    <a:pt x="435" y="220"/>
                  </a:cubicBezTo>
                  <a:cubicBezTo>
                    <a:pt x="435" y="97"/>
                    <a:pt x="339" y="0"/>
                    <a:pt x="216" y="0"/>
                  </a:cubicBezTo>
                  <a:close/>
                  <a:moveTo>
                    <a:pt x="216" y="410"/>
                  </a:moveTo>
                  <a:cubicBezTo>
                    <a:pt x="111" y="410"/>
                    <a:pt x="27" y="325"/>
                    <a:pt x="27" y="220"/>
                  </a:cubicBezTo>
                  <a:cubicBezTo>
                    <a:pt x="27" y="114"/>
                    <a:pt x="111" y="27"/>
                    <a:pt x="216" y="27"/>
                  </a:cubicBezTo>
                  <a:cubicBezTo>
                    <a:pt x="321" y="27"/>
                    <a:pt x="409" y="114"/>
                    <a:pt x="409" y="220"/>
                  </a:cubicBezTo>
                  <a:cubicBezTo>
                    <a:pt x="409" y="325"/>
                    <a:pt x="321" y="410"/>
                    <a:pt x="216" y="410"/>
                  </a:cubicBezTo>
                  <a:close/>
                </a:path>
              </a:pathLst>
            </a:custGeom>
            <a:grpFill/>
            <a:ln>
              <a:solidFill>
                <a:schemeClr val="accent4"/>
              </a:solidFill>
            </a:ln>
            <a:extLst/>
          </p:spPr>
          <p:style>
            <a:lnRef idx="0">
              <a:schemeClr val="accent1"/>
            </a:lnRef>
            <a:fillRef idx="3">
              <a:schemeClr val="accent1"/>
            </a:fillRef>
            <a:effectRef idx="3">
              <a:schemeClr val="accent1"/>
            </a:effectRef>
            <a:fontRef idx="minor">
              <a:schemeClr val="lt1"/>
            </a:fontRef>
          </p:style>
          <p:txBody>
            <a:bodyPr vert="horz" wrap="square" lIns="91427" tIns="45713" rIns="91427" bIns="45713" numCol="1" anchor="t" anchorCtr="0" compatLnSpc="1">
              <a:prstTxWarp prst="textNoShape">
                <a:avLst/>
              </a:prstTxWarp>
            </a:bodyPr>
            <a:lstStyle/>
            <a:p>
              <a:pPr defTabSz="932289"/>
              <a:endParaRPr lang="en-US" b="1">
                <a:solidFill>
                  <a:srgbClr val="0072C6"/>
                </a:solidFill>
              </a:endParaRPr>
            </a:p>
          </p:txBody>
        </p:sp>
      </p:grpSp>
      <p:sp>
        <p:nvSpPr>
          <p:cNvPr id="133" name="Rectangle 132"/>
          <p:cNvSpPr/>
          <p:nvPr/>
        </p:nvSpPr>
        <p:spPr>
          <a:xfrm>
            <a:off x="599958" y="5801380"/>
            <a:ext cx="3161852" cy="345163"/>
          </a:xfrm>
          <a:prstGeom prst="rect">
            <a:avLst/>
          </a:prstGeom>
        </p:spPr>
        <p:txBody>
          <a:bodyPr wrap="square">
            <a:spAutoFit/>
          </a:bodyPr>
          <a:lstStyle/>
          <a:p>
            <a:pPr defTabSz="932468">
              <a:spcBef>
                <a:spcPts val="100"/>
              </a:spcBef>
              <a:spcAft>
                <a:spcPts val="200"/>
              </a:spcAft>
              <a:defRPr/>
            </a:pPr>
            <a:r>
              <a:rPr lang="en-US" sz="1599" b="1" kern="0" dirty="0">
                <a:solidFill>
                  <a:srgbClr val="0072C6"/>
                </a:solidFill>
              </a:rPr>
              <a:t>Browser-based lightweight IDE </a:t>
            </a:r>
          </a:p>
        </p:txBody>
      </p:sp>
    </p:spTree>
    <p:extLst>
      <p:ext uri="{BB962C8B-B14F-4D97-AF65-F5344CB8AC3E}">
        <p14:creationId xmlns:p14="http://schemas.microsoft.com/office/powerpoint/2010/main" val="394448682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TFS </a:t>
            </a:r>
            <a:r>
              <a:rPr lang="en-US" u="sng" dirty="0" smtClean="0"/>
              <a:t>and</a:t>
            </a:r>
            <a:r>
              <a:rPr lang="en-US" dirty="0" smtClean="0"/>
              <a:t> VSO</a:t>
            </a:r>
            <a:endParaRPr lang="en-US" dirty="0"/>
          </a:p>
        </p:txBody>
      </p:sp>
      <p:sp>
        <p:nvSpPr>
          <p:cNvPr id="5" name="Text Placeholder 4"/>
          <p:cNvSpPr>
            <a:spLocks noGrp="1"/>
          </p:cNvSpPr>
          <p:nvPr>
            <p:ph type="body" sz="quarter" idx="11"/>
          </p:nvPr>
        </p:nvSpPr>
        <p:spPr>
          <a:xfrm>
            <a:off x="274639" y="1363662"/>
            <a:ext cx="11889564" cy="4124206"/>
          </a:xfrm>
        </p:spPr>
        <p:txBody>
          <a:bodyPr/>
          <a:lstStyle/>
          <a:p>
            <a:r>
              <a:rPr lang="en-US" dirty="0" smtClean="0"/>
              <a:t>Work items, version control, and build</a:t>
            </a:r>
          </a:p>
          <a:p>
            <a:r>
              <a:rPr lang="en-US" dirty="0" smtClean="0"/>
              <a:t>Agile product / project management</a:t>
            </a:r>
          </a:p>
          <a:p>
            <a:r>
              <a:rPr lang="en-US" dirty="0" smtClean="0"/>
              <a:t>Test case management</a:t>
            </a:r>
          </a:p>
          <a:p>
            <a:r>
              <a:rPr lang="en-US" dirty="0" smtClean="0"/>
              <a:t>Heterogeneous development</a:t>
            </a:r>
          </a:p>
          <a:p>
            <a:r>
              <a:rPr lang="en-US" dirty="0" smtClean="0"/>
              <a:t>Easy setup*</a:t>
            </a:r>
          </a:p>
          <a:p>
            <a:r>
              <a:rPr lang="en-US" dirty="0" smtClean="0"/>
              <a:t>Collaborate with anyone*</a:t>
            </a:r>
            <a:endParaRPr lang="en-US" dirty="0"/>
          </a:p>
        </p:txBody>
      </p:sp>
    </p:spTree>
    <p:extLst>
      <p:ext uri="{BB962C8B-B14F-4D97-AF65-F5344CB8AC3E}">
        <p14:creationId xmlns:p14="http://schemas.microsoft.com/office/powerpoint/2010/main" val="41682149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TFS vs VSO</a:t>
            </a:r>
            <a:endParaRPr lang="en-US" dirty="0"/>
          </a:p>
        </p:txBody>
      </p:sp>
      <p:sp>
        <p:nvSpPr>
          <p:cNvPr id="5" name="Text Placeholder 4"/>
          <p:cNvSpPr>
            <a:spLocks noGrp="1"/>
          </p:cNvSpPr>
          <p:nvPr>
            <p:ph type="body" sz="quarter" idx="10"/>
          </p:nvPr>
        </p:nvSpPr>
        <p:spPr>
          <a:xfrm>
            <a:off x="274639" y="1212849"/>
            <a:ext cx="5486399" cy="6666440"/>
          </a:xfrm>
        </p:spPr>
        <p:txBody>
          <a:bodyPr/>
          <a:lstStyle/>
          <a:p>
            <a:r>
              <a:rPr lang="en-US" sz="4400" u="sng" dirty="0" smtClean="0">
                <a:solidFill>
                  <a:schemeClr val="tx1"/>
                </a:solidFill>
              </a:rPr>
              <a:t>TFS</a:t>
            </a:r>
            <a:endParaRPr lang="en-US" u="sng" dirty="0" smtClean="0">
              <a:solidFill>
                <a:schemeClr val="tx1"/>
              </a:solidFill>
            </a:endParaRPr>
          </a:p>
          <a:p>
            <a:r>
              <a:rPr lang="en-US" dirty="0" smtClean="0"/>
              <a:t>Customized work items</a:t>
            </a:r>
          </a:p>
          <a:p>
            <a:r>
              <a:rPr lang="en-US" dirty="0" smtClean="0"/>
              <a:t>SharePoint integration</a:t>
            </a:r>
          </a:p>
          <a:p>
            <a:r>
              <a:rPr lang="en-US" dirty="0" smtClean="0"/>
              <a:t>Data warehousing</a:t>
            </a:r>
          </a:p>
          <a:p>
            <a:r>
              <a:rPr lang="en-US" dirty="0" smtClean="0"/>
              <a:t>Reporting</a:t>
            </a:r>
          </a:p>
          <a:p>
            <a:r>
              <a:rPr lang="en-US" dirty="0" err="1" smtClean="0"/>
              <a:t>CodeLens</a:t>
            </a:r>
            <a:r>
              <a:rPr lang="en-US" dirty="0" smtClean="0"/>
              <a:t> support</a:t>
            </a:r>
          </a:p>
          <a:p>
            <a:r>
              <a:rPr lang="en-US" dirty="0" smtClean="0"/>
              <a:t>IP stored on premise</a:t>
            </a:r>
          </a:p>
          <a:p>
            <a:r>
              <a:rPr lang="en-US" dirty="0" smtClean="0"/>
              <a:t>Supports Active Directory</a:t>
            </a:r>
          </a:p>
          <a:p>
            <a:endParaRPr lang="en-US" dirty="0" smtClean="0"/>
          </a:p>
          <a:p>
            <a:endParaRPr lang="en-US" dirty="0"/>
          </a:p>
        </p:txBody>
      </p:sp>
      <p:sp>
        <p:nvSpPr>
          <p:cNvPr id="6" name="Text Placeholder 5"/>
          <p:cNvSpPr>
            <a:spLocks noGrp="1"/>
          </p:cNvSpPr>
          <p:nvPr>
            <p:ph type="body" sz="quarter" idx="11"/>
          </p:nvPr>
        </p:nvSpPr>
        <p:spPr>
          <a:xfrm>
            <a:off x="6675439" y="1212849"/>
            <a:ext cx="5761036" cy="4708981"/>
          </a:xfrm>
        </p:spPr>
        <p:txBody>
          <a:bodyPr/>
          <a:lstStyle/>
          <a:p>
            <a:r>
              <a:rPr lang="en-US" sz="4400" u="sng" dirty="0" smtClean="0">
                <a:solidFill>
                  <a:schemeClr val="tx1"/>
                </a:solidFill>
              </a:rPr>
              <a:t>VSO</a:t>
            </a:r>
            <a:endParaRPr lang="en-US" u="sng" dirty="0" smtClean="0">
              <a:solidFill>
                <a:schemeClr val="tx1"/>
              </a:solidFill>
            </a:endParaRPr>
          </a:p>
          <a:p>
            <a:r>
              <a:rPr lang="en-US" dirty="0" smtClean="0"/>
              <a:t>Application Insights</a:t>
            </a:r>
          </a:p>
          <a:p>
            <a:r>
              <a:rPr lang="en-US" dirty="0" smtClean="0"/>
              <a:t>Cloud Load Testing</a:t>
            </a:r>
          </a:p>
          <a:p>
            <a:r>
              <a:rPr lang="en-US" dirty="0" smtClean="0"/>
              <a:t>Cloud Build</a:t>
            </a:r>
          </a:p>
          <a:p>
            <a:r>
              <a:rPr lang="en-US" dirty="0" smtClean="0"/>
              <a:t>Always on latest version</a:t>
            </a:r>
          </a:p>
          <a:p>
            <a:r>
              <a:rPr lang="en-US" dirty="0" smtClean="0"/>
              <a:t>Trivial install</a:t>
            </a:r>
          </a:p>
          <a:p>
            <a:r>
              <a:rPr lang="en-US" dirty="0" smtClean="0"/>
              <a:t>Supports Microsoft IDs</a:t>
            </a:r>
            <a:endParaRPr lang="en-US" dirty="0"/>
          </a:p>
        </p:txBody>
      </p:sp>
    </p:spTree>
    <p:extLst>
      <p:ext uri="{BB962C8B-B14F-4D97-AF65-F5344CB8AC3E}">
        <p14:creationId xmlns:p14="http://schemas.microsoft.com/office/powerpoint/2010/main" val="359509843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Demo:</a:t>
            </a:r>
            <a:br>
              <a:rPr lang="en-US" dirty="0" smtClean="0"/>
            </a:br>
            <a:r>
              <a:rPr lang="en-US" dirty="0" smtClean="0"/>
              <a:t>Visual Studio Online</a:t>
            </a:r>
            <a:br>
              <a:rPr lang="en-US" dirty="0" smtClean="0"/>
            </a:br>
            <a:endParaRPr lang="en-US" dirty="0"/>
          </a:p>
        </p:txBody>
      </p:sp>
      <p:sp>
        <p:nvSpPr>
          <p:cNvPr id="6" name="Text Placeholder 5"/>
          <p:cNvSpPr>
            <a:spLocks noGrp="1"/>
          </p:cNvSpPr>
          <p:nvPr>
            <p:ph type="body" sz="quarter" idx="12"/>
          </p:nvPr>
        </p:nvSpPr>
        <p:spPr/>
        <p:txBody>
          <a:bodyPr/>
          <a:lstStyle/>
          <a:p>
            <a:r>
              <a:rPr lang="en-US" dirty="0" smtClean="0"/>
              <a:t>Steven Borg</a:t>
            </a:r>
          </a:p>
          <a:p>
            <a:r>
              <a:rPr lang="en-US" dirty="0" smtClean="0"/>
              <a:t>Northwest Cadence</a:t>
            </a:r>
          </a:p>
          <a:p>
            <a:r>
              <a:rPr lang="en-US" dirty="0" smtClean="0"/>
              <a:t>@</a:t>
            </a:r>
            <a:r>
              <a:rPr lang="en-US" dirty="0" err="1" smtClean="0"/>
              <a:t>stevenborg</a:t>
            </a:r>
            <a:endParaRPr lang="en-US" dirty="0"/>
          </a:p>
        </p:txBody>
      </p:sp>
    </p:spTree>
    <p:extLst>
      <p:ext uri="{BB962C8B-B14F-4D97-AF65-F5344CB8AC3E}">
        <p14:creationId xmlns:p14="http://schemas.microsoft.com/office/powerpoint/2010/main" val="9768194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Thoughts?  </a:t>
            </a:r>
            <a:endParaRPr lang="en-US" dirty="0"/>
          </a:p>
        </p:txBody>
      </p:sp>
    </p:spTree>
    <p:extLst>
      <p:ext uri="{BB962C8B-B14F-4D97-AF65-F5344CB8AC3E}">
        <p14:creationId xmlns:p14="http://schemas.microsoft.com/office/powerpoint/2010/main" val="76330665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4639" y="1209973"/>
            <a:ext cx="9524998" cy="2751698"/>
          </a:xfrm>
        </p:spPr>
        <p:txBody>
          <a:bodyPr/>
          <a:lstStyle/>
          <a:p>
            <a:r>
              <a:rPr lang="en-US" dirty="0" smtClean="0"/>
              <a:t>Demo:</a:t>
            </a:r>
            <a:br>
              <a:rPr lang="en-US" dirty="0" smtClean="0"/>
            </a:br>
            <a:r>
              <a:rPr lang="en-US" dirty="0" smtClean="0"/>
              <a:t>Team Foundation Server</a:t>
            </a:r>
            <a:br>
              <a:rPr lang="en-US" dirty="0" smtClean="0"/>
            </a:br>
            <a:endParaRPr lang="en-US" dirty="0"/>
          </a:p>
        </p:txBody>
      </p:sp>
      <p:sp>
        <p:nvSpPr>
          <p:cNvPr id="6" name="Text Placeholder 5"/>
          <p:cNvSpPr>
            <a:spLocks noGrp="1"/>
          </p:cNvSpPr>
          <p:nvPr>
            <p:ph type="body" sz="quarter" idx="12"/>
          </p:nvPr>
        </p:nvSpPr>
        <p:spPr/>
        <p:txBody>
          <a:bodyPr/>
          <a:lstStyle/>
          <a:p>
            <a:r>
              <a:rPr lang="en-US" dirty="0" smtClean="0"/>
              <a:t>Steven Borg</a:t>
            </a:r>
          </a:p>
          <a:p>
            <a:r>
              <a:rPr lang="en-US" dirty="0" smtClean="0"/>
              <a:t>Northwest Cadence</a:t>
            </a:r>
          </a:p>
          <a:p>
            <a:r>
              <a:rPr lang="en-US" dirty="0" smtClean="0"/>
              <a:t>@</a:t>
            </a:r>
            <a:r>
              <a:rPr lang="en-US" dirty="0" err="1" smtClean="0"/>
              <a:t>stevenborg</a:t>
            </a:r>
            <a:endParaRPr lang="en-US" dirty="0"/>
          </a:p>
        </p:txBody>
      </p:sp>
    </p:spTree>
    <p:extLst>
      <p:ext uri="{BB962C8B-B14F-4D97-AF65-F5344CB8AC3E}">
        <p14:creationId xmlns:p14="http://schemas.microsoft.com/office/powerpoint/2010/main" val="530275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Thoughts?  </a:t>
            </a:r>
            <a:endParaRPr lang="en-US" dirty="0"/>
          </a:p>
        </p:txBody>
      </p:sp>
    </p:spTree>
    <p:extLst>
      <p:ext uri="{BB962C8B-B14F-4D97-AF65-F5344CB8AC3E}">
        <p14:creationId xmlns:p14="http://schemas.microsoft.com/office/powerpoint/2010/main" val="184539919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Integration Scenarios</a:t>
            </a:r>
            <a:endParaRPr lang="en-US" dirty="0"/>
          </a:p>
        </p:txBody>
      </p:sp>
      <p:sp>
        <p:nvSpPr>
          <p:cNvPr id="4" name="Text Placeholder 3"/>
          <p:cNvSpPr>
            <a:spLocks noGrp="1"/>
          </p:cNvSpPr>
          <p:nvPr>
            <p:ph type="body" sz="quarter" idx="11"/>
          </p:nvPr>
        </p:nvSpPr>
        <p:spPr>
          <a:xfrm>
            <a:off x="274639" y="1212849"/>
            <a:ext cx="11889564" cy="5773888"/>
          </a:xfrm>
        </p:spPr>
        <p:txBody>
          <a:bodyPr/>
          <a:lstStyle/>
          <a:p>
            <a:pPr marL="742950" indent="-742950">
              <a:buAutoNum type="arabicParenR"/>
            </a:pPr>
            <a:r>
              <a:rPr lang="en-US" dirty="0" smtClean="0"/>
              <a:t>Don’t integrate – choose one or the other</a:t>
            </a:r>
          </a:p>
          <a:p>
            <a:pPr marL="742950" indent="-742950">
              <a:buAutoNum type="arabicParenR"/>
            </a:pPr>
            <a:r>
              <a:rPr lang="en-US" dirty="0" smtClean="0"/>
              <a:t>Integrate because you want the features of both</a:t>
            </a:r>
          </a:p>
          <a:p>
            <a:pPr marL="742950" indent="-742950">
              <a:buAutoNum type="arabicParenR"/>
            </a:pPr>
            <a:r>
              <a:rPr lang="en-US" dirty="0" smtClean="0"/>
              <a:t>Integrate because you have external teams</a:t>
            </a:r>
            <a:br>
              <a:rPr lang="en-US" dirty="0" smtClean="0"/>
            </a:br>
            <a:r>
              <a:rPr lang="en-US" dirty="0" smtClean="0"/>
              <a:t>		</a:t>
            </a:r>
            <a:r>
              <a:rPr lang="en-US" sz="3200" dirty="0" smtClean="0"/>
              <a:t>Offshore</a:t>
            </a:r>
            <a:br>
              <a:rPr lang="en-US" sz="3200" dirty="0" smtClean="0"/>
            </a:br>
            <a:r>
              <a:rPr lang="en-US" sz="3200" dirty="0" smtClean="0"/>
              <a:t>		Outsourced</a:t>
            </a:r>
            <a:br>
              <a:rPr lang="en-US" sz="3200" dirty="0" smtClean="0"/>
            </a:br>
            <a:r>
              <a:rPr lang="en-US" sz="3200" dirty="0" smtClean="0"/>
              <a:t>		Open Source</a:t>
            </a:r>
          </a:p>
          <a:p>
            <a:pPr marL="742950" indent="-742950">
              <a:buAutoNum type="arabicParenR"/>
            </a:pPr>
            <a:r>
              <a:rPr lang="en-US" dirty="0"/>
              <a:t>Integrate because you </a:t>
            </a:r>
            <a:r>
              <a:rPr lang="en-US" u="sng" dirty="0"/>
              <a:t>are</a:t>
            </a:r>
            <a:r>
              <a:rPr lang="en-US" dirty="0"/>
              <a:t> the external team</a:t>
            </a:r>
            <a:br>
              <a:rPr lang="en-US" dirty="0"/>
            </a:br>
            <a:r>
              <a:rPr lang="en-US" sz="3200" dirty="0" smtClean="0"/>
              <a:t>		Consultant / Partner</a:t>
            </a:r>
            <a:br>
              <a:rPr lang="en-US" sz="3200" dirty="0" smtClean="0"/>
            </a:br>
            <a:r>
              <a:rPr lang="en-US" sz="3200" dirty="0" smtClean="0"/>
              <a:t>		Service Provider</a:t>
            </a:r>
            <a:endParaRPr lang="en-US" sz="1200" dirty="0" smtClean="0"/>
          </a:p>
          <a:p>
            <a:endParaRPr lang="en-US" dirty="0"/>
          </a:p>
        </p:txBody>
      </p:sp>
    </p:spTree>
    <p:extLst>
      <p:ext uri="{BB962C8B-B14F-4D97-AF65-F5344CB8AC3E}">
        <p14:creationId xmlns:p14="http://schemas.microsoft.com/office/powerpoint/2010/main" val="255835079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t>Hybrid ALM: </a:t>
            </a:r>
            <a:r>
              <a:rPr lang="en-US" sz="5400" b="1" dirty="0" smtClean="0"/>
              <a:t/>
            </a:r>
            <a:br>
              <a:rPr lang="en-US" sz="5400" b="1" dirty="0" smtClean="0"/>
            </a:br>
            <a:r>
              <a:rPr lang="en-US" sz="3200" b="1" dirty="0" smtClean="0"/>
              <a:t>Using </a:t>
            </a:r>
            <a:r>
              <a:rPr lang="en-US" sz="3200" b="1" dirty="0"/>
              <a:t>Team Foundation Server and Visual Studio Online Together</a:t>
            </a:r>
            <a:endParaRPr lang="en-US" sz="3200" dirty="0"/>
          </a:p>
        </p:txBody>
      </p:sp>
      <p:sp>
        <p:nvSpPr>
          <p:cNvPr id="3" name="Text Placeholder 2"/>
          <p:cNvSpPr>
            <a:spLocks noGrp="1"/>
          </p:cNvSpPr>
          <p:nvPr>
            <p:ph type="body" sz="quarter" idx="14"/>
          </p:nvPr>
        </p:nvSpPr>
        <p:spPr>
          <a:xfrm>
            <a:off x="274638" y="4106862"/>
            <a:ext cx="6400800" cy="1630679"/>
          </a:xfrm>
        </p:spPr>
        <p:txBody>
          <a:bodyPr/>
          <a:lstStyle/>
          <a:p>
            <a:r>
              <a:rPr lang="en-US" dirty="0" smtClean="0"/>
              <a:t>Steven Borg</a:t>
            </a:r>
            <a:br>
              <a:rPr lang="en-US" dirty="0" smtClean="0"/>
            </a:br>
            <a:r>
              <a:rPr lang="en-US" sz="2400" dirty="0" smtClean="0"/>
              <a:t>Co-Founder and Strategist, Northwest Cadence</a:t>
            </a:r>
          </a:p>
          <a:p>
            <a:r>
              <a:rPr lang="en-US" sz="2400" dirty="0" smtClean="0">
                <a:hlinkClick r:id="rId3"/>
              </a:rPr>
              <a:t>steven.borg@nwcadence.com</a:t>
            </a:r>
            <a:r>
              <a:rPr lang="en-US" sz="2400" dirty="0" smtClean="0"/>
              <a:t> </a:t>
            </a:r>
          </a:p>
          <a:p>
            <a:r>
              <a:rPr lang="en-US" sz="2400" dirty="0" smtClean="0"/>
              <a:t>@</a:t>
            </a:r>
            <a:r>
              <a:rPr lang="en-US" sz="2400" dirty="0" err="1" smtClean="0"/>
              <a:t>stevenborg</a:t>
            </a:r>
            <a:endParaRPr lang="en-US" sz="2400" dirty="0"/>
          </a:p>
        </p:txBody>
      </p:sp>
      <p:sp>
        <p:nvSpPr>
          <p:cNvPr id="4" name="Text Placeholder 7"/>
          <p:cNvSpPr txBox="1">
            <a:spLocks/>
          </p:cNvSpPr>
          <p:nvPr/>
        </p:nvSpPr>
        <p:spPr>
          <a:xfrm>
            <a:off x="10333038" y="296863"/>
            <a:ext cx="1828800" cy="378565"/>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400" dirty="0" smtClean="0"/>
              <a:t>DEV-B363</a:t>
            </a:r>
            <a:endParaRPr lang="en-US" sz="1400" dirty="0"/>
          </a:p>
        </p:txBody>
      </p:sp>
    </p:spTree>
    <p:extLst>
      <p:ext uri="{BB962C8B-B14F-4D97-AF65-F5344CB8AC3E}">
        <p14:creationId xmlns:p14="http://schemas.microsoft.com/office/powerpoint/2010/main" val="4277628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021" y="2278062"/>
            <a:ext cx="11887200" cy="1831975"/>
          </a:xfrm>
        </p:spPr>
        <p:txBody>
          <a:bodyPr/>
          <a:lstStyle/>
          <a:p>
            <a:r>
              <a:rPr lang="en-US" dirty="0" smtClean="0"/>
              <a:t>Tools to Integrate</a:t>
            </a:r>
            <a:endParaRPr lang="en-US" sz="6600" dirty="0"/>
          </a:p>
        </p:txBody>
      </p:sp>
    </p:spTree>
    <p:extLst>
      <p:ext uri="{BB962C8B-B14F-4D97-AF65-F5344CB8AC3E}">
        <p14:creationId xmlns:p14="http://schemas.microsoft.com/office/powerpoint/2010/main" val="82939315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Migration (to VSO): </a:t>
            </a:r>
            <a:br>
              <a:rPr lang="en-US" dirty="0" smtClean="0"/>
            </a:br>
            <a:r>
              <a:rPr lang="en-US" sz="7200" dirty="0" err="1" smtClean="0"/>
              <a:t>OpsHub</a:t>
            </a:r>
            <a:r>
              <a:rPr lang="en-US" sz="7200" dirty="0" smtClean="0"/>
              <a:t> Migration Utility</a:t>
            </a:r>
            <a:endParaRPr lang="en-US" sz="9600" dirty="0"/>
          </a:p>
        </p:txBody>
      </p:sp>
    </p:spTree>
    <p:extLst>
      <p:ext uri="{BB962C8B-B14F-4D97-AF65-F5344CB8AC3E}">
        <p14:creationId xmlns:p14="http://schemas.microsoft.com/office/powerpoint/2010/main" val="256016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232202"/>
          </a:xfrm>
        </p:spPr>
        <p:txBody>
          <a:bodyPr/>
          <a:lstStyle/>
          <a:p>
            <a:r>
              <a:rPr lang="en-US" dirty="0" smtClean="0"/>
              <a:t>Provide endpoints</a:t>
            </a:r>
          </a:p>
          <a:p>
            <a:r>
              <a:rPr lang="en-US" dirty="0" smtClean="0"/>
              <a:t>Provide migration</a:t>
            </a:r>
            <a:br>
              <a:rPr lang="en-US" dirty="0" smtClean="0"/>
            </a:br>
            <a:r>
              <a:rPr lang="en-US" dirty="0" smtClean="0"/>
              <a:t>details</a:t>
            </a:r>
          </a:p>
          <a:p>
            <a:r>
              <a:rPr lang="en-US" dirty="0" smtClean="0"/>
              <a:t>Select projects</a:t>
            </a:r>
          </a:p>
          <a:p>
            <a:r>
              <a:rPr lang="en-US" dirty="0" smtClean="0"/>
              <a:t>Provide user </a:t>
            </a:r>
            <a:br>
              <a:rPr lang="en-US" dirty="0" smtClean="0"/>
            </a:br>
            <a:r>
              <a:rPr lang="en-US" dirty="0" smtClean="0"/>
              <a:t>mapping</a:t>
            </a:r>
          </a:p>
          <a:p>
            <a:r>
              <a:rPr lang="en-US" dirty="0" smtClean="0"/>
              <a:t>Start migration</a:t>
            </a:r>
          </a:p>
          <a:p>
            <a:endParaRPr lang="en-US" dirty="0"/>
          </a:p>
        </p:txBody>
      </p:sp>
      <p:sp>
        <p:nvSpPr>
          <p:cNvPr id="3" name="Title 2"/>
          <p:cNvSpPr>
            <a:spLocks noGrp="1"/>
          </p:cNvSpPr>
          <p:nvPr>
            <p:ph type="title"/>
          </p:nvPr>
        </p:nvSpPr>
        <p:spPr/>
        <p:txBody>
          <a:bodyPr/>
          <a:lstStyle/>
          <a:p>
            <a:r>
              <a:rPr lang="en-US" dirty="0" smtClean="0"/>
              <a:t>TFS to VSO in 5 easy steps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9822" y="1363662"/>
            <a:ext cx="6481957" cy="5167432"/>
          </a:xfrm>
          <a:prstGeom prst="rect">
            <a:avLst/>
          </a:prstGeom>
        </p:spPr>
      </p:pic>
    </p:spTree>
    <p:extLst>
      <p:ext uri="{BB962C8B-B14F-4D97-AF65-F5344CB8AC3E}">
        <p14:creationId xmlns:p14="http://schemas.microsoft.com/office/powerpoint/2010/main" val="369277801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Migration Wills and Wont’s</a:t>
            </a:r>
            <a:endParaRPr lang="en-US" dirty="0"/>
          </a:p>
        </p:txBody>
      </p:sp>
      <p:sp>
        <p:nvSpPr>
          <p:cNvPr id="4" name="Text Placeholder 3"/>
          <p:cNvSpPr>
            <a:spLocks noGrp="1"/>
          </p:cNvSpPr>
          <p:nvPr>
            <p:ph type="body" sz="quarter" idx="10"/>
          </p:nvPr>
        </p:nvSpPr>
        <p:spPr>
          <a:xfrm>
            <a:off x="275485" y="1212849"/>
            <a:ext cx="5485621" cy="5060715"/>
          </a:xfrm>
        </p:spPr>
        <p:txBody>
          <a:bodyPr/>
          <a:lstStyle/>
          <a:p>
            <a:r>
              <a:rPr lang="en-US" dirty="0" smtClean="0"/>
              <a:t>Will Migrate:</a:t>
            </a:r>
          </a:p>
          <a:p>
            <a:pPr marL="582873" indent="-582873">
              <a:buFont typeface="Arial" panose="020B0604020202020204" pitchFamily="34" charset="0"/>
              <a:buChar char="•"/>
            </a:pPr>
            <a:r>
              <a:rPr lang="en-US" sz="3264" dirty="0"/>
              <a:t>From Team Foundation Server 2010, 2012, 2013</a:t>
            </a:r>
          </a:p>
          <a:p>
            <a:pPr marL="582873" indent="-582873">
              <a:buFont typeface="Arial" panose="020B0604020202020204" pitchFamily="34" charset="0"/>
              <a:buChar char="•"/>
            </a:pPr>
            <a:r>
              <a:rPr lang="en-US" sz="3264" dirty="0"/>
              <a:t>Standard process templates</a:t>
            </a:r>
          </a:p>
          <a:p>
            <a:pPr marL="582873" indent="-582873">
              <a:buFont typeface="Arial" panose="020B0604020202020204" pitchFamily="34" charset="0"/>
              <a:buChar char="•"/>
            </a:pPr>
            <a:r>
              <a:rPr lang="en-US" sz="3264" dirty="0"/>
              <a:t>Version control history, work item attachments and links</a:t>
            </a:r>
          </a:p>
          <a:p>
            <a:pPr marL="582873" indent="-582873">
              <a:buFont typeface="Arial" panose="020B0604020202020204" pitchFamily="34" charset="0"/>
              <a:buChar char="•"/>
            </a:pPr>
            <a:endParaRPr lang="en-US" dirty="0"/>
          </a:p>
        </p:txBody>
      </p:sp>
      <p:sp>
        <p:nvSpPr>
          <p:cNvPr id="5" name="Text Placeholder 4"/>
          <p:cNvSpPr>
            <a:spLocks noGrp="1"/>
          </p:cNvSpPr>
          <p:nvPr>
            <p:ph type="body" sz="quarter" idx="11"/>
          </p:nvPr>
        </p:nvSpPr>
        <p:spPr>
          <a:xfrm>
            <a:off x="6675377" y="1212849"/>
            <a:ext cx="5485621" cy="5112379"/>
          </a:xfrm>
        </p:spPr>
        <p:txBody>
          <a:bodyPr/>
          <a:lstStyle/>
          <a:p>
            <a:r>
              <a:rPr lang="en-US" dirty="0" smtClean="0">
                <a:solidFill>
                  <a:schemeClr val="accent3"/>
                </a:solidFill>
              </a:rPr>
              <a:t>Won’t Migrate</a:t>
            </a:r>
          </a:p>
          <a:p>
            <a:pPr marL="582873" indent="-582873">
              <a:buFont typeface="Arial" panose="020B0604020202020204" pitchFamily="34" charset="0"/>
              <a:buChar char="•"/>
            </a:pPr>
            <a:r>
              <a:rPr lang="en-US" sz="2856" dirty="0">
                <a:solidFill>
                  <a:schemeClr val="accent3"/>
                </a:solidFill>
              </a:rPr>
              <a:t>Anything from outside Team Foundation Server</a:t>
            </a:r>
          </a:p>
          <a:p>
            <a:pPr marL="582873" indent="-582873">
              <a:buFont typeface="Arial" panose="020B0604020202020204" pitchFamily="34" charset="0"/>
              <a:buChar char="•"/>
            </a:pPr>
            <a:r>
              <a:rPr lang="en-US" sz="2856" dirty="0">
                <a:solidFill>
                  <a:schemeClr val="accent3"/>
                </a:solidFill>
              </a:rPr>
              <a:t>Builds, lab environments, team rooms or event history</a:t>
            </a:r>
          </a:p>
          <a:p>
            <a:pPr marL="582873" indent="-582873">
              <a:buFont typeface="Arial" panose="020B0604020202020204" pitchFamily="34" charset="0"/>
              <a:buChar char="•"/>
            </a:pPr>
            <a:r>
              <a:rPr lang="en-US" sz="2856" dirty="0">
                <a:solidFill>
                  <a:schemeClr val="accent3"/>
                </a:solidFill>
              </a:rPr>
              <a:t>Security &amp; Permissions</a:t>
            </a:r>
          </a:p>
          <a:p>
            <a:pPr marL="582873" indent="-582873">
              <a:buFont typeface="Arial" panose="020B0604020202020204" pitchFamily="34" charset="0"/>
              <a:buChar char="•"/>
            </a:pPr>
            <a:r>
              <a:rPr lang="en-US" sz="2856" dirty="0">
                <a:solidFill>
                  <a:schemeClr val="accent3"/>
                </a:solidFill>
              </a:rPr>
              <a:t>Team &amp; Personal favorites, alerts and work item queries</a:t>
            </a:r>
          </a:p>
          <a:p>
            <a:pPr marL="582873" indent="-582873">
              <a:buFont typeface="Arial" panose="020B0604020202020204" pitchFamily="34" charset="0"/>
              <a:buChar char="•"/>
            </a:pPr>
            <a:r>
              <a:rPr lang="en-US" sz="2856" dirty="0">
                <a:solidFill>
                  <a:schemeClr val="accent3"/>
                </a:solidFill>
              </a:rPr>
              <a:t>Customized process templates</a:t>
            </a:r>
            <a:endParaRPr lang="en-US" sz="3264" dirty="0">
              <a:solidFill>
                <a:schemeClr val="accent3"/>
              </a:solidFill>
            </a:endParaRPr>
          </a:p>
        </p:txBody>
      </p:sp>
      <p:sp>
        <p:nvSpPr>
          <p:cNvPr id="6" name="TextBox 5"/>
          <p:cNvSpPr txBox="1"/>
          <p:nvPr/>
        </p:nvSpPr>
        <p:spPr>
          <a:xfrm>
            <a:off x="275485" y="5859462"/>
            <a:ext cx="6247552" cy="966146"/>
          </a:xfrm>
          <a:prstGeom prst="rect">
            <a:avLst/>
          </a:prstGeom>
          <a:solidFill>
            <a:srgbClr val="0072C6"/>
          </a:solidFill>
        </p:spPr>
        <p:txBody>
          <a:bodyPr wrap="square" lIns="186521" tIns="149217" rIns="186521" bIns="149217" rtlCol="0">
            <a:spAutoFit/>
          </a:bodyPr>
          <a:lstStyle/>
          <a:p>
            <a:pPr>
              <a:lnSpc>
                <a:spcPct val="90000"/>
              </a:lnSpc>
            </a:pPr>
            <a:r>
              <a:rPr lang="en-US" sz="2400" dirty="0" err="1" smtClean="0">
                <a:solidFill>
                  <a:schemeClr val="bg1"/>
                </a:solidFill>
              </a:rPr>
              <a:t>OpsHub</a:t>
            </a:r>
            <a:r>
              <a:rPr lang="en-US" sz="2400" dirty="0" smtClean="0">
                <a:solidFill>
                  <a:schemeClr val="bg1"/>
                </a:solidFill>
              </a:rPr>
              <a:t> provides additional </a:t>
            </a:r>
            <a:r>
              <a:rPr lang="en-US" sz="2400" dirty="0">
                <a:solidFill>
                  <a:schemeClr val="bg1"/>
                </a:solidFill>
              </a:rPr>
              <a:t>tools </a:t>
            </a:r>
            <a:r>
              <a:rPr lang="en-US" sz="2400" dirty="0" smtClean="0">
                <a:solidFill>
                  <a:schemeClr val="bg1"/>
                </a:solidFill>
              </a:rPr>
              <a:t>to </a:t>
            </a:r>
            <a:r>
              <a:rPr lang="en-US" sz="2400" dirty="0">
                <a:solidFill>
                  <a:schemeClr val="bg1"/>
                </a:solidFill>
              </a:rPr>
              <a:t>support more complex migration scenarios</a:t>
            </a:r>
          </a:p>
        </p:txBody>
      </p:sp>
    </p:spTree>
    <p:extLst>
      <p:ext uri="{BB962C8B-B14F-4D97-AF65-F5344CB8AC3E}">
        <p14:creationId xmlns:p14="http://schemas.microsoft.com/office/powerpoint/2010/main" val="106922748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Migration (to TFS): </a:t>
            </a:r>
            <a:br>
              <a:rPr lang="en-US" dirty="0" smtClean="0"/>
            </a:br>
            <a:r>
              <a:rPr lang="en-US" sz="7200" dirty="0" smtClean="0"/>
              <a:t>Microsoft Download Tool</a:t>
            </a:r>
            <a:endParaRPr lang="en-US" sz="9600" dirty="0"/>
          </a:p>
        </p:txBody>
      </p:sp>
    </p:spTree>
    <p:extLst>
      <p:ext uri="{BB962C8B-B14F-4D97-AF65-F5344CB8AC3E}">
        <p14:creationId xmlns:p14="http://schemas.microsoft.com/office/powerpoint/2010/main" val="424500173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46637" y="1212850"/>
            <a:ext cx="8103724" cy="5562670"/>
          </a:xfrm>
          <a:prstGeom prst="rect">
            <a:avLst/>
          </a:prstGeom>
        </p:spPr>
      </p:pic>
      <p:sp>
        <p:nvSpPr>
          <p:cNvPr id="2" name="Text Placeholder 1"/>
          <p:cNvSpPr>
            <a:spLocks noGrp="1"/>
          </p:cNvSpPr>
          <p:nvPr>
            <p:ph type="body" sz="quarter" idx="10"/>
          </p:nvPr>
        </p:nvSpPr>
        <p:spPr>
          <a:xfrm>
            <a:off x="274638" y="1212850"/>
            <a:ext cx="11887200" cy="4001095"/>
          </a:xfrm>
        </p:spPr>
        <p:txBody>
          <a:bodyPr/>
          <a:lstStyle/>
          <a:p>
            <a:r>
              <a:rPr lang="en-US" dirty="0" smtClean="0"/>
              <a:t>Export projects</a:t>
            </a:r>
          </a:p>
          <a:p>
            <a:r>
              <a:rPr lang="en-US" dirty="0" smtClean="0"/>
              <a:t>Import to SQL</a:t>
            </a:r>
            <a:br>
              <a:rPr lang="en-US" dirty="0" smtClean="0"/>
            </a:br>
            <a:r>
              <a:rPr lang="en-US" dirty="0" smtClean="0"/>
              <a:t>(as a TPC </a:t>
            </a:r>
            <a:r>
              <a:rPr lang="en-US" dirty="0" err="1" smtClean="0"/>
              <a:t>db</a:t>
            </a:r>
            <a:r>
              <a:rPr lang="en-US" dirty="0" smtClean="0"/>
              <a:t>)</a:t>
            </a:r>
          </a:p>
          <a:p>
            <a:r>
              <a:rPr lang="en-US" dirty="0" smtClean="0"/>
              <a:t>Attach collection</a:t>
            </a:r>
          </a:p>
          <a:p>
            <a:r>
              <a:rPr lang="en-US" dirty="0" smtClean="0"/>
              <a:t>Finalize details</a:t>
            </a:r>
          </a:p>
          <a:p>
            <a:endParaRPr lang="en-US" dirty="0"/>
          </a:p>
        </p:txBody>
      </p:sp>
      <p:sp>
        <p:nvSpPr>
          <p:cNvPr id="3" name="Title 2"/>
          <p:cNvSpPr>
            <a:spLocks noGrp="1"/>
          </p:cNvSpPr>
          <p:nvPr>
            <p:ph type="title"/>
          </p:nvPr>
        </p:nvSpPr>
        <p:spPr/>
        <p:txBody>
          <a:bodyPr/>
          <a:lstStyle/>
          <a:p>
            <a:r>
              <a:rPr lang="en-US" dirty="0" smtClean="0"/>
              <a:t>VSO to TFS in 4 </a:t>
            </a:r>
            <a:r>
              <a:rPr lang="en-US" strike="sngStrike" dirty="0" smtClean="0"/>
              <a:t>easy</a:t>
            </a:r>
            <a:r>
              <a:rPr lang="en-US" dirty="0" smtClean="0"/>
              <a:t> steps</a:t>
            </a:r>
            <a:endParaRPr lang="en-US" dirty="0"/>
          </a:p>
        </p:txBody>
      </p:sp>
      <p:pic>
        <p:nvPicPr>
          <p:cNvPr id="6" name="Picture 5"/>
          <p:cNvPicPr>
            <a:picLocks noChangeAspect="1"/>
          </p:cNvPicPr>
          <p:nvPr/>
        </p:nvPicPr>
        <p:blipFill>
          <a:blip r:embed="rId3"/>
          <a:stretch>
            <a:fillRect/>
          </a:stretch>
        </p:blipFill>
        <p:spPr>
          <a:xfrm>
            <a:off x="350837" y="4640262"/>
            <a:ext cx="4114800" cy="2057400"/>
          </a:xfrm>
          <a:prstGeom prst="rect">
            <a:avLst/>
          </a:prstGeom>
        </p:spPr>
      </p:pic>
    </p:spTree>
    <p:extLst>
      <p:ext uri="{BB962C8B-B14F-4D97-AF65-F5344CB8AC3E}">
        <p14:creationId xmlns:p14="http://schemas.microsoft.com/office/powerpoint/2010/main" val="138916455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Integrate VSO and TFS:</a:t>
            </a:r>
            <a:br>
              <a:rPr lang="en-US" dirty="0" smtClean="0"/>
            </a:br>
            <a:r>
              <a:rPr lang="en-US" sz="7200" dirty="0" err="1" smtClean="0"/>
              <a:t>OpsHub</a:t>
            </a:r>
            <a:r>
              <a:rPr lang="en-US" sz="7200" dirty="0" smtClean="0"/>
              <a:t> Integration Manager</a:t>
            </a:r>
            <a:endParaRPr lang="en-US" sz="9600" dirty="0"/>
          </a:p>
        </p:txBody>
      </p:sp>
    </p:spTree>
    <p:extLst>
      <p:ext uri="{BB962C8B-B14F-4D97-AF65-F5344CB8AC3E}">
        <p14:creationId xmlns:p14="http://schemas.microsoft.com/office/powerpoint/2010/main" val="276487302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2"/>
          <a:stretch>
            <a:fillRect/>
          </a:stretch>
        </p:blipFill>
        <p:spPr>
          <a:xfrm>
            <a:off x="-38129" y="4646906"/>
            <a:ext cx="2454056" cy="1770348"/>
          </a:xfrm>
          <a:prstGeom prst="rect">
            <a:avLst/>
          </a:prstGeom>
        </p:spPr>
      </p:pic>
      <p:sp>
        <p:nvSpPr>
          <p:cNvPr id="2" name="Title 1"/>
          <p:cNvSpPr>
            <a:spLocks noGrp="1"/>
          </p:cNvSpPr>
          <p:nvPr>
            <p:ph type="title"/>
          </p:nvPr>
        </p:nvSpPr>
        <p:spPr/>
        <p:txBody>
          <a:bodyPr>
            <a:normAutofit fontScale="90000"/>
          </a:bodyPr>
          <a:lstStyle/>
          <a:p>
            <a:r>
              <a:rPr lang="en-US" dirty="0" err="1" smtClean="0"/>
              <a:t>OpsHub</a:t>
            </a:r>
            <a:r>
              <a:rPr lang="en-US" dirty="0" smtClean="0"/>
              <a:t> Integration Manager</a:t>
            </a:r>
            <a:endParaRPr lang="en-US" dirty="0"/>
          </a:p>
        </p:txBody>
      </p:sp>
      <p:pic>
        <p:nvPicPr>
          <p:cNvPr id="4" name="Picture 3"/>
          <p:cNvPicPr>
            <a:picLocks noChangeAspect="1"/>
          </p:cNvPicPr>
          <p:nvPr/>
        </p:nvPicPr>
        <p:blipFill>
          <a:blip r:embed="rId2"/>
          <a:stretch>
            <a:fillRect/>
          </a:stretch>
        </p:blipFill>
        <p:spPr>
          <a:xfrm>
            <a:off x="8808608" y="2638982"/>
            <a:ext cx="3367734" cy="2429472"/>
          </a:xfrm>
          <a:prstGeom prst="rect">
            <a:avLst/>
          </a:prstGeom>
        </p:spPr>
      </p:pic>
      <p:pic>
        <p:nvPicPr>
          <p:cNvPr id="5" name="Picture 10"/>
          <p:cNvPicPr>
            <a:picLocks noChangeAspect="1" noChangeArrowheads="1"/>
          </p:cNvPicPr>
          <p:nvPr/>
        </p:nvPicPr>
        <p:blipFill>
          <a:blip r:embed="rId3" cstate="print"/>
          <a:srcRect/>
          <a:stretch>
            <a:fillRect/>
          </a:stretch>
        </p:blipFill>
        <p:spPr bwMode="auto">
          <a:xfrm>
            <a:off x="7227860" y="3457440"/>
            <a:ext cx="749645" cy="705930"/>
          </a:xfrm>
          <a:prstGeom prst="rect">
            <a:avLst/>
          </a:prstGeom>
          <a:noFill/>
          <a:ln w="9525">
            <a:noFill/>
            <a:round/>
            <a:headEnd/>
            <a:tailEnd/>
          </a:ln>
        </p:spPr>
      </p:pic>
      <p:pic>
        <p:nvPicPr>
          <p:cNvPr id="6" name="Picture 5"/>
          <p:cNvPicPr>
            <a:picLocks noChangeAspect="1"/>
          </p:cNvPicPr>
          <p:nvPr/>
        </p:nvPicPr>
        <p:blipFill>
          <a:blip r:embed="rId4"/>
          <a:stretch>
            <a:fillRect/>
          </a:stretch>
        </p:blipFill>
        <p:spPr>
          <a:xfrm>
            <a:off x="2938281" y="2262426"/>
            <a:ext cx="724644" cy="299775"/>
          </a:xfrm>
          <a:prstGeom prst="rect">
            <a:avLst/>
          </a:prstGeom>
        </p:spPr>
      </p:pic>
      <p:pic>
        <p:nvPicPr>
          <p:cNvPr id="7" name="Picture 6"/>
          <p:cNvPicPr>
            <a:picLocks noChangeAspect="1"/>
          </p:cNvPicPr>
          <p:nvPr/>
        </p:nvPicPr>
        <p:blipFill>
          <a:blip r:embed="rId5"/>
          <a:stretch>
            <a:fillRect/>
          </a:stretch>
        </p:blipFill>
        <p:spPr>
          <a:xfrm>
            <a:off x="1515660" y="2556921"/>
            <a:ext cx="1214643" cy="408015"/>
          </a:xfrm>
          <a:prstGeom prst="rect">
            <a:avLst/>
          </a:prstGeom>
        </p:spPr>
      </p:pic>
      <p:pic>
        <p:nvPicPr>
          <p:cNvPr id="8" name="Picture 7"/>
          <p:cNvPicPr>
            <a:picLocks noChangeAspect="1"/>
          </p:cNvPicPr>
          <p:nvPr/>
        </p:nvPicPr>
        <p:blipFill>
          <a:blip r:embed="rId6"/>
          <a:stretch>
            <a:fillRect/>
          </a:stretch>
        </p:blipFill>
        <p:spPr>
          <a:xfrm>
            <a:off x="4189910" y="2495006"/>
            <a:ext cx="851291" cy="400504"/>
          </a:xfrm>
          <a:prstGeom prst="rect">
            <a:avLst/>
          </a:prstGeom>
        </p:spPr>
      </p:pic>
      <p:pic>
        <p:nvPicPr>
          <p:cNvPr id="9" name="Picture 8"/>
          <p:cNvPicPr>
            <a:picLocks noChangeAspect="1"/>
          </p:cNvPicPr>
          <p:nvPr/>
        </p:nvPicPr>
        <p:blipFill>
          <a:blip r:embed="rId7"/>
          <a:stretch>
            <a:fillRect/>
          </a:stretch>
        </p:blipFill>
        <p:spPr>
          <a:xfrm>
            <a:off x="1129082" y="2155888"/>
            <a:ext cx="721330" cy="331168"/>
          </a:xfrm>
          <a:prstGeom prst="rect">
            <a:avLst/>
          </a:prstGeom>
        </p:spPr>
      </p:pic>
      <p:pic>
        <p:nvPicPr>
          <p:cNvPr id="10" name="Picture 9"/>
          <p:cNvPicPr>
            <a:picLocks noChangeAspect="1"/>
          </p:cNvPicPr>
          <p:nvPr/>
        </p:nvPicPr>
        <p:blipFill>
          <a:blip r:embed="rId8"/>
          <a:stretch>
            <a:fillRect/>
          </a:stretch>
        </p:blipFill>
        <p:spPr>
          <a:xfrm>
            <a:off x="2022139" y="3650832"/>
            <a:ext cx="1412212" cy="452789"/>
          </a:xfrm>
          <a:prstGeom prst="rect">
            <a:avLst/>
          </a:prstGeom>
        </p:spPr>
      </p:pic>
      <p:pic>
        <p:nvPicPr>
          <p:cNvPr id="11" name="Picture 10"/>
          <p:cNvPicPr>
            <a:picLocks noChangeAspect="1"/>
          </p:cNvPicPr>
          <p:nvPr/>
        </p:nvPicPr>
        <p:blipFill>
          <a:blip r:embed="rId9"/>
          <a:stretch>
            <a:fillRect/>
          </a:stretch>
        </p:blipFill>
        <p:spPr>
          <a:xfrm>
            <a:off x="2669240" y="4652089"/>
            <a:ext cx="996374" cy="340776"/>
          </a:xfrm>
          <a:prstGeom prst="rect">
            <a:avLst/>
          </a:prstGeom>
        </p:spPr>
      </p:pic>
      <p:pic>
        <p:nvPicPr>
          <p:cNvPr id="12" name="Picture 11"/>
          <p:cNvPicPr>
            <a:picLocks noChangeAspect="1"/>
          </p:cNvPicPr>
          <p:nvPr/>
        </p:nvPicPr>
        <p:blipFill>
          <a:blip r:embed="rId10"/>
          <a:stretch>
            <a:fillRect/>
          </a:stretch>
        </p:blipFill>
        <p:spPr>
          <a:xfrm>
            <a:off x="2903130" y="5577935"/>
            <a:ext cx="1632480" cy="398299"/>
          </a:xfrm>
          <a:prstGeom prst="rect">
            <a:avLst/>
          </a:prstGeom>
        </p:spPr>
      </p:pic>
      <p:pic>
        <p:nvPicPr>
          <p:cNvPr id="13" name="Picture 12"/>
          <p:cNvPicPr>
            <a:picLocks noChangeAspect="1"/>
          </p:cNvPicPr>
          <p:nvPr/>
        </p:nvPicPr>
        <p:blipFill rotWithShape="1">
          <a:blip r:embed="rId11"/>
          <a:srcRect l="18555" t="26457" r="19071" b="30132"/>
          <a:stretch/>
        </p:blipFill>
        <p:spPr>
          <a:xfrm>
            <a:off x="991391" y="1417523"/>
            <a:ext cx="836998" cy="387871"/>
          </a:xfrm>
          <a:prstGeom prst="rect">
            <a:avLst/>
          </a:prstGeom>
        </p:spPr>
      </p:pic>
      <p:pic>
        <p:nvPicPr>
          <p:cNvPr id="14" name="Picture 13"/>
          <p:cNvPicPr>
            <a:picLocks noChangeAspect="1"/>
          </p:cNvPicPr>
          <p:nvPr/>
        </p:nvPicPr>
        <p:blipFill>
          <a:blip r:embed="rId12"/>
          <a:stretch>
            <a:fillRect/>
          </a:stretch>
        </p:blipFill>
        <p:spPr>
          <a:xfrm>
            <a:off x="1344956" y="4847954"/>
            <a:ext cx="628762" cy="262870"/>
          </a:xfrm>
          <a:prstGeom prst="rect">
            <a:avLst/>
          </a:prstGeom>
        </p:spPr>
      </p:pic>
      <p:pic>
        <p:nvPicPr>
          <p:cNvPr id="15" name="Picture 14"/>
          <p:cNvPicPr>
            <a:picLocks noChangeAspect="1"/>
          </p:cNvPicPr>
          <p:nvPr/>
        </p:nvPicPr>
        <p:blipFill>
          <a:blip r:embed="rId13"/>
          <a:stretch>
            <a:fillRect/>
          </a:stretch>
        </p:blipFill>
        <p:spPr>
          <a:xfrm>
            <a:off x="4569764" y="3078309"/>
            <a:ext cx="1278162" cy="1277832"/>
          </a:xfrm>
          <a:prstGeom prst="rect">
            <a:avLst/>
          </a:prstGeom>
        </p:spPr>
      </p:pic>
      <p:pic>
        <p:nvPicPr>
          <p:cNvPr id="16" name="Picture 15"/>
          <p:cNvPicPr>
            <a:picLocks noChangeAspect="1"/>
          </p:cNvPicPr>
          <p:nvPr/>
        </p:nvPicPr>
        <p:blipFill>
          <a:blip r:embed="rId14"/>
          <a:stretch>
            <a:fillRect/>
          </a:stretch>
        </p:blipFill>
        <p:spPr>
          <a:xfrm>
            <a:off x="980617" y="3557893"/>
            <a:ext cx="563828" cy="676418"/>
          </a:xfrm>
          <a:prstGeom prst="rect">
            <a:avLst/>
          </a:prstGeom>
        </p:spPr>
      </p:pic>
      <p:pic>
        <p:nvPicPr>
          <p:cNvPr id="17" name="Picture 16"/>
          <p:cNvPicPr>
            <a:picLocks noChangeAspect="1"/>
          </p:cNvPicPr>
          <p:nvPr/>
        </p:nvPicPr>
        <p:blipFill>
          <a:blip r:embed="rId15"/>
          <a:stretch>
            <a:fillRect/>
          </a:stretch>
        </p:blipFill>
        <p:spPr>
          <a:xfrm>
            <a:off x="2877321" y="3126363"/>
            <a:ext cx="1200722" cy="276094"/>
          </a:xfrm>
          <a:prstGeom prst="rect">
            <a:avLst/>
          </a:prstGeom>
        </p:spPr>
      </p:pic>
      <p:pic>
        <p:nvPicPr>
          <p:cNvPr id="19" name="Picture 18"/>
          <p:cNvPicPr>
            <a:picLocks noChangeAspect="1"/>
          </p:cNvPicPr>
          <p:nvPr/>
        </p:nvPicPr>
        <p:blipFill rotWithShape="1">
          <a:blip r:embed="rId16"/>
          <a:srcRect t="36758" b="32965"/>
          <a:stretch/>
        </p:blipFill>
        <p:spPr>
          <a:xfrm>
            <a:off x="830855" y="3081359"/>
            <a:ext cx="1554745" cy="355899"/>
          </a:xfrm>
          <a:prstGeom prst="rect">
            <a:avLst/>
          </a:prstGeom>
        </p:spPr>
      </p:pic>
      <p:pic>
        <p:nvPicPr>
          <p:cNvPr id="20" name="Picture 19"/>
          <p:cNvPicPr>
            <a:picLocks noChangeAspect="1"/>
          </p:cNvPicPr>
          <p:nvPr/>
        </p:nvPicPr>
        <p:blipFill>
          <a:blip r:embed="rId17"/>
          <a:stretch>
            <a:fillRect/>
          </a:stretch>
        </p:blipFill>
        <p:spPr>
          <a:xfrm>
            <a:off x="2286204" y="1713849"/>
            <a:ext cx="1449990" cy="230984"/>
          </a:xfrm>
          <a:prstGeom prst="rect">
            <a:avLst/>
          </a:prstGeom>
        </p:spPr>
      </p:pic>
      <p:pic>
        <p:nvPicPr>
          <p:cNvPr id="21" name="Picture 20"/>
          <p:cNvPicPr>
            <a:picLocks noChangeAspect="1"/>
          </p:cNvPicPr>
          <p:nvPr/>
        </p:nvPicPr>
        <p:blipFill>
          <a:blip r:embed="rId18"/>
          <a:stretch>
            <a:fillRect/>
          </a:stretch>
        </p:blipFill>
        <p:spPr>
          <a:xfrm>
            <a:off x="623404" y="4399666"/>
            <a:ext cx="1698517" cy="259359"/>
          </a:xfrm>
          <a:prstGeom prst="rect">
            <a:avLst/>
          </a:prstGeom>
        </p:spPr>
      </p:pic>
      <p:pic>
        <p:nvPicPr>
          <p:cNvPr id="22" name="Picture 21"/>
          <p:cNvPicPr>
            <a:picLocks noChangeAspect="1"/>
          </p:cNvPicPr>
          <p:nvPr/>
        </p:nvPicPr>
        <p:blipFill>
          <a:blip r:embed="rId19"/>
          <a:stretch>
            <a:fillRect/>
          </a:stretch>
        </p:blipFill>
        <p:spPr>
          <a:xfrm>
            <a:off x="2566778" y="5218381"/>
            <a:ext cx="1752408" cy="239583"/>
          </a:xfrm>
          <a:prstGeom prst="rect">
            <a:avLst/>
          </a:prstGeom>
        </p:spPr>
      </p:pic>
      <p:pic>
        <p:nvPicPr>
          <p:cNvPr id="23" name="Picture 22"/>
          <p:cNvPicPr>
            <a:picLocks noChangeAspect="1"/>
          </p:cNvPicPr>
          <p:nvPr/>
        </p:nvPicPr>
        <p:blipFill>
          <a:blip r:embed="rId20"/>
          <a:stretch>
            <a:fillRect/>
          </a:stretch>
        </p:blipFill>
        <p:spPr>
          <a:xfrm>
            <a:off x="4054379" y="4496682"/>
            <a:ext cx="971564" cy="300448"/>
          </a:xfrm>
          <a:prstGeom prst="rect">
            <a:avLst/>
          </a:prstGeom>
        </p:spPr>
      </p:pic>
      <p:pic>
        <p:nvPicPr>
          <p:cNvPr id="24" name="Picture 23"/>
          <p:cNvPicPr>
            <a:picLocks noChangeAspect="1"/>
          </p:cNvPicPr>
          <p:nvPr/>
        </p:nvPicPr>
        <p:blipFill>
          <a:blip r:embed="rId21"/>
          <a:stretch>
            <a:fillRect/>
          </a:stretch>
        </p:blipFill>
        <p:spPr>
          <a:xfrm>
            <a:off x="1027471" y="5996375"/>
            <a:ext cx="1739507" cy="356506"/>
          </a:xfrm>
          <a:prstGeom prst="rect">
            <a:avLst/>
          </a:prstGeom>
        </p:spPr>
      </p:pic>
      <p:cxnSp>
        <p:nvCxnSpPr>
          <p:cNvPr id="29" name="Straight Connector 28"/>
          <p:cNvCxnSpPr/>
          <p:nvPr/>
        </p:nvCxnSpPr>
        <p:spPr>
          <a:xfrm flipH="1">
            <a:off x="4300175" y="4188846"/>
            <a:ext cx="2820725" cy="2082316"/>
          </a:xfrm>
          <a:prstGeom prst="line">
            <a:avLst/>
          </a:prstGeom>
          <a:ln w="28575" cmpd="sng">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5" idx="3"/>
            <a:endCxn id="4" idx="1"/>
          </p:cNvCxnSpPr>
          <p:nvPr/>
        </p:nvCxnSpPr>
        <p:spPr>
          <a:xfrm>
            <a:off x="7977505" y="3810406"/>
            <a:ext cx="831103" cy="43312"/>
          </a:xfrm>
          <a:prstGeom prst="straightConnector1">
            <a:avLst/>
          </a:prstGeom>
          <a:ln w="28575" cmpd="sng">
            <a:solidFill>
              <a:schemeClr val="bg2"/>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4298231" y="1426617"/>
            <a:ext cx="2820725" cy="2082316"/>
          </a:xfrm>
          <a:prstGeom prst="line">
            <a:avLst/>
          </a:prstGeom>
          <a:ln w="28575" cmpd="sng">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381689" y="5124831"/>
            <a:ext cx="4941374" cy="1695073"/>
          </a:xfrm>
          <a:prstGeom prst="rect">
            <a:avLst/>
          </a:prstGeom>
          <a:noFill/>
        </p:spPr>
        <p:txBody>
          <a:bodyPr wrap="square" lIns="93252" tIns="46627" rIns="93252" bIns="46627" rtlCol="0">
            <a:spAutoFit/>
          </a:bodyPr>
          <a:lstStyle/>
          <a:p>
            <a:r>
              <a:rPr lang="en-US" sz="2040" b="1" u="sng" dirty="0">
                <a:solidFill>
                  <a:srgbClr val="1F497D"/>
                </a:solidFill>
              </a:rPr>
              <a:t>Supported Entities:</a:t>
            </a:r>
          </a:p>
          <a:p>
            <a:r>
              <a:rPr lang="en-US" sz="2040" b="1" dirty="0">
                <a:solidFill>
                  <a:srgbClr val="1F497D"/>
                </a:solidFill>
              </a:rPr>
              <a:t>Defects, Requirements, Work Items, Test Cases, Test Plan, Test Results, Tasks, Suggestions, Features, Use Cases, User Stories, Custom Entities</a:t>
            </a:r>
          </a:p>
        </p:txBody>
      </p:sp>
      <p:sp>
        <p:nvSpPr>
          <p:cNvPr id="28" name="TextBox 27"/>
          <p:cNvSpPr txBox="1"/>
          <p:nvPr/>
        </p:nvSpPr>
        <p:spPr>
          <a:xfrm>
            <a:off x="6647464" y="1300073"/>
            <a:ext cx="5126593" cy="1246780"/>
          </a:xfrm>
          <a:prstGeom prst="rect">
            <a:avLst/>
          </a:prstGeom>
          <a:noFill/>
        </p:spPr>
        <p:txBody>
          <a:bodyPr wrap="square" lIns="93252" tIns="46627" rIns="93252" bIns="46627" rtlCol="0">
            <a:spAutoFit/>
          </a:bodyPr>
          <a:lstStyle/>
          <a:p>
            <a:r>
              <a:rPr lang="en-US" sz="2448" b="1" dirty="0">
                <a:solidFill>
                  <a:srgbClr val="1F497D"/>
                </a:solidFill>
              </a:rPr>
              <a:t>OpsHub supports over 30 leading ALM systems and continues to grow…</a:t>
            </a:r>
          </a:p>
        </p:txBody>
      </p:sp>
    </p:spTree>
    <p:extLst>
      <p:ext uri="{BB962C8B-B14F-4D97-AF65-F5344CB8AC3E}">
        <p14:creationId xmlns:p14="http://schemas.microsoft.com/office/powerpoint/2010/main" val="67899836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4639" y="1209973"/>
            <a:ext cx="11429998" cy="2751698"/>
          </a:xfrm>
        </p:spPr>
        <p:txBody>
          <a:bodyPr/>
          <a:lstStyle/>
          <a:p>
            <a:r>
              <a:rPr lang="en-US" dirty="0" smtClean="0"/>
              <a:t>Demo:</a:t>
            </a:r>
            <a:br>
              <a:rPr lang="en-US" dirty="0" smtClean="0"/>
            </a:br>
            <a:r>
              <a:rPr lang="en-US" dirty="0" err="1" smtClean="0"/>
              <a:t>OpsHub</a:t>
            </a:r>
            <a:r>
              <a:rPr lang="en-US" dirty="0" smtClean="0"/>
              <a:t> Integration Manager</a:t>
            </a:r>
            <a:br>
              <a:rPr lang="en-US" dirty="0" smtClean="0"/>
            </a:br>
            <a:endParaRPr lang="en-US" dirty="0"/>
          </a:p>
        </p:txBody>
      </p:sp>
      <p:sp>
        <p:nvSpPr>
          <p:cNvPr id="6" name="Text Placeholder 5"/>
          <p:cNvSpPr>
            <a:spLocks noGrp="1"/>
          </p:cNvSpPr>
          <p:nvPr>
            <p:ph type="body" sz="quarter" idx="12"/>
          </p:nvPr>
        </p:nvSpPr>
        <p:spPr/>
        <p:txBody>
          <a:bodyPr/>
          <a:lstStyle/>
          <a:p>
            <a:r>
              <a:rPr lang="en-US" dirty="0" smtClean="0"/>
              <a:t>Steven Borg</a:t>
            </a:r>
          </a:p>
          <a:p>
            <a:r>
              <a:rPr lang="en-US" dirty="0" smtClean="0"/>
              <a:t>Northwest Cadence</a:t>
            </a:r>
          </a:p>
          <a:p>
            <a:r>
              <a:rPr lang="en-US" dirty="0" smtClean="0"/>
              <a:t>@</a:t>
            </a:r>
            <a:r>
              <a:rPr lang="en-US" dirty="0" err="1" smtClean="0"/>
              <a:t>stevenborg</a:t>
            </a:r>
            <a:endParaRPr lang="en-US" dirty="0"/>
          </a:p>
        </p:txBody>
      </p:sp>
    </p:spTree>
    <p:extLst>
      <p:ext uri="{BB962C8B-B14F-4D97-AF65-F5344CB8AC3E}">
        <p14:creationId xmlns:p14="http://schemas.microsoft.com/office/powerpoint/2010/main" val="18717021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Integrate VSO and TFS:</a:t>
            </a:r>
            <a:br>
              <a:rPr lang="en-US" dirty="0" smtClean="0"/>
            </a:br>
            <a:r>
              <a:rPr lang="en-US" sz="7200" dirty="0" smtClean="0"/>
              <a:t>TFS Integration Platform</a:t>
            </a:r>
            <a:endParaRPr lang="en-US" sz="9600" dirty="0"/>
          </a:p>
        </p:txBody>
      </p:sp>
    </p:spTree>
    <p:extLst>
      <p:ext uri="{BB962C8B-B14F-4D97-AF65-F5344CB8AC3E}">
        <p14:creationId xmlns:p14="http://schemas.microsoft.com/office/powerpoint/2010/main" val="385350778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4294967295"/>
          </p:nvPr>
        </p:nvSpPr>
        <p:spPr>
          <a:xfrm>
            <a:off x="0" y="1282706"/>
            <a:ext cx="11368088" cy="5221287"/>
          </a:xfrm>
          <a:prstGeom prst="rect">
            <a:avLst/>
          </a:prstGeom>
        </p:spPr>
        <p:txBody>
          <a:bodyPr>
            <a:normAutofit/>
          </a:bodyPr>
          <a:lstStyle/>
          <a:p>
            <a:pPr marL="0" indent="0">
              <a:buNone/>
            </a:pPr>
            <a:r>
              <a:rPr lang="en-US" sz="4400" u="sng" dirty="0" smtClean="0"/>
              <a:t>Housekeeping</a:t>
            </a:r>
          </a:p>
          <a:p>
            <a:pPr marL="0" indent="0">
              <a:buNone/>
            </a:pPr>
            <a:endParaRPr lang="en-US" sz="4400" u="sng" dirty="0" smtClean="0"/>
          </a:p>
          <a:p>
            <a:pPr marL="0" indent="0">
              <a:buNone/>
            </a:pPr>
            <a:r>
              <a:rPr lang="en-US" sz="4400" dirty="0" smtClean="0"/>
              <a:t>Steven Borg, Northwest Cadence</a:t>
            </a:r>
          </a:p>
          <a:p>
            <a:pPr marL="0" indent="0">
              <a:buNone/>
            </a:pPr>
            <a:r>
              <a:rPr lang="en-US" dirty="0" smtClean="0">
                <a:hlinkClick r:id="rId2"/>
              </a:rPr>
              <a:t>Steven.Borg@nwcadence.com</a:t>
            </a:r>
            <a:endParaRPr lang="en-US" dirty="0" smtClean="0"/>
          </a:p>
          <a:p>
            <a:pPr marL="0" indent="0">
              <a:buNone/>
            </a:pPr>
            <a:r>
              <a:rPr lang="en-US" dirty="0" smtClean="0"/>
              <a:t>@</a:t>
            </a:r>
            <a:r>
              <a:rPr lang="en-US" dirty="0" err="1" smtClean="0"/>
              <a:t>stevenborg</a:t>
            </a:r>
            <a:endParaRPr lang="en-US" dirty="0" smtClean="0"/>
          </a:p>
          <a:p>
            <a:endParaRPr lang="en-US" dirty="0"/>
          </a:p>
          <a:p>
            <a:pPr marL="0" indent="0">
              <a:buNone/>
            </a:pPr>
            <a:r>
              <a:rPr lang="en-US" dirty="0" smtClean="0"/>
              <a:t> Please don’t forget your evaluation!</a:t>
            </a:r>
          </a:p>
          <a:p>
            <a:pPr marL="0" indent="0">
              <a:buNone/>
            </a:pPr>
            <a:endParaRPr lang="en-US" dirty="0"/>
          </a:p>
        </p:txBody>
      </p:sp>
      <p:pic>
        <p:nvPicPr>
          <p:cNvPr id="8" name="Picture 2" descr="C:\Users\steve\Desktop\Cleaned 2\Steve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4237" y="2270124"/>
            <a:ext cx="3276600" cy="4233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011401"/>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877985"/>
          </a:xfrm>
        </p:spPr>
        <p:txBody>
          <a:bodyPr/>
          <a:lstStyle/>
          <a:p>
            <a:r>
              <a:rPr lang="en-US" dirty="0" err="1" smtClean="0"/>
              <a:t>CodePlex</a:t>
            </a:r>
            <a:r>
              <a:rPr lang="en-US" dirty="0" smtClean="0"/>
              <a:t> – </a:t>
            </a:r>
            <a:br>
              <a:rPr lang="en-US" dirty="0" smtClean="0"/>
            </a:br>
            <a:r>
              <a:rPr lang="en-US" dirty="0" smtClean="0"/>
              <a:t>Open Source</a:t>
            </a:r>
          </a:p>
          <a:p>
            <a:r>
              <a:rPr lang="en-US" dirty="0" smtClean="0"/>
              <a:t>Visual Studio</a:t>
            </a:r>
            <a:br>
              <a:rPr lang="en-US" dirty="0" smtClean="0"/>
            </a:br>
            <a:r>
              <a:rPr lang="en-US" dirty="0" smtClean="0"/>
              <a:t>Gallery</a:t>
            </a:r>
          </a:p>
          <a:p>
            <a:r>
              <a:rPr lang="en-US" dirty="0" smtClean="0"/>
              <a:t>ALM Rangers</a:t>
            </a:r>
          </a:p>
          <a:p>
            <a:endParaRPr lang="en-US" dirty="0"/>
          </a:p>
        </p:txBody>
      </p:sp>
      <p:sp>
        <p:nvSpPr>
          <p:cNvPr id="3" name="Title 2"/>
          <p:cNvSpPr>
            <a:spLocks noGrp="1"/>
          </p:cNvSpPr>
          <p:nvPr>
            <p:ph type="title"/>
          </p:nvPr>
        </p:nvSpPr>
        <p:spPr/>
        <p:txBody>
          <a:bodyPr/>
          <a:lstStyle/>
          <a:p>
            <a:r>
              <a:rPr lang="en-US" dirty="0" smtClean="0"/>
              <a:t>TFS Integration Platform</a:t>
            </a:r>
            <a:endParaRPr lang="en-US" dirty="0"/>
          </a:p>
        </p:txBody>
      </p:sp>
      <p:pic>
        <p:nvPicPr>
          <p:cNvPr id="5" name="Picture 4"/>
          <p:cNvPicPr>
            <a:picLocks noChangeAspect="1"/>
          </p:cNvPicPr>
          <p:nvPr/>
        </p:nvPicPr>
        <p:blipFill>
          <a:blip r:embed="rId2"/>
          <a:stretch>
            <a:fillRect/>
          </a:stretch>
        </p:blipFill>
        <p:spPr>
          <a:xfrm>
            <a:off x="4008437" y="1338139"/>
            <a:ext cx="8357482" cy="5280980"/>
          </a:xfrm>
          <a:prstGeom prst="rect">
            <a:avLst/>
          </a:prstGeom>
        </p:spPr>
      </p:pic>
    </p:spTree>
    <p:extLst>
      <p:ext uri="{BB962C8B-B14F-4D97-AF65-F5344CB8AC3E}">
        <p14:creationId xmlns:p14="http://schemas.microsoft.com/office/powerpoint/2010/main" val="1621182643"/>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Integrate VSO and TFS:</a:t>
            </a:r>
            <a:br>
              <a:rPr lang="en-US" dirty="0" smtClean="0"/>
            </a:br>
            <a:r>
              <a:rPr lang="en-US" sz="7200" dirty="0" err="1" smtClean="0"/>
              <a:t>Git</a:t>
            </a:r>
            <a:r>
              <a:rPr lang="en-US" sz="7200" dirty="0" smtClean="0"/>
              <a:t> – Source Code Only!</a:t>
            </a:r>
            <a:endParaRPr lang="en-US" sz="9600" dirty="0"/>
          </a:p>
        </p:txBody>
      </p:sp>
    </p:spTree>
    <p:extLst>
      <p:ext uri="{BB962C8B-B14F-4D97-AF65-F5344CB8AC3E}">
        <p14:creationId xmlns:p14="http://schemas.microsoft.com/office/powerpoint/2010/main" val="99804426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4639" y="1209973"/>
            <a:ext cx="11429998" cy="2751698"/>
          </a:xfrm>
        </p:spPr>
        <p:txBody>
          <a:bodyPr/>
          <a:lstStyle/>
          <a:p>
            <a:r>
              <a:rPr lang="en-US" dirty="0" smtClean="0"/>
              <a:t>Demo:</a:t>
            </a:r>
            <a:br>
              <a:rPr lang="en-US" dirty="0" smtClean="0"/>
            </a:br>
            <a:r>
              <a:rPr lang="en-US" dirty="0" err="1" smtClean="0"/>
              <a:t>Git</a:t>
            </a:r>
            <a:r>
              <a:rPr lang="en-US" dirty="0" smtClean="0"/>
              <a:t> (source only)</a:t>
            </a:r>
            <a:br>
              <a:rPr lang="en-US" dirty="0" smtClean="0"/>
            </a:br>
            <a:endParaRPr lang="en-US" dirty="0"/>
          </a:p>
        </p:txBody>
      </p:sp>
      <p:sp>
        <p:nvSpPr>
          <p:cNvPr id="6" name="Text Placeholder 5"/>
          <p:cNvSpPr>
            <a:spLocks noGrp="1"/>
          </p:cNvSpPr>
          <p:nvPr>
            <p:ph type="body" sz="quarter" idx="12"/>
          </p:nvPr>
        </p:nvSpPr>
        <p:spPr/>
        <p:txBody>
          <a:bodyPr/>
          <a:lstStyle/>
          <a:p>
            <a:r>
              <a:rPr lang="en-US" dirty="0" smtClean="0"/>
              <a:t>Steven Borg</a:t>
            </a:r>
          </a:p>
          <a:p>
            <a:r>
              <a:rPr lang="en-US" dirty="0" smtClean="0"/>
              <a:t>Northwest Cadence</a:t>
            </a:r>
          </a:p>
          <a:p>
            <a:r>
              <a:rPr lang="en-US" dirty="0" smtClean="0"/>
              <a:t>@</a:t>
            </a:r>
            <a:r>
              <a:rPr lang="en-US" dirty="0" err="1" smtClean="0"/>
              <a:t>stevenborg</a:t>
            </a:r>
            <a:endParaRPr lang="en-US" dirty="0"/>
          </a:p>
        </p:txBody>
      </p:sp>
    </p:spTree>
    <p:extLst>
      <p:ext uri="{BB962C8B-B14F-4D97-AF65-F5344CB8AC3E}">
        <p14:creationId xmlns:p14="http://schemas.microsoft.com/office/powerpoint/2010/main" val="24734614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 on </a:t>
            </a:r>
            <a:br>
              <a:rPr lang="en-US" b="1" dirty="0" smtClean="0"/>
            </a:br>
            <a:r>
              <a:rPr lang="en-US" b="1" dirty="0" smtClean="0"/>
              <a:t>Hybrid ALM</a:t>
            </a:r>
            <a:r>
              <a:rPr lang="en-US" b="1" dirty="0"/>
              <a:t>?</a:t>
            </a:r>
            <a:r>
              <a:rPr lang="en-US" b="1" dirty="0" smtClean="0"/>
              <a:t/>
            </a:r>
            <a:br>
              <a:rPr lang="en-US" b="1" dirty="0" smtClean="0"/>
            </a:br>
            <a:endParaRPr lang="en-US" sz="3600" dirty="0"/>
          </a:p>
        </p:txBody>
      </p:sp>
      <p:sp>
        <p:nvSpPr>
          <p:cNvPr id="3" name="Text Placeholder 2"/>
          <p:cNvSpPr>
            <a:spLocks noGrp="1"/>
          </p:cNvSpPr>
          <p:nvPr>
            <p:ph type="body" sz="quarter" idx="14"/>
          </p:nvPr>
        </p:nvSpPr>
        <p:spPr>
          <a:xfrm>
            <a:off x="274638" y="4106862"/>
            <a:ext cx="6400800" cy="1630679"/>
          </a:xfrm>
        </p:spPr>
        <p:txBody>
          <a:bodyPr/>
          <a:lstStyle/>
          <a:p>
            <a:r>
              <a:rPr lang="en-US" dirty="0" smtClean="0"/>
              <a:t>Steven Borg</a:t>
            </a:r>
            <a:br>
              <a:rPr lang="en-US" dirty="0" smtClean="0"/>
            </a:br>
            <a:r>
              <a:rPr lang="en-US" sz="2400" dirty="0" smtClean="0"/>
              <a:t>Co-Founder and Strategist, Northwest Cadence</a:t>
            </a:r>
          </a:p>
          <a:p>
            <a:r>
              <a:rPr lang="en-US" sz="2400" dirty="0" smtClean="0">
                <a:hlinkClick r:id="rId3"/>
              </a:rPr>
              <a:t>steven.borg@nwcadence.com</a:t>
            </a:r>
            <a:r>
              <a:rPr lang="en-US" sz="2400" dirty="0" smtClean="0"/>
              <a:t> </a:t>
            </a:r>
          </a:p>
          <a:p>
            <a:r>
              <a:rPr lang="en-US" sz="2400" dirty="0" smtClean="0"/>
              <a:t>@</a:t>
            </a:r>
            <a:r>
              <a:rPr lang="en-US" sz="2400" dirty="0" err="1" smtClean="0"/>
              <a:t>stevenborg</a:t>
            </a:r>
            <a:endParaRPr lang="en-US" sz="2400" dirty="0"/>
          </a:p>
        </p:txBody>
      </p:sp>
    </p:spTree>
    <p:extLst>
      <p:ext uri="{BB962C8B-B14F-4D97-AF65-F5344CB8AC3E}">
        <p14:creationId xmlns:p14="http://schemas.microsoft.com/office/powerpoint/2010/main" val="381517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274638" y="295274"/>
            <a:ext cx="12160953" cy="917575"/>
          </a:xfrm>
        </p:spPr>
        <p:txBody>
          <a:bodyPr/>
          <a:lstStyle/>
          <a:p>
            <a:r>
              <a:rPr lang="en-US" dirty="0" smtClean="0"/>
              <a:t>Visit the Developer Platform &amp; Tools Booth</a:t>
            </a:r>
            <a:endParaRPr lang="en-US" dirty="0"/>
          </a:p>
        </p:txBody>
      </p:sp>
      <p:pic>
        <p:nvPicPr>
          <p:cNvPr id="27" name="Picture 26"/>
          <p:cNvPicPr>
            <a:picLocks noChangeAspect="1"/>
          </p:cNvPicPr>
          <p:nvPr/>
        </p:nvPicPr>
        <p:blipFill rotWithShape="1">
          <a:blip r:embed="rId3"/>
          <a:srcRect l="45316" t="16470" r="519" b="1572"/>
          <a:stretch/>
        </p:blipFill>
        <p:spPr>
          <a:xfrm>
            <a:off x="3765538" y="1375851"/>
            <a:ext cx="2589551" cy="2738948"/>
          </a:xfrm>
          <a:prstGeom prst="rect">
            <a:avLst/>
          </a:prstGeom>
        </p:spPr>
      </p:pic>
      <p:sp>
        <p:nvSpPr>
          <p:cNvPr id="28" name="TextBox 27"/>
          <p:cNvSpPr txBox="1"/>
          <p:nvPr/>
        </p:nvSpPr>
        <p:spPr>
          <a:xfrm>
            <a:off x="384519" y="1375852"/>
            <a:ext cx="3381019" cy="2738947"/>
          </a:xfrm>
          <a:prstGeom prst="rect">
            <a:avLst/>
          </a:prstGeom>
          <a:solidFill>
            <a:schemeClr val="accent2">
              <a:lumMod val="75000"/>
            </a:schemeClr>
          </a:solidFill>
        </p:spPr>
        <p:txBody>
          <a:bodyPr wrap="square" lIns="91440" tIns="91440" rIns="91440" bIns="91440" rtlCol="0">
            <a:noAutofit/>
          </a:bodyPr>
          <a:lstStyle/>
          <a:p>
            <a:r>
              <a:rPr lang="en-US" dirty="0">
                <a:solidFill>
                  <a:srgbClr val="FFFFFF">
                    <a:lumMod val="85000"/>
                    <a:lumOff val="15000"/>
                  </a:srgbClr>
                </a:solidFill>
                <a:cs typeface="Segoe UI Light" panose="020B0502040204020203" pitchFamily="34" charset="0"/>
              </a:rPr>
              <a:t>Having a </a:t>
            </a:r>
            <a:r>
              <a:rPr lang="en-US" dirty="0" smtClean="0">
                <a:solidFill>
                  <a:srgbClr val="FFFFFF">
                    <a:lumMod val="85000"/>
                    <a:lumOff val="15000"/>
                  </a:srgbClr>
                </a:solidFill>
                <a:cs typeface="Segoe UI Light" panose="020B0502040204020203" pitchFamily="34" charset="0"/>
              </a:rPr>
              <a:t>friend</a:t>
            </a:r>
            <a:br>
              <a:rPr lang="en-US" dirty="0" smtClean="0">
                <a:solidFill>
                  <a:srgbClr val="FFFFFF">
                    <a:lumMod val="85000"/>
                    <a:lumOff val="15000"/>
                  </a:srgbClr>
                </a:solidFill>
                <a:cs typeface="Segoe UI Light" panose="020B0502040204020203" pitchFamily="34" charset="0"/>
              </a:rPr>
            </a:br>
            <a:r>
              <a:rPr lang="en-US" dirty="0" smtClean="0">
                <a:solidFill>
                  <a:srgbClr val="FFFFFF">
                    <a:lumMod val="85000"/>
                    <a:lumOff val="15000"/>
                  </a:srgbClr>
                </a:solidFill>
                <a:cs typeface="Segoe UI Light" panose="020B0502040204020203" pitchFamily="34" charset="0"/>
              </a:rPr>
              <a:t> buy </a:t>
            </a:r>
            <a:r>
              <a:rPr lang="en-US" dirty="0">
                <a:solidFill>
                  <a:srgbClr val="FFFFFF">
                    <a:lumMod val="85000"/>
                    <a:lumOff val="15000"/>
                  </a:srgbClr>
                </a:solidFill>
                <a:cs typeface="Segoe UI Light" panose="020B0502040204020203" pitchFamily="34" charset="0"/>
              </a:rPr>
              <a:t>your coffee?</a:t>
            </a:r>
          </a:p>
          <a:p>
            <a:r>
              <a:rPr lang="en-US" dirty="0">
                <a:solidFill>
                  <a:srgbClr val="FFFFFF">
                    <a:lumMod val="85000"/>
                    <a:lumOff val="15000"/>
                  </a:srgbClr>
                </a:solidFill>
                <a:cs typeface="Segoe UI Light" panose="020B0502040204020203" pitchFamily="34" charset="0"/>
              </a:rPr>
              <a:t>Yea, it’s kind of like that.</a:t>
            </a:r>
          </a:p>
          <a:p>
            <a:endParaRPr lang="en-US" sz="1000" dirty="0">
              <a:solidFill>
                <a:srgbClr val="FFFFFF">
                  <a:lumMod val="85000"/>
                  <a:lumOff val="15000"/>
                </a:srgbClr>
              </a:solidFill>
              <a:cs typeface="Segoe UI" panose="020B0502040204020203" pitchFamily="34" charset="0"/>
            </a:endParaRPr>
          </a:p>
          <a:p>
            <a:endParaRPr lang="en-US" sz="1000" dirty="0">
              <a:solidFill>
                <a:srgbClr val="FFFFFF">
                  <a:lumMod val="85000"/>
                  <a:lumOff val="15000"/>
                </a:srgbClr>
              </a:solidFill>
              <a:cs typeface="Segoe UI" panose="020B0502040204020203" pitchFamily="34" charset="0"/>
            </a:endParaRPr>
          </a:p>
          <a:p>
            <a:endParaRPr lang="en-US" sz="1000" dirty="0">
              <a:solidFill>
                <a:srgbClr val="FFFFFF">
                  <a:lumMod val="85000"/>
                  <a:lumOff val="15000"/>
                </a:srgbClr>
              </a:solidFill>
              <a:cs typeface="Segoe UI" panose="020B0502040204020203" pitchFamily="34" charset="0"/>
            </a:endParaRPr>
          </a:p>
          <a:p>
            <a:r>
              <a:rPr lang="en-US" sz="1000" dirty="0">
                <a:solidFill>
                  <a:srgbClr val="FFFFFF">
                    <a:lumMod val="85000"/>
                    <a:lumOff val="15000"/>
                  </a:srgbClr>
                </a:solidFill>
                <a:cs typeface="Segoe UI" panose="020B0502040204020203" pitchFamily="34" charset="0"/>
              </a:rPr>
              <a:t>MSDN Subscribers get up to $150/</a:t>
            </a:r>
            <a:r>
              <a:rPr lang="en-US" sz="1000" dirty="0" err="1">
                <a:solidFill>
                  <a:srgbClr val="FFFFFF">
                    <a:lumMod val="85000"/>
                    <a:lumOff val="15000"/>
                  </a:srgbClr>
                </a:solidFill>
                <a:cs typeface="Segoe UI" panose="020B0502040204020203" pitchFamily="34" charset="0"/>
              </a:rPr>
              <a:t>mo</a:t>
            </a:r>
            <a:r>
              <a:rPr lang="en-US" sz="1000" dirty="0">
                <a:solidFill>
                  <a:srgbClr val="FFFFFF">
                    <a:lumMod val="85000"/>
                    <a:lumOff val="15000"/>
                  </a:srgbClr>
                </a:solidFill>
                <a:cs typeface="Segoe UI" panose="020B0502040204020203" pitchFamily="34" charset="0"/>
              </a:rPr>
              <a:t> in Azure credits. </a:t>
            </a:r>
          </a:p>
          <a:p>
            <a:endParaRPr lang="en-US" sz="1000" dirty="0">
              <a:solidFill>
                <a:srgbClr val="FFFFFF">
                  <a:lumMod val="85000"/>
                  <a:lumOff val="15000"/>
                </a:srgbClr>
              </a:solidFill>
              <a:cs typeface="Segoe UI" panose="020B0502040204020203" pitchFamily="34" charset="0"/>
            </a:endParaRPr>
          </a:p>
          <a:p>
            <a:r>
              <a:rPr lang="en-US" sz="1050" b="1" dirty="0">
                <a:solidFill>
                  <a:srgbClr val="FFFFFF">
                    <a:lumMod val="85000"/>
                    <a:lumOff val="15000"/>
                  </a:srgbClr>
                </a:solidFill>
                <a:cs typeface="Segoe UI" panose="020B0502040204020203" pitchFamily="34" charset="0"/>
              </a:rPr>
              <a:t>Stop by the Developer Platform and Tools </a:t>
            </a:r>
            <a:r>
              <a:rPr lang="en-US" sz="1050" b="1" dirty="0" smtClean="0">
                <a:solidFill>
                  <a:srgbClr val="FFFFFF">
                    <a:lumMod val="85000"/>
                    <a:lumOff val="15000"/>
                  </a:srgbClr>
                </a:solidFill>
                <a:cs typeface="Segoe UI" panose="020B0502040204020203" pitchFamily="34" charset="0"/>
              </a:rPr>
              <a:t>booth and </a:t>
            </a:r>
            <a:r>
              <a:rPr lang="en-US" sz="1050" b="1" dirty="0">
                <a:solidFill>
                  <a:srgbClr val="FFFFFF">
                    <a:lumMod val="85000"/>
                    <a:lumOff val="15000"/>
                  </a:srgbClr>
                </a:solidFill>
                <a:cs typeface="Segoe UI" panose="020B0502040204020203" pitchFamily="34" charset="0"/>
              </a:rPr>
              <a:t>visit </a:t>
            </a:r>
            <a:r>
              <a:rPr lang="en-US" sz="1050" b="1" dirty="0" smtClean="0">
                <a:solidFill>
                  <a:srgbClr val="FFFFFF">
                    <a:lumMod val="85000"/>
                    <a:lumOff val="15000"/>
                  </a:srgbClr>
                </a:solidFill>
                <a:cs typeface="Segoe UI" panose="020B0502040204020203" pitchFamily="34" charset="0"/>
              </a:rPr>
              <a:t>the MSDN </a:t>
            </a:r>
            <a:r>
              <a:rPr lang="en-US" sz="1050" b="1" dirty="0">
                <a:solidFill>
                  <a:srgbClr val="FFFFFF">
                    <a:lumMod val="85000"/>
                    <a:lumOff val="15000"/>
                  </a:srgbClr>
                </a:solidFill>
                <a:cs typeface="Segoe UI" panose="020B0502040204020203" pitchFamily="34" charset="0"/>
              </a:rPr>
              <a:t>Subscriptions station </a:t>
            </a:r>
            <a:r>
              <a:rPr lang="en-US" sz="1050" b="1" dirty="0" smtClean="0">
                <a:solidFill>
                  <a:srgbClr val="FFFFFF">
                    <a:lumMod val="85000"/>
                    <a:lumOff val="15000"/>
                  </a:srgbClr>
                </a:solidFill>
                <a:cs typeface="Segoe UI" panose="020B0502040204020203" pitchFamily="34" charset="0"/>
              </a:rPr>
              <a:t>to activate </a:t>
            </a:r>
            <a:r>
              <a:rPr lang="en-US" sz="1050" b="1" dirty="0">
                <a:solidFill>
                  <a:srgbClr val="FFFFFF">
                    <a:lumMod val="85000"/>
                    <a:lumOff val="15000"/>
                  </a:srgbClr>
                </a:solidFill>
                <a:cs typeface="Segoe UI" panose="020B0502040204020203" pitchFamily="34" charset="0"/>
              </a:rPr>
              <a:t>your benefits and </a:t>
            </a:r>
            <a:r>
              <a:rPr lang="en-US" sz="1050" b="1" dirty="0" smtClean="0">
                <a:solidFill>
                  <a:srgbClr val="FFFFFF">
                    <a:lumMod val="85000"/>
                    <a:lumOff val="15000"/>
                  </a:srgbClr>
                </a:solidFill>
                <a:cs typeface="Segoe UI" panose="020B0502040204020203" pitchFamily="34" charset="0"/>
              </a:rPr>
              <a:t>receive </a:t>
            </a:r>
            <a:r>
              <a:rPr lang="en-US" sz="1050" b="1" dirty="0">
                <a:solidFill>
                  <a:srgbClr val="FFFFFF">
                    <a:lumMod val="85000"/>
                    <a:lumOff val="15000"/>
                  </a:srgbClr>
                </a:solidFill>
                <a:cs typeface="Segoe UI" panose="020B0502040204020203" pitchFamily="34" charset="0"/>
              </a:rPr>
              <a:t>a gift</a:t>
            </a:r>
            <a:r>
              <a:rPr lang="en-US" sz="1050" b="1" dirty="0" smtClean="0">
                <a:solidFill>
                  <a:srgbClr val="FFFFFF">
                    <a:lumMod val="85000"/>
                    <a:lumOff val="15000"/>
                  </a:srgbClr>
                </a:solidFill>
                <a:cs typeface="Segoe UI" panose="020B0502040204020203" pitchFamily="34" charset="0"/>
              </a:rPr>
              <a:t>!</a:t>
            </a:r>
          </a:p>
          <a:p>
            <a:endParaRPr lang="en-US" sz="400" dirty="0" smtClean="0">
              <a:solidFill>
                <a:srgbClr val="FFFFFF"/>
              </a:solidFill>
              <a:cs typeface="Segoe UI" panose="020B0502040204020203" pitchFamily="34" charset="0"/>
            </a:endParaRPr>
          </a:p>
          <a:p>
            <a:r>
              <a:rPr lang="en-US" sz="1000" dirty="0" smtClean="0">
                <a:solidFill>
                  <a:srgbClr val="FFFFFF"/>
                </a:solidFill>
                <a:cs typeface="Segoe UI" panose="020B0502040204020203" pitchFamily="34" charset="0"/>
                <a:hlinkClick r:id="rId4"/>
              </a:rPr>
              <a:t>http</a:t>
            </a:r>
            <a:r>
              <a:rPr lang="en-US" sz="1000" dirty="0">
                <a:solidFill>
                  <a:srgbClr val="FFFFFF"/>
                </a:solidFill>
                <a:cs typeface="Segoe UI" panose="020B0502040204020203" pitchFamily="34" charset="0"/>
                <a:hlinkClick r:id="rId4"/>
              </a:rPr>
              <a:t>://</a:t>
            </a:r>
            <a:r>
              <a:rPr lang="en-US" sz="1000" dirty="0" smtClean="0">
                <a:solidFill>
                  <a:srgbClr val="FFFFFF"/>
                </a:solidFill>
                <a:cs typeface="Segoe UI" panose="020B0502040204020203" pitchFamily="34" charset="0"/>
                <a:hlinkClick r:id="rId4"/>
              </a:rPr>
              <a:t>aka.ms/msdn_teched</a:t>
            </a:r>
            <a:endParaRPr lang="en-US" sz="1000" dirty="0">
              <a:solidFill>
                <a:srgbClr val="FFFFFF"/>
              </a:solidFill>
              <a:cs typeface="Segoe UI" panose="020B0502040204020203" pitchFamily="34" charset="0"/>
            </a:endParaRPr>
          </a:p>
        </p:txBody>
      </p:sp>
      <p:pic>
        <p:nvPicPr>
          <p:cNvPr id="21" name="Picture 20"/>
          <p:cNvPicPr>
            <a:picLocks noChangeAspect="1"/>
          </p:cNvPicPr>
          <p:nvPr/>
        </p:nvPicPr>
        <p:blipFill>
          <a:blip r:embed="rId5">
            <a:duotone>
              <a:schemeClr val="accent2">
                <a:shade val="45000"/>
                <a:satMod val="135000"/>
              </a:schemeClr>
              <a:prstClr val="white"/>
            </a:duotone>
          </a:blip>
          <a:stretch>
            <a:fillRect/>
          </a:stretch>
        </p:blipFill>
        <p:spPr>
          <a:xfrm>
            <a:off x="472785" y="2383081"/>
            <a:ext cx="1354404" cy="234494"/>
          </a:xfrm>
          <a:prstGeom prst="rect">
            <a:avLst/>
          </a:prstGeom>
        </p:spPr>
      </p:pic>
      <p:grpSp>
        <p:nvGrpSpPr>
          <p:cNvPr id="22" name="Group 21"/>
          <p:cNvGrpSpPr/>
          <p:nvPr/>
        </p:nvGrpSpPr>
        <p:grpSpPr>
          <a:xfrm>
            <a:off x="6739935" y="2864893"/>
            <a:ext cx="3200398" cy="3745112"/>
            <a:chOff x="274639" y="2963862"/>
            <a:chExt cx="3200398" cy="3745112"/>
          </a:xfrm>
        </p:grpSpPr>
        <p:sp>
          <p:nvSpPr>
            <p:cNvPr id="23" name="Rectangle 22"/>
            <p:cNvSpPr/>
            <p:nvPr/>
          </p:nvSpPr>
          <p:spPr bwMode="auto">
            <a:xfrm>
              <a:off x="274639" y="2963862"/>
              <a:ext cx="3200398" cy="374511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4" name="Picture 23"/>
            <p:cNvPicPr>
              <a:picLocks noChangeAspect="1"/>
            </p:cNvPicPr>
            <p:nvPr/>
          </p:nvPicPr>
          <p:blipFill>
            <a:blip r:embed="rId6"/>
            <a:stretch>
              <a:fillRect/>
            </a:stretch>
          </p:blipFill>
          <p:spPr>
            <a:xfrm>
              <a:off x="601202" y="4945764"/>
              <a:ext cx="2547271" cy="1522095"/>
            </a:xfrm>
            <a:prstGeom prst="rect">
              <a:avLst/>
            </a:prstGeom>
            <a:ln>
              <a:noFill/>
            </a:ln>
            <a:effectLst/>
          </p:spPr>
        </p:pic>
        <p:pic>
          <p:nvPicPr>
            <p:cNvPr id="25" name="Picture 24"/>
            <p:cNvPicPr>
              <a:picLocks noChangeAspect="1"/>
            </p:cNvPicPr>
            <p:nvPr/>
          </p:nvPicPr>
          <p:blipFill rotWithShape="1">
            <a:blip r:embed="rId7"/>
            <a:srcRect l="19596" r="16755" b="-4"/>
            <a:stretch/>
          </p:blipFill>
          <p:spPr>
            <a:xfrm>
              <a:off x="1369798" y="3266806"/>
              <a:ext cx="1981200" cy="1752469"/>
            </a:xfrm>
            <a:prstGeom prst="rect">
              <a:avLst/>
            </a:prstGeom>
          </p:spPr>
        </p:pic>
        <p:pic>
          <p:nvPicPr>
            <p:cNvPr id="26" name="Picture 25"/>
            <p:cNvPicPr>
              <a:picLocks noChangeAspect="1"/>
            </p:cNvPicPr>
            <p:nvPr/>
          </p:nvPicPr>
          <p:blipFill rotWithShape="1">
            <a:blip r:embed="rId8"/>
            <a:srcRect l="20621" t="14478" r="25726"/>
            <a:stretch/>
          </p:blipFill>
          <p:spPr>
            <a:xfrm>
              <a:off x="510212" y="3170067"/>
              <a:ext cx="1471094" cy="1320136"/>
            </a:xfrm>
            <a:prstGeom prst="rect">
              <a:avLst/>
            </a:prstGeom>
          </p:spPr>
        </p:pic>
      </p:grpSp>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39935" y="1375851"/>
            <a:ext cx="5312019" cy="1383339"/>
          </a:xfrm>
          <a:prstGeom prst="rect">
            <a:avLst/>
          </a:prstGeom>
          <a:gradFill>
            <a:gsLst>
              <a:gs pos="0">
                <a:srgbClr val="442157">
                  <a:alpha val="0"/>
                </a:srgbClr>
              </a:gs>
              <a:gs pos="60000">
                <a:srgbClr val="442157"/>
              </a:gs>
              <a:gs pos="40000">
                <a:srgbClr val="442157"/>
              </a:gs>
              <a:gs pos="100000">
                <a:srgbClr val="442157">
                  <a:alpha val="0"/>
                </a:srgbClr>
              </a:gs>
            </a:gsLst>
            <a:lin ang="5400000" scaled="1"/>
          </a:gradFill>
        </p:spPr>
      </p:pic>
      <p:sp>
        <p:nvSpPr>
          <p:cNvPr id="14" name="Title 2"/>
          <p:cNvSpPr txBox="1">
            <a:spLocks/>
          </p:cNvSpPr>
          <p:nvPr/>
        </p:nvSpPr>
        <p:spPr>
          <a:xfrm>
            <a:off x="6739935" y="1763798"/>
            <a:ext cx="5339058" cy="321962"/>
          </a:xfrm>
          <a:prstGeom prst="rect">
            <a:avLst/>
          </a:prstGeom>
          <a:gradFill>
            <a:gsLst>
              <a:gs pos="0">
                <a:srgbClr val="442157">
                  <a:alpha val="0"/>
                </a:srgbClr>
              </a:gs>
              <a:gs pos="60000">
                <a:srgbClr val="442157"/>
              </a:gs>
              <a:gs pos="40000">
                <a:srgbClr val="442157"/>
              </a:gs>
              <a:gs pos="100000">
                <a:srgbClr val="442157">
                  <a:alpha val="0"/>
                </a:srgbClr>
              </a:gs>
            </a:gsLst>
            <a:lin ang="5400000" scaled="1"/>
          </a:gradFill>
        </p:spPr>
        <p:txBody>
          <a:bodyPr vert="horz" wrap="none" lIns="186521" tIns="149217" rIns="186521" bIns="149217" rtlCol="0" anchor="ctr">
            <a:noAutofit/>
          </a:bodyPr>
          <a:lstStyle>
            <a:defPPr>
              <a:defRPr lang="en-US"/>
            </a:defPPr>
            <a:lvl1pPr defTabSz="914400">
              <a:lnSpc>
                <a:spcPct val="90000"/>
              </a:lnSpc>
              <a:spcBef>
                <a:spcPct val="0"/>
              </a:spcBef>
              <a:buNone/>
              <a:defRPr sz="4080">
                <a:latin typeface="Segoe UI Light" panose="020B0502040204020203" pitchFamily="34" charset="0"/>
                <a:ea typeface="+mj-ea"/>
                <a:cs typeface="Segoe UI Light" panose="020B0502040204020203" pitchFamily="34" charset="0"/>
              </a:defRPr>
            </a:lvl1pPr>
          </a:lstStyle>
          <a:p>
            <a:r>
              <a:rPr lang="en-US" sz="2000" dirty="0">
                <a:solidFill>
                  <a:srgbClr val="FFFFFF"/>
                </a:solidFill>
              </a:rPr>
              <a:t>3 Steps to New </a:t>
            </a:r>
            <a:r>
              <a:rPr lang="en-US" sz="2000" dirty="0" smtClean="0">
                <a:solidFill>
                  <a:srgbClr val="FFFFFF"/>
                </a:solidFill>
              </a:rPr>
              <a:t>Gear! With </a:t>
            </a:r>
            <a:r>
              <a:rPr lang="en-US" sz="2000" dirty="0">
                <a:solidFill>
                  <a:srgbClr val="FFFFFF"/>
                </a:solidFill>
              </a:rPr>
              <a:t>Application Insights</a:t>
            </a:r>
          </a:p>
        </p:txBody>
      </p:sp>
      <p:sp>
        <p:nvSpPr>
          <p:cNvPr id="13" name="Text Placeholder 1"/>
          <p:cNvSpPr txBox="1">
            <a:spLocks/>
          </p:cNvSpPr>
          <p:nvPr/>
        </p:nvSpPr>
        <p:spPr>
          <a:xfrm>
            <a:off x="9940332" y="2864893"/>
            <a:ext cx="2111622" cy="3745112"/>
          </a:xfrm>
          <a:prstGeom prst="rect">
            <a:avLst/>
          </a:prstGeom>
          <a:solidFill>
            <a:schemeClr val="accent4"/>
          </a:solidFill>
        </p:spPr>
        <p:txBody>
          <a:bodyPr vert="horz" wrap="square" lIns="182880" tIns="146304" rIns="182880" bIns="146304" numCol="1" spcCol="182880" rtlCol="0" anchor="ctr">
            <a:noAutofit/>
          </a:bodyPr>
          <a:lstStyle>
            <a:lvl1pPr marL="234769" marR="0" indent="-234769" fontAlgn="auto">
              <a:lnSpc>
                <a:spcPct val="90000"/>
              </a:lnSpc>
              <a:spcBef>
                <a:spcPct val="20000"/>
              </a:spcBef>
              <a:spcAft>
                <a:spcPts val="0"/>
              </a:spcAft>
              <a:buClr>
                <a:schemeClr val="tx1"/>
              </a:buClr>
              <a:buSzPct val="100000"/>
              <a:buFont typeface="Arial" panose="020B0604020202020204" pitchFamily="34" charset="0"/>
              <a:buAutoNum type="arabicPeriod"/>
              <a:tabLst/>
              <a:defRPr lang="en-US" sz="1600" spc="0" baseline="0" dirty="0" smtClean="0">
                <a:gradFill>
                  <a:gsLst>
                    <a:gs pos="1299">
                      <a:schemeClr val="tx1"/>
                    </a:gs>
                    <a:gs pos="100000">
                      <a:schemeClr val="tx1"/>
                    </a:gs>
                  </a:gsLst>
                  <a:lin ang="5400000" scaled="0"/>
                </a:gradFill>
                <a:latin typeface="Segoe UI" panose="020B0502040204020203" pitchFamily="34" charset="0"/>
                <a:cs typeface="Segoe UI" panose="020B0502040204020203" pitchFamily="34" charset="0"/>
              </a:defRPr>
            </a:lvl1pPr>
            <a:lvl2pPr marL="584200" marR="0" indent="-241300" fontAlgn="auto">
              <a:lnSpc>
                <a:spcPct val="90000"/>
              </a:lnSpc>
              <a:spcBef>
                <a:spcPct val="20000"/>
              </a:spcBef>
              <a:spcAft>
                <a:spcPts val="0"/>
              </a:spcAft>
              <a:buClr>
                <a:schemeClr val="tx1"/>
              </a:buClr>
              <a:buSzPct val="100000"/>
              <a:buFontTx/>
              <a:buBlip>
                <a:blip r:embed="rId10"/>
              </a:buBlip>
              <a:tabLst/>
              <a:defRPr sz="2400" spc="0" baseline="0">
                <a:gradFill>
                  <a:gsLst>
                    <a:gs pos="1250">
                      <a:schemeClr val="tx1"/>
                    </a:gs>
                    <a:gs pos="100000">
                      <a:schemeClr val="tx1"/>
                    </a:gs>
                  </a:gsLst>
                  <a:lin ang="5400000" scaled="0"/>
                </a:gradFill>
              </a:defRPr>
            </a:lvl2pPr>
            <a:lvl3pPr marL="800100" marR="0" indent="-228600" fontAlgn="auto">
              <a:lnSpc>
                <a:spcPct val="90000"/>
              </a:lnSpc>
              <a:spcBef>
                <a:spcPct val="20000"/>
              </a:spcBef>
              <a:spcAft>
                <a:spcPts val="0"/>
              </a:spcAft>
              <a:buClr>
                <a:schemeClr val="tx1"/>
              </a:buClr>
              <a:buSzPct val="100000"/>
              <a:buFontTx/>
              <a:buBlip>
                <a:blip r:embed="rId10"/>
              </a:buBlip>
              <a:tabLst/>
              <a:defRPr sz="2400" spc="0" baseline="0">
                <a:gradFill>
                  <a:gsLst>
                    <a:gs pos="1250">
                      <a:schemeClr val="tx1"/>
                    </a:gs>
                    <a:gs pos="100000">
                      <a:schemeClr val="tx1"/>
                    </a:gs>
                  </a:gsLst>
                  <a:lin ang="5400000" scaled="0"/>
                </a:gradFill>
              </a:defRPr>
            </a:lvl3pPr>
            <a:lvl4pPr marL="1028700" marR="0" indent="-228600" fontAlgn="auto">
              <a:lnSpc>
                <a:spcPct val="90000"/>
              </a:lnSpc>
              <a:spcBef>
                <a:spcPct val="20000"/>
              </a:spcBef>
              <a:spcAft>
                <a:spcPts val="0"/>
              </a:spcAft>
              <a:buClr>
                <a:schemeClr val="tx1"/>
              </a:buClr>
              <a:buSzPct val="100000"/>
              <a:buFontTx/>
              <a:buBlip>
                <a:blip r:embed="rId10"/>
              </a:buBlip>
              <a:tabLst/>
              <a:defRPr sz="2000" spc="0" baseline="0">
                <a:gradFill>
                  <a:gsLst>
                    <a:gs pos="1250">
                      <a:schemeClr val="tx1"/>
                    </a:gs>
                    <a:gs pos="100000">
                      <a:schemeClr val="tx1"/>
                    </a:gs>
                  </a:gsLst>
                  <a:lin ang="5400000" scaled="0"/>
                </a:gradFill>
              </a:defRPr>
            </a:lvl4pPr>
            <a:lvl5pPr marL="1257300" marR="0" indent="-228600" fontAlgn="auto">
              <a:lnSpc>
                <a:spcPct val="90000"/>
              </a:lnSpc>
              <a:spcBef>
                <a:spcPct val="20000"/>
              </a:spcBef>
              <a:spcAft>
                <a:spcPts val="0"/>
              </a:spcAft>
              <a:buClr>
                <a:schemeClr val="tx1"/>
              </a:buClr>
              <a:buSzPct val="100000"/>
              <a:buFontTx/>
              <a:buBlip>
                <a:blip r:embed="rId10"/>
              </a:buBlip>
              <a:tabLst/>
              <a:defRPr sz="2000" spc="0" baseline="0">
                <a:gradFill>
                  <a:gsLst>
                    <a:gs pos="1250">
                      <a:schemeClr val="tx1"/>
                    </a:gs>
                    <a:gs pos="100000">
                      <a:schemeClr val="tx1"/>
                    </a:gs>
                  </a:gsLst>
                  <a:lin ang="5400000" scaled="0"/>
                </a:gradFill>
              </a:defRPr>
            </a:lvl5pPr>
            <a:lvl6pPr marL="2565040" indent="-233186">
              <a:spcBef>
                <a:spcPct val="20000"/>
              </a:spcBef>
              <a:buFont typeface="Arial" pitchFamily="34" charset="0"/>
              <a:buChar char="•"/>
              <a:defRPr sz="2000"/>
            </a:lvl6pPr>
            <a:lvl7pPr marL="3031412" indent="-233186">
              <a:spcBef>
                <a:spcPct val="20000"/>
              </a:spcBef>
              <a:buFont typeface="Arial" pitchFamily="34" charset="0"/>
              <a:buChar char="•"/>
              <a:defRPr sz="2000"/>
            </a:lvl7pPr>
            <a:lvl8pPr marL="3497783" indent="-233186">
              <a:spcBef>
                <a:spcPct val="20000"/>
              </a:spcBef>
              <a:buFont typeface="Arial" pitchFamily="34" charset="0"/>
              <a:buChar char="•"/>
              <a:defRPr sz="2000"/>
            </a:lvl8pPr>
            <a:lvl9pPr marL="3964155" indent="-233186">
              <a:spcBef>
                <a:spcPct val="20000"/>
              </a:spcBef>
              <a:buFont typeface="Arial" pitchFamily="34" charset="0"/>
              <a:buChar char="•"/>
              <a:defRPr sz="2000"/>
            </a:lvl9pPr>
          </a:lstStyle>
          <a:p>
            <a:pPr>
              <a:buClr>
                <a:srgbClr val="FFFFFF"/>
              </a:buClr>
            </a:pPr>
            <a:r>
              <a:rPr>
                <a:gradFill>
                  <a:gsLst>
                    <a:gs pos="1299">
                      <a:srgbClr val="FFFFFF"/>
                    </a:gs>
                    <a:gs pos="100000">
                      <a:srgbClr val="FFFFFF"/>
                    </a:gs>
                  </a:gsLst>
                  <a:lin ang="5400000" scaled="0"/>
                </a:gradFill>
              </a:rPr>
              <a:t>Create a Visual Studio Online account </a:t>
            </a:r>
            <a:r>
              <a:rPr sz="1100">
                <a:gradFill>
                  <a:gsLst>
                    <a:gs pos="1299">
                      <a:srgbClr val="FFFFFF"/>
                    </a:gs>
                    <a:gs pos="100000">
                      <a:srgbClr val="FFFFFF"/>
                    </a:gs>
                  </a:gsLst>
                  <a:lin ang="5400000" scaled="0"/>
                </a:gradFill>
                <a:hlinkClick r:id="rId11"/>
              </a:rPr>
              <a:t>http://visualstudio.com</a:t>
            </a:r>
            <a:r>
              <a:rPr sz="1100">
                <a:gradFill>
                  <a:gsLst>
                    <a:gs pos="1299">
                      <a:srgbClr val="FFFFFF"/>
                    </a:gs>
                    <a:gs pos="100000">
                      <a:srgbClr val="FFFFFF"/>
                    </a:gs>
                  </a:gsLst>
                  <a:lin ang="5400000" scaled="0"/>
                </a:gradFill>
              </a:rPr>
              <a:t/>
            </a:r>
            <a:br>
              <a:rPr sz="1100">
                <a:gradFill>
                  <a:gsLst>
                    <a:gs pos="1299">
                      <a:srgbClr val="FFFFFF"/>
                    </a:gs>
                    <a:gs pos="100000">
                      <a:srgbClr val="FFFFFF"/>
                    </a:gs>
                  </a:gsLst>
                  <a:lin ang="5400000" scaled="0"/>
                </a:gradFill>
              </a:rPr>
            </a:br>
            <a:r>
              <a:rPr sz="1100">
                <a:gradFill>
                  <a:gsLst>
                    <a:gs pos="1299">
                      <a:srgbClr val="FFFFFF"/>
                    </a:gs>
                    <a:gs pos="100000">
                      <a:srgbClr val="FFFFFF"/>
                    </a:gs>
                  </a:gsLst>
                  <a:lin ang="5400000" scaled="0"/>
                </a:gradFill>
              </a:rPr>
              <a:t> </a:t>
            </a:r>
          </a:p>
          <a:p>
            <a:pPr>
              <a:buClr>
                <a:srgbClr val="FFFFFF"/>
              </a:buClr>
            </a:pPr>
            <a:r>
              <a:rPr>
                <a:gradFill>
                  <a:gsLst>
                    <a:gs pos="1299">
                      <a:srgbClr val="FFFFFF"/>
                    </a:gs>
                    <a:gs pos="100000">
                      <a:srgbClr val="FFFFFF"/>
                    </a:gs>
                  </a:gsLst>
                  <a:lin ang="5400000" scaled="0"/>
                </a:gradFill>
              </a:rPr>
              <a:t>Install Application Insights Tools for Visual </a:t>
            </a:r>
            <a:br>
              <a:rPr>
                <a:gradFill>
                  <a:gsLst>
                    <a:gs pos="1299">
                      <a:srgbClr val="FFFFFF"/>
                    </a:gs>
                    <a:gs pos="100000">
                      <a:srgbClr val="FFFFFF"/>
                    </a:gs>
                  </a:gsLst>
                  <a:lin ang="5400000" scaled="0"/>
                </a:gradFill>
              </a:rPr>
            </a:br>
            <a:r>
              <a:rPr>
                <a:gradFill>
                  <a:gsLst>
                    <a:gs pos="1299">
                      <a:srgbClr val="FFFFFF"/>
                    </a:gs>
                    <a:gs pos="100000">
                      <a:srgbClr val="FFFFFF"/>
                    </a:gs>
                  </a:gsLst>
                  <a:lin ang="5400000" scaled="0"/>
                </a:gradFill>
              </a:rPr>
              <a:t>Studio Online </a:t>
            </a:r>
            <a:r>
              <a:rPr sz="1100">
                <a:gradFill>
                  <a:gsLst>
                    <a:gs pos="1299">
                      <a:srgbClr val="FFFFFF"/>
                    </a:gs>
                    <a:gs pos="100000">
                      <a:srgbClr val="FFFFFF"/>
                    </a:gs>
                  </a:gsLst>
                  <a:lin ang="5400000" scaled="0"/>
                </a:gradFill>
                <a:hlinkClick r:id="rId12"/>
              </a:rPr>
              <a:t>http://aka.ms/aivsix</a:t>
            </a:r>
            <a:r>
              <a:rPr sz="1100">
                <a:gradFill>
                  <a:gsLst>
                    <a:gs pos="1299">
                      <a:srgbClr val="FFFFFF"/>
                    </a:gs>
                    <a:gs pos="100000">
                      <a:srgbClr val="FFFFFF"/>
                    </a:gs>
                  </a:gsLst>
                  <a:lin ang="5400000" scaled="0"/>
                </a:gradFill>
              </a:rPr>
              <a:t/>
            </a:r>
            <a:br>
              <a:rPr sz="1100">
                <a:gradFill>
                  <a:gsLst>
                    <a:gs pos="1299">
                      <a:srgbClr val="FFFFFF"/>
                    </a:gs>
                    <a:gs pos="100000">
                      <a:srgbClr val="FFFFFF"/>
                    </a:gs>
                  </a:gsLst>
                  <a:lin ang="5400000" scaled="0"/>
                </a:gradFill>
              </a:rPr>
            </a:br>
            <a:r>
              <a:rPr sz="1100">
                <a:gradFill>
                  <a:gsLst>
                    <a:gs pos="1299">
                      <a:srgbClr val="FFFFFF"/>
                    </a:gs>
                    <a:gs pos="100000">
                      <a:srgbClr val="FFFFFF"/>
                    </a:gs>
                  </a:gsLst>
                  <a:lin ang="5400000" scaled="0"/>
                </a:gradFill>
              </a:rPr>
              <a:t> </a:t>
            </a:r>
          </a:p>
          <a:p>
            <a:pPr>
              <a:buClr>
                <a:srgbClr val="FFFFFF"/>
              </a:buClr>
            </a:pPr>
            <a:r>
              <a:rPr>
                <a:gradFill>
                  <a:gsLst>
                    <a:gs pos="1299">
                      <a:srgbClr val="FFFFFF"/>
                    </a:gs>
                    <a:gs pos="100000">
                      <a:srgbClr val="FFFFFF"/>
                    </a:gs>
                  </a:gsLst>
                  <a:lin ang="5400000" scaled="0"/>
                </a:gradFill>
              </a:rPr>
              <a:t>Come to our booth for a </a:t>
            </a:r>
            <a:br>
              <a:rPr>
                <a:gradFill>
                  <a:gsLst>
                    <a:gs pos="1299">
                      <a:srgbClr val="FFFFFF"/>
                    </a:gs>
                    <a:gs pos="100000">
                      <a:srgbClr val="FFFFFF"/>
                    </a:gs>
                  </a:gsLst>
                  <a:lin ang="5400000" scaled="0"/>
                </a:gradFill>
              </a:rPr>
            </a:br>
            <a:r>
              <a:rPr>
                <a:gradFill>
                  <a:gsLst>
                    <a:gs pos="1299">
                      <a:srgbClr val="FFFFFF"/>
                    </a:gs>
                    <a:gs pos="100000">
                      <a:srgbClr val="FFFFFF"/>
                    </a:gs>
                  </a:gsLst>
                  <a:lin ang="5400000" scaled="0"/>
                </a:gradFill>
              </a:rPr>
              <a:t>t-shirt and a chance to win!</a:t>
            </a:r>
          </a:p>
        </p:txBody>
      </p:sp>
      <p:grpSp>
        <p:nvGrpSpPr>
          <p:cNvPr id="37" name="Group 36"/>
          <p:cNvGrpSpPr/>
          <p:nvPr/>
        </p:nvGrpSpPr>
        <p:grpSpPr>
          <a:xfrm>
            <a:off x="384521" y="4497348"/>
            <a:ext cx="6483405" cy="2112658"/>
            <a:chOff x="384521" y="4497348"/>
            <a:chExt cx="6483405" cy="2112658"/>
          </a:xfrm>
        </p:grpSpPr>
        <p:sp>
          <p:nvSpPr>
            <p:cNvPr id="32" name="Rectangle 31"/>
            <p:cNvSpPr/>
            <p:nvPr/>
          </p:nvSpPr>
          <p:spPr bwMode="auto">
            <a:xfrm>
              <a:off x="384521" y="4497348"/>
              <a:ext cx="5970570" cy="2112658"/>
            </a:xfrm>
            <a:prstGeom prst="rect">
              <a:avLst/>
            </a:prstGeom>
            <a:solidFill>
              <a:srgbClr val="426AB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91440" rIns="93256" bIns="182880" numCol="1" rtlCol="0" anchor="t" anchorCtr="0" compatLnSpc="1">
              <a:prstTxWarp prst="textNoShape">
                <a:avLst/>
              </a:prstTxWarp>
            </a:bodyPr>
            <a:lstStyle/>
            <a:p>
              <a:pPr defTabSz="932290" fontAlgn="base">
                <a:lnSpc>
                  <a:spcPct val="90000"/>
                </a:lnSpc>
                <a:spcBef>
                  <a:spcPct val="0"/>
                </a:spcBef>
                <a:spcAft>
                  <a:spcPct val="0"/>
                </a:spcAft>
              </a:pPr>
              <a:r>
                <a:rPr lang="en-US" sz="2040" spc="-51" dirty="0">
                  <a:gradFill>
                    <a:gsLst>
                      <a:gs pos="0">
                        <a:srgbClr val="FFFFFF"/>
                      </a:gs>
                      <a:gs pos="100000">
                        <a:srgbClr val="FFFFFF"/>
                      </a:gs>
                    </a:gsLst>
                    <a:lin ang="5400000" scaled="0"/>
                  </a:gradFill>
                </a:rPr>
                <a:t>VSIP QR Tag </a:t>
              </a:r>
              <a:r>
                <a:rPr lang="en-US" sz="2040" spc="-51" dirty="0" smtClean="0">
                  <a:gradFill>
                    <a:gsLst>
                      <a:gs pos="0">
                        <a:srgbClr val="FFFFFF"/>
                      </a:gs>
                      <a:gs pos="100000">
                        <a:srgbClr val="FFFFFF"/>
                      </a:gs>
                    </a:gsLst>
                    <a:lin ang="5400000" scaled="0"/>
                  </a:gradFill>
                </a:rPr>
                <a:t>Contests</a:t>
              </a:r>
              <a:endParaRPr lang="en-US" sz="2040" spc="-51" dirty="0">
                <a:gradFill>
                  <a:gsLst>
                    <a:gs pos="0">
                      <a:srgbClr val="FFFFFF"/>
                    </a:gs>
                    <a:gs pos="100000">
                      <a:srgbClr val="FFFFFF"/>
                    </a:gs>
                  </a:gsLst>
                  <a:lin ang="5400000" scaled="0"/>
                </a:gradFill>
              </a:endParaRPr>
            </a:p>
          </p:txBody>
        </p:sp>
        <p:sp>
          <p:nvSpPr>
            <p:cNvPr id="8" name="TextBox 7"/>
            <p:cNvSpPr txBox="1"/>
            <p:nvPr/>
          </p:nvSpPr>
          <p:spPr>
            <a:xfrm>
              <a:off x="3369806" y="4631338"/>
              <a:ext cx="3498120" cy="153888"/>
            </a:xfrm>
            <a:prstGeom prst="rect">
              <a:avLst/>
            </a:prstGeom>
            <a:noFill/>
          </p:spPr>
          <p:txBody>
            <a:bodyPr wrap="square" lIns="0" tIns="0" rIns="0" bIns="0" rtlCol="0">
              <a:spAutoFit/>
            </a:bodyPr>
            <a:lstStyle/>
            <a:p>
              <a:r>
                <a:rPr lang="en-US" sz="1000" b="1" dirty="0">
                  <a:gradFill>
                    <a:gsLst>
                      <a:gs pos="0">
                        <a:srgbClr val="FFFFFF"/>
                      </a:gs>
                      <a:gs pos="100000">
                        <a:srgbClr val="FFFFFF"/>
                      </a:gs>
                    </a:gsLst>
                    <a:lin ang="5400000" scaled="0"/>
                  </a:gradFill>
                  <a:cs typeface="Segoe UI" panose="020B0502040204020203" pitchFamily="34" charset="0"/>
                </a:rPr>
                <a:t>Visit </a:t>
              </a:r>
              <a:r>
                <a:rPr lang="en-US" sz="1000" b="1" dirty="0" smtClean="0">
                  <a:gradFill>
                    <a:gsLst>
                      <a:gs pos="0">
                        <a:srgbClr val="FFFFFF"/>
                      </a:gs>
                      <a:gs pos="100000">
                        <a:srgbClr val="FFFFFF"/>
                      </a:gs>
                    </a:gsLst>
                    <a:lin ang="5400000" scaled="0"/>
                  </a:gradFill>
                  <a:cs typeface="Segoe UI" panose="020B0502040204020203" pitchFamily="34" charset="0"/>
                </a:rPr>
                <a:t>our booth to </a:t>
              </a:r>
              <a:r>
                <a:rPr lang="en-US" sz="1000" b="1" dirty="0">
                  <a:gradFill>
                    <a:gsLst>
                      <a:gs pos="0">
                        <a:srgbClr val="FFFFFF"/>
                      </a:gs>
                      <a:gs pos="100000">
                        <a:srgbClr val="FFFFFF"/>
                      </a:gs>
                    </a:gsLst>
                    <a:lin ang="5400000" scaled="0"/>
                  </a:gradFill>
                  <a:cs typeface="Segoe UI" panose="020B0502040204020203" pitchFamily="34" charset="0"/>
                </a:rPr>
                <a:t>join the hunt for cool prizes!</a:t>
              </a:r>
            </a:p>
          </p:txBody>
        </p:sp>
        <p:grpSp>
          <p:nvGrpSpPr>
            <p:cNvPr id="35" name="Group 34"/>
            <p:cNvGrpSpPr/>
            <p:nvPr/>
          </p:nvGrpSpPr>
          <p:grpSpPr>
            <a:xfrm>
              <a:off x="547073" y="4947631"/>
              <a:ext cx="5645467" cy="1499971"/>
              <a:chOff x="1265624" y="5134921"/>
              <a:chExt cx="4940560" cy="1312681"/>
            </a:xfrm>
          </p:grpSpPr>
          <p:graphicFrame>
            <p:nvGraphicFramePr>
              <p:cNvPr id="9" name="Object 8"/>
              <p:cNvGraphicFramePr>
                <a:graphicFrameLocks noChangeAspect="1"/>
              </p:cNvGraphicFramePr>
              <p:nvPr>
                <p:extLst/>
              </p:nvPr>
            </p:nvGraphicFramePr>
            <p:xfrm>
              <a:off x="1265624" y="5134921"/>
              <a:ext cx="1312681" cy="1312681"/>
            </p:xfrm>
            <a:graphic>
              <a:graphicData uri="http://schemas.openxmlformats.org/presentationml/2006/ole">
                <mc:AlternateContent xmlns:mc="http://schemas.openxmlformats.org/markup-compatibility/2006">
                  <mc:Choice xmlns:v="urn:schemas-microsoft-com:vml" Requires="v">
                    <p:oleObj spid="_x0000_s1027" name="Acrobat Document" r:id="rId13" imgW="3438503" imgH="3438341" progId="Acrobat.Document.11">
                      <p:embed/>
                    </p:oleObj>
                  </mc:Choice>
                  <mc:Fallback>
                    <p:oleObj name="Acrobat Document" r:id="rId13" imgW="3438503" imgH="3438341" progId="Acrobat.Document.11">
                      <p:embed/>
                      <p:pic>
                        <p:nvPicPr>
                          <p:cNvPr id="0" name=""/>
                          <p:cNvPicPr/>
                          <p:nvPr/>
                        </p:nvPicPr>
                        <p:blipFill>
                          <a:blip r:embed="rId14"/>
                          <a:stretch>
                            <a:fillRect/>
                          </a:stretch>
                        </p:blipFill>
                        <p:spPr>
                          <a:xfrm>
                            <a:off x="1265624" y="5134921"/>
                            <a:ext cx="1312681" cy="1312681"/>
                          </a:xfrm>
                          <a:prstGeom prst="rect">
                            <a:avLst/>
                          </a:prstGeom>
                        </p:spPr>
                      </p:pic>
                    </p:oleObj>
                  </mc:Fallback>
                </mc:AlternateContent>
              </a:graphicData>
            </a:graphic>
          </p:graphicFrame>
          <p:grpSp>
            <p:nvGrpSpPr>
              <p:cNvPr id="34" name="Group 33"/>
              <p:cNvGrpSpPr/>
              <p:nvPr/>
            </p:nvGrpSpPr>
            <p:grpSpPr>
              <a:xfrm>
                <a:off x="2611471" y="5134921"/>
                <a:ext cx="3594713" cy="1312681"/>
                <a:chOff x="2611471" y="4237774"/>
                <a:chExt cx="3594713" cy="1312681"/>
              </a:xfrm>
            </p:grpSpPr>
            <p:pic>
              <p:nvPicPr>
                <p:cNvPr id="6" name="Picture 5"/>
                <p:cNvPicPr>
                  <a:picLocks noChangeAspect="1"/>
                </p:cNvPicPr>
                <p:nvPr/>
              </p:nvPicPr>
              <p:blipFill>
                <a:blip r:embed="rId15"/>
                <a:stretch>
                  <a:fillRect/>
                </a:stretch>
              </p:blipFill>
              <p:spPr>
                <a:xfrm>
                  <a:off x="5114920" y="4237774"/>
                  <a:ext cx="1091264" cy="1312680"/>
                </a:xfrm>
                <a:prstGeom prst="rect">
                  <a:avLst/>
                </a:prstGeom>
              </p:spPr>
            </p:pic>
            <p:pic>
              <p:nvPicPr>
                <p:cNvPr id="18" name="Picture 17"/>
                <p:cNvPicPr>
                  <a:picLocks noChangeAspect="1"/>
                </p:cNvPicPr>
                <p:nvPr/>
              </p:nvPicPr>
              <p:blipFill>
                <a:blip r:embed="rId16"/>
                <a:stretch>
                  <a:fillRect/>
                </a:stretch>
              </p:blipFill>
              <p:spPr>
                <a:xfrm>
                  <a:off x="2611471" y="4237775"/>
                  <a:ext cx="1303811" cy="1312680"/>
                </a:xfrm>
                <a:prstGeom prst="rect">
                  <a:avLst/>
                </a:prstGeom>
              </p:spPr>
            </p:pic>
            <p:pic>
              <p:nvPicPr>
                <p:cNvPr id="19" name="Picture 18"/>
                <p:cNvPicPr>
                  <a:picLocks noChangeAspect="1"/>
                </p:cNvPicPr>
                <p:nvPr/>
              </p:nvPicPr>
              <p:blipFill>
                <a:blip r:embed="rId17"/>
                <a:stretch>
                  <a:fillRect/>
                </a:stretch>
              </p:blipFill>
              <p:spPr>
                <a:xfrm>
                  <a:off x="3948448" y="4237774"/>
                  <a:ext cx="1133307" cy="1312680"/>
                </a:xfrm>
                <a:prstGeom prst="rect">
                  <a:avLst/>
                </a:prstGeom>
              </p:spPr>
            </p:pic>
          </p:grpSp>
        </p:grpSp>
      </p:grpSp>
    </p:spTree>
    <p:extLst>
      <p:ext uri="{BB962C8B-B14F-4D97-AF65-F5344CB8AC3E}">
        <p14:creationId xmlns:p14="http://schemas.microsoft.com/office/powerpoint/2010/main" val="1144406457"/>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4" name="Arrow Bar"/>
          <p:cNvSpPr/>
          <p:nvPr/>
        </p:nvSpPr>
        <p:spPr bwMode="gray">
          <a:xfrm>
            <a:off x="6375646" y="1162388"/>
            <a:ext cx="5481391" cy="182880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solidFill>
                  <a:srgbClr val="FFFFFF"/>
                </a:solidFill>
              </a:rPr>
              <a:t>Microsoft Engineering Stories</a:t>
            </a:r>
            <a:endParaRPr lang="en-US" sz="32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5" name="Rectangle 4"/>
          <p:cNvSpPr/>
          <p:nvPr/>
        </p:nvSpPr>
        <p:spPr bwMode="auto">
          <a:xfrm>
            <a:off x="6375646" y="2911089"/>
            <a:ext cx="5481391" cy="1033272"/>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defTabSz="914099"/>
            <a:r>
              <a:rPr lang="en-US" dirty="0">
                <a:gradFill>
                  <a:gsLst>
                    <a:gs pos="0">
                      <a:srgbClr val="00B294"/>
                    </a:gs>
                    <a:gs pos="100000">
                      <a:srgbClr val="00B294"/>
                    </a:gs>
                  </a:gsLst>
                  <a:lin ang="16200000" scaled="1"/>
                </a:gradFill>
              </a:rPr>
              <a:t>How </a:t>
            </a:r>
            <a:r>
              <a:rPr lang="en-US" dirty="0">
                <a:gradFill>
                  <a:gsLst>
                    <a:gs pos="0">
                      <a:srgbClr val="00B294"/>
                    </a:gs>
                    <a:gs pos="100000">
                      <a:srgbClr val="00B294"/>
                    </a:gs>
                  </a:gsLst>
                  <a:lin ang="16200000" scaled="1"/>
                </a:gradFill>
                <a:ea typeface="Segoe UI" pitchFamily="34" charset="0"/>
                <a:cs typeface="Segoe UI" pitchFamily="34" charset="0"/>
              </a:rPr>
              <a:t>Microsoft Builds Software</a:t>
            </a:r>
          </a:p>
          <a:p>
            <a:pPr lvl="1" defTabSz="914099"/>
            <a:r>
              <a:rPr lang="en-US" u="sng" dirty="0">
                <a:gradFill>
                  <a:gsLst>
                    <a:gs pos="0">
                      <a:srgbClr val="0072C6"/>
                    </a:gs>
                    <a:gs pos="100000">
                      <a:srgbClr val="0072C6"/>
                    </a:gs>
                  </a:gsLst>
                  <a:lin ang="16200000" scaled="1"/>
                </a:gradFill>
                <a:ea typeface="Segoe UI" pitchFamily="34" charset="0"/>
                <a:cs typeface="Segoe UI" pitchFamily="34" charset="0"/>
              </a:rPr>
              <a:t>http://</a:t>
            </a:r>
            <a:r>
              <a:rPr lang="en-US" u="sng" dirty="0" smtClean="0">
                <a:gradFill>
                  <a:gsLst>
                    <a:gs pos="0">
                      <a:srgbClr val="0072C6"/>
                    </a:gs>
                    <a:gs pos="100000">
                      <a:srgbClr val="0072C6"/>
                    </a:gs>
                  </a:gsLst>
                  <a:lin ang="16200000" scaled="1"/>
                </a:gradFill>
                <a:ea typeface="Segoe UI" pitchFamily="34" charset="0"/>
                <a:cs typeface="Segoe UI" pitchFamily="34" charset="0"/>
              </a:rPr>
              <a:t>aka.ms/EngineeringStories </a:t>
            </a:r>
            <a:endParaRPr lang="en-US" u="sng" dirty="0">
              <a:gradFill>
                <a:gsLst>
                  <a:gs pos="0">
                    <a:srgbClr val="0072C6"/>
                  </a:gs>
                  <a:gs pos="100000">
                    <a:srgbClr val="0072C6"/>
                  </a:gs>
                </a:gsLst>
                <a:lin ang="16200000" scaled="1"/>
              </a:gradFill>
              <a:ea typeface="Segoe UI" pitchFamily="34" charset="0"/>
              <a:cs typeface="Segoe UI" pitchFamily="34" charset="0"/>
            </a:endParaRPr>
          </a:p>
        </p:txBody>
      </p:sp>
      <p:sp>
        <p:nvSpPr>
          <p:cNvPr id="8" name="Freeform 19"/>
          <p:cNvSpPr>
            <a:spLocks noEditPoints="1"/>
          </p:cNvSpPr>
          <p:nvPr/>
        </p:nvSpPr>
        <p:spPr bwMode="black">
          <a:xfrm>
            <a:off x="6489366" y="3044218"/>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TechEd Tile"/>
          <p:cNvSpPr/>
          <p:nvPr/>
        </p:nvSpPr>
        <p:spPr bwMode="gray">
          <a:xfrm>
            <a:off x="695561" y="4024467"/>
            <a:ext cx="5602624" cy="18288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solidFill>
                  <a:srgbClr val="FFFFFF"/>
                </a:solidFill>
              </a:rPr>
              <a:t>Visual Studio </a:t>
            </a:r>
            <a:br>
              <a:rPr lang="en-US" sz="3200" dirty="0">
                <a:solidFill>
                  <a:srgbClr val="FFFFFF"/>
                </a:solidFill>
              </a:rPr>
            </a:br>
            <a:r>
              <a:rPr lang="en-US" sz="3200" dirty="0">
                <a:solidFill>
                  <a:srgbClr val="FFFFFF"/>
                </a:solidFill>
              </a:rPr>
              <a:t>Industry </a:t>
            </a:r>
            <a:r>
              <a:rPr lang="en-US" sz="3200" dirty="0" smtClean="0">
                <a:solidFill>
                  <a:srgbClr val="FFFFFF"/>
                </a:solidFill>
              </a:rPr>
              <a:t>Partner </a:t>
            </a:r>
            <a:br>
              <a:rPr lang="en-US" sz="3200" dirty="0" smtClean="0">
                <a:solidFill>
                  <a:srgbClr val="FFFFFF"/>
                </a:solidFill>
              </a:rPr>
            </a:br>
            <a:r>
              <a:rPr lang="en-US" sz="3200" dirty="0" smtClean="0">
                <a:solidFill>
                  <a:srgbClr val="FFFFFF"/>
                </a:solidFill>
              </a:rPr>
              <a:t>Program</a:t>
            </a:r>
            <a:endParaRPr lang="en-US" sz="3200" dirty="0">
              <a:solidFill>
                <a:srgbClr val="FFFFFF"/>
              </a:solidFill>
            </a:endParaRPr>
          </a:p>
        </p:txBody>
      </p:sp>
      <p:sp>
        <p:nvSpPr>
          <p:cNvPr id="17" name="Rectangle 16"/>
          <p:cNvSpPr/>
          <p:nvPr/>
        </p:nvSpPr>
        <p:spPr bwMode="auto">
          <a:xfrm>
            <a:off x="695561" y="5798971"/>
            <a:ext cx="5602624" cy="1023760"/>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lvl="1" defTabSz="914099"/>
            <a:r>
              <a:rPr lang="en-US" dirty="0">
                <a:gradFill>
                  <a:gsLst>
                    <a:gs pos="0">
                      <a:srgbClr val="0072C6"/>
                    </a:gs>
                    <a:gs pos="100000">
                      <a:srgbClr val="0072C6"/>
                    </a:gs>
                  </a:gsLst>
                  <a:lin ang="16200000" scaled="1"/>
                </a:gradFill>
                <a:ea typeface="Segoe UI" pitchFamily="34" charset="0"/>
                <a:cs typeface="Segoe UI" pitchFamily="34" charset="0"/>
              </a:rPr>
              <a:t>Meet Our New Visual Studio Online Partners </a:t>
            </a:r>
            <a:r>
              <a:rPr lang="en-US" dirty="0" smtClean="0">
                <a:gradFill>
                  <a:gsLst>
                    <a:gs pos="0">
                      <a:srgbClr val="0072C6"/>
                    </a:gs>
                    <a:gs pos="100000">
                      <a:srgbClr val="0072C6"/>
                    </a:gs>
                  </a:gsLst>
                  <a:lin ang="16200000" scaled="1"/>
                </a:gradFill>
                <a:ea typeface="Segoe UI" pitchFamily="34" charset="0"/>
                <a:cs typeface="Segoe UI" pitchFamily="34" charset="0"/>
              </a:rPr>
              <a:t/>
            </a:r>
            <a:br>
              <a:rPr lang="en-US" dirty="0" smtClean="0">
                <a:gradFill>
                  <a:gsLst>
                    <a:gs pos="0">
                      <a:srgbClr val="0072C6"/>
                    </a:gs>
                    <a:gs pos="100000">
                      <a:srgbClr val="0072C6"/>
                    </a:gs>
                  </a:gsLst>
                  <a:lin ang="16200000" scaled="1"/>
                </a:gradFill>
                <a:ea typeface="Segoe UI" pitchFamily="34" charset="0"/>
                <a:cs typeface="Segoe UI" pitchFamily="34" charset="0"/>
              </a:rPr>
            </a:br>
            <a:r>
              <a:rPr lang="en-US" dirty="0" smtClean="0">
                <a:gradFill>
                  <a:gsLst>
                    <a:gs pos="0">
                      <a:srgbClr val="0072C6"/>
                    </a:gs>
                    <a:gs pos="100000">
                      <a:srgbClr val="0072C6"/>
                    </a:gs>
                  </a:gsLst>
                  <a:lin ang="16200000" scaled="1"/>
                </a:gradFill>
                <a:ea typeface="Segoe UI" pitchFamily="34" charset="0"/>
                <a:cs typeface="Segoe UI" pitchFamily="34" charset="0"/>
              </a:rPr>
              <a:t>or </a:t>
            </a:r>
            <a:r>
              <a:rPr lang="en-US" dirty="0">
                <a:gradFill>
                  <a:gsLst>
                    <a:gs pos="0">
                      <a:srgbClr val="0072C6"/>
                    </a:gs>
                    <a:gs pos="100000">
                      <a:srgbClr val="0072C6"/>
                    </a:gs>
                  </a:gsLst>
                  <a:lin ang="16200000" scaled="1"/>
                </a:gradFill>
                <a:ea typeface="Segoe UI" pitchFamily="34" charset="0"/>
                <a:cs typeface="Segoe UI" pitchFamily="34" charset="0"/>
              </a:rPr>
              <a:t>Join Now.</a:t>
            </a:r>
          </a:p>
          <a:p>
            <a:pPr lvl="1" defTabSz="914099"/>
            <a:r>
              <a:rPr lang="en-US" u="sng" dirty="0">
                <a:gradFill>
                  <a:gsLst>
                    <a:gs pos="0">
                      <a:srgbClr val="0072C6"/>
                    </a:gs>
                    <a:gs pos="100000">
                      <a:srgbClr val="0072C6"/>
                    </a:gs>
                  </a:gsLst>
                  <a:lin ang="16200000" scaled="1"/>
                </a:gradFill>
                <a:ea typeface="Segoe UI" pitchFamily="34" charset="0"/>
                <a:cs typeface="Segoe UI" pitchFamily="34" charset="0"/>
              </a:rPr>
              <a:t>http://vsipprogram.com </a:t>
            </a:r>
          </a:p>
        </p:txBody>
      </p:sp>
      <p:sp>
        <p:nvSpPr>
          <p:cNvPr id="30" name="Arrow Bar"/>
          <p:cNvSpPr/>
          <p:nvPr/>
        </p:nvSpPr>
        <p:spPr bwMode="gray">
          <a:xfrm>
            <a:off x="710174" y="1158692"/>
            <a:ext cx="5588011" cy="18288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endParaRPr lang="en-US" sz="3200" dirty="0">
              <a:solidFill>
                <a:srgbClr val="FFFFFF"/>
              </a:solidFill>
            </a:endParaRPr>
          </a:p>
        </p:txBody>
      </p:sp>
      <p:sp>
        <p:nvSpPr>
          <p:cNvPr id="31" name="Freeform 54"/>
          <p:cNvSpPr>
            <a:spLocks noEditPoints="1"/>
          </p:cNvSpPr>
          <p:nvPr/>
        </p:nvSpPr>
        <p:spPr bwMode="black">
          <a:xfrm>
            <a:off x="831517" y="5933187"/>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TechEd Tile"/>
          <p:cNvSpPr/>
          <p:nvPr/>
        </p:nvSpPr>
        <p:spPr bwMode="gray">
          <a:xfrm>
            <a:off x="6375646" y="4024467"/>
            <a:ext cx="5481391" cy="182880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solidFill>
                  <a:srgbClr val="FFFFFF"/>
                </a:solidFill>
              </a:rPr>
              <a:t>Visual Studio | Integrate</a:t>
            </a:r>
            <a:br>
              <a:rPr lang="en-US" sz="3200" dirty="0">
                <a:solidFill>
                  <a:srgbClr val="FFFFFF"/>
                </a:solidFill>
              </a:rPr>
            </a:br>
            <a:endParaRPr lang="en-US" sz="3200" dirty="0">
              <a:solidFill>
                <a:srgbClr val="FFFFFF"/>
              </a:solidFill>
            </a:endParaRPr>
          </a:p>
        </p:txBody>
      </p:sp>
      <p:sp>
        <p:nvSpPr>
          <p:cNvPr id="26" name="Rectangle 25"/>
          <p:cNvSpPr/>
          <p:nvPr/>
        </p:nvSpPr>
        <p:spPr bwMode="auto">
          <a:xfrm>
            <a:off x="6375646" y="5798971"/>
            <a:ext cx="5481391" cy="1023760"/>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a:r>
              <a:rPr lang="en-US" dirty="0">
                <a:gradFill>
                  <a:gsLst>
                    <a:gs pos="0">
                      <a:srgbClr val="009E49"/>
                    </a:gs>
                    <a:gs pos="100000">
                      <a:srgbClr val="009E49"/>
                    </a:gs>
                  </a:gsLst>
                  <a:lin ang="5400000" scaled="1"/>
                </a:gradFill>
              </a:rPr>
              <a:t>Create Your Own Dev Environment</a:t>
            </a:r>
          </a:p>
          <a:p>
            <a:pPr lvl="1"/>
            <a:r>
              <a:rPr lang="en-US" u="sng" dirty="0">
                <a:gradFill>
                  <a:gsLst>
                    <a:gs pos="0">
                      <a:srgbClr val="0072C6"/>
                    </a:gs>
                    <a:gs pos="100000">
                      <a:srgbClr val="0072C6"/>
                    </a:gs>
                  </a:gsLst>
                  <a:lin ang="5400000" scaled="1"/>
                </a:gradFill>
              </a:rPr>
              <a:t>http://integrate.visualstudio.com</a:t>
            </a:r>
          </a:p>
        </p:txBody>
      </p:sp>
      <p:sp>
        <p:nvSpPr>
          <p:cNvPr id="28" name="Freeform 19"/>
          <p:cNvSpPr>
            <a:spLocks noEditPoints="1"/>
          </p:cNvSpPr>
          <p:nvPr/>
        </p:nvSpPr>
        <p:spPr bwMode="black">
          <a:xfrm>
            <a:off x="6489366" y="593318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Rectangle 21"/>
          <p:cNvSpPr/>
          <p:nvPr/>
        </p:nvSpPr>
        <p:spPr bwMode="auto">
          <a:xfrm>
            <a:off x="700424" y="2911089"/>
            <a:ext cx="5597761" cy="1033272"/>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defTabSz="914099"/>
            <a:r>
              <a:rPr lang="en-US" dirty="0">
                <a:gradFill>
                  <a:gsLst>
                    <a:gs pos="0">
                      <a:srgbClr val="68217A"/>
                    </a:gs>
                    <a:gs pos="100000">
                      <a:srgbClr val="68217A"/>
                    </a:gs>
                  </a:gsLst>
                  <a:lin ang="16200000" scaled="1"/>
                </a:gradFill>
                <a:ea typeface="Segoe UI" pitchFamily="34" charset="0"/>
                <a:cs typeface="Segoe UI" pitchFamily="34" charset="0"/>
              </a:rPr>
              <a:t>Development tools &amp; services </a:t>
            </a:r>
            <a:r>
              <a:rPr lang="en-US" dirty="0" smtClean="0">
                <a:gradFill>
                  <a:gsLst>
                    <a:gs pos="0">
                      <a:srgbClr val="68217A"/>
                    </a:gs>
                    <a:gs pos="100000">
                      <a:srgbClr val="68217A"/>
                    </a:gs>
                  </a:gsLst>
                  <a:lin ang="16200000" scaled="1"/>
                </a:gradFill>
                <a:ea typeface="Segoe UI" pitchFamily="34" charset="0"/>
                <a:cs typeface="Segoe UI" pitchFamily="34" charset="0"/>
              </a:rPr>
              <a:t>for </a:t>
            </a:r>
            <a:r>
              <a:rPr lang="en-US" dirty="0">
                <a:gradFill>
                  <a:gsLst>
                    <a:gs pos="0">
                      <a:srgbClr val="68217A"/>
                    </a:gs>
                    <a:gs pos="100000">
                      <a:srgbClr val="68217A"/>
                    </a:gs>
                  </a:gsLst>
                  <a:lin ang="16200000" scaled="1"/>
                </a:gradFill>
                <a:ea typeface="Segoe UI" pitchFamily="34" charset="0"/>
                <a:cs typeface="Segoe UI" pitchFamily="34" charset="0"/>
              </a:rPr>
              <a:t>teams </a:t>
            </a:r>
            <a:br>
              <a:rPr lang="en-US" dirty="0">
                <a:gradFill>
                  <a:gsLst>
                    <a:gs pos="0">
                      <a:srgbClr val="68217A"/>
                    </a:gs>
                    <a:gs pos="100000">
                      <a:srgbClr val="68217A"/>
                    </a:gs>
                  </a:gsLst>
                  <a:lin ang="16200000" scaled="1"/>
                </a:gradFill>
                <a:ea typeface="Segoe UI" pitchFamily="34" charset="0"/>
                <a:cs typeface="Segoe UI" pitchFamily="34" charset="0"/>
              </a:rPr>
            </a:br>
            <a:r>
              <a:rPr lang="en-US" dirty="0" smtClean="0">
                <a:gradFill>
                  <a:gsLst>
                    <a:gs pos="0">
                      <a:srgbClr val="68217A"/>
                    </a:gs>
                    <a:gs pos="100000">
                      <a:srgbClr val="68217A"/>
                    </a:gs>
                  </a:gsLst>
                  <a:lin ang="16200000" scaled="1"/>
                </a:gradFill>
                <a:ea typeface="Segoe UI" pitchFamily="34" charset="0"/>
                <a:cs typeface="Segoe UI" pitchFamily="34" charset="0"/>
              </a:rPr>
              <a:t>of all sizes</a:t>
            </a:r>
            <a:endParaRPr lang="en-US" dirty="0">
              <a:gradFill>
                <a:gsLst>
                  <a:gs pos="0">
                    <a:srgbClr val="68217A"/>
                  </a:gs>
                  <a:gs pos="100000">
                    <a:srgbClr val="68217A"/>
                  </a:gs>
                </a:gsLst>
                <a:lin ang="16200000" scaled="1"/>
              </a:gradFill>
              <a:ea typeface="Segoe UI" pitchFamily="34" charset="0"/>
              <a:cs typeface="Segoe UI" pitchFamily="34" charset="0"/>
            </a:endParaRPr>
          </a:p>
        </p:txBody>
      </p:sp>
      <p:sp>
        <p:nvSpPr>
          <p:cNvPr id="24" name="Rectangle 23"/>
          <p:cNvSpPr/>
          <p:nvPr/>
        </p:nvSpPr>
        <p:spPr bwMode="white">
          <a:xfrm>
            <a:off x="1155256" y="3465311"/>
            <a:ext cx="4642203" cy="369332"/>
          </a:xfrm>
          <a:prstGeom prst="rect">
            <a:avLst/>
          </a:prstGeom>
        </p:spPr>
        <p:txBody>
          <a:bodyPr wrap="square" lIns="182880">
            <a:spAutoFit/>
          </a:bodyPr>
          <a:lstStyle/>
          <a:p>
            <a:r>
              <a:rPr lang="en-US" u="sng" dirty="0">
                <a:solidFill>
                  <a:srgbClr val="0072C6"/>
                </a:solidFill>
              </a:rPr>
              <a:t>http</a:t>
            </a:r>
            <a:r>
              <a:rPr lang="en-US" u="sng" dirty="0" smtClean="0">
                <a:solidFill>
                  <a:srgbClr val="0072C6"/>
                </a:solidFill>
              </a:rPr>
              <a:t>://www.visualstudio.com </a:t>
            </a:r>
            <a:endParaRPr lang="en-US" dirty="0">
              <a:solidFill>
                <a:srgbClr val="0072C6"/>
              </a:solidFill>
            </a:endParaRPr>
          </a:p>
        </p:txBody>
      </p:sp>
      <p:sp>
        <p:nvSpPr>
          <p:cNvPr id="32" name="Freeform 19"/>
          <p:cNvSpPr>
            <a:spLocks noEditPoints="1"/>
          </p:cNvSpPr>
          <p:nvPr/>
        </p:nvSpPr>
        <p:spPr bwMode="black">
          <a:xfrm>
            <a:off x="834022" y="3028758"/>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6" name="Group 5"/>
          <p:cNvGrpSpPr/>
          <p:nvPr/>
        </p:nvGrpSpPr>
        <p:grpSpPr>
          <a:xfrm>
            <a:off x="3997507" y="4129702"/>
            <a:ext cx="2206842" cy="1547995"/>
            <a:chOff x="4007555" y="4150852"/>
            <a:chExt cx="2206842" cy="1547995"/>
          </a:xfrm>
        </p:grpSpPr>
        <p:pic>
          <p:nvPicPr>
            <p:cNvPr id="34" name="Picture 33"/>
            <p:cNvPicPr>
              <a:picLocks noChangeAspect="1"/>
            </p:cNvPicPr>
            <p:nvPr/>
          </p:nvPicPr>
          <p:blipFill rotWithShape="1">
            <a:blip r:embed="rId2"/>
            <a:srcRect l="269" r="50083"/>
            <a:stretch/>
          </p:blipFill>
          <p:spPr>
            <a:xfrm>
              <a:off x="4007555" y="4150852"/>
              <a:ext cx="2206842" cy="782889"/>
            </a:xfrm>
            <a:prstGeom prst="rect">
              <a:avLst/>
            </a:prstGeom>
          </p:spPr>
        </p:pic>
        <p:pic>
          <p:nvPicPr>
            <p:cNvPr id="35" name="Picture 34"/>
            <p:cNvPicPr>
              <a:picLocks noChangeAspect="1"/>
            </p:cNvPicPr>
            <p:nvPr/>
          </p:nvPicPr>
          <p:blipFill rotWithShape="1">
            <a:blip r:embed="rId2"/>
            <a:srcRect l="50238" t="3555" r="114"/>
            <a:stretch/>
          </p:blipFill>
          <p:spPr>
            <a:xfrm>
              <a:off x="4007555" y="4943789"/>
              <a:ext cx="2206842" cy="755058"/>
            </a:xfrm>
            <a:prstGeom prst="rect">
              <a:avLst/>
            </a:prstGeom>
          </p:spPr>
        </p:pic>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174" y="1093396"/>
            <a:ext cx="3448998" cy="965898"/>
          </a:xfrm>
          <a:prstGeom prst="rect">
            <a:avLst/>
          </a:prstGeom>
        </p:spPr>
      </p:pic>
    </p:spTree>
    <p:extLst>
      <p:ext uri="{BB962C8B-B14F-4D97-AF65-F5344CB8AC3E}">
        <p14:creationId xmlns:p14="http://schemas.microsoft.com/office/powerpoint/2010/main" val="149405496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2358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3000545583"/>
      </p:ext>
    </p:extLst>
  </p:cSld>
  <p:clrMapOvr>
    <a:masterClrMapping/>
  </p:clrMapOvr>
  <p:transition spd="slow">
    <p:pu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2014 </a:t>
            </a:r>
            <a:r>
              <a:rPr lang="en-US" sz="700" dirty="0">
                <a:gradFill>
                  <a:gsLst>
                    <a:gs pos="0">
                      <a:srgbClr val="FFFFFF"/>
                    </a:gs>
                    <a:gs pos="100000">
                      <a:srgbClr val="FFFFFF"/>
                    </a:gs>
                  </a:gsLst>
                  <a:lin ang="5400000" scaled="0"/>
                </a:gradFill>
                <a:cs typeface="Segoe UI" pitchFamily="34" charset="0"/>
              </a:rPr>
              <a:t>Microsoft Corporation. All rights reserved. Microsoft, Windows, </a:t>
            </a:r>
            <a:r>
              <a:rPr lang="en-US" sz="700" dirty="0" smtClean="0">
                <a:gradFill>
                  <a:gsLst>
                    <a:gs pos="0">
                      <a:srgbClr val="FFFFFF"/>
                    </a:gs>
                    <a:gs pos="100000">
                      <a:srgbClr val="FFFFFF"/>
                    </a:gs>
                  </a:gsLst>
                  <a:lin ang="5400000" scaled="0"/>
                </a:gradFill>
                <a:cs typeface="Segoe UI" pitchFamily="34" charset="0"/>
              </a:rPr>
              <a:t>and </a:t>
            </a:r>
            <a:r>
              <a:rPr lang="en-US" sz="700" dirty="0">
                <a:gradFill>
                  <a:gsLst>
                    <a:gs pos="0">
                      <a:srgbClr val="FFFFFF"/>
                    </a:gs>
                    <a:gs pos="100000">
                      <a:srgbClr val="FFFFFF"/>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428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11887200" cy="7645170"/>
          </a:xfrm>
        </p:spPr>
        <p:txBody>
          <a:bodyPr/>
          <a:lstStyle/>
          <a:p>
            <a:r>
              <a:rPr lang="en-US" dirty="0" smtClean="0"/>
              <a:t>Why Application Lifecycle Management?</a:t>
            </a:r>
          </a:p>
          <a:p>
            <a:r>
              <a:rPr lang="en-US" dirty="0" smtClean="0"/>
              <a:t>List of Integration Scenarios</a:t>
            </a:r>
          </a:p>
          <a:p>
            <a:r>
              <a:rPr lang="en-US" dirty="0" smtClean="0"/>
              <a:t>Team Foundation Server vs Visual Studio Online</a:t>
            </a:r>
            <a:endParaRPr lang="en-US" dirty="0"/>
          </a:p>
          <a:p>
            <a:pPr lvl="1"/>
            <a:r>
              <a:rPr lang="en-US" dirty="0" smtClean="0">
                <a:solidFill>
                  <a:schemeClr val="tx2"/>
                </a:solidFill>
              </a:rPr>
              <a:t>Demos – App Insights, Cloud Load Testing, Cloud Build, Reporting, Customization</a:t>
            </a:r>
          </a:p>
          <a:p>
            <a:r>
              <a:rPr lang="en-US" dirty="0" smtClean="0"/>
              <a:t>Back to the Integration Scenarios</a:t>
            </a:r>
          </a:p>
          <a:p>
            <a:pPr lvl="1"/>
            <a:r>
              <a:rPr lang="en-US" dirty="0" smtClean="0"/>
              <a:t>Discussion: </a:t>
            </a:r>
            <a:r>
              <a:rPr lang="en-US" dirty="0" err="1" smtClean="0"/>
              <a:t>OpsHub</a:t>
            </a:r>
            <a:r>
              <a:rPr lang="en-US" dirty="0" smtClean="0"/>
              <a:t> Migration Utility, TFS Integration Platform</a:t>
            </a:r>
          </a:p>
          <a:p>
            <a:r>
              <a:rPr lang="en-US" dirty="0" smtClean="0"/>
              <a:t>Tools to integrate VSO and TFS</a:t>
            </a:r>
          </a:p>
          <a:p>
            <a:pPr lvl="1"/>
            <a:r>
              <a:rPr lang="en-US" dirty="0">
                <a:solidFill>
                  <a:schemeClr val="tx2"/>
                </a:solidFill>
              </a:rPr>
              <a:t>Demos – </a:t>
            </a:r>
            <a:r>
              <a:rPr lang="en-US" dirty="0" err="1" smtClean="0">
                <a:solidFill>
                  <a:schemeClr val="tx2"/>
                </a:solidFill>
              </a:rPr>
              <a:t>OpsHub</a:t>
            </a:r>
            <a:r>
              <a:rPr lang="en-US" dirty="0" smtClean="0">
                <a:solidFill>
                  <a:schemeClr val="tx2"/>
                </a:solidFill>
              </a:rPr>
              <a:t> Integration, </a:t>
            </a:r>
            <a:r>
              <a:rPr lang="en-US" dirty="0" err="1" smtClean="0">
                <a:solidFill>
                  <a:schemeClr val="tx2"/>
                </a:solidFill>
              </a:rPr>
              <a:t>Git</a:t>
            </a:r>
            <a:endParaRPr lang="en-US" dirty="0"/>
          </a:p>
          <a:p>
            <a:endParaRPr lang="en-US" dirty="0" smtClean="0"/>
          </a:p>
          <a:p>
            <a:endParaRPr lang="en-US" dirty="0" smtClean="0"/>
          </a:p>
          <a:p>
            <a:endParaRPr lang="en-US" dirty="0" smtClean="0"/>
          </a:p>
          <a:p>
            <a:endParaRPr lang="en-US" dirty="0"/>
          </a:p>
        </p:txBody>
      </p:sp>
      <p:sp>
        <p:nvSpPr>
          <p:cNvPr id="5" name="Title 4"/>
          <p:cNvSpPr>
            <a:spLocks noGrp="1"/>
          </p:cNvSpPr>
          <p:nvPr>
            <p:ph type="title"/>
          </p:nvPr>
        </p:nvSpPr>
        <p:spPr/>
        <p:txBody>
          <a:bodyPr/>
          <a:lstStyle/>
          <a:p>
            <a:r>
              <a:rPr lang="en-US" dirty="0" smtClean="0"/>
              <a:t>Today’s Presentation</a:t>
            </a:r>
            <a:endParaRPr lang="en-US" dirty="0"/>
          </a:p>
        </p:txBody>
      </p:sp>
    </p:spTree>
    <p:extLst>
      <p:ext uri="{BB962C8B-B14F-4D97-AF65-F5344CB8AC3E}">
        <p14:creationId xmlns:p14="http://schemas.microsoft.com/office/powerpoint/2010/main" val="278569995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Application lifecycle management</a:t>
            </a:r>
            <a:endParaRPr lang="en-US" dirty="0"/>
          </a:p>
        </p:txBody>
      </p:sp>
      <p:pic>
        <p:nvPicPr>
          <p:cNvPr id="6" name="Picture Placeholder 5"/>
          <p:cNvPicPr>
            <a:picLocks noGrp="1" noChangeAspect="1"/>
          </p:cNvPicPr>
          <p:nvPr>
            <p:ph type="pic" sz="quarter" idx="4294967295"/>
          </p:nvPr>
        </p:nvPicPr>
        <p:blipFill>
          <a:blip r:embed="rId3"/>
          <a:srcRect t="5453" b="5453"/>
          <a:stretch>
            <a:fillRect/>
          </a:stretch>
        </p:blipFill>
        <p:spPr>
          <a:xfrm>
            <a:off x="4160837" y="2134822"/>
            <a:ext cx="7821612" cy="3657600"/>
          </a:xfrm>
          <a:prstGeom prst="rect">
            <a:avLst/>
          </a:prstGeom>
        </p:spPr>
      </p:pic>
      <p:sp>
        <p:nvSpPr>
          <p:cNvPr id="8" name="Text Placeholder 4"/>
          <p:cNvSpPr txBox="1">
            <a:spLocks/>
          </p:cNvSpPr>
          <p:nvPr/>
        </p:nvSpPr>
        <p:spPr>
          <a:xfrm>
            <a:off x="274641" y="2124075"/>
            <a:ext cx="3505196" cy="3657600"/>
          </a:xfrm>
          <a:prstGeom prst="rect">
            <a:avLst/>
          </a:prstGeom>
          <a:solidFill>
            <a:srgbClr val="68217A"/>
          </a:solidFill>
        </p:spPr>
        <p:txBody>
          <a:bodyPr vert="horz" wrap="square" lIns="146260" tIns="146304" rIns="146260" bIns="146304" rtlCol="0">
            <a:noAutofit/>
          </a:bodyPr>
          <a:lstStyle>
            <a:lvl1pPr marL="0" marR="0" indent="0" algn="l" defTabSz="932468" rtl="0" eaLnBrk="1" fontAlgn="auto" latinLnBrk="0" hangingPunct="1">
              <a:lnSpc>
                <a:spcPct val="90000"/>
              </a:lnSpc>
              <a:spcBef>
                <a:spcPts val="1224"/>
              </a:spcBef>
              <a:spcAft>
                <a:spcPts val="0"/>
              </a:spcAft>
              <a:buClr>
                <a:schemeClr val="tx1"/>
              </a:buClr>
              <a:buSzPct val="90000"/>
              <a:buFont typeface="Wingdings" pitchFamily="2" charset="2"/>
              <a:buNone/>
              <a:tabLst/>
              <a:defRPr sz="4000" kern="1200" spc="0" baseline="0">
                <a:solidFill>
                  <a:schemeClr val="bg1"/>
                </a:solidFill>
                <a:latin typeface="+mj-lt"/>
                <a:ea typeface="+mn-ea"/>
                <a:cs typeface="+mn-cs"/>
              </a:defRPr>
            </a:lvl1pPr>
            <a:lvl2pPr marL="0" marR="0" indent="0" algn="l" defTabSz="932468" rtl="0" eaLnBrk="1" fontAlgn="auto" latinLnBrk="0" hangingPunct="1">
              <a:lnSpc>
                <a:spcPct val="90000"/>
              </a:lnSpc>
              <a:spcBef>
                <a:spcPts val="1080"/>
              </a:spcBef>
              <a:spcAft>
                <a:spcPts val="0"/>
              </a:spcAft>
              <a:buClrTx/>
              <a:buSzPct val="90000"/>
              <a:buFont typeface="Arial" pitchFamily="34" charset="0"/>
              <a:buNone/>
              <a:tabLst/>
              <a:defRPr sz="2000" kern="1200" spc="0" baseline="0">
                <a:solidFill>
                  <a:schemeClr val="bg1"/>
                </a:solidFill>
                <a:latin typeface="+mn-lt"/>
                <a:ea typeface="+mn-ea"/>
                <a:cs typeface="+mn-cs"/>
              </a:defRPr>
            </a:lvl2pPr>
            <a:lvl3pPr marL="231707" marR="0" indent="0" algn="l" defTabSz="932468" rtl="0" eaLnBrk="1" fontAlgn="auto" latinLnBrk="0" hangingPunct="1">
              <a:lnSpc>
                <a:spcPct val="90000"/>
              </a:lnSpc>
              <a:spcBef>
                <a:spcPct val="20000"/>
              </a:spcBef>
              <a:spcAft>
                <a:spcPts val="0"/>
              </a:spcAft>
              <a:buClrTx/>
              <a:buSzPct val="90000"/>
              <a:buFont typeface="Arial" pitchFamily="34" charset="0"/>
              <a:buNone/>
              <a:tabLst/>
              <a:defRPr sz="2000" kern="1200" spc="0" baseline="0">
                <a:solidFill>
                  <a:schemeClr val="bg1"/>
                </a:solidFill>
                <a:latin typeface="+mn-lt"/>
                <a:ea typeface="+mn-ea"/>
                <a:cs typeface="+mn-cs"/>
              </a:defRPr>
            </a:lvl3pPr>
            <a:lvl4pPr marL="460239" marR="0" indent="0" algn="l" defTabSz="932468" rtl="0" eaLnBrk="1" fontAlgn="auto" latinLnBrk="0" hangingPunct="1">
              <a:lnSpc>
                <a:spcPct val="90000"/>
              </a:lnSpc>
              <a:spcBef>
                <a:spcPct val="20000"/>
              </a:spcBef>
              <a:spcAft>
                <a:spcPts val="0"/>
              </a:spcAft>
              <a:buClrTx/>
              <a:buSzPct val="90000"/>
              <a:buFont typeface="Arial" pitchFamily="34" charset="0"/>
              <a:buNone/>
              <a:tabLst/>
              <a:defRPr sz="1800" kern="1200" spc="0" baseline="0">
                <a:solidFill>
                  <a:schemeClr val="bg1"/>
                </a:solidFill>
                <a:latin typeface="+mn-lt"/>
                <a:ea typeface="+mn-ea"/>
                <a:cs typeface="+mn-cs"/>
              </a:defRPr>
            </a:lvl4pPr>
            <a:lvl5pPr marL="685598" marR="0" indent="0" algn="l" defTabSz="932468" rtl="0" eaLnBrk="1" fontAlgn="auto" latinLnBrk="0" hangingPunct="1">
              <a:lnSpc>
                <a:spcPct val="90000"/>
              </a:lnSpc>
              <a:spcBef>
                <a:spcPct val="20000"/>
              </a:spcBef>
              <a:spcAft>
                <a:spcPts val="0"/>
              </a:spcAft>
              <a:buClrTx/>
              <a:buSzPct val="90000"/>
              <a:buFont typeface="Arial" pitchFamily="34" charset="0"/>
              <a:buNone/>
              <a:tabLst/>
              <a:defRPr sz="1800" kern="1200" spc="0" baseline="0">
                <a:solidFill>
                  <a:schemeClr val="bg1"/>
                </a:solidFill>
                <a:latin typeface="+mn-lt"/>
                <a:ea typeface="+mn-ea"/>
                <a:cs typeface="+mn-cs"/>
              </a:defRPr>
            </a:lvl5pPr>
            <a:lvl6pPr marL="2564286" indent="-233117" algn="l" defTabSz="93246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521" indent="-233117" algn="l" defTabSz="93246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755" indent="-233117" algn="l" defTabSz="93246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2990" indent="-233117" algn="l" defTabSz="93246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468" rtl="0" eaLnBrk="1" fontAlgn="auto" latinLnBrk="0" hangingPunct="1">
              <a:lnSpc>
                <a:spcPct val="90000"/>
              </a:lnSpc>
              <a:spcBef>
                <a:spcPts val="1224"/>
              </a:spcBef>
              <a:spcAft>
                <a:spcPts val="0"/>
              </a:spcAft>
              <a:buClr>
                <a:srgbClr val="000000"/>
              </a:buClr>
              <a:buSzPct val="90000"/>
              <a:buFont typeface="Wingdings" pitchFamily="2" charset="2"/>
              <a:buNone/>
              <a:tabLst/>
              <a:defRPr/>
            </a:pPr>
            <a:r>
              <a:rPr kumimoji="0" lang="en-US" sz="4000" b="0" i="0" u="none" strike="noStrike" kern="1200" cap="none" spc="0" normalizeH="0" baseline="0" noProof="0" smtClean="0">
                <a:ln>
                  <a:noFill/>
                </a:ln>
                <a:solidFill>
                  <a:srgbClr val="55C5E9"/>
                </a:solidFill>
                <a:effectLst/>
                <a:uLnTx/>
                <a:uFillTx/>
                <a:latin typeface="Segoe UI Light"/>
                <a:ea typeface="+mn-ea"/>
                <a:cs typeface="+mn-cs"/>
              </a:rPr>
              <a:t>Modern app development </a:t>
            </a:r>
          </a:p>
          <a:p>
            <a:pPr marL="0" marR="0" lvl="0" indent="0" algn="l" defTabSz="932468" rtl="0" eaLnBrk="1" fontAlgn="auto" latinLnBrk="0" hangingPunct="1">
              <a:lnSpc>
                <a:spcPct val="90000"/>
              </a:lnSpc>
              <a:spcBef>
                <a:spcPts val="1224"/>
              </a:spcBef>
              <a:spcAft>
                <a:spcPts val="0"/>
              </a:spcAft>
              <a:buClr>
                <a:srgbClr val="000000"/>
              </a:buClr>
              <a:buSzPct val="90000"/>
              <a:buFont typeface="Wingdings" pitchFamily="2" charset="2"/>
              <a:buNone/>
              <a:tabLst/>
              <a:defRPr/>
            </a:pPr>
            <a:r>
              <a:rPr kumimoji="0" lang="en-US" sz="2800" b="0" i="0" u="none" strike="noStrike" kern="1200" cap="none" spc="0" normalizeH="0" baseline="0" noProof="0" smtClean="0">
                <a:ln>
                  <a:noFill/>
                </a:ln>
                <a:solidFill>
                  <a:srgbClr val="FFFFFF"/>
                </a:solidFill>
                <a:effectLst/>
                <a:uLnTx/>
                <a:uFillTx/>
                <a:latin typeface="Segoe UI Light"/>
                <a:ea typeface="+mn-ea"/>
                <a:cs typeface="+mn-cs"/>
              </a:rPr>
              <a:t>Continuous value delivery and rapid response to change</a:t>
            </a:r>
            <a:endParaRPr kumimoji="0" lang="en-US" sz="2800" b="0" i="0" u="none" strike="noStrike" kern="1200" cap="none" spc="0" normalizeH="0" baseline="0" noProof="0" dirty="0">
              <a:ln>
                <a:noFill/>
              </a:ln>
              <a:solidFill>
                <a:srgbClr val="FFFFFF"/>
              </a:solidFill>
              <a:effectLst/>
              <a:uLnTx/>
              <a:uFillTx/>
              <a:latin typeface="Segoe UI Light"/>
              <a:ea typeface="+mn-ea"/>
              <a:cs typeface="+mn-cs"/>
            </a:endParaRPr>
          </a:p>
        </p:txBody>
      </p:sp>
    </p:spTree>
    <p:extLst>
      <p:ext uri="{BB962C8B-B14F-4D97-AF65-F5344CB8AC3E}">
        <p14:creationId xmlns:p14="http://schemas.microsoft.com/office/powerpoint/2010/main" val="177289838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994482" y="1527641"/>
            <a:ext cx="9274296" cy="2427704"/>
          </a:xfrm>
          <a:prstGeom prst="rect">
            <a:avLst/>
          </a:prstGeom>
          <a:solidFill>
            <a:schemeClr val="accent4">
              <a:lumMod val="50000"/>
            </a:schemeClr>
          </a:solidFill>
          <a:ln w="9525" cap="flat" cmpd="sng" algn="ctr">
            <a:noFill/>
            <a:prstDash val="solid"/>
            <a:round/>
            <a:headEnd type="none" w="med" len="med"/>
            <a:tailEnd type="none" w="med" len="med"/>
          </a:ln>
          <a:effectLst/>
        </p:spPr>
        <p:txBody>
          <a:bodyPr vert="horz" wrap="square" lIns="0" tIns="38070" rIns="0" bIns="38070" numCol="1" rtlCol="0" anchor="ctr" anchorCtr="0" compatLnSpc="1">
            <a:prstTxWarp prst="textNoShape">
              <a:avLst/>
            </a:prstTxWarp>
          </a:bodyPr>
          <a:lstStyle/>
          <a:p>
            <a:pPr algn="ctr" defTabSz="685298" fontAlgn="base">
              <a:lnSpc>
                <a:spcPts val="2199"/>
              </a:lnSpc>
              <a:spcBef>
                <a:spcPct val="0"/>
              </a:spcBef>
              <a:spcAft>
                <a:spcPct val="0"/>
              </a:spcAft>
              <a:defRPr/>
            </a:pPr>
            <a:endParaRPr lang="en-US" sz="1999" kern="0" dirty="0">
              <a:ln w="3175">
                <a:noFill/>
              </a:ln>
              <a:gradFill>
                <a:gsLst>
                  <a:gs pos="0">
                    <a:srgbClr val="FFFFFF"/>
                  </a:gs>
                  <a:gs pos="100000">
                    <a:srgbClr val="FFFFFF"/>
                  </a:gs>
                </a:gsLst>
                <a:lin ang="0" scaled="1"/>
              </a:gradFill>
              <a:effectLst>
                <a:outerShdw blurRad="38100" dist="38100" dir="2700000" algn="tl">
                  <a:srgbClr val="000000">
                    <a:alpha val="43137"/>
                  </a:srgbClr>
                </a:outerShdw>
              </a:effectLst>
              <a:latin typeface="Segoe Condensed" pitchFamily="34" charset="0"/>
              <a:cs typeface="Arial" charset="0"/>
            </a:endParaRPr>
          </a:p>
        </p:txBody>
      </p:sp>
      <p:sp>
        <p:nvSpPr>
          <p:cNvPr id="50" name="Rectangle 49"/>
          <p:cNvSpPr/>
          <p:nvPr/>
        </p:nvSpPr>
        <p:spPr bwMode="auto">
          <a:xfrm>
            <a:off x="1994482" y="4018461"/>
            <a:ext cx="9274296" cy="2430647"/>
          </a:xfrm>
          <a:prstGeom prst="rect">
            <a:avLst/>
          </a:prstGeom>
          <a:solidFill>
            <a:schemeClr val="accent2"/>
          </a:solidFill>
          <a:ln w="9525" cap="flat" cmpd="sng" algn="ctr">
            <a:noFill/>
            <a:prstDash val="solid"/>
            <a:round/>
            <a:headEnd type="none" w="med" len="med"/>
            <a:tailEnd type="none" w="med" len="med"/>
          </a:ln>
          <a:effectLst/>
        </p:spPr>
        <p:txBody>
          <a:bodyPr vert="horz" wrap="square" lIns="0" tIns="38070" rIns="0" bIns="38070" numCol="1" rtlCol="0" anchor="ctr" anchorCtr="0" compatLnSpc="1">
            <a:prstTxWarp prst="textNoShape">
              <a:avLst/>
            </a:prstTxWarp>
          </a:bodyPr>
          <a:lstStyle/>
          <a:p>
            <a:pPr algn="ctr" defTabSz="685298" fontAlgn="base">
              <a:lnSpc>
                <a:spcPts val="2199"/>
              </a:lnSpc>
              <a:spcBef>
                <a:spcPct val="0"/>
              </a:spcBef>
              <a:spcAft>
                <a:spcPct val="0"/>
              </a:spcAft>
              <a:defRPr/>
            </a:pPr>
            <a:endParaRPr lang="en-US" sz="1999" kern="0" dirty="0">
              <a:ln w="3175">
                <a:noFill/>
              </a:ln>
              <a:gradFill>
                <a:gsLst>
                  <a:gs pos="0">
                    <a:srgbClr val="FFFFFF"/>
                  </a:gs>
                  <a:gs pos="100000">
                    <a:srgbClr val="FFFFFF"/>
                  </a:gs>
                </a:gsLst>
                <a:lin ang="0" scaled="1"/>
              </a:gradFill>
              <a:effectLst>
                <a:outerShdw blurRad="38100" dist="38100" dir="2700000" algn="tl">
                  <a:srgbClr val="000000">
                    <a:alpha val="43137"/>
                  </a:srgbClr>
                </a:outerShdw>
              </a:effectLst>
              <a:latin typeface="Segoe Condensed" pitchFamily="34" charset="0"/>
              <a:cs typeface="Arial" charset="0"/>
            </a:endParaRPr>
          </a:p>
        </p:txBody>
      </p:sp>
      <p:grpSp>
        <p:nvGrpSpPr>
          <p:cNvPr id="8" name="Group 1"/>
          <p:cNvGrpSpPr/>
          <p:nvPr/>
        </p:nvGrpSpPr>
        <p:grpSpPr>
          <a:xfrm>
            <a:off x="5285994" y="2194622"/>
            <a:ext cx="1667940" cy="1124676"/>
            <a:chOff x="4768500" y="2287710"/>
            <a:chExt cx="1668177" cy="1124835"/>
          </a:xfrm>
        </p:grpSpPr>
        <p:grpSp>
          <p:nvGrpSpPr>
            <p:cNvPr id="17" name="Group 10"/>
            <p:cNvGrpSpPr/>
            <p:nvPr/>
          </p:nvGrpSpPr>
          <p:grpSpPr>
            <a:xfrm>
              <a:off x="5062344" y="2287710"/>
              <a:ext cx="1080486" cy="551463"/>
              <a:chOff x="5736268" y="4232255"/>
              <a:chExt cx="1408722" cy="812882"/>
            </a:xfrm>
          </p:grpSpPr>
          <p:sp>
            <p:nvSpPr>
              <p:cNvPr id="18" name="Freeform 6"/>
              <p:cNvSpPr>
                <a:spLocks/>
              </p:cNvSpPr>
              <p:nvPr/>
            </p:nvSpPr>
            <p:spPr bwMode="auto">
              <a:xfrm>
                <a:off x="5736268" y="4232255"/>
                <a:ext cx="1408722" cy="812882"/>
              </a:xfrm>
              <a:custGeom>
                <a:avLst/>
                <a:gdLst>
                  <a:gd name="T0" fmla="*/ 674 w 874"/>
                  <a:gd name="T1" fmla="*/ 86 h 504"/>
                  <a:gd name="T2" fmla="*/ 646 w 874"/>
                  <a:gd name="T3" fmla="*/ 87 h 504"/>
                  <a:gd name="T4" fmla="*/ 460 w 874"/>
                  <a:gd name="T5" fmla="*/ 262 h 504"/>
                  <a:gd name="T6" fmla="*/ 537 w 874"/>
                  <a:gd name="T7" fmla="*/ 66 h 504"/>
                  <a:gd name="T8" fmla="*/ 378 w 874"/>
                  <a:gd name="T9" fmla="*/ 0 h 504"/>
                  <a:gd name="T10" fmla="*/ 151 w 874"/>
                  <a:gd name="T11" fmla="*/ 216 h 504"/>
                  <a:gd name="T12" fmla="*/ 144 w 874"/>
                  <a:gd name="T13" fmla="*/ 216 h 504"/>
                  <a:gd name="T14" fmla="*/ 0 w 874"/>
                  <a:gd name="T15" fmla="*/ 360 h 504"/>
                  <a:gd name="T16" fmla="*/ 144 w 874"/>
                  <a:gd name="T17" fmla="*/ 504 h 504"/>
                  <a:gd name="T18" fmla="*/ 665 w 874"/>
                  <a:gd name="T19" fmla="*/ 504 h 504"/>
                  <a:gd name="T20" fmla="*/ 665 w 874"/>
                  <a:gd name="T21" fmla="*/ 503 h 504"/>
                  <a:gd name="T22" fmla="*/ 665 w 874"/>
                  <a:gd name="T23" fmla="*/ 503 h 504"/>
                  <a:gd name="T24" fmla="*/ 874 w 874"/>
                  <a:gd name="T25" fmla="*/ 295 h 504"/>
                  <a:gd name="T26" fmla="*/ 674 w 874"/>
                  <a:gd name="T27" fmla="*/ 8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4" h="504">
                    <a:moveTo>
                      <a:pt x="674" y="86"/>
                    </a:moveTo>
                    <a:cubicBezTo>
                      <a:pt x="665" y="86"/>
                      <a:pt x="655" y="86"/>
                      <a:pt x="646" y="87"/>
                    </a:cubicBezTo>
                    <a:cubicBezTo>
                      <a:pt x="550" y="97"/>
                      <a:pt x="475" y="170"/>
                      <a:pt x="460" y="262"/>
                    </a:cubicBezTo>
                    <a:cubicBezTo>
                      <a:pt x="445" y="228"/>
                      <a:pt x="452" y="123"/>
                      <a:pt x="537" y="66"/>
                    </a:cubicBezTo>
                    <a:cubicBezTo>
                      <a:pt x="496" y="25"/>
                      <a:pt x="440" y="0"/>
                      <a:pt x="378" y="0"/>
                    </a:cubicBezTo>
                    <a:cubicBezTo>
                      <a:pt x="256" y="0"/>
                      <a:pt x="157" y="96"/>
                      <a:pt x="151" y="216"/>
                    </a:cubicBezTo>
                    <a:cubicBezTo>
                      <a:pt x="149" y="216"/>
                      <a:pt x="146" y="216"/>
                      <a:pt x="144" y="216"/>
                    </a:cubicBezTo>
                    <a:cubicBezTo>
                      <a:pt x="64" y="216"/>
                      <a:pt x="0" y="280"/>
                      <a:pt x="0" y="360"/>
                    </a:cubicBezTo>
                    <a:cubicBezTo>
                      <a:pt x="0" y="439"/>
                      <a:pt x="64" y="504"/>
                      <a:pt x="144" y="504"/>
                    </a:cubicBezTo>
                    <a:cubicBezTo>
                      <a:pt x="665" y="504"/>
                      <a:pt x="665" y="504"/>
                      <a:pt x="665" y="504"/>
                    </a:cubicBezTo>
                    <a:cubicBezTo>
                      <a:pt x="665" y="503"/>
                      <a:pt x="665" y="503"/>
                      <a:pt x="665" y="503"/>
                    </a:cubicBezTo>
                    <a:cubicBezTo>
                      <a:pt x="665" y="503"/>
                      <a:pt x="665" y="503"/>
                      <a:pt x="665" y="503"/>
                    </a:cubicBezTo>
                    <a:cubicBezTo>
                      <a:pt x="781" y="503"/>
                      <a:pt x="874" y="410"/>
                      <a:pt x="874" y="295"/>
                    </a:cubicBezTo>
                    <a:cubicBezTo>
                      <a:pt x="874" y="182"/>
                      <a:pt x="785" y="91"/>
                      <a:pt x="674" y="86"/>
                    </a:cubicBezTo>
                    <a:close/>
                  </a:path>
                </a:pathLst>
              </a:custGeom>
              <a:solidFill>
                <a:srgbClr val="FFFFFF"/>
              </a:solidFill>
              <a:ln>
                <a:noFill/>
              </a:ln>
            </p:spPr>
            <p:txBody>
              <a:bodyPr vert="horz" wrap="square" lIns="91390" tIns="45696" rIns="91390" bIns="45696" numCol="1" anchor="t" anchorCtr="0" compatLnSpc="1">
                <a:prstTxWarp prst="textNoShape">
                  <a:avLst/>
                </a:prstTxWarp>
              </a:bodyPr>
              <a:lstStyle/>
              <a:p>
                <a:pPr defTabSz="913684">
                  <a:defRPr/>
                </a:pPr>
                <a:endParaRPr lang="en-US" sz="2399" kern="0">
                  <a:solidFill>
                    <a:srgbClr val="FFFFFF"/>
                  </a:solidFill>
                </a:endParaRPr>
              </a:p>
            </p:txBody>
          </p:sp>
          <p:sp>
            <p:nvSpPr>
              <p:cNvPr id="19" name="Freeform 7"/>
              <p:cNvSpPr>
                <a:spLocks noEditPoints="1"/>
              </p:cNvSpPr>
              <p:nvPr/>
            </p:nvSpPr>
            <p:spPr bwMode="auto">
              <a:xfrm rot="10800000" flipH="1">
                <a:off x="6567835" y="4469453"/>
                <a:ext cx="495054" cy="495055"/>
              </a:xfrm>
              <a:custGeom>
                <a:avLst/>
                <a:gdLst>
                  <a:gd name="T0" fmla="*/ 216 w 435"/>
                  <a:gd name="T1" fmla="*/ 0 h 436"/>
                  <a:gd name="T2" fmla="*/ 0 w 435"/>
                  <a:gd name="T3" fmla="*/ 220 h 436"/>
                  <a:gd name="T4" fmla="*/ 216 w 435"/>
                  <a:gd name="T5" fmla="*/ 436 h 436"/>
                  <a:gd name="T6" fmla="*/ 435 w 435"/>
                  <a:gd name="T7" fmla="*/ 220 h 436"/>
                  <a:gd name="T8" fmla="*/ 216 w 435"/>
                  <a:gd name="T9" fmla="*/ 0 h 436"/>
                  <a:gd name="T10" fmla="*/ 216 w 435"/>
                  <a:gd name="T11" fmla="*/ 410 h 436"/>
                  <a:gd name="T12" fmla="*/ 27 w 435"/>
                  <a:gd name="T13" fmla="*/ 220 h 436"/>
                  <a:gd name="T14" fmla="*/ 216 w 435"/>
                  <a:gd name="T15" fmla="*/ 27 h 436"/>
                  <a:gd name="T16" fmla="*/ 409 w 435"/>
                  <a:gd name="T17" fmla="*/ 220 h 436"/>
                  <a:gd name="T18" fmla="*/ 216 w 435"/>
                  <a:gd name="T19" fmla="*/ 4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6">
                    <a:moveTo>
                      <a:pt x="216" y="0"/>
                    </a:moveTo>
                    <a:cubicBezTo>
                      <a:pt x="97" y="0"/>
                      <a:pt x="0" y="97"/>
                      <a:pt x="0" y="220"/>
                    </a:cubicBezTo>
                    <a:cubicBezTo>
                      <a:pt x="0" y="340"/>
                      <a:pt x="97" y="436"/>
                      <a:pt x="216" y="436"/>
                    </a:cubicBezTo>
                    <a:cubicBezTo>
                      <a:pt x="339" y="436"/>
                      <a:pt x="435" y="340"/>
                      <a:pt x="435" y="220"/>
                    </a:cubicBezTo>
                    <a:cubicBezTo>
                      <a:pt x="435" y="97"/>
                      <a:pt x="339" y="0"/>
                      <a:pt x="216" y="0"/>
                    </a:cubicBezTo>
                    <a:close/>
                    <a:moveTo>
                      <a:pt x="216" y="410"/>
                    </a:moveTo>
                    <a:cubicBezTo>
                      <a:pt x="111" y="410"/>
                      <a:pt x="27" y="325"/>
                      <a:pt x="27" y="220"/>
                    </a:cubicBezTo>
                    <a:cubicBezTo>
                      <a:pt x="27" y="114"/>
                      <a:pt x="111" y="27"/>
                      <a:pt x="216" y="27"/>
                    </a:cubicBezTo>
                    <a:cubicBezTo>
                      <a:pt x="321" y="27"/>
                      <a:pt x="409" y="114"/>
                      <a:pt x="409" y="220"/>
                    </a:cubicBezTo>
                    <a:cubicBezTo>
                      <a:pt x="409" y="325"/>
                      <a:pt x="321" y="410"/>
                      <a:pt x="216" y="410"/>
                    </a:cubicBezTo>
                    <a:close/>
                  </a:path>
                </a:pathLst>
              </a:custGeom>
              <a:solidFill>
                <a:srgbClr val="FFFFFF">
                  <a:lumMod val="65000"/>
                </a:srgbClr>
              </a:solidFill>
              <a:ln w="9525" cap="flat" cmpd="sng" algn="ctr">
                <a:noFill/>
                <a:prstDash val="solid"/>
                <a:round/>
                <a:headEnd type="none" w="med" len="med"/>
                <a:tailEnd type="none" w="med" len="med"/>
              </a:ln>
              <a:effectLst/>
              <a:extLst/>
            </p:spPr>
            <p:txBody>
              <a:bodyPr vert="horz" wrap="square" lIns="0" tIns="38076" rIns="0" bIns="38076" numCol="1" rtlCol="0" anchor="ctr" anchorCtr="0" compatLnSpc="1">
                <a:prstTxWarp prst="textNoShape">
                  <a:avLst/>
                </a:prstTxWarp>
              </a:bodyPr>
              <a:lstStyle/>
              <a:p>
                <a:pPr algn="ctr" defTabSz="685298" fontAlgn="base">
                  <a:lnSpc>
                    <a:spcPts val="2199"/>
                  </a:lnSpc>
                  <a:spcBef>
                    <a:spcPct val="0"/>
                  </a:spcBef>
                  <a:spcAft>
                    <a:spcPct val="0"/>
                  </a:spcAft>
                  <a:defRPr/>
                </a:pPr>
                <a:endParaRPr lang="en-US" sz="1999" kern="0">
                  <a:ln w="3175">
                    <a:noFill/>
                  </a:ln>
                  <a:gradFill>
                    <a:gsLst>
                      <a:gs pos="0">
                        <a:srgbClr val="FFFFFF"/>
                      </a:gs>
                      <a:gs pos="100000">
                        <a:srgbClr val="FFFFFF"/>
                      </a:gs>
                    </a:gsLst>
                    <a:lin ang="0" scaled="1"/>
                  </a:gradFill>
                  <a:effectLst>
                    <a:outerShdw blurRad="38100" dist="38100" dir="2700000" algn="tl">
                      <a:srgbClr val="000000">
                        <a:alpha val="43137"/>
                      </a:srgbClr>
                    </a:outerShdw>
                  </a:effectLst>
                  <a:latin typeface="Segoe Condensed" pitchFamily="34" charset="0"/>
                  <a:cs typeface="Arial" charset="0"/>
                </a:endParaRPr>
              </a:p>
            </p:txBody>
          </p:sp>
          <p:grpSp>
            <p:nvGrpSpPr>
              <p:cNvPr id="20" name="Group 43"/>
              <p:cNvGrpSpPr/>
              <p:nvPr/>
            </p:nvGrpSpPr>
            <p:grpSpPr>
              <a:xfrm>
                <a:off x="6693254" y="4575509"/>
                <a:ext cx="244214" cy="282945"/>
                <a:chOff x="5394326" y="4936834"/>
                <a:chExt cx="720725" cy="835025"/>
              </a:xfrm>
            </p:grpSpPr>
            <p:sp>
              <p:nvSpPr>
                <p:cNvPr id="21" name="Freeform 17"/>
                <p:cNvSpPr>
                  <a:spLocks noEditPoints="1"/>
                </p:cNvSpPr>
                <p:nvPr/>
              </p:nvSpPr>
              <p:spPr bwMode="auto">
                <a:xfrm>
                  <a:off x="5394326" y="4936834"/>
                  <a:ext cx="460375" cy="835025"/>
                </a:xfrm>
                <a:custGeom>
                  <a:avLst/>
                  <a:gdLst>
                    <a:gd name="T0" fmla="*/ 196 w 440"/>
                    <a:gd name="T1" fmla="*/ 576 h 796"/>
                    <a:gd name="T2" fmla="*/ 178 w 440"/>
                    <a:gd name="T3" fmla="*/ 490 h 796"/>
                    <a:gd name="T4" fmla="*/ 206 w 440"/>
                    <a:gd name="T5" fmla="*/ 472 h 796"/>
                    <a:gd name="T6" fmla="*/ 207 w 440"/>
                    <a:gd name="T7" fmla="*/ 423 h 796"/>
                    <a:gd name="T8" fmla="*/ 178 w 440"/>
                    <a:gd name="T9" fmla="*/ 405 h 796"/>
                    <a:gd name="T10" fmla="*/ 196 w 440"/>
                    <a:gd name="T11" fmla="*/ 320 h 796"/>
                    <a:gd name="T12" fmla="*/ 262 w 440"/>
                    <a:gd name="T13" fmla="*/ 337 h 796"/>
                    <a:gd name="T14" fmla="*/ 312 w 440"/>
                    <a:gd name="T15" fmla="*/ 379 h 796"/>
                    <a:gd name="T16" fmla="*/ 330 w 440"/>
                    <a:gd name="T17" fmla="*/ 320 h 796"/>
                    <a:gd name="T18" fmla="*/ 395 w 440"/>
                    <a:gd name="T19" fmla="*/ 337 h 796"/>
                    <a:gd name="T20" fmla="*/ 440 w 440"/>
                    <a:gd name="T21" fmla="*/ 379 h 796"/>
                    <a:gd name="T22" fmla="*/ 422 w 440"/>
                    <a:gd name="T23" fmla="*/ 0 h 796"/>
                    <a:gd name="T24" fmla="*/ 0 w 440"/>
                    <a:gd name="T25" fmla="*/ 18 h 796"/>
                    <a:gd name="T26" fmla="*/ 0 w 440"/>
                    <a:gd name="T27" fmla="*/ 623 h 796"/>
                    <a:gd name="T28" fmla="*/ 0 w 440"/>
                    <a:gd name="T29" fmla="*/ 778 h 796"/>
                    <a:gd name="T30" fmla="*/ 206 w 440"/>
                    <a:gd name="T31" fmla="*/ 796 h 796"/>
                    <a:gd name="T32" fmla="*/ 312 w 440"/>
                    <a:gd name="T33" fmla="*/ 63 h 796"/>
                    <a:gd name="T34" fmla="*/ 378 w 440"/>
                    <a:gd name="T35" fmla="*/ 45 h 796"/>
                    <a:gd name="T36" fmla="*/ 395 w 440"/>
                    <a:gd name="T37" fmla="*/ 130 h 796"/>
                    <a:gd name="T38" fmla="*/ 330 w 440"/>
                    <a:gd name="T39" fmla="*/ 148 h 796"/>
                    <a:gd name="T40" fmla="*/ 312 w 440"/>
                    <a:gd name="T41" fmla="*/ 63 h 796"/>
                    <a:gd name="T42" fmla="*/ 330 w 440"/>
                    <a:gd name="T43" fmla="*/ 180 h 796"/>
                    <a:gd name="T44" fmla="*/ 395 w 440"/>
                    <a:gd name="T45" fmla="*/ 198 h 796"/>
                    <a:gd name="T46" fmla="*/ 378 w 440"/>
                    <a:gd name="T47" fmla="*/ 283 h 796"/>
                    <a:gd name="T48" fmla="*/ 312 w 440"/>
                    <a:gd name="T49" fmla="*/ 266 h 796"/>
                    <a:gd name="T50" fmla="*/ 178 w 440"/>
                    <a:gd name="T51" fmla="*/ 63 h 796"/>
                    <a:gd name="T52" fmla="*/ 244 w 440"/>
                    <a:gd name="T53" fmla="*/ 45 h 796"/>
                    <a:gd name="T54" fmla="*/ 262 w 440"/>
                    <a:gd name="T55" fmla="*/ 130 h 796"/>
                    <a:gd name="T56" fmla="*/ 196 w 440"/>
                    <a:gd name="T57" fmla="*/ 148 h 796"/>
                    <a:gd name="T58" fmla="*/ 178 w 440"/>
                    <a:gd name="T59" fmla="*/ 63 h 796"/>
                    <a:gd name="T60" fmla="*/ 196 w 440"/>
                    <a:gd name="T61" fmla="*/ 180 h 796"/>
                    <a:gd name="T62" fmla="*/ 262 w 440"/>
                    <a:gd name="T63" fmla="*/ 198 h 796"/>
                    <a:gd name="T64" fmla="*/ 244 w 440"/>
                    <a:gd name="T65" fmla="*/ 283 h 796"/>
                    <a:gd name="T66" fmla="*/ 178 w 440"/>
                    <a:gd name="T67" fmla="*/ 266 h 796"/>
                    <a:gd name="T68" fmla="*/ 131 w 440"/>
                    <a:gd name="T69" fmla="*/ 558 h 796"/>
                    <a:gd name="T70" fmla="*/ 65 w 440"/>
                    <a:gd name="T71" fmla="*/ 576 h 796"/>
                    <a:gd name="T72" fmla="*/ 47 w 440"/>
                    <a:gd name="T73" fmla="*/ 490 h 796"/>
                    <a:gd name="T74" fmla="*/ 113 w 440"/>
                    <a:gd name="T75" fmla="*/ 472 h 796"/>
                    <a:gd name="T76" fmla="*/ 131 w 440"/>
                    <a:gd name="T77" fmla="*/ 558 h 796"/>
                    <a:gd name="T78" fmla="*/ 113 w 440"/>
                    <a:gd name="T79" fmla="*/ 423 h 796"/>
                    <a:gd name="T80" fmla="*/ 47 w 440"/>
                    <a:gd name="T81" fmla="*/ 405 h 796"/>
                    <a:gd name="T82" fmla="*/ 65 w 440"/>
                    <a:gd name="T83" fmla="*/ 320 h 796"/>
                    <a:gd name="T84" fmla="*/ 131 w 440"/>
                    <a:gd name="T85" fmla="*/ 337 h 796"/>
                    <a:gd name="T86" fmla="*/ 131 w 440"/>
                    <a:gd name="T87" fmla="*/ 266 h 796"/>
                    <a:gd name="T88" fmla="*/ 65 w 440"/>
                    <a:gd name="T89" fmla="*/ 283 h 796"/>
                    <a:gd name="T90" fmla="*/ 47 w 440"/>
                    <a:gd name="T91" fmla="*/ 198 h 796"/>
                    <a:gd name="T92" fmla="*/ 113 w 440"/>
                    <a:gd name="T93" fmla="*/ 180 h 796"/>
                    <a:gd name="T94" fmla="*/ 131 w 440"/>
                    <a:gd name="T95" fmla="*/ 266 h 796"/>
                    <a:gd name="T96" fmla="*/ 113 w 440"/>
                    <a:gd name="T97" fmla="*/ 148 h 796"/>
                    <a:gd name="T98" fmla="*/ 47 w 440"/>
                    <a:gd name="T99" fmla="*/ 130 h 796"/>
                    <a:gd name="T100" fmla="*/ 65 w 440"/>
                    <a:gd name="T101" fmla="*/ 45 h 796"/>
                    <a:gd name="T102" fmla="*/ 131 w 440"/>
                    <a:gd name="T103" fmla="*/ 63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0" h="796">
                      <a:moveTo>
                        <a:pt x="206" y="576"/>
                      </a:moveTo>
                      <a:cubicBezTo>
                        <a:pt x="196" y="576"/>
                        <a:pt x="196" y="576"/>
                        <a:pt x="196" y="576"/>
                      </a:cubicBezTo>
                      <a:cubicBezTo>
                        <a:pt x="186" y="576"/>
                        <a:pt x="178" y="568"/>
                        <a:pt x="178" y="558"/>
                      </a:cubicBezTo>
                      <a:cubicBezTo>
                        <a:pt x="178" y="490"/>
                        <a:pt x="178" y="490"/>
                        <a:pt x="178" y="490"/>
                      </a:cubicBezTo>
                      <a:cubicBezTo>
                        <a:pt x="178" y="480"/>
                        <a:pt x="186" y="472"/>
                        <a:pt x="196" y="472"/>
                      </a:cubicBezTo>
                      <a:cubicBezTo>
                        <a:pt x="206" y="472"/>
                        <a:pt x="206" y="472"/>
                        <a:pt x="206" y="472"/>
                      </a:cubicBezTo>
                      <a:cubicBezTo>
                        <a:pt x="206" y="432"/>
                        <a:pt x="206" y="432"/>
                        <a:pt x="206" y="432"/>
                      </a:cubicBezTo>
                      <a:cubicBezTo>
                        <a:pt x="206" y="429"/>
                        <a:pt x="206" y="426"/>
                        <a:pt x="207" y="423"/>
                      </a:cubicBezTo>
                      <a:cubicBezTo>
                        <a:pt x="196" y="423"/>
                        <a:pt x="196" y="423"/>
                        <a:pt x="196" y="423"/>
                      </a:cubicBezTo>
                      <a:cubicBezTo>
                        <a:pt x="186" y="423"/>
                        <a:pt x="178" y="415"/>
                        <a:pt x="178" y="405"/>
                      </a:cubicBezTo>
                      <a:cubicBezTo>
                        <a:pt x="178" y="337"/>
                        <a:pt x="178" y="337"/>
                        <a:pt x="178" y="337"/>
                      </a:cubicBezTo>
                      <a:cubicBezTo>
                        <a:pt x="178" y="328"/>
                        <a:pt x="186" y="320"/>
                        <a:pt x="196" y="320"/>
                      </a:cubicBezTo>
                      <a:cubicBezTo>
                        <a:pt x="244" y="320"/>
                        <a:pt x="244" y="320"/>
                        <a:pt x="244" y="320"/>
                      </a:cubicBezTo>
                      <a:cubicBezTo>
                        <a:pt x="254" y="320"/>
                        <a:pt x="262" y="328"/>
                        <a:pt x="262" y="337"/>
                      </a:cubicBezTo>
                      <a:cubicBezTo>
                        <a:pt x="262" y="379"/>
                        <a:pt x="262" y="379"/>
                        <a:pt x="262" y="379"/>
                      </a:cubicBezTo>
                      <a:cubicBezTo>
                        <a:pt x="312" y="379"/>
                        <a:pt x="312" y="379"/>
                        <a:pt x="312" y="379"/>
                      </a:cubicBezTo>
                      <a:cubicBezTo>
                        <a:pt x="312" y="337"/>
                        <a:pt x="312" y="337"/>
                        <a:pt x="312" y="337"/>
                      </a:cubicBezTo>
                      <a:cubicBezTo>
                        <a:pt x="312" y="328"/>
                        <a:pt x="320" y="320"/>
                        <a:pt x="330" y="320"/>
                      </a:cubicBezTo>
                      <a:cubicBezTo>
                        <a:pt x="378" y="320"/>
                        <a:pt x="378" y="320"/>
                        <a:pt x="378" y="320"/>
                      </a:cubicBezTo>
                      <a:cubicBezTo>
                        <a:pt x="387" y="320"/>
                        <a:pt x="395" y="328"/>
                        <a:pt x="395" y="337"/>
                      </a:cubicBezTo>
                      <a:cubicBezTo>
                        <a:pt x="395" y="379"/>
                        <a:pt x="395" y="379"/>
                        <a:pt x="395" y="379"/>
                      </a:cubicBezTo>
                      <a:cubicBezTo>
                        <a:pt x="440" y="379"/>
                        <a:pt x="440" y="379"/>
                        <a:pt x="440" y="379"/>
                      </a:cubicBezTo>
                      <a:cubicBezTo>
                        <a:pt x="440" y="18"/>
                        <a:pt x="440" y="18"/>
                        <a:pt x="440" y="18"/>
                      </a:cubicBezTo>
                      <a:cubicBezTo>
                        <a:pt x="440" y="8"/>
                        <a:pt x="432" y="0"/>
                        <a:pt x="422" y="0"/>
                      </a:cubicBezTo>
                      <a:cubicBezTo>
                        <a:pt x="18" y="0"/>
                        <a:pt x="18" y="0"/>
                        <a:pt x="18" y="0"/>
                      </a:cubicBezTo>
                      <a:cubicBezTo>
                        <a:pt x="8" y="0"/>
                        <a:pt x="0" y="8"/>
                        <a:pt x="0" y="18"/>
                      </a:cubicBezTo>
                      <a:cubicBezTo>
                        <a:pt x="0" y="590"/>
                        <a:pt x="0" y="590"/>
                        <a:pt x="0" y="590"/>
                      </a:cubicBezTo>
                      <a:cubicBezTo>
                        <a:pt x="0" y="599"/>
                        <a:pt x="0" y="614"/>
                        <a:pt x="0" y="623"/>
                      </a:cubicBezTo>
                      <a:cubicBezTo>
                        <a:pt x="0" y="631"/>
                        <a:pt x="0" y="646"/>
                        <a:pt x="0" y="656"/>
                      </a:cubicBezTo>
                      <a:cubicBezTo>
                        <a:pt x="0" y="778"/>
                        <a:pt x="0" y="778"/>
                        <a:pt x="0" y="778"/>
                      </a:cubicBezTo>
                      <a:cubicBezTo>
                        <a:pt x="0" y="788"/>
                        <a:pt x="8" y="796"/>
                        <a:pt x="18" y="796"/>
                      </a:cubicBezTo>
                      <a:cubicBezTo>
                        <a:pt x="206" y="796"/>
                        <a:pt x="206" y="796"/>
                        <a:pt x="206" y="796"/>
                      </a:cubicBezTo>
                      <a:lnTo>
                        <a:pt x="206" y="576"/>
                      </a:lnTo>
                      <a:close/>
                      <a:moveTo>
                        <a:pt x="312" y="63"/>
                      </a:moveTo>
                      <a:cubicBezTo>
                        <a:pt x="312" y="53"/>
                        <a:pt x="320" y="45"/>
                        <a:pt x="330" y="45"/>
                      </a:cubicBezTo>
                      <a:cubicBezTo>
                        <a:pt x="378" y="45"/>
                        <a:pt x="378" y="45"/>
                        <a:pt x="378" y="45"/>
                      </a:cubicBezTo>
                      <a:cubicBezTo>
                        <a:pt x="387" y="45"/>
                        <a:pt x="395" y="53"/>
                        <a:pt x="395" y="63"/>
                      </a:cubicBezTo>
                      <a:cubicBezTo>
                        <a:pt x="395" y="130"/>
                        <a:pt x="395" y="130"/>
                        <a:pt x="395" y="130"/>
                      </a:cubicBezTo>
                      <a:cubicBezTo>
                        <a:pt x="395" y="140"/>
                        <a:pt x="387" y="148"/>
                        <a:pt x="378" y="148"/>
                      </a:cubicBezTo>
                      <a:cubicBezTo>
                        <a:pt x="330" y="148"/>
                        <a:pt x="330" y="148"/>
                        <a:pt x="330" y="148"/>
                      </a:cubicBezTo>
                      <a:cubicBezTo>
                        <a:pt x="320" y="148"/>
                        <a:pt x="312" y="140"/>
                        <a:pt x="312" y="130"/>
                      </a:cubicBezTo>
                      <a:lnTo>
                        <a:pt x="312" y="63"/>
                      </a:lnTo>
                      <a:close/>
                      <a:moveTo>
                        <a:pt x="312" y="198"/>
                      </a:moveTo>
                      <a:cubicBezTo>
                        <a:pt x="312" y="188"/>
                        <a:pt x="320" y="180"/>
                        <a:pt x="330" y="180"/>
                      </a:cubicBezTo>
                      <a:cubicBezTo>
                        <a:pt x="378" y="180"/>
                        <a:pt x="378" y="180"/>
                        <a:pt x="378" y="180"/>
                      </a:cubicBezTo>
                      <a:cubicBezTo>
                        <a:pt x="387" y="180"/>
                        <a:pt x="395" y="188"/>
                        <a:pt x="395" y="198"/>
                      </a:cubicBezTo>
                      <a:cubicBezTo>
                        <a:pt x="395" y="266"/>
                        <a:pt x="395" y="266"/>
                        <a:pt x="395" y="266"/>
                      </a:cubicBezTo>
                      <a:cubicBezTo>
                        <a:pt x="395" y="275"/>
                        <a:pt x="387" y="283"/>
                        <a:pt x="378" y="283"/>
                      </a:cubicBezTo>
                      <a:cubicBezTo>
                        <a:pt x="330" y="283"/>
                        <a:pt x="330" y="283"/>
                        <a:pt x="330" y="283"/>
                      </a:cubicBezTo>
                      <a:cubicBezTo>
                        <a:pt x="320" y="283"/>
                        <a:pt x="312" y="275"/>
                        <a:pt x="312" y="266"/>
                      </a:cubicBezTo>
                      <a:lnTo>
                        <a:pt x="312" y="198"/>
                      </a:lnTo>
                      <a:close/>
                      <a:moveTo>
                        <a:pt x="178" y="63"/>
                      </a:moveTo>
                      <a:cubicBezTo>
                        <a:pt x="178" y="53"/>
                        <a:pt x="186" y="45"/>
                        <a:pt x="196" y="45"/>
                      </a:cubicBezTo>
                      <a:cubicBezTo>
                        <a:pt x="244" y="45"/>
                        <a:pt x="244" y="45"/>
                        <a:pt x="244" y="45"/>
                      </a:cubicBezTo>
                      <a:cubicBezTo>
                        <a:pt x="254" y="45"/>
                        <a:pt x="262" y="53"/>
                        <a:pt x="262" y="63"/>
                      </a:cubicBezTo>
                      <a:cubicBezTo>
                        <a:pt x="262" y="130"/>
                        <a:pt x="262" y="130"/>
                        <a:pt x="262" y="130"/>
                      </a:cubicBezTo>
                      <a:cubicBezTo>
                        <a:pt x="262" y="140"/>
                        <a:pt x="254" y="148"/>
                        <a:pt x="244" y="148"/>
                      </a:cubicBezTo>
                      <a:cubicBezTo>
                        <a:pt x="196" y="148"/>
                        <a:pt x="196" y="148"/>
                        <a:pt x="196" y="148"/>
                      </a:cubicBezTo>
                      <a:cubicBezTo>
                        <a:pt x="186" y="148"/>
                        <a:pt x="178" y="140"/>
                        <a:pt x="178" y="130"/>
                      </a:cubicBezTo>
                      <a:lnTo>
                        <a:pt x="178" y="63"/>
                      </a:lnTo>
                      <a:close/>
                      <a:moveTo>
                        <a:pt x="178" y="198"/>
                      </a:moveTo>
                      <a:cubicBezTo>
                        <a:pt x="178" y="188"/>
                        <a:pt x="186" y="180"/>
                        <a:pt x="196" y="180"/>
                      </a:cubicBezTo>
                      <a:cubicBezTo>
                        <a:pt x="244" y="180"/>
                        <a:pt x="244" y="180"/>
                        <a:pt x="244" y="180"/>
                      </a:cubicBezTo>
                      <a:cubicBezTo>
                        <a:pt x="254" y="180"/>
                        <a:pt x="262" y="188"/>
                        <a:pt x="262" y="198"/>
                      </a:cubicBezTo>
                      <a:cubicBezTo>
                        <a:pt x="262" y="266"/>
                        <a:pt x="262" y="266"/>
                        <a:pt x="262" y="266"/>
                      </a:cubicBezTo>
                      <a:cubicBezTo>
                        <a:pt x="262" y="275"/>
                        <a:pt x="254" y="283"/>
                        <a:pt x="244" y="283"/>
                      </a:cubicBezTo>
                      <a:cubicBezTo>
                        <a:pt x="196" y="283"/>
                        <a:pt x="196" y="283"/>
                        <a:pt x="196" y="283"/>
                      </a:cubicBezTo>
                      <a:cubicBezTo>
                        <a:pt x="186" y="283"/>
                        <a:pt x="178" y="275"/>
                        <a:pt x="178" y="266"/>
                      </a:cubicBezTo>
                      <a:lnTo>
                        <a:pt x="178" y="198"/>
                      </a:lnTo>
                      <a:close/>
                      <a:moveTo>
                        <a:pt x="131" y="558"/>
                      </a:moveTo>
                      <a:cubicBezTo>
                        <a:pt x="131" y="568"/>
                        <a:pt x="123" y="576"/>
                        <a:pt x="113" y="576"/>
                      </a:cubicBezTo>
                      <a:cubicBezTo>
                        <a:pt x="65" y="576"/>
                        <a:pt x="65" y="576"/>
                        <a:pt x="65" y="576"/>
                      </a:cubicBezTo>
                      <a:cubicBezTo>
                        <a:pt x="55" y="576"/>
                        <a:pt x="47" y="568"/>
                        <a:pt x="47" y="558"/>
                      </a:cubicBezTo>
                      <a:cubicBezTo>
                        <a:pt x="47" y="490"/>
                        <a:pt x="47" y="490"/>
                        <a:pt x="47" y="490"/>
                      </a:cubicBezTo>
                      <a:cubicBezTo>
                        <a:pt x="47" y="480"/>
                        <a:pt x="55" y="472"/>
                        <a:pt x="65" y="472"/>
                      </a:cubicBezTo>
                      <a:cubicBezTo>
                        <a:pt x="113" y="472"/>
                        <a:pt x="113" y="472"/>
                        <a:pt x="113" y="472"/>
                      </a:cubicBezTo>
                      <a:cubicBezTo>
                        <a:pt x="123" y="472"/>
                        <a:pt x="131" y="480"/>
                        <a:pt x="131" y="490"/>
                      </a:cubicBezTo>
                      <a:lnTo>
                        <a:pt x="131" y="558"/>
                      </a:lnTo>
                      <a:close/>
                      <a:moveTo>
                        <a:pt x="131" y="405"/>
                      </a:moveTo>
                      <a:cubicBezTo>
                        <a:pt x="131" y="415"/>
                        <a:pt x="123" y="423"/>
                        <a:pt x="113" y="423"/>
                      </a:cubicBezTo>
                      <a:cubicBezTo>
                        <a:pt x="65" y="423"/>
                        <a:pt x="65" y="423"/>
                        <a:pt x="65" y="423"/>
                      </a:cubicBezTo>
                      <a:cubicBezTo>
                        <a:pt x="55" y="423"/>
                        <a:pt x="47" y="415"/>
                        <a:pt x="47" y="405"/>
                      </a:cubicBezTo>
                      <a:cubicBezTo>
                        <a:pt x="47" y="337"/>
                        <a:pt x="47" y="337"/>
                        <a:pt x="47" y="337"/>
                      </a:cubicBezTo>
                      <a:cubicBezTo>
                        <a:pt x="47" y="328"/>
                        <a:pt x="55" y="320"/>
                        <a:pt x="65" y="320"/>
                      </a:cubicBezTo>
                      <a:cubicBezTo>
                        <a:pt x="113" y="320"/>
                        <a:pt x="113" y="320"/>
                        <a:pt x="113" y="320"/>
                      </a:cubicBezTo>
                      <a:cubicBezTo>
                        <a:pt x="123" y="320"/>
                        <a:pt x="131" y="328"/>
                        <a:pt x="131" y="337"/>
                      </a:cubicBezTo>
                      <a:lnTo>
                        <a:pt x="131" y="405"/>
                      </a:lnTo>
                      <a:close/>
                      <a:moveTo>
                        <a:pt x="131" y="266"/>
                      </a:moveTo>
                      <a:cubicBezTo>
                        <a:pt x="131" y="275"/>
                        <a:pt x="123" y="283"/>
                        <a:pt x="113" y="283"/>
                      </a:cubicBezTo>
                      <a:cubicBezTo>
                        <a:pt x="65" y="283"/>
                        <a:pt x="65" y="283"/>
                        <a:pt x="65" y="283"/>
                      </a:cubicBezTo>
                      <a:cubicBezTo>
                        <a:pt x="55" y="283"/>
                        <a:pt x="47" y="275"/>
                        <a:pt x="47" y="266"/>
                      </a:cubicBezTo>
                      <a:cubicBezTo>
                        <a:pt x="47" y="198"/>
                        <a:pt x="47" y="198"/>
                        <a:pt x="47" y="198"/>
                      </a:cubicBezTo>
                      <a:cubicBezTo>
                        <a:pt x="47" y="188"/>
                        <a:pt x="55" y="180"/>
                        <a:pt x="65" y="180"/>
                      </a:cubicBezTo>
                      <a:cubicBezTo>
                        <a:pt x="113" y="180"/>
                        <a:pt x="113" y="180"/>
                        <a:pt x="113" y="180"/>
                      </a:cubicBezTo>
                      <a:cubicBezTo>
                        <a:pt x="123" y="180"/>
                        <a:pt x="131" y="188"/>
                        <a:pt x="131" y="198"/>
                      </a:cubicBezTo>
                      <a:lnTo>
                        <a:pt x="131" y="266"/>
                      </a:lnTo>
                      <a:close/>
                      <a:moveTo>
                        <a:pt x="131" y="130"/>
                      </a:moveTo>
                      <a:cubicBezTo>
                        <a:pt x="131" y="140"/>
                        <a:pt x="123" y="148"/>
                        <a:pt x="113" y="148"/>
                      </a:cubicBezTo>
                      <a:cubicBezTo>
                        <a:pt x="65" y="148"/>
                        <a:pt x="65" y="148"/>
                        <a:pt x="65" y="148"/>
                      </a:cubicBezTo>
                      <a:cubicBezTo>
                        <a:pt x="55" y="148"/>
                        <a:pt x="47" y="140"/>
                        <a:pt x="47" y="130"/>
                      </a:cubicBezTo>
                      <a:cubicBezTo>
                        <a:pt x="47" y="63"/>
                        <a:pt x="47" y="63"/>
                        <a:pt x="47" y="63"/>
                      </a:cubicBezTo>
                      <a:cubicBezTo>
                        <a:pt x="47" y="53"/>
                        <a:pt x="55" y="45"/>
                        <a:pt x="65" y="45"/>
                      </a:cubicBezTo>
                      <a:cubicBezTo>
                        <a:pt x="113" y="45"/>
                        <a:pt x="113" y="45"/>
                        <a:pt x="113" y="45"/>
                      </a:cubicBezTo>
                      <a:cubicBezTo>
                        <a:pt x="123" y="45"/>
                        <a:pt x="131" y="53"/>
                        <a:pt x="131" y="63"/>
                      </a:cubicBezTo>
                      <a:lnTo>
                        <a:pt x="131" y="130"/>
                      </a:lnTo>
                      <a:close/>
                    </a:path>
                  </a:pathLst>
                </a:custGeom>
                <a:solidFill>
                  <a:srgbClr val="FFFFFF">
                    <a:lumMod val="65000"/>
                  </a:srgbClr>
                </a:solidFill>
                <a:ln w="9525" cap="flat" cmpd="sng" algn="ctr">
                  <a:noFill/>
                  <a:prstDash val="solid"/>
                  <a:round/>
                  <a:headEnd type="none" w="med" len="med"/>
                  <a:tailEnd type="none" w="med" len="med"/>
                </a:ln>
                <a:effectLst/>
              </p:spPr>
              <p:txBody>
                <a:bodyPr vert="horz" wrap="square" lIns="0" tIns="38076" rIns="0" bIns="38076" numCol="1" rtlCol="0" anchor="ctr" anchorCtr="0" compatLnSpc="1">
                  <a:prstTxWarp prst="textNoShape">
                    <a:avLst/>
                  </a:prstTxWarp>
                </a:bodyPr>
                <a:lstStyle/>
                <a:p>
                  <a:pPr algn="ctr" defTabSz="685298" fontAlgn="base">
                    <a:lnSpc>
                      <a:spcPts val="2199"/>
                    </a:lnSpc>
                    <a:spcBef>
                      <a:spcPct val="0"/>
                    </a:spcBef>
                    <a:spcAft>
                      <a:spcPct val="0"/>
                    </a:spcAft>
                    <a:defRPr/>
                  </a:pPr>
                  <a:endParaRPr lang="en-US" sz="1999" kern="0">
                    <a:ln w="3175">
                      <a:noFill/>
                    </a:ln>
                    <a:gradFill>
                      <a:gsLst>
                        <a:gs pos="0">
                          <a:srgbClr val="FFFFFF"/>
                        </a:gs>
                        <a:gs pos="100000">
                          <a:srgbClr val="FFFFFF"/>
                        </a:gs>
                      </a:gsLst>
                      <a:lin ang="0" scaled="1"/>
                    </a:gradFill>
                    <a:effectLst>
                      <a:outerShdw blurRad="38100" dist="38100" dir="2700000" algn="tl">
                        <a:srgbClr val="000000">
                          <a:alpha val="43137"/>
                        </a:srgbClr>
                      </a:outerShdw>
                    </a:effectLst>
                    <a:latin typeface="Segoe Condensed" pitchFamily="34" charset="0"/>
                    <a:cs typeface="Arial" charset="0"/>
                  </a:endParaRPr>
                </a:p>
              </p:txBody>
            </p:sp>
            <p:sp>
              <p:nvSpPr>
                <p:cNvPr id="22" name="Freeform 18"/>
                <p:cNvSpPr>
                  <a:spLocks noEditPoints="1"/>
                </p:cNvSpPr>
                <p:nvPr/>
              </p:nvSpPr>
              <p:spPr bwMode="auto">
                <a:xfrm>
                  <a:off x="5646738" y="5371809"/>
                  <a:ext cx="468313" cy="400050"/>
                </a:xfrm>
                <a:custGeom>
                  <a:avLst/>
                  <a:gdLst>
                    <a:gd name="T0" fmla="*/ 18 w 447"/>
                    <a:gd name="T1" fmla="*/ 0 h 382"/>
                    <a:gd name="T2" fmla="*/ 0 w 447"/>
                    <a:gd name="T3" fmla="*/ 18 h 382"/>
                    <a:gd name="T4" fmla="*/ 0 w 447"/>
                    <a:gd name="T5" fmla="*/ 364 h 382"/>
                    <a:gd name="T6" fmla="*/ 18 w 447"/>
                    <a:gd name="T7" fmla="*/ 382 h 382"/>
                    <a:gd name="T8" fmla="*/ 429 w 447"/>
                    <a:gd name="T9" fmla="*/ 382 h 382"/>
                    <a:gd name="T10" fmla="*/ 447 w 447"/>
                    <a:gd name="T11" fmla="*/ 364 h 382"/>
                    <a:gd name="T12" fmla="*/ 447 w 447"/>
                    <a:gd name="T13" fmla="*/ 18 h 382"/>
                    <a:gd name="T14" fmla="*/ 429 w 447"/>
                    <a:gd name="T15" fmla="*/ 0 h 382"/>
                    <a:gd name="T16" fmla="*/ 18 w 447"/>
                    <a:gd name="T17" fmla="*/ 0 h 382"/>
                    <a:gd name="T18" fmla="*/ 133 w 447"/>
                    <a:gd name="T19" fmla="*/ 301 h 382"/>
                    <a:gd name="T20" fmla="*/ 115 w 447"/>
                    <a:gd name="T21" fmla="*/ 319 h 382"/>
                    <a:gd name="T22" fmla="*/ 66 w 447"/>
                    <a:gd name="T23" fmla="*/ 319 h 382"/>
                    <a:gd name="T24" fmla="*/ 48 w 447"/>
                    <a:gd name="T25" fmla="*/ 301 h 382"/>
                    <a:gd name="T26" fmla="*/ 48 w 447"/>
                    <a:gd name="T27" fmla="*/ 232 h 382"/>
                    <a:gd name="T28" fmla="*/ 66 w 447"/>
                    <a:gd name="T29" fmla="*/ 214 h 382"/>
                    <a:gd name="T30" fmla="*/ 115 w 447"/>
                    <a:gd name="T31" fmla="*/ 214 h 382"/>
                    <a:gd name="T32" fmla="*/ 133 w 447"/>
                    <a:gd name="T33" fmla="*/ 232 h 382"/>
                    <a:gd name="T34" fmla="*/ 133 w 447"/>
                    <a:gd name="T35" fmla="*/ 301 h 382"/>
                    <a:gd name="T36" fmla="*/ 133 w 447"/>
                    <a:gd name="T37" fmla="*/ 146 h 382"/>
                    <a:gd name="T38" fmla="*/ 115 w 447"/>
                    <a:gd name="T39" fmla="*/ 164 h 382"/>
                    <a:gd name="T40" fmla="*/ 66 w 447"/>
                    <a:gd name="T41" fmla="*/ 164 h 382"/>
                    <a:gd name="T42" fmla="*/ 48 w 447"/>
                    <a:gd name="T43" fmla="*/ 146 h 382"/>
                    <a:gd name="T44" fmla="*/ 48 w 447"/>
                    <a:gd name="T45" fmla="*/ 77 h 382"/>
                    <a:gd name="T46" fmla="*/ 66 w 447"/>
                    <a:gd name="T47" fmla="*/ 59 h 382"/>
                    <a:gd name="T48" fmla="*/ 115 w 447"/>
                    <a:gd name="T49" fmla="*/ 59 h 382"/>
                    <a:gd name="T50" fmla="*/ 133 w 447"/>
                    <a:gd name="T51" fmla="*/ 77 h 382"/>
                    <a:gd name="T52" fmla="*/ 133 w 447"/>
                    <a:gd name="T53" fmla="*/ 146 h 382"/>
                    <a:gd name="T54" fmla="*/ 266 w 447"/>
                    <a:gd name="T55" fmla="*/ 301 h 382"/>
                    <a:gd name="T56" fmla="*/ 248 w 447"/>
                    <a:gd name="T57" fmla="*/ 319 h 382"/>
                    <a:gd name="T58" fmla="*/ 199 w 447"/>
                    <a:gd name="T59" fmla="*/ 319 h 382"/>
                    <a:gd name="T60" fmla="*/ 181 w 447"/>
                    <a:gd name="T61" fmla="*/ 301 h 382"/>
                    <a:gd name="T62" fmla="*/ 181 w 447"/>
                    <a:gd name="T63" fmla="*/ 232 h 382"/>
                    <a:gd name="T64" fmla="*/ 199 w 447"/>
                    <a:gd name="T65" fmla="*/ 214 h 382"/>
                    <a:gd name="T66" fmla="*/ 248 w 447"/>
                    <a:gd name="T67" fmla="*/ 214 h 382"/>
                    <a:gd name="T68" fmla="*/ 266 w 447"/>
                    <a:gd name="T69" fmla="*/ 232 h 382"/>
                    <a:gd name="T70" fmla="*/ 266 w 447"/>
                    <a:gd name="T71" fmla="*/ 301 h 382"/>
                    <a:gd name="T72" fmla="*/ 266 w 447"/>
                    <a:gd name="T73" fmla="*/ 146 h 382"/>
                    <a:gd name="T74" fmla="*/ 248 w 447"/>
                    <a:gd name="T75" fmla="*/ 164 h 382"/>
                    <a:gd name="T76" fmla="*/ 199 w 447"/>
                    <a:gd name="T77" fmla="*/ 164 h 382"/>
                    <a:gd name="T78" fmla="*/ 181 w 447"/>
                    <a:gd name="T79" fmla="*/ 146 h 382"/>
                    <a:gd name="T80" fmla="*/ 181 w 447"/>
                    <a:gd name="T81" fmla="*/ 77 h 382"/>
                    <a:gd name="T82" fmla="*/ 199 w 447"/>
                    <a:gd name="T83" fmla="*/ 59 h 382"/>
                    <a:gd name="T84" fmla="*/ 248 w 447"/>
                    <a:gd name="T85" fmla="*/ 59 h 382"/>
                    <a:gd name="T86" fmla="*/ 266 w 447"/>
                    <a:gd name="T87" fmla="*/ 77 h 382"/>
                    <a:gd name="T88" fmla="*/ 266 w 447"/>
                    <a:gd name="T89" fmla="*/ 146 h 382"/>
                    <a:gd name="T90" fmla="*/ 401 w 447"/>
                    <a:gd name="T91" fmla="*/ 301 h 382"/>
                    <a:gd name="T92" fmla="*/ 383 w 447"/>
                    <a:gd name="T93" fmla="*/ 319 h 382"/>
                    <a:gd name="T94" fmla="*/ 334 w 447"/>
                    <a:gd name="T95" fmla="*/ 319 h 382"/>
                    <a:gd name="T96" fmla="*/ 316 w 447"/>
                    <a:gd name="T97" fmla="*/ 301 h 382"/>
                    <a:gd name="T98" fmla="*/ 316 w 447"/>
                    <a:gd name="T99" fmla="*/ 232 h 382"/>
                    <a:gd name="T100" fmla="*/ 334 w 447"/>
                    <a:gd name="T101" fmla="*/ 214 h 382"/>
                    <a:gd name="T102" fmla="*/ 383 w 447"/>
                    <a:gd name="T103" fmla="*/ 214 h 382"/>
                    <a:gd name="T104" fmla="*/ 401 w 447"/>
                    <a:gd name="T105" fmla="*/ 232 h 382"/>
                    <a:gd name="T106" fmla="*/ 401 w 447"/>
                    <a:gd name="T107" fmla="*/ 301 h 382"/>
                    <a:gd name="T108" fmla="*/ 401 w 447"/>
                    <a:gd name="T109" fmla="*/ 146 h 382"/>
                    <a:gd name="T110" fmla="*/ 383 w 447"/>
                    <a:gd name="T111" fmla="*/ 164 h 382"/>
                    <a:gd name="T112" fmla="*/ 334 w 447"/>
                    <a:gd name="T113" fmla="*/ 164 h 382"/>
                    <a:gd name="T114" fmla="*/ 316 w 447"/>
                    <a:gd name="T115" fmla="*/ 146 h 382"/>
                    <a:gd name="T116" fmla="*/ 316 w 447"/>
                    <a:gd name="T117" fmla="*/ 77 h 382"/>
                    <a:gd name="T118" fmla="*/ 334 w 447"/>
                    <a:gd name="T119" fmla="*/ 59 h 382"/>
                    <a:gd name="T120" fmla="*/ 383 w 447"/>
                    <a:gd name="T121" fmla="*/ 59 h 382"/>
                    <a:gd name="T122" fmla="*/ 401 w 447"/>
                    <a:gd name="T123" fmla="*/ 77 h 382"/>
                    <a:gd name="T124" fmla="*/ 401 w 447"/>
                    <a:gd name="T125" fmla="*/ 1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7" h="382">
                      <a:moveTo>
                        <a:pt x="18" y="0"/>
                      </a:moveTo>
                      <a:cubicBezTo>
                        <a:pt x="8" y="0"/>
                        <a:pt x="0" y="8"/>
                        <a:pt x="0" y="18"/>
                      </a:cubicBezTo>
                      <a:cubicBezTo>
                        <a:pt x="0" y="364"/>
                        <a:pt x="0" y="364"/>
                        <a:pt x="0" y="364"/>
                      </a:cubicBezTo>
                      <a:cubicBezTo>
                        <a:pt x="0" y="374"/>
                        <a:pt x="8" y="382"/>
                        <a:pt x="18" y="382"/>
                      </a:cubicBezTo>
                      <a:cubicBezTo>
                        <a:pt x="429" y="382"/>
                        <a:pt x="429" y="382"/>
                        <a:pt x="429" y="382"/>
                      </a:cubicBezTo>
                      <a:cubicBezTo>
                        <a:pt x="439" y="382"/>
                        <a:pt x="447" y="374"/>
                        <a:pt x="447" y="364"/>
                      </a:cubicBezTo>
                      <a:cubicBezTo>
                        <a:pt x="447" y="18"/>
                        <a:pt x="447" y="18"/>
                        <a:pt x="447" y="18"/>
                      </a:cubicBezTo>
                      <a:cubicBezTo>
                        <a:pt x="447" y="8"/>
                        <a:pt x="439" y="0"/>
                        <a:pt x="429" y="0"/>
                      </a:cubicBezTo>
                      <a:lnTo>
                        <a:pt x="18" y="0"/>
                      </a:lnTo>
                      <a:close/>
                      <a:moveTo>
                        <a:pt x="133" y="301"/>
                      </a:moveTo>
                      <a:cubicBezTo>
                        <a:pt x="133" y="311"/>
                        <a:pt x="125" y="319"/>
                        <a:pt x="115" y="319"/>
                      </a:cubicBezTo>
                      <a:cubicBezTo>
                        <a:pt x="66" y="319"/>
                        <a:pt x="66" y="319"/>
                        <a:pt x="66" y="319"/>
                      </a:cubicBezTo>
                      <a:cubicBezTo>
                        <a:pt x="56" y="319"/>
                        <a:pt x="48" y="311"/>
                        <a:pt x="48" y="301"/>
                      </a:cubicBezTo>
                      <a:cubicBezTo>
                        <a:pt x="48" y="232"/>
                        <a:pt x="48" y="232"/>
                        <a:pt x="48" y="232"/>
                      </a:cubicBezTo>
                      <a:cubicBezTo>
                        <a:pt x="48" y="222"/>
                        <a:pt x="56" y="214"/>
                        <a:pt x="66" y="214"/>
                      </a:cubicBezTo>
                      <a:cubicBezTo>
                        <a:pt x="115" y="214"/>
                        <a:pt x="115" y="214"/>
                        <a:pt x="115" y="214"/>
                      </a:cubicBezTo>
                      <a:cubicBezTo>
                        <a:pt x="125" y="214"/>
                        <a:pt x="133" y="222"/>
                        <a:pt x="133" y="232"/>
                      </a:cubicBezTo>
                      <a:lnTo>
                        <a:pt x="133" y="301"/>
                      </a:lnTo>
                      <a:close/>
                      <a:moveTo>
                        <a:pt x="133" y="146"/>
                      </a:moveTo>
                      <a:cubicBezTo>
                        <a:pt x="133" y="156"/>
                        <a:pt x="125" y="164"/>
                        <a:pt x="115" y="164"/>
                      </a:cubicBezTo>
                      <a:cubicBezTo>
                        <a:pt x="66" y="164"/>
                        <a:pt x="66" y="164"/>
                        <a:pt x="66" y="164"/>
                      </a:cubicBezTo>
                      <a:cubicBezTo>
                        <a:pt x="56" y="164"/>
                        <a:pt x="48" y="156"/>
                        <a:pt x="48" y="146"/>
                      </a:cubicBezTo>
                      <a:cubicBezTo>
                        <a:pt x="48" y="77"/>
                        <a:pt x="48" y="77"/>
                        <a:pt x="48" y="77"/>
                      </a:cubicBezTo>
                      <a:cubicBezTo>
                        <a:pt x="48" y="67"/>
                        <a:pt x="56" y="59"/>
                        <a:pt x="66" y="59"/>
                      </a:cubicBezTo>
                      <a:cubicBezTo>
                        <a:pt x="115" y="59"/>
                        <a:pt x="115" y="59"/>
                        <a:pt x="115" y="59"/>
                      </a:cubicBezTo>
                      <a:cubicBezTo>
                        <a:pt x="125" y="59"/>
                        <a:pt x="133" y="67"/>
                        <a:pt x="133" y="77"/>
                      </a:cubicBezTo>
                      <a:lnTo>
                        <a:pt x="133" y="146"/>
                      </a:lnTo>
                      <a:close/>
                      <a:moveTo>
                        <a:pt x="266" y="301"/>
                      </a:moveTo>
                      <a:cubicBezTo>
                        <a:pt x="266" y="311"/>
                        <a:pt x="258" y="319"/>
                        <a:pt x="248" y="319"/>
                      </a:cubicBezTo>
                      <a:cubicBezTo>
                        <a:pt x="199" y="319"/>
                        <a:pt x="199" y="319"/>
                        <a:pt x="199" y="319"/>
                      </a:cubicBezTo>
                      <a:cubicBezTo>
                        <a:pt x="189" y="319"/>
                        <a:pt x="181" y="311"/>
                        <a:pt x="181" y="301"/>
                      </a:cubicBezTo>
                      <a:cubicBezTo>
                        <a:pt x="181" y="232"/>
                        <a:pt x="181" y="232"/>
                        <a:pt x="181" y="232"/>
                      </a:cubicBezTo>
                      <a:cubicBezTo>
                        <a:pt x="181" y="222"/>
                        <a:pt x="189" y="214"/>
                        <a:pt x="199" y="214"/>
                      </a:cubicBezTo>
                      <a:cubicBezTo>
                        <a:pt x="248" y="214"/>
                        <a:pt x="248" y="214"/>
                        <a:pt x="248" y="214"/>
                      </a:cubicBezTo>
                      <a:cubicBezTo>
                        <a:pt x="258" y="214"/>
                        <a:pt x="266" y="222"/>
                        <a:pt x="266" y="232"/>
                      </a:cubicBezTo>
                      <a:lnTo>
                        <a:pt x="266" y="301"/>
                      </a:lnTo>
                      <a:close/>
                      <a:moveTo>
                        <a:pt x="266" y="146"/>
                      </a:moveTo>
                      <a:cubicBezTo>
                        <a:pt x="266" y="156"/>
                        <a:pt x="258" y="164"/>
                        <a:pt x="248" y="164"/>
                      </a:cubicBezTo>
                      <a:cubicBezTo>
                        <a:pt x="199" y="164"/>
                        <a:pt x="199" y="164"/>
                        <a:pt x="199" y="164"/>
                      </a:cubicBezTo>
                      <a:cubicBezTo>
                        <a:pt x="189" y="164"/>
                        <a:pt x="181" y="156"/>
                        <a:pt x="181" y="146"/>
                      </a:cubicBezTo>
                      <a:cubicBezTo>
                        <a:pt x="181" y="77"/>
                        <a:pt x="181" y="77"/>
                        <a:pt x="181" y="77"/>
                      </a:cubicBezTo>
                      <a:cubicBezTo>
                        <a:pt x="181" y="67"/>
                        <a:pt x="189" y="59"/>
                        <a:pt x="199" y="59"/>
                      </a:cubicBezTo>
                      <a:cubicBezTo>
                        <a:pt x="248" y="59"/>
                        <a:pt x="248" y="59"/>
                        <a:pt x="248" y="59"/>
                      </a:cubicBezTo>
                      <a:cubicBezTo>
                        <a:pt x="258" y="59"/>
                        <a:pt x="266" y="67"/>
                        <a:pt x="266" y="77"/>
                      </a:cubicBezTo>
                      <a:lnTo>
                        <a:pt x="266" y="146"/>
                      </a:lnTo>
                      <a:close/>
                      <a:moveTo>
                        <a:pt x="401" y="301"/>
                      </a:moveTo>
                      <a:cubicBezTo>
                        <a:pt x="401" y="311"/>
                        <a:pt x="393" y="319"/>
                        <a:pt x="383" y="319"/>
                      </a:cubicBezTo>
                      <a:cubicBezTo>
                        <a:pt x="334" y="319"/>
                        <a:pt x="334" y="319"/>
                        <a:pt x="334" y="319"/>
                      </a:cubicBezTo>
                      <a:cubicBezTo>
                        <a:pt x="324" y="319"/>
                        <a:pt x="316" y="311"/>
                        <a:pt x="316" y="301"/>
                      </a:cubicBezTo>
                      <a:cubicBezTo>
                        <a:pt x="316" y="232"/>
                        <a:pt x="316" y="232"/>
                        <a:pt x="316" y="232"/>
                      </a:cubicBezTo>
                      <a:cubicBezTo>
                        <a:pt x="316" y="222"/>
                        <a:pt x="324" y="214"/>
                        <a:pt x="334" y="214"/>
                      </a:cubicBezTo>
                      <a:cubicBezTo>
                        <a:pt x="383" y="214"/>
                        <a:pt x="383" y="214"/>
                        <a:pt x="383" y="214"/>
                      </a:cubicBezTo>
                      <a:cubicBezTo>
                        <a:pt x="393" y="214"/>
                        <a:pt x="401" y="222"/>
                        <a:pt x="401" y="232"/>
                      </a:cubicBezTo>
                      <a:lnTo>
                        <a:pt x="401" y="301"/>
                      </a:lnTo>
                      <a:close/>
                      <a:moveTo>
                        <a:pt x="401" y="146"/>
                      </a:moveTo>
                      <a:cubicBezTo>
                        <a:pt x="401" y="156"/>
                        <a:pt x="393" y="164"/>
                        <a:pt x="383" y="164"/>
                      </a:cubicBezTo>
                      <a:cubicBezTo>
                        <a:pt x="334" y="164"/>
                        <a:pt x="334" y="164"/>
                        <a:pt x="334" y="164"/>
                      </a:cubicBezTo>
                      <a:cubicBezTo>
                        <a:pt x="324" y="164"/>
                        <a:pt x="316" y="156"/>
                        <a:pt x="316" y="146"/>
                      </a:cubicBezTo>
                      <a:cubicBezTo>
                        <a:pt x="316" y="77"/>
                        <a:pt x="316" y="77"/>
                        <a:pt x="316" y="77"/>
                      </a:cubicBezTo>
                      <a:cubicBezTo>
                        <a:pt x="316" y="67"/>
                        <a:pt x="324" y="59"/>
                        <a:pt x="334" y="59"/>
                      </a:cubicBezTo>
                      <a:cubicBezTo>
                        <a:pt x="383" y="59"/>
                        <a:pt x="383" y="59"/>
                        <a:pt x="383" y="59"/>
                      </a:cubicBezTo>
                      <a:cubicBezTo>
                        <a:pt x="393" y="59"/>
                        <a:pt x="401" y="67"/>
                        <a:pt x="401" y="77"/>
                      </a:cubicBezTo>
                      <a:lnTo>
                        <a:pt x="401" y="146"/>
                      </a:lnTo>
                      <a:close/>
                    </a:path>
                  </a:pathLst>
                </a:custGeom>
                <a:solidFill>
                  <a:srgbClr val="FFFFFF">
                    <a:lumMod val="65000"/>
                  </a:srgbClr>
                </a:solidFill>
                <a:ln w="9525" cap="flat" cmpd="sng" algn="ctr">
                  <a:noFill/>
                  <a:prstDash val="solid"/>
                  <a:round/>
                  <a:headEnd type="none" w="med" len="med"/>
                  <a:tailEnd type="none" w="med" len="med"/>
                </a:ln>
                <a:effectLst/>
              </p:spPr>
              <p:txBody>
                <a:bodyPr vert="horz" wrap="square" lIns="0" tIns="38076" rIns="0" bIns="38076" numCol="1" rtlCol="0" anchor="ctr" anchorCtr="0" compatLnSpc="1">
                  <a:prstTxWarp prst="textNoShape">
                    <a:avLst/>
                  </a:prstTxWarp>
                </a:bodyPr>
                <a:lstStyle/>
                <a:p>
                  <a:pPr algn="ctr" defTabSz="685298" fontAlgn="base">
                    <a:lnSpc>
                      <a:spcPts val="2199"/>
                    </a:lnSpc>
                    <a:spcBef>
                      <a:spcPct val="0"/>
                    </a:spcBef>
                    <a:spcAft>
                      <a:spcPct val="0"/>
                    </a:spcAft>
                    <a:defRPr/>
                  </a:pPr>
                  <a:endParaRPr lang="en-US" sz="1999" kern="0">
                    <a:ln w="3175">
                      <a:noFill/>
                    </a:ln>
                    <a:gradFill>
                      <a:gsLst>
                        <a:gs pos="0">
                          <a:srgbClr val="FFFFFF"/>
                        </a:gs>
                        <a:gs pos="100000">
                          <a:srgbClr val="FFFFFF"/>
                        </a:gs>
                      </a:gsLst>
                      <a:lin ang="0" scaled="1"/>
                    </a:gradFill>
                    <a:effectLst>
                      <a:outerShdw blurRad="38100" dist="38100" dir="2700000" algn="tl">
                        <a:srgbClr val="000000">
                          <a:alpha val="43137"/>
                        </a:srgbClr>
                      </a:outerShdw>
                    </a:effectLst>
                    <a:latin typeface="Segoe Condensed" pitchFamily="34" charset="0"/>
                    <a:cs typeface="Arial" charset="0"/>
                  </a:endParaRPr>
                </a:p>
              </p:txBody>
            </p:sp>
          </p:grpSp>
        </p:grpSp>
        <p:sp>
          <p:nvSpPr>
            <p:cNvPr id="23" name="Rectangle 24"/>
            <p:cNvSpPr/>
            <p:nvPr/>
          </p:nvSpPr>
          <p:spPr>
            <a:xfrm>
              <a:off x="4768500" y="3035938"/>
              <a:ext cx="1668177" cy="376607"/>
            </a:xfrm>
            <a:prstGeom prst="rect">
              <a:avLst/>
            </a:prstGeom>
          </p:spPr>
          <p:txBody>
            <a:bodyPr wrap="none">
              <a:spAutoFit/>
            </a:bodyPr>
            <a:lstStyle/>
            <a:p>
              <a:pPr algn="ctr" defTabSz="913861">
                <a:defRPr/>
              </a:pPr>
              <a:r>
                <a:rPr lang="en-US" sz="1799" kern="0" dirty="0">
                  <a:gradFill>
                    <a:gsLst>
                      <a:gs pos="9583">
                        <a:srgbClr val="FFFFFF"/>
                      </a:gs>
                      <a:gs pos="24000">
                        <a:srgbClr val="FFFFFF"/>
                      </a:gs>
                    </a:gsLst>
                    <a:lin ang="5400000" scaled="0"/>
                  </a:gradFill>
                </a:rPr>
                <a:t>Cloud services</a:t>
              </a:r>
            </a:p>
          </p:txBody>
        </p:sp>
      </p:grpSp>
      <p:grpSp>
        <p:nvGrpSpPr>
          <p:cNvPr id="7" name="Group 63"/>
          <p:cNvGrpSpPr/>
          <p:nvPr/>
        </p:nvGrpSpPr>
        <p:grpSpPr>
          <a:xfrm>
            <a:off x="2739811" y="2172384"/>
            <a:ext cx="2010957" cy="1429296"/>
            <a:chOff x="2299976" y="2265468"/>
            <a:chExt cx="2011242" cy="1429499"/>
          </a:xfrm>
        </p:grpSpPr>
        <p:grpSp>
          <p:nvGrpSpPr>
            <p:cNvPr id="4" name="Group 64"/>
            <p:cNvGrpSpPr/>
            <p:nvPr/>
          </p:nvGrpSpPr>
          <p:grpSpPr>
            <a:xfrm>
              <a:off x="2299976" y="2265468"/>
              <a:ext cx="2011242" cy="613747"/>
              <a:chOff x="2297672" y="2201274"/>
              <a:chExt cx="2011242" cy="613747"/>
            </a:xfrm>
          </p:grpSpPr>
          <p:sp>
            <p:nvSpPr>
              <p:cNvPr id="12" name="Freeform 626"/>
              <p:cNvSpPr>
                <a:spLocks noChangeAspect="1" noEditPoints="1"/>
              </p:cNvSpPr>
              <p:nvPr/>
            </p:nvSpPr>
            <p:spPr bwMode="auto">
              <a:xfrm>
                <a:off x="3043961" y="2226207"/>
                <a:ext cx="810992" cy="519842"/>
              </a:xfrm>
              <a:custGeom>
                <a:avLst/>
                <a:gdLst>
                  <a:gd name="T0" fmla="*/ 340 w 400"/>
                  <a:gd name="T1" fmla="*/ 0 h 214"/>
                  <a:gd name="T2" fmla="*/ 61 w 400"/>
                  <a:gd name="T3" fmla="*/ 0 h 214"/>
                  <a:gd name="T4" fmla="*/ 51 w 400"/>
                  <a:gd name="T5" fmla="*/ 10 h 214"/>
                  <a:gd name="T6" fmla="*/ 51 w 400"/>
                  <a:gd name="T7" fmla="*/ 181 h 214"/>
                  <a:gd name="T8" fmla="*/ 61 w 400"/>
                  <a:gd name="T9" fmla="*/ 191 h 214"/>
                  <a:gd name="T10" fmla="*/ 340 w 400"/>
                  <a:gd name="T11" fmla="*/ 191 h 214"/>
                  <a:gd name="T12" fmla="*/ 350 w 400"/>
                  <a:gd name="T13" fmla="*/ 181 h 214"/>
                  <a:gd name="T14" fmla="*/ 350 w 400"/>
                  <a:gd name="T15" fmla="*/ 10 h 214"/>
                  <a:gd name="T16" fmla="*/ 340 w 400"/>
                  <a:gd name="T17" fmla="*/ 0 h 214"/>
                  <a:gd name="T18" fmla="*/ 337 w 400"/>
                  <a:gd name="T19" fmla="*/ 179 h 214"/>
                  <a:gd name="T20" fmla="*/ 64 w 400"/>
                  <a:gd name="T21" fmla="*/ 179 h 214"/>
                  <a:gd name="T22" fmla="*/ 64 w 400"/>
                  <a:gd name="T23" fmla="*/ 11 h 214"/>
                  <a:gd name="T24" fmla="*/ 337 w 400"/>
                  <a:gd name="T25" fmla="*/ 11 h 214"/>
                  <a:gd name="T26" fmla="*/ 337 w 400"/>
                  <a:gd name="T27" fmla="*/ 179 h 214"/>
                  <a:gd name="T28" fmla="*/ 228 w 400"/>
                  <a:gd name="T29" fmla="*/ 198 h 214"/>
                  <a:gd name="T30" fmla="*/ 228 w 400"/>
                  <a:gd name="T31" fmla="*/ 200 h 214"/>
                  <a:gd name="T32" fmla="*/ 224 w 400"/>
                  <a:gd name="T33" fmla="*/ 203 h 214"/>
                  <a:gd name="T34" fmla="*/ 177 w 400"/>
                  <a:gd name="T35" fmla="*/ 203 h 214"/>
                  <a:gd name="T36" fmla="*/ 173 w 400"/>
                  <a:gd name="T37" fmla="*/ 200 h 214"/>
                  <a:gd name="T38" fmla="*/ 173 w 400"/>
                  <a:gd name="T39" fmla="*/ 198 h 214"/>
                  <a:gd name="T40" fmla="*/ 0 w 400"/>
                  <a:gd name="T41" fmla="*/ 198 h 214"/>
                  <a:gd name="T42" fmla="*/ 0 w 400"/>
                  <a:gd name="T43" fmla="*/ 208 h 214"/>
                  <a:gd name="T44" fmla="*/ 13 w 400"/>
                  <a:gd name="T45" fmla="*/ 214 h 214"/>
                  <a:gd name="T46" fmla="*/ 13 w 400"/>
                  <a:gd name="T47" fmla="*/ 214 h 214"/>
                  <a:gd name="T48" fmla="*/ 387 w 400"/>
                  <a:gd name="T49" fmla="*/ 214 h 214"/>
                  <a:gd name="T50" fmla="*/ 387 w 400"/>
                  <a:gd name="T51" fmla="*/ 214 h 214"/>
                  <a:gd name="T52" fmla="*/ 400 w 400"/>
                  <a:gd name="T53" fmla="*/ 208 h 214"/>
                  <a:gd name="T54" fmla="*/ 400 w 400"/>
                  <a:gd name="T55" fmla="*/ 198 h 214"/>
                  <a:gd name="T56" fmla="*/ 228 w 400"/>
                  <a:gd name="T57" fmla="*/ 19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0" h="214">
                    <a:moveTo>
                      <a:pt x="340" y="0"/>
                    </a:moveTo>
                    <a:cubicBezTo>
                      <a:pt x="61" y="0"/>
                      <a:pt x="61" y="0"/>
                      <a:pt x="61" y="0"/>
                    </a:cubicBezTo>
                    <a:cubicBezTo>
                      <a:pt x="56" y="0"/>
                      <a:pt x="51" y="4"/>
                      <a:pt x="51" y="10"/>
                    </a:cubicBezTo>
                    <a:cubicBezTo>
                      <a:pt x="51" y="181"/>
                      <a:pt x="51" y="181"/>
                      <a:pt x="51" y="181"/>
                    </a:cubicBezTo>
                    <a:cubicBezTo>
                      <a:pt x="51" y="187"/>
                      <a:pt x="56" y="191"/>
                      <a:pt x="61" y="191"/>
                    </a:cubicBezTo>
                    <a:cubicBezTo>
                      <a:pt x="340" y="191"/>
                      <a:pt x="340" y="191"/>
                      <a:pt x="340" y="191"/>
                    </a:cubicBezTo>
                    <a:cubicBezTo>
                      <a:pt x="346" y="191"/>
                      <a:pt x="350" y="187"/>
                      <a:pt x="350" y="181"/>
                    </a:cubicBezTo>
                    <a:cubicBezTo>
                      <a:pt x="350" y="10"/>
                      <a:pt x="350" y="10"/>
                      <a:pt x="350" y="10"/>
                    </a:cubicBezTo>
                    <a:cubicBezTo>
                      <a:pt x="350" y="4"/>
                      <a:pt x="346" y="0"/>
                      <a:pt x="340" y="0"/>
                    </a:cubicBezTo>
                    <a:close/>
                    <a:moveTo>
                      <a:pt x="337" y="179"/>
                    </a:moveTo>
                    <a:cubicBezTo>
                      <a:pt x="64" y="179"/>
                      <a:pt x="64" y="179"/>
                      <a:pt x="64" y="179"/>
                    </a:cubicBezTo>
                    <a:cubicBezTo>
                      <a:pt x="64" y="11"/>
                      <a:pt x="64" y="11"/>
                      <a:pt x="64" y="11"/>
                    </a:cubicBezTo>
                    <a:cubicBezTo>
                      <a:pt x="337" y="11"/>
                      <a:pt x="337" y="11"/>
                      <a:pt x="337" y="11"/>
                    </a:cubicBezTo>
                    <a:cubicBezTo>
                      <a:pt x="337" y="179"/>
                      <a:pt x="337" y="179"/>
                      <a:pt x="337" y="179"/>
                    </a:cubicBezTo>
                    <a:close/>
                    <a:moveTo>
                      <a:pt x="228" y="198"/>
                    </a:moveTo>
                    <a:cubicBezTo>
                      <a:pt x="228" y="200"/>
                      <a:pt x="228" y="200"/>
                      <a:pt x="228" y="200"/>
                    </a:cubicBezTo>
                    <a:cubicBezTo>
                      <a:pt x="228" y="202"/>
                      <a:pt x="226" y="203"/>
                      <a:pt x="224" y="203"/>
                    </a:cubicBezTo>
                    <a:cubicBezTo>
                      <a:pt x="177" y="203"/>
                      <a:pt x="177" y="203"/>
                      <a:pt x="177" y="203"/>
                    </a:cubicBezTo>
                    <a:cubicBezTo>
                      <a:pt x="175" y="203"/>
                      <a:pt x="173" y="202"/>
                      <a:pt x="173" y="200"/>
                    </a:cubicBezTo>
                    <a:cubicBezTo>
                      <a:pt x="173" y="198"/>
                      <a:pt x="173" y="198"/>
                      <a:pt x="173" y="198"/>
                    </a:cubicBezTo>
                    <a:cubicBezTo>
                      <a:pt x="0" y="198"/>
                      <a:pt x="0" y="198"/>
                      <a:pt x="0" y="198"/>
                    </a:cubicBezTo>
                    <a:cubicBezTo>
                      <a:pt x="0" y="208"/>
                      <a:pt x="0" y="208"/>
                      <a:pt x="0" y="208"/>
                    </a:cubicBezTo>
                    <a:cubicBezTo>
                      <a:pt x="0" y="208"/>
                      <a:pt x="9" y="214"/>
                      <a:pt x="13" y="214"/>
                    </a:cubicBezTo>
                    <a:cubicBezTo>
                      <a:pt x="13" y="214"/>
                      <a:pt x="13" y="214"/>
                      <a:pt x="13" y="214"/>
                    </a:cubicBezTo>
                    <a:cubicBezTo>
                      <a:pt x="387" y="214"/>
                      <a:pt x="387" y="214"/>
                      <a:pt x="387" y="214"/>
                    </a:cubicBezTo>
                    <a:cubicBezTo>
                      <a:pt x="387" y="214"/>
                      <a:pt x="387" y="214"/>
                      <a:pt x="387" y="214"/>
                    </a:cubicBezTo>
                    <a:cubicBezTo>
                      <a:pt x="391" y="214"/>
                      <a:pt x="400" y="208"/>
                      <a:pt x="400" y="208"/>
                    </a:cubicBezTo>
                    <a:cubicBezTo>
                      <a:pt x="400" y="198"/>
                      <a:pt x="400" y="198"/>
                      <a:pt x="400" y="198"/>
                    </a:cubicBezTo>
                    <a:lnTo>
                      <a:pt x="228" y="198"/>
                    </a:lnTo>
                    <a:close/>
                  </a:path>
                </a:pathLst>
              </a:custGeom>
              <a:solidFill>
                <a:srgbClr val="FFFFFF"/>
              </a:solidFill>
              <a:ln>
                <a:noFill/>
              </a:ln>
              <a:extLst/>
            </p:spPr>
            <p:txBody>
              <a:bodyPr vert="horz" wrap="square" lIns="91390" tIns="45696" rIns="91390" bIns="45696" numCol="1" anchor="t" anchorCtr="0" compatLnSpc="1">
                <a:prstTxWarp prst="textNoShape">
                  <a:avLst/>
                </a:prstTxWarp>
              </a:bodyPr>
              <a:lstStyle/>
              <a:p>
                <a:pPr defTabSz="913648">
                  <a:defRPr/>
                </a:pPr>
                <a:endParaRPr lang="en-US" sz="1098" kern="0">
                  <a:gradFill>
                    <a:gsLst>
                      <a:gs pos="0">
                        <a:srgbClr val="FFFFFF"/>
                      </a:gs>
                      <a:gs pos="100000">
                        <a:srgbClr val="FFFFFF"/>
                      </a:gs>
                    </a:gsLst>
                    <a:lin ang="5400000" scaled="0"/>
                  </a:gradFill>
                </a:endParaRPr>
              </a:p>
            </p:txBody>
          </p:sp>
          <p:sp>
            <p:nvSpPr>
              <p:cNvPr id="13" name="Freeform 138"/>
              <p:cNvSpPr>
                <a:spLocks noEditPoints="1"/>
              </p:cNvSpPr>
              <p:nvPr/>
            </p:nvSpPr>
            <p:spPr bwMode="auto">
              <a:xfrm>
                <a:off x="3981164" y="2208293"/>
                <a:ext cx="327750" cy="549327"/>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rgbClr val="FFFFFF"/>
              </a:solidFill>
              <a:ln>
                <a:noFill/>
              </a:ln>
            </p:spPr>
            <p:txBody>
              <a:bodyPr vert="horz" wrap="square" lIns="91390" tIns="45696" rIns="91390" bIns="45696" numCol="1" anchor="t" anchorCtr="0" compatLnSpc="1">
                <a:prstTxWarp prst="textNoShape">
                  <a:avLst/>
                </a:prstTxWarp>
              </a:bodyPr>
              <a:lstStyle/>
              <a:p>
                <a:pPr defTabSz="913648">
                  <a:defRPr/>
                </a:pPr>
                <a:endParaRPr lang="en-US" sz="1799" kern="0">
                  <a:solidFill>
                    <a:srgbClr val="000000"/>
                  </a:solidFill>
                </a:endParaRPr>
              </a:p>
            </p:txBody>
          </p:sp>
          <p:grpSp>
            <p:nvGrpSpPr>
              <p:cNvPr id="14" name="Group 68"/>
              <p:cNvGrpSpPr/>
              <p:nvPr/>
            </p:nvGrpSpPr>
            <p:grpSpPr>
              <a:xfrm>
                <a:off x="2297672" y="2201274"/>
                <a:ext cx="620080" cy="613747"/>
                <a:chOff x="5613964" y="2700155"/>
                <a:chExt cx="426031" cy="420316"/>
              </a:xfrm>
            </p:grpSpPr>
            <p:pic>
              <p:nvPicPr>
                <p:cNvPr id="15" name="Picture 69"/>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bwMode="black">
                <a:xfrm rot="2614426" flipH="1">
                  <a:off x="5613964" y="2877929"/>
                  <a:ext cx="180597" cy="242542"/>
                </a:xfrm>
                <a:prstGeom prst="rect">
                  <a:avLst/>
                </a:prstGeom>
              </p:spPr>
            </p:pic>
            <p:sp>
              <p:nvSpPr>
                <p:cNvPr id="16" name="Freeform 61"/>
                <p:cNvSpPr>
                  <a:spLocks/>
                </p:cNvSpPr>
                <p:nvPr/>
              </p:nvSpPr>
              <p:spPr bwMode="black">
                <a:xfrm rot="10800000">
                  <a:off x="5780375" y="2700155"/>
                  <a:ext cx="259620" cy="375389"/>
                </a:xfrm>
                <a:custGeom>
                  <a:avLst/>
                  <a:gdLst/>
                  <a:ahLst/>
                  <a:cxnLst>
                    <a:cxn ang="0">
                      <a:pos x="251" y="363"/>
                    </a:cxn>
                    <a:cxn ang="0">
                      <a:pos x="243" y="372"/>
                    </a:cxn>
                    <a:cxn ang="0">
                      <a:pos x="35" y="372"/>
                    </a:cxn>
                    <a:cxn ang="0">
                      <a:pos x="27" y="363"/>
                    </a:cxn>
                    <a:cxn ang="0">
                      <a:pos x="27" y="36"/>
                    </a:cxn>
                    <a:cxn ang="0">
                      <a:pos x="35" y="27"/>
                    </a:cxn>
                    <a:cxn ang="0">
                      <a:pos x="243" y="27"/>
                    </a:cxn>
                    <a:cxn ang="0">
                      <a:pos x="251" y="36"/>
                    </a:cxn>
                    <a:cxn ang="0">
                      <a:pos x="251" y="108"/>
                    </a:cxn>
                    <a:cxn ang="0">
                      <a:pos x="277" y="84"/>
                    </a:cxn>
                    <a:cxn ang="0">
                      <a:pos x="277" y="10"/>
                    </a:cxn>
                    <a:cxn ang="0">
                      <a:pos x="267" y="0"/>
                    </a:cxn>
                    <a:cxn ang="0">
                      <a:pos x="11" y="0"/>
                    </a:cxn>
                    <a:cxn ang="0">
                      <a:pos x="0" y="10"/>
                    </a:cxn>
                    <a:cxn ang="0">
                      <a:pos x="0" y="389"/>
                    </a:cxn>
                    <a:cxn ang="0">
                      <a:pos x="11" y="399"/>
                    </a:cxn>
                    <a:cxn ang="0">
                      <a:pos x="267" y="399"/>
                    </a:cxn>
                    <a:cxn ang="0">
                      <a:pos x="277" y="389"/>
                    </a:cxn>
                    <a:cxn ang="0">
                      <a:pos x="277" y="168"/>
                    </a:cxn>
                    <a:cxn ang="0">
                      <a:pos x="251" y="191"/>
                    </a:cxn>
                    <a:cxn ang="0">
                      <a:pos x="251" y="363"/>
                    </a:cxn>
                  </a:cxnLst>
                  <a:rect l="0" t="0" r="r" b="b"/>
                  <a:pathLst>
                    <a:path w="277" h="399">
                      <a:moveTo>
                        <a:pt x="251" y="363"/>
                      </a:moveTo>
                      <a:cubicBezTo>
                        <a:pt x="251" y="368"/>
                        <a:pt x="247" y="372"/>
                        <a:pt x="243" y="372"/>
                      </a:cubicBezTo>
                      <a:cubicBezTo>
                        <a:pt x="35" y="372"/>
                        <a:pt x="35" y="372"/>
                        <a:pt x="35" y="372"/>
                      </a:cubicBezTo>
                      <a:cubicBezTo>
                        <a:pt x="31" y="372"/>
                        <a:pt x="27" y="368"/>
                        <a:pt x="27" y="363"/>
                      </a:cubicBezTo>
                      <a:cubicBezTo>
                        <a:pt x="27" y="36"/>
                        <a:pt x="27" y="36"/>
                        <a:pt x="27" y="36"/>
                      </a:cubicBezTo>
                      <a:cubicBezTo>
                        <a:pt x="27" y="31"/>
                        <a:pt x="31" y="27"/>
                        <a:pt x="35" y="27"/>
                      </a:cubicBezTo>
                      <a:cubicBezTo>
                        <a:pt x="243" y="27"/>
                        <a:pt x="243" y="27"/>
                        <a:pt x="243" y="27"/>
                      </a:cubicBezTo>
                      <a:cubicBezTo>
                        <a:pt x="247" y="27"/>
                        <a:pt x="251" y="31"/>
                        <a:pt x="251" y="36"/>
                      </a:cubicBezTo>
                      <a:cubicBezTo>
                        <a:pt x="251" y="108"/>
                        <a:pt x="251" y="108"/>
                        <a:pt x="251" y="108"/>
                      </a:cubicBezTo>
                      <a:cubicBezTo>
                        <a:pt x="277" y="84"/>
                        <a:pt x="277" y="84"/>
                        <a:pt x="277" y="84"/>
                      </a:cubicBezTo>
                      <a:cubicBezTo>
                        <a:pt x="277" y="10"/>
                        <a:pt x="277" y="10"/>
                        <a:pt x="277" y="10"/>
                      </a:cubicBezTo>
                      <a:cubicBezTo>
                        <a:pt x="277" y="4"/>
                        <a:pt x="273" y="0"/>
                        <a:pt x="267" y="0"/>
                      </a:cubicBezTo>
                      <a:cubicBezTo>
                        <a:pt x="11" y="0"/>
                        <a:pt x="11" y="0"/>
                        <a:pt x="11" y="0"/>
                      </a:cubicBezTo>
                      <a:cubicBezTo>
                        <a:pt x="5" y="0"/>
                        <a:pt x="0" y="4"/>
                        <a:pt x="0" y="10"/>
                      </a:cubicBezTo>
                      <a:cubicBezTo>
                        <a:pt x="0" y="389"/>
                        <a:pt x="0" y="389"/>
                        <a:pt x="0" y="389"/>
                      </a:cubicBezTo>
                      <a:cubicBezTo>
                        <a:pt x="0" y="395"/>
                        <a:pt x="5" y="399"/>
                        <a:pt x="11" y="399"/>
                      </a:cubicBezTo>
                      <a:cubicBezTo>
                        <a:pt x="267" y="399"/>
                        <a:pt x="267" y="399"/>
                        <a:pt x="267" y="399"/>
                      </a:cubicBezTo>
                      <a:cubicBezTo>
                        <a:pt x="273" y="399"/>
                        <a:pt x="277" y="395"/>
                        <a:pt x="277" y="389"/>
                      </a:cubicBezTo>
                      <a:cubicBezTo>
                        <a:pt x="277" y="168"/>
                        <a:pt x="277" y="168"/>
                        <a:pt x="277" y="168"/>
                      </a:cubicBezTo>
                      <a:cubicBezTo>
                        <a:pt x="251" y="191"/>
                        <a:pt x="251" y="191"/>
                        <a:pt x="251" y="191"/>
                      </a:cubicBezTo>
                      <a:lnTo>
                        <a:pt x="251" y="363"/>
                      </a:lnTo>
                      <a:close/>
                    </a:path>
                  </a:pathLst>
                </a:custGeom>
                <a:solidFill>
                  <a:srgbClr val="FFFFFF"/>
                </a:solidFill>
                <a:extLst/>
              </p:spPr>
              <p:txBody>
                <a:bodyPr vert="horz" wrap="square" lIns="0" tIns="45696" rIns="91390" bIns="45696" numCol="1" anchor="t" anchorCtr="0" compatLnSpc="1">
                  <a:prstTxWarp prst="textNoShape">
                    <a:avLst/>
                  </a:prstTxWarp>
                </a:bodyPr>
                <a:lstStyle/>
                <a:p>
                  <a:pPr algn="ctr" defTabSz="913648">
                    <a:defRPr/>
                  </a:pPr>
                  <a:endParaRPr lang="en-US" sz="900" kern="0" dirty="0">
                    <a:gradFill>
                      <a:gsLst>
                        <a:gs pos="0">
                          <a:srgbClr val="FFFFFF"/>
                        </a:gs>
                        <a:gs pos="100000">
                          <a:srgbClr val="FFFFFF"/>
                        </a:gs>
                      </a:gsLst>
                      <a:lin ang="5400000" scaled="0"/>
                    </a:gradFill>
                  </a:endParaRPr>
                </a:p>
              </p:txBody>
            </p:sp>
          </p:grpSp>
        </p:grpSp>
        <p:sp>
          <p:nvSpPr>
            <p:cNvPr id="37" name="Rectangle 65"/>
            <p:cNvSpPr/>
            <p:nvPr/>
          </p:nvSpPr>
          <p:spPr>
            <a:xfrm>
              <a:off x="2417549" y="3035938"/>
              <a:ext cx="1776097" cy="659029"/>
            </a:xfrm>
            <a:prstGeom prst="rect">
              <a:avLst/>
            </a:prstGeom>
          </p:spPr>
          <p:txBody>
            <a:bodyPr wrap="none">
              <a:spAutoFit/>
            </a:bodyPr>
            <a:lstStyle/>
            <a:p>
              <a:pPr algn="ctr" defTabSz="913861">
                <a:defRPr/>
              </a:pPr>
              <a:r>
                <a:rPr lang="en-US" sz="1799" kern="0" dirty="0">
                  <a:gradFill>
                    <a:gsLst>
                      <a:gs pos="9583">
                        <a:srgbClr val="FFFFFF"/>
                      </a:gs>
                      <a:gs pos="24000">
                        <a:srgbClr val="FFFFFF"/>
                      </a:gs>
                    </a:gsLst>
                    <a:lin ang="5400000" scaled="0"/>
                  </a:gradFill>
                </a:rPr>
                <a:t>Multi-platform </a:t>
              </a:r>
            </a:p>
            <a:p>
              <a:pPr algn="ctr" defTabSz="913861">
                <a:defRPr/>
              </a:pPr>
              <a:r>
                <a:rPr lang="en-US" sz="1799" kern="0" dirty="0">
                  <a:gradFill>
                    <a:gsLst>
                      <a:gs pos="9583">
                        <a:srgbClr val="FFFFFF"/>
                      </a:gs>
                      <a:gs pos="24000">
                        <a:srgbClr val="FFFFFF"/>
                      </a:gs>
                    </a:gsLst>
                    <a:lin ang="5400000" scaled="0"/>
                  </a:gradFill>
                </a:rPr>
                <a:t>Multi-device</a:t>
              </a:r>
            </a:p>
          </p:txBody>
        </p:sp>
      </p:grpSp>
      <p:grpSp>
        <p:nvGrpSpPr>
          <p:cNvPr id="24" name="Group 79"/>
          <p:cNvGrpSpPr/>
          <p:nvPr/>
        </p:nvGrpSpPr>
        <p:grpSpPr>
          <a:xfrm>
            <a:off x="3061730" y="4470449"/>
            <a:ext cx="1290383" cy="1425724"/>
            <a:chOff x="2629892" y="4563859"/>
            <a:chExt cx="1290566" cy="1425927"/>
          </a:xfrm>
        </p:grpSpPr>
        <p:sp>
          <p:nvSpPr>
            <p:cNvPr id="38" name="1"/>
            <p:cNvSpPr>
              <a:spLocks noChangeAspect="1" noEditPoints="1"/>
            </p:cNvSpPr>
            <p:nvPr/>
          </p:nvSpPr>
          <p:spPr bwMode="auto">
            <a:xfrm>
              <a:off x="2904637" y="4563859"/>
              <a:ext cx="738328" cy="740478"/>
            </a:xfrm>
            <a:custGeom>
              <a:avLst/>
              <a:gdLst>
                <a:gd name="T0" fmla="*/ 269 w 534"/>
                <a:gd name="T1" fmla="*/ 536 h 536"/>
                <a:gd name="T2" fmla="*/ 534 w 534"/>
                <a:gd name="T3" fmla="*/ 266 h 536"/>
                <a:gd name="T4" fmla="*/ 269 w 534"/>
                <a:gd name="T5" fmla="*/ 0 h 536"/>
                <a:gd name="T6" fmla="*/ 0 w 534"/>
                <a:gd name="T7" fmla="*/ 266 h 536"/>
                <a:gd name="T8" fmla="*/ 269 w 534"/>
                <a:gd name="T9" fmla="*/ 536 h 536"/>
                <a:gd name="T10" fmla="*/ 269 w 534"/>
                <a:gd name="T11" fmla="*/ 32 h 536"/>
                <a:gd name="T12" fmla="*/ 501 w 534"/>
                <a:gd name="T13" fmla="*/ 266 h 536"/>
                <a:gd name="T14" fmla="*/ 269 w 534"/>
                <a:gd name="T15" fmla="*/ 503 h 536"/>
                <a:gd name="T16" fmla="*/ 32 w 534"/>
                <a:gd name="T17" fmla="*/ 266 h 536"/>
                <a:gd name="T18" fmla="*/ 269 w 534"/>
                <a:gd name="T19" fmla="*/ 32 h 536"/>
                <a:gd name="T20" fmla="*/ 394 w 534"/>
                <a:gd name="T21" fmla="*/ 250 h 536"/>
                <a:gd name="T22" fmla="*/ 268 w 534"/>
                <a:gd name="T23" fmla="*/ 124 h 536"/>
                <a:gd name="T24" fmla="*/ 142 w 534"/>
                <a:gd name="T25" fmla="*/ 250 h 536"/>
                <a:gd name="T26" fmla="*/ 268 w 534"/>
                <a:gd name="T27" fmla="*/ 376 h 536"/>
                <a:gd name="T28" fmla="*/ 291 w 534"/>
                <a:gd name="T29" fmla="*/ 374 h 536"/>
                <a:gd name="T30" fmla="*/ 363 w 534"/>
                <a:gd name="T31" fmla="*/ 413 h 536"/>
                <a:gd name="T32" fmla="*/ 345 w 534"/>
                <a:gd name="T33" fmla="*/ 349 h 536"/>
                <a:gd name="T34" fmla="*/ 394 w 534"/>
                <a:gd name="T35" fmla="*/ 250 h 536"/>
                <a:gd name="T36" fmla="*/ 268 w 534"/>
                <a:gd name="T37" fmla="*/ 309 h 536"/>
                <a:gd name="T38" fmla="*/ 206 w 534"/>
                <a:gd name="T39" fmla="*/ 309 h 536"/>
                <a:gd name="T40" fmla="*/ 206 w 534"/>
                <a:gd name="T41" fmla="*/ 285 h 536"/>
                <a:gd name="T42" fmla="*/ 268 w 534"/>
                <a:gd name="T43" fmla="*/ 285 h 536"/>
                <a:gd name="T44" fmla="*/ 268 w 534"/>
                <a:gd name="T45" fmla="*/ 309 h 536"/>
                <a:gd name="T46" fmla="*/ 268 w 534"/>
                <a:gd name="T47" fmla="*/ 309 h 536"/>
                <a:gd name="T48" fmla="*/ 330 w 534"/>
                <a:gd name="T49" fmla="*/ 265 h 536"/>
                <a:gd name="T50" fmla="*/ 206 w 534"/>
                <a:gd name="T51" fmla="*/ 265 h 536"/>
                <a:gd name="T52" fmla="*/ 206 w 534"/>
                <a:gd name="T53" fmla="*/ 241 h 536"/>
                <a:gd name="T54" fmla="*/ 330 w 534"/>
                <a:gd name="T55" fmla="*/ 241 h 536"/>
                <a:gd name="T56" fmla="*/ 330 w 534"/>
                <a:gd name="T57" fmla="*/ 265 h 536"/>
                <a:gd name="T58" fmla="*/ 330 w 534"/>
                <a:gd name="T59" fmla="*/ 265 h 536"/>
                <a:gd name="T60" fmla="*/ 330 w 534"/>
                <a:gd name="T61" fmla="*/ 222 h 536"/>
                <a:gd name="T62" fmla="*/ 206 w 534"/>
                <a:gd name="T63" fmla="*/ 222 h 536"/>
                <a:gd name="T64" fmla="*/ 206 w 534"/>
                <a:gd name="T65" fmla="*/ 197 h 536"/>
                <a:gd name="T66" fmla="*/ 330 w 534"/>
                <a:gd name="T67" fmla="*/ 197 h 536"/>
                <a:gd name="T68" fmla="*/ 330 w 534"/>
                <a:gd name="T69" fmla="*/ 222 h 536"/>
                <a:gd name="T70" fmla="*/ 330 w 534"/>
                <a:gd name="T71" fmla="*/ 222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394" y="250"/>
                  </a:moveTo>
                  <a:cubicBezTo>
                    <a:pt x="394" y="180"/>
                    <a:pt x="337" y="124"/>
                    <a:pt x="268" y="124"/>
                  </a:cubicBezTo>
                  <a:cubicBezTo>
                    <a:pt x="198" y="124"/>
                    <a:pt x="142" y="180"/>
                    <a:pt x="142" y="250"/>
                  </a:cubicBezTo>
                  <a:cubicBezTo>
                    <a:pt x="142" y="319"/>
                    <a:pt x="198" y="376"/>
                    <a:pt x="268" y="376"/>
                  </a:cubicBezTo>
                  <a:cubicBezTo>
                    <a:pt x="276" y="376"/>
                    <a:pt x="284" y="375"/>
                    <a:pt x="291" y="374"/>
                  </a:cubicBezTo>
                  <a:cubicBezTo>
                    <a:pt x="363" y="413"/>
                    <a:pt x="363" y="413"/>
                    <a:pt x="363" y="413"/>
                  </a:cubicBezTo>
                  <a:cubicBezTo>
                    <a:pt x="345" y="349"/>
                    <a:pt x="345" y="349"/>
                    <a:pt x="345" y="349"/>
                  </a:cubicBezTo>
                  <a:cubicBezTo>
                    <a:pt x="374" y="326"/>
                    <a:pt x="394" y="290"/>
                    <a:pt x="394" y="250"/>
                  </a:cubicBezTo>
                  <a:close/>
                  <a:moveTo>
                    <a:pt x="268" y="309"/>
                  </a:moveTo>
                  <a:cubicBezTo>
                    <a:pt x="206" y="309"/>
                    <a:pt x="206" y="309"/>
                    <a:pt x="206" y="309"/>
                  </a:cubicBezTo>
                  <a:cubicBezTo>
                    <a:pt x="206" y="285"/>
                    <a:pt x="206" y="285"/>
                    <a:pt x="206" y="285"/>
                  </a:cubicBezTo>
                  <a:cubicBezTo>
                    <a:pt x="268" y="285"/>
                    <a:pt x="268" y="285"/>
                    <a:pt x="268" y="285"/>
                  </a:cubicBezTo>
                  <a:cubicBezTo>
                    <a:pt x="268" y="309"/>
                    <a:pt x="268" y="309"/>
                    <a:pt x="268" y="309"/>
                  </a:cubicBezTo>
                  <a:cubicBezTo>
                    <a:pt x="268" y="309"/>
                    <a:pt x="268" y="309"/>
                    <a:pt x="268" y="309"/>
                  </a:cubicBezTo>
                  <a:close/>
                  <a:moveTo>
                    <a:pt x="330" y="265"/>
                  </a:moveTo>
                  <a:cubicBezTo>
                    <a:pt x="206" y="265"/>
                    <a:pt x="206" y="265"/>
                    <a:pt x="206" y="265"/>
                  </a:cubicBezTo>
                  <a:cubicBezTo>
                    <a:pt x="206" y="241"/>
                    <a:pt x="206" y="241"/>
                    <a:pt x="206" y="241"/>
                  </a:cubicBezTo>
                  <a:cubicBezTo>
                    <a:pt x="330" y="241"/>
                    <a:pt x="330" y="241"/>
                    <a:pt x="330" y="241"/>
                  </a:cubicBezTo>
                  <a:cubicBezTo>
                    <a:pt x="330" y="265"/>
                    <a:pt x="330" y="265"/>
                    <a:pt x="330" y="265"/>
                  </a:cubicBezTo>
                  <a:cubicBezTo>
                    <a:pt x="330" y="265"/>
                    <a:pt x="330" y="265"/>
                    <a:pt x="330" y="265"/>
                  </a:cubicBezTo>
                  <a:close/>
                  <a:moveTo>
                    <a:pt x="330" y="222"/>
                  </a:moveTo>
                  <a:cubicBezTo>
                    <a:pt x="206" y="222"/>
                    <a:pt x="206" y="222"/>
                    <a:pt x="206" y="222"/>
                  </a:cubicBezTo>
                  <a:cubicBezTo>
                    <a:pt x="206" y="197"/>
                    <a:pt x="206" y="197"/>
                    <a:pt x="206" y="197"/>
                  </a:cubicBezTo>
                  <a:cubicBezTo>
                    <a:pt x="330" y="197"/>
                    <a:pt x="330" y="197"/>
                    <a:pt x="330" y="197"/>
                  </a:cubicBezTo>
                  <a:cubicBezTo>
                    <a:pt x="330" y="222"/>
                    <a:pt x="330" y="222"/>
                    <a:pt x="330" y="222"/>
                  </a:cubicBezTo>
                  <a:cubicBezTo>
                    <a:pt x="330" y="222"/>
                    <a:pt x="330" y="222"/>
                    <a:pt x="330" y="222"/>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674" tIns="54837" rIns="109674" bIns="54837" numCol="1" anchor="t" anchorCtr="0" compatLnSpc="1">
              <a:prstTxWarp prst="textNoShape">
                <a:avLst/>
              </a:prstTxWarp>
            </a:bodyPr>
            <a:lstStyle/>
            <a:p>
              <a:pPr defTabSz="1096650">
                <a:defRPr/>
              </a:pPr>
              <a:endParaRPr lang="en-US" sz="1799" kern="0">
                <a:solidFill>
                  <a:srgbClr val="000000"/>
                </a:solidFill>
              </a:endParaRPr>
            </a:p>
          </p:txBody>
        </p:sp>
        <p:sp>
          <p:nvSpPr>
            <p:cNvPr id="39" name="Rectangle 81"/>
            <p:cNvSpPr/>
            <p:nvPr/>
          </p:nvSpPr>
          <p:spPr>
            <a:xfrm>
              <a:off x="2629892" y="5389243"/>
              <a:ext cx="1290566" cy="600543"/>
            </a:xfrm>
            <a:prstGeom prst="rect">
              <a:avLst/>
            </a:prstGeom>
          </p:spPr>
          <p:txBody>
            <a:bodyPr wrap="square" lIns="91372" tIns="45688" rIns="91372" bIns="45688">
              <a:spAutoFit/>
            </a:bodyPr>
            <a:lstStyle/>
            <a:p>
              <a:pPr algn="ctr" defTabSz="913383" fontAlgn="base">
                <a:lnSpc>
                  <a:spcPct val="90000"/>
                </a:lnSpc>
                <a:spcBef>
                  <a:spcPct val="0"/>
                </a:spcBef>
                <a:spcAft>
                  <a:spcPct val="0"/>
                </a:spcAft>
              </a:pPr>
              <a:r>
                <a:rPr lang="en-US" sz="1799" kern="0" spc="-50" dirty="0">
                  <a:gradFill>
                    <a:gsLst>
                      <a:gs pos="0">
                        <a:srgbClr val="FFFFFF"/>
                      </a:gs>
                      <a:gs pos="100000">
                        <a:srgbClr val="FFFFFF"/>
                      </a:gs>
                    </a:gsLst>
                    <a:lin ang="16200000" scaled="0"/>
                  </a:gradFill>
                </a:rPr>
                <a:t>Continuous feedback</a:t>
              </a:r>
            </a:p>
          </p:txBody>
        </p:sp>
      </p:grpSp>
      <p:grpSp>
        <p:nvGrpSpPr>
          <p:cNvPr id="3" name="Group 85"/>
          <p:cNvGrpSpPr/>
          <p:nvPr/>
        </p:nvGrpSpPr>
        <p:grpSpPr>
          <a:xfrm>
            <a:off x="8493810" y="4170928"/>
            <a:ext cx="2309525" cy="1725245"/>
            <a:chOff x="6704502" y="4142150"/>
            <a:chExt cx="2264767" cy="1691809"/>
          </a:xfrm>
        </p:grpSpPr>
        <p:pic>
          <p:nvPicPr>
            <p:cNvPr id="27" name="Picture 86" descr="\\MAGNUM\Projects\Microsoft\Cloud Power FY12\Design\ICONS_PNG\Tower.png"/>
            <p:cNvPicPr>
              <a:picLocks noChangeAspect="1" noChangeArrowheads="1"/>
            </p:cNvPicPr>
            <p:nvPr/>
          </p:nvPicPr>
          <p:blipFill>
            <a:blip r:embed="rId5" cstate="print">
              <a:lum bright="100000" contrast="100000"/>
            </a:blip>
            <a:stretch>
              <a:fillRect/>
            </a:stretch>
          </p:blipFill>
          <p:spPr bwMode="auto">
            <a:xfrm>
              <a:off x="7200337" y="4142150"/>
              <a:ext cx="1478834" cy="1314520"/>
            </a:xfrm>
            <a:prstGeom prst="rect">
              <a:avLst/>
            </a:prstGeom>
            <a:noFill/>
          </p:spPr>
        </p:pic>
        <p:grpSp>
          <p:nvGrpSpPr>
            <p:cNvPr id="28" name="Group 740"/>
            <p:cNvGrpSpPr>
              <a:grpSpLocks noChangeAspect="1"/>
            </p:cNvGrpSpPr>
            <p:nvPr/>
          </p:nvGrpSpPr>
          <p:grpSpPr bwMode="auto">
            <a:xfrm>
              <a:off x="7570041" y="4617652"/>
              <a:ext cx="423783" cy="363516"/>
              <a:chOff x="7349" y="-2816"/>
              <a:chExt cx="661" cy="567"/>
            </a:xfrm>
            <a:solidFill>
              <a:srgbClr val="FFFFFF">
                <a:lumMod val="75000"/>
              </a:srgbClr>
            </a:solidFill>
          </p:grpSpPr>
          <p:sp>
            <p:nvSpPr>
              <p:cNvPr id="29" name="Freeform 741"/>
              <p:cNvSpPr>
                <a:spLocks/>
              </p:cNvSpPr>
              <p:nvPr/>
            </p:nvSpPr>
            <p:spPr bwMode="auto">
              <a:xfrm>
                <a:off x="7573" y="-2676"/>
                <a:ext cx="213" cy="427"/>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grpFill/>
              <a:ln>
                <a:noFill/>
              </a:ln>
              <a:extLst/>
            </p:spPr>
            <p:txBody>
              <a:bodyPr vert="horz" wrap="square" lIns="91390" tIns="45696" rIns="91390" bIns="45696" numCol="1" anchor="t" anchorCtr="0" compatLnSpc="1">
                <a:prstTxWarp prst="textNoShape">
                  <a:avLst/>
                </a:prstTxWarp>
              </a:bodyPr>
              <a:lstStyle/>
              <a:p>
                <a:pPr defTabSz="913861">
                  <a:defRPr/>
                </a:pPr>
                <a:endParaRPr lang="en-US" sz="1799" kern="0">
                  <a:solidFill>
                    <a:srgbClr val="FFFFFF"/>
                  </a:solidFill>
                </a:endParaRPr>
              </a:p>
            </p:txBody>
          </p:sp>
          <p:sp>
            <p:nvSpPr>
              <p:cNvPr id="30" name="Oval 742"/>
              <p:cNvSpPr>
                <a:spLocks noChangeArrowheads="1"/>
              </p:cNvSpPr>
              <p:nvPr/>
            </p:nvSpPr>
            <p:spPr bwMode="auto">
              <a:xfrm>
                <a:off x="7616" y="-2816"/>
                <a:ext cx="127" cy="128"/>
              </a:xfrm>
              <a:prstGeom prst="ellipse">
                <a:avLst/>
              </a:prstGeom>
              <a:grpFill/>
              <a:ln>
                <a:noFill/>
              </a:ln>
              <a:extLst/>
            </p:spPr>
            <p:txBody>
              <a:bodyPr vert="horz" wrap="square" lIns="91390" tIns="45696" rIns="91390" bIns="45696" numCol="1" anchor="t" anchorCtr="0" compatLnSpc="1">
                <a:prstTxWarp prst="textNoShape">
                  <a:avLst/>
                </a:prstTxWarp>
              </a:bodyPr>
              <a:lstStyle/>
              <a:p>
                <a:pPr defTabSz="913861">
                  <a:defRPr/>
                </a:pPr>
                <a:endParaRPr lang="en-US" sz="1799" kern="0">
                  <a:solidFill>
                    <a:srgbClr val="FFFFFF"/>
                  </a:solidFill>
                </a:endParaRPr>
              </a:p>
            </p:txBody>
          </p:sp>
          <p:sp>
            <p:nvSpPr>
              <p:cNvPr id="31" name="Freeform 743"/>
              <p:cNvSpPr>
                <a:spLocks/>
              </p:cNvSpPr>
              <p:nvPr/>
            </p:nvSpPr>
            <p:spPr bwMode="auto">
              <a:xfrm>
                <a:off x="7831" y="-2660"/>
                <a:ext cx="179" cy="364"/>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7 w 76"/>
                  <a:gd name="T15" fmla="*/ 154 h 154"/>
                  <a:gd name="T16" fmla="*/ 48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7" y="154"/>
                    </a:cubicBezTo>
                    <a:cubicBezTo>
                      <a:pt x="48" y="154"/>
                      <a:pt x="48" y="154"/>
                      <a:pt x="48"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p:spPr>
            <p:txBody>
              <a:bodyPr vert="horz" wrap="square" lIns="91390" tIns="45696" rIns="91390" bIns="45696" numCol="1" anchor="t" anchorCtr="0" compatLnSpc="1">
                <a:prstTxWarp prst="textNoShape">
                  <a:avLst/>
                </a:prstTxWarp>
              </a:bodyPr>
              <a:lstStyle/>
              <a:p>
                <a:pPr defTabSz="913861">
                  <a:defRPr/>
                </a:pPr>
                <a:endParaRPr lang="en-US" sz="1799" kern="0">
                  <a:solidFill>
                    <a:srgbClr val="FFFFFF"/>
                  </a:solidFill>
                </a:endParaRPr>
              </a:p>
            </p:txBody>
          </p:sp>
          <p:sp>
            <p:nvSpPr>
              <p:cNvPr id="32" name="Oval 744"/>
              <p:cNvSpPr>
                <a:spLocks noChangeArrowheads="1"/>
              </p:cNvSpPr>
              <p:nvPr/>
            </p:nvSpPr>
            <p:spPr bwMode="auto">
              <a:xfrm>
                <a:off x="7866" y="-2780"/>
                <a:ext cx="109" cy="108"/>
              </a:xfrm>
              <a:prstGeom prst="ellipse">
                <a:avLst/>
              </a:prstGeom>
              <a:grpFill/>
              <a:ln>
                <a:noFill/>
              </a:ln>
              <a:extLst/>
            </p:spPr>
            <p:txBody>
              <a:bodyPr vert="horz" wrap="square" lIns="91390" tIns="45696" rIns="91390" bIns="45696" numCol="1" anchor="t" anchorCtr="0" compatLnSpc="1">
                <a:prstTxWarp prst="textNoShape">
                  <a:avLst/>
                </a:prstTxWarp>
              </a:bodyPr>
              <a:lstStyle/>
              <a:p>
                <a:pPr defTabSz="913861">
                  <a:defRPr/>
                </a:pPr>
                <a:endParaRPr lang="en-US" sz="1799" kern="0">
                  <a:solidFill>
                    <a:srgbClr val="FFFFFF"/>
                  </a:solidFill>
                </a:endParaRPr>
              </a:p>
            </p:txBody>
          </p:sp>
          <p:sp>
            <p:nvSpPr>
              <p:cNvPr id="33" name="Freeform 745"/>
              <p:cNvSpPr>
                <a:spLocks/>
              </p:cNvSpPr>
              <p:nvPr/>
            </p:nvSpPr>
            <p:spPr bwMode="auto">
              <a:xfrm>
                <a:off x="7349" y="-2660"/>
                <a:ext cx="179" cy="364"/>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p:spPr>
            <p:txBody>
              <a:bodyPr vert="horz" wrap="square" lIns="91390" tIns="45696" rIns="91390" bIns="45696" numCol="1" anchor="t" anchorCtr="0" compatLnSpc="1">
                <a:prstTxWarp prst="textNoShape">
                  <a:avLst/>
                </a:prstTxWarp>
              </a:bodyPr>
              <a:lstStyle/>
              <a:p>
                <a:pPr defTabSz="913861">
                  <a:defRPr/>
                </a:pPr>
                <a:endParaRPr lang="en-US" sz="1799" kern="0">
                  <a:solidFill>
                    <a:srgbClr val="FFFFFF"/>
                  </a:solidFill>
                </a:endParaRPr>
              </a:p>
            </p:txBody>
          </p:sp>
          <p:sp>
            <p:nvSpPr>
              <p:cNvPr id="34" name="Oval 746"/>
              <p:cNvSpPr>
                <a:spLocks noChangeArrowheads="1"/>
              </p:cNvSpPr>
              <p:nvPr/>
            </p:nvSpPr>
            <p:spPr bwMode="auto">
              <a:xfrm>
                <a:off x="7384" y="-2780"/>
                <a:ext cx="109" cy="108"/>
              </a:xfrm>
              <a:prstGeom prst="ellipse">
                <a:avLst/>
              </a:prstGeom>
              <a:grpFill/>
              <a:ln>
                <a:noFill/>
              </a:ln>
              <a:extLst/>
            </p:spPr>
            <p:txBody>
              <a:bodyPr vert="horz" wrap="square" lIns="91390" tIns="45696" rIns="91390" bIns="45696" numCol="1" anchor="t" anchorCtr="0" compatLnSpc="1">
                <a:prstTxWarp prst="textNoShape">
                  <a:avLst/>
                </a:prstTxWarp>
              </a:bodyPr>
              <a:lstStyle/>
              <a:p>
                <a:pPr defTabSz="913861">
                  <a:defRPr/>
                </a:pPr>
                <a:endParaRPr lang="en-US" sz="1799" kern="0">
                  <a:solidFill>
                    <a:srgbClr val="FFFFFF"/>
                  </a:solidFill>
                </a:endParaRPr>
              </a:p>
            </p:txBody>
          </p:sp>
        </p:grpSp>
        <p:sp>
          <p:nvSpPr>
            <p:cNvPr id="40" name="Rectangle 88"/>
            <p:cNvSpPr/>
            <p:nvPr/>
          </p:nvSpPr>
          <p:spPr>
            <a:xfrm>
              <a:off x="6704502" y="5245138"/>
              <a:ext cx="2264767" cy="588821"/>
            </a:xfrm>
            <a:prstGeom prst="rect">
              <a:avLst/>
            </a:prstGeom>
          </p:spPr>
          <p:txBody>
            <a:bodyPr wrap="square" lIns="91372" tIns="45688" rIns="91372" bIns="45688">
              <a:spAutoFit/>
            </a:bodyPr>
            <a:lstStyle/>
            <a:p>
              <a:pPr algn="ctr" defTabSz="913383" fontAlgn="base">
                <a:lnSpc>
                  <a:spcPct val="90000"/>
                </a:lnSpc>
                <a:spcBef>
                  <a:spcPct val="0"/>
                </a:spcBef>
                <a:spcAft>
                  <a:spcPct val="0"/>
                </a:spcAft>
              </a:pPr>
              <a:r>
                <a:rPr lang="en-US" sz="1799" kern="0" spc="-50" dirty="0">
                  <a:gradFill>
                    <a:gsLst>
                      <a:gs pos="0">
                        <a:srgbClr val="FFFFFF"/>
                      </a:gs>
                      <a:gs pos="100000">
                        <a:srgbClr val="FFFFFF"/>
                      </a:gs>
                    </a:gsLst>
                    <a:lin ang="16200000" scaled="0"/>
                  </a:gradFill>
                </a:rPr>
                <a:t>Heterogeneous</a:t>
              </a:r>
            </a:p>
            <a:p>
              <a:pPr algn="ctr" defTabSz="913383" fontAlgn="base">
                <a:lnSpc>
                  <a:spcPct val="90000"/>
                </a:lnSpc>
                <a:spcBef>
                  <a:spcPct val="0"/>
                </a:spcBef>
                <a:spcAft>
                  <a:spcPct val="0"/>
                </a:spcAft>
              </a:pPr>
              <a:r>
                <a:rPr lang="en-US" sz="1799" kern="0" spc="-50" dirty="0">
                  <a:gradFill>
                    <a:gsLst>
                      <a:gs pos="0">
                        <a:srgbClr val="FFFFFF"/>
                      </a:gs>
                      <a:gs pos="100000">
                        <a:srgbClr val="FFFFFF"/>
                      </a:gs>
                    </a:gsLst>
                    <a:lin ang="16200000" scaled="0"/>
                  </a:gradFill>
                </a:rPr>
                <a:t>development teams </a:t>
              </a:r>
            </a:p>
          </p:txBody>
        </p:sp>
      </p:grpSp>
      <p:grpSp>
        <p:nvGrpSpPr>
          <p:cNvPr id="35" name="Group 105"/>
          <p:cNvGrpSpPr/>
          <p:nvPr/>
        </p:nvGrpSpPr>
        <p:grpSpPr>
          <a:xfrm>
            <a:off x="6694818" y="4470449"/>
            <a:ext cx="1291908" cy="1425724"/>
            <a:chOff x="5180148" y="4445836"/>
            <a:chExt cx="1266871" cy="1398095"/>
          </a:xfrm>
        </p:grpSpPr>
        <p:sp>
          <p:nvSpPr>
            <p:cNvPr id="41" name="Freeform 16"/>
            <p:cNvSpPr>
              <a:spLocks noChangeAspect="1" noEditPoints="1"/>
            </p:cNvSpPr>
            <p:nvPr/>
          </p:nvSpPr>
          <p:spPr bwMode="auto">
            <a:xfrm>
              <a:off x="5452006" y="4445836"/>
              <a:ext cx="723159" cy="726024"/>
            </a:xfrm>
            <a:custGeom>
              <a:avLst/>
              <a:gdLst>
                <a:gd name="T0" fmla="*/ 534 w 534"/>
                <a:gd name="T1" fmla="*/ 266 h 536"/>
                <a:gd name="T2" fmla="*/ 0 w 534"/>
                <a:gd name="T3" fmla="*/ 266 h 536"/>
                <a:gd name="T4" fmla="*/ 269 w 534"/>
                <a:gd name="T5" fmla="*/ 32 h 536"/>
                <a:gd name="T6" fmla="*/ 269 w 534"/>
                <a:gd name="T7" fmla="*/ 503 h 536"/>
                <a:gd name="T8" fmla="*/ 269 w 534"/>
                <a:gd name="T9" fmla="*/ 32 h 536"/>
                <a:gd name="T10" fmla="*/ 261 w 534"/>
                <a:gd name="T11" fmla="*/ 158 h 536"/>
                <a:gd name="T12" fmla="*/ 149 w 534"/>
                <a:gd name="T13" fmla="*/ 191 h 536"/>
                <a:gd name="T14" fmla="*/ 127 w 534"/>
                <a:gd name="T15" fmla="*/ 156 h 536"/>
                <a:gd name="T16" fmla="*/ 237 w 534"/>
                <a:gd name="T17" fmla="*/ 132 h 536"/>
                <a:gd name="T18" fmla="*/ 261 w 534"/>
                <a:gd name="T19" fmla="*/ 150 h 536"/>
                <a:gd name="T20" fmla="*/ 391 w 534"/>
                <a:gd name="T21" fmla="*/ 191 h 536"/>
                <a:gd name="T22" fmla="*/ 411 w 534"/>
                <a:gd name="T23" fmla="*/ 150 h 536"/>
                <a:gd name="T24" fmla="*/ 296 w 534"/>
                <a:gd name="T25" fmla="*/ 128 h 536"/>
                <a:gd name="T26" fmla="*/ 283 w 534"/>
                <a:gd name="T27" fmla="*/ 158 h 536"/>
                <a:gd name="T28" fmla="*/ 391 w 534"/>
                <a:gd name="T29" fmla="*/ 191 h 536"/>
                <a:gd name="T30" fmla="*/ 338 w 534"/>
                <a:gd name="T31" fmla="*/ 291 h 536"/>
                <a:gd name="T32" fmla="*/ 422 w 534"/>
                <a:gd name="T33" fmla="*/ 238 h 536"/>
                <a:gd name="T34" fmla="*/ 377 w 534"/>
                <a:gd name="T35" fmla="*/ 203 h 536"/>
                <a:gd name="T36" fmla="*/ 281 w 534"/>
                <a:gd name="T37" fmla="*/ 258 h 536"/>
                <a:gd name="T38" fmla="*/ 322 w 534"/>
                <a:gd name="T39" fmla="*/ 288 h 536"/>
                <a:gd name="T40" fmla="*/ 218 w 534"/>
                <a:gd name="T41" fmla="*/ 297 h 536"/>
                <a:gd name="T42" fmla="*/ 261 w 534"/>
                <a:gd name="T43" fmla="*/ 248 h 536"/>
                <a:gd name="T44" fmla="*/ 149 w 534"/>
                <a:gd name="T45" fmla="*/ 205 h 536"/>
                <a:gd name="T46" fmla="*/ 115 w 534"/>
                <a:gd name="T47" fmla="*/ 248 h 536"/>
                <a:gd name="T48" fmla="*/ 218 w 534"/>
                <a:gd name="T49" fmla="*/ 297 h 536"/>
                <a:gd name="T50" fmla="*/ 257 w 534"/>
                <a:gd name="T51" fmla="*/ 278 h 536"/>
                <a:gd name="T52" fmla="*/ 206 w 534"/>
                <a:gd name="T53" fmla="*/ 313 h 536"/>
                <a:gd name="T54" fmla="*/ 155 w 534"/>
                <a:gd name="T55" fmla="*/ 293 h 536"/>
                <a:gd name="T56" fmla="*/ 164 w 534"/>
                <a:gd name="T57" fmla="*/ 370 h 536"/>
                <a:gd name="T58" fmla="*/ 263 w 534"/>
                <a:gd name="T59" fmla="*/ 408 h 536"/>
                <a:gd name="T60" fmla="*/ 263 w 534"/>
                <a:gd name="T61" fmla="*/ 280 h 536"/>
                <a:gd name="T62" fmla="*/ 322 w 534"/>
                <a:gd name="T63" fmla="*/ 303 h 536"/>
                <a:gd name="T64" fmla="*/ 277 w 534"/>
                <a:gd name="T65" fmla="*/ 278 h 536"/>
                <a:gd name="T66" fmla="*/ 287 w 534"/>
                <a:gd name="T67" fmla="*/ 413 h 536"/>
                <a:gd name="T68" fmla="*/ 385 w 534"/>
                <a:gd name="T69" fmla="*/ 356 h 536"/>
                <a:gd name="T70" fmla="*/ 377 w 534"/>
                <a:gd name="T71" fmla="*/ 284 h 536"/>
                <a:gd name="T72" fmla="*/ 336 w 534"/>
                <a:gd name="T73" fmla="*/ 305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261" y="150"/>
                  </a:moveTo>
                  <a:cubicBezTo>
                    <a:pt x="265" y="152"/>
                    <a:pt x="265" y="156"/>
                    <a:pt x="261" y="158"/>
                  </a:cubicBezTo>
                  <a:cubicBezTo>
                    <a:pt x="166" y="195"/>
                    <a:pt x="166" y="195"/>
                    <a:pt x="166" y="195"/>
                  </a:cubicBezTo>
                  <a:cubicBezTo>
                    <a:pt x="160" y="195"/>
                    <a:pt x="153" y="195"/>
                    <a:pt x="149" y="191"/>
                  </a:cubicBezTo>
                  <a:cubicBezTo>
                    <a:pt x="123" y="166"/>
                    <a:pt x="123" y="166"/>
                    <a:pt x="123" y="166"/>
                  </a:cubicBezTo>
                  <a:cubicBezTo>
                    <a:pt x="121" y="162"/>
                    <a:pt x="121" y="158"/>
                    <a:pt x="127" y="156"/>
                  </a:cubicBezTo>
                  <a:cubicBezTo>
                    <a:pt x="220" y="130"/>
                    <a:pt x="220" y="130"/>
                    <a:pt x="220" y="130"/>
                  </a:cubicBezTo>
                  <a:cubicBezTo>
                    <a:pt x="225" y="128"/>
                    <a:pt x="233" y="130"/>
                    <a:pt x="237" y="132"/>
                  </a:cubicBezTo>
                  <a:cubicBezTo>
                    <a:pt x="261" y="150"/>
                    <a:pt x="261" y="150"/>
                    <a:pt x="261" y="150"/>
                  </a:cubicBezTo>
                  <a:cubicBezTo>
                    <a:pt x="261" y="150"/>
                    <a:pt x="261" y="150"/>
                    <a:pt x="261" y="150"/>
                  </a:cubicBezTo>
                  <a:close/>
                  <a:moveTo>
                    <a:pt x="391" y="191"/>
                  </a:moveTo>
                  <a:cubicBezTo>
                    <a:pt x="391" y="191"/>
                    <a:pt x="391" y="191"/>
                    <a:pt x="391" y="191"/>
                  </a:cubicBezTo>
                  <a:cubicBezTo>
                    <a:pt x="415" y="160"/>
                    <a:pt x="415" y="160"/>
                    <a:pt x="415" y="160"/>
                  </a:cubicBezTo>
                  <a:cubicBezTo>
                    <a:pt x="419" y="156"/>
                    <a:pt x="417" y="152"/>
                    <a:pt x="411" y="150"/>
                  </a:cubicBezTo>
                  <a:cubicBezTo>
                    <a:pt x="411" y="150"/>
                    <a:pt x="411" y="150"/>
                    <a:pt x="312" y="124"/>
                  </a:cubicBezTo>
                  <a:cubicBezTo>
                    <a:pt x="306" y="122"/>
                    <a:pt x="300" y="124"/>
                    <a:pt x="296" y="128"/>
                  </a:cubicBezTo>
                  <a:cubicBezTo>
                    <a:pt x="296" y="128"/>
                    <a:pt x="296" y="128"/>
                    <a:pt x="279" y="148"/>
                  </a:cubicBezTo>
                  <a:cubicBezTo>
                    <a:pt x="277" y="152"/>
                    <a:pt x="277" y="156"/>
                    <a:pt x="283" y="158"/>
                  </a:cubicBezTo>
                  <a:cubicBezTo>
                    <a:pt x="283" y="158"/>
                    <a:pt x="283" y="158"/>
                    <a:pt x="377" y="195"/>
                  </a:cubicBezTo>
                  <a:cubicBezTo>
                    <a:pt x="381" y="195"/>
                    <a:pt x="389" y="195"/>
                    <a:pt x="391" y="191"/>
                  </a:cubicBezTo>
                  <a:close/>
                  <a:moveTo>
                    <a:pt x="322" y="288"/>
                  </a:moveTo>
                  <a:cubicBezTo>
                    <a:pt x="326" y="293"/>
                    <a:pt x="334" y="293"/>
                    <a:pt x="338" y="291"/>
                  </a:cubicBezTo>
                  <a:cubicBezTo>
                    <a:pt x="419" y="250"/>
                    <a:pt x="419" y="250"/>
                    <a:pt x="419" y="250"/>
                  </a:cubicBezTo>
                  <a:cubicBezTo>
                    <a:pt x="426" y="246"/>
                    <a:pt x="426" y="242"/>
                    <a:pt x="422" y="238"/>
                  </a:cubicBezTo>
                  <a:cubicBezTo>
                    <a:pt x="393" y="207"/>
                    <a:pt x="393" y="207"/>
                    <a:pt x="393" y="207"/>
                  </a:cubicBezTo>
                  <a:cubicBezTo>
                    <a:pt x="389" y="203"/>
                    <a:pt x="383" y="201"/>
                    <a:pt x="377" y="203"/>
                  </a:cubicBezTo>
                  <a:cubicBezTo>
                    <a:pt x="283" y="248"/>
                    <a:pt x="283" y="248"/>
                    <a:pt x="283" y="248"/>
                  </a:cubicBezTo>
                  <a:cubicBezTo>
                    <a:pt x="277" y="250"/>
                    <a:pt x="277" y="254"/>
                    <a:pt x="281" y="258"/>
                  </a:cubicBezTo>
                  <a:cubicBezTo>
                    <a:pt x="322" y="288"/>
                    <a:pt x="322" y="288"/>
                    <a:pt x="322" y="288"/>
                  </a:cubicBezTo>
                  <a:cubicBezTo>
                    <a:pt x="322" y="288"/>
                    <a:pt x="322" y="288"/>
                    <a:pt x="322" y="288"/>
                  </a:cubicBezTo>
                  <a:close/>
                  <a:moveTo>
                    <a:pt x="218" y="297"/>
                  </a:moveTo>
                  <a:cubicBezTo>
                    <a:pt x="218" y="297"/>
                    <a:pt x="218" y="297"/>
                    <a:pt x="218" y="297"/>
                  </a:cubicBezTo>
                  <a:cubicBezTo>
                    <a:pt x="261" y="258"/>
                    <a:pt x="261" y="258"/>
                    <a:pt x="261" y="258"/>
                  </a:cubicBezTo>
                  <a:cubicBezTo>
                    <a:pt x="265" y="254"/>
                    <a:pt x="265" y="250"/>
                    <a:pt x="261" y="248"/>
                  </a:cubicBezTo>
                  <a:cubicBezTo>
                    <a:pt x="261" y="248"/>
                    <a:pt x="261" y="248"/>
                    <a:pt x="164" y="203"/>
                  </a:cubicBezTo>
                  <a:cubicBezTo>
                    <a:pt x="160" y="201"/>
                    <a:pt x="153" y="203"/>
                    <a:pt x="149" y="205"/>
                  </a:cubicBezTo>
                  <a:cubicBezTo>
                    <a:pt x="149" y="205"/>
                    <a:pt x="149" y="205"/>
                    <a:pt x="113" y="236"/>
                  </a:cubicBezTo>
                  <a:cubicBezTo>
                    <a:pt x="109" y="240"/>
                    <a:pt x="111" y="244"/>
                    <a:pt x="115" y="248"/>
                  </a:cubicBezTo>
                  <a:cubicBezTo>
                    <a:pt x="115" y="248"/>
                    <a:pt x="115" y="248"/>
                    <a:pt x="204" y="299"/>
                  </a:cubicBezTo>
                  <a:cubicBezTo>
                    <a:pt x="208" y="301"/>
                    <a:pt x="214" y="299"/>
                    <a:pt x="218" y="297"/>
                  </a:cubicBezTo>
                  <a:close/>
                  <a:moveTo>
                    <a:pt x="263" y="280"/>
                  </a:moveTo>
                  <a:cubicBezTo>
                    <a:pt x="263" y="276"/>
                    <a:pt x="261" y="274"/>
                    <a:pt x="257" y="278"/>
                  </a:cubicBezTo>
                  <a:cubicBezTo>
                    <a:pt x="220" y="311"/>
                    <a:pt x="220" y="311"/>
                    <a:pt x="220" y="311"/>
                  </a:cubicBezTo>
                  <a:cubicBezTo>
                    <a:pt x="216" y="315"/>
                    <a:pt x="210" y="315"/>
                    <a:pt x="206" y="313"/>
                  </a:cubicBezTo>
                  <a:cubicBezTo>
                    <a:pt x="164" y="288"/>
                    <a:pt x="164" y="288"/>
                    <a:pt x="164" y="288"/>
                  </a:cubicBezTo>
                  <a:cubicBezTo>
                    <a:pt x="160" y="286"/>
                    <a:pt x="155" y="288"/>
                    <a:pt x="155" y="293"/>
                  </a:cubicBezTo>
                  <a:cubicBezTo>
                    <a:pt x="155" y="358"/>
                    <a:pt x="155" y="358"/>
                    <a:pt x="155" y="358"/>
                  </a:cubicBezTo>
                  <a:cubicBezTo>
                    <a:pt x="155" y="362"/>
                    <a:pt x="160" y="368"/>
                    <a:pt x="164" y="370"/>
                  </a:cubicBezTo>
                  <a:cubicBezTo>
                    <a:pt x="255" y="413"/>
                    <a:pt x="255" y="413"/>
                    <a:pt x="255" y="413"/>
                  </a:cubicBezTo>
                  <a:cubicBezTo>
                    <a:pt x="259" y="415"/>
                    <a:pt x="263" y="413"/>
                    <a:pt x="263" y="408"/>
                  </a:cubicBezTo>
                  <a:cubicBezTo>
                    <a:pt x="263" y="280"/>
                    <a:pt x="263" y="280"/>
                    <a:pt x="263" y="280"/>
                  </a:cubicBezTo>
                  <a:cubicBezTo>
                    <a:pt x="263" y="280"/>
                    <a:pt x="263" y="280"/>
                    <a:pt x="263" y="280"/>
                  </a:cubicBezTo>
                  <a:close/>
                  <a:moveTo>
                    <a:pt x="336" y="305"/>
                  </a:moveTo>
                  <a:cubicBezTo>
                    <a:pt x="332" y="307"/>
                    <a:pt x="326" y="305"/>
                    <a:pt x="322" y="303"/>
                  </a:cubicBezTo>
                  <a:cubicBezTo>
                    <a:pt x="285" y="274"/>
                    <a:pt x="285" y="274"/>
                    <a:pt x="285" y="274"/>
                  </a:cubicBezTo>
                  <a:cubicBezTo>
                    <a:pt x="281" y="272"/>
                    <a:pt x="277" y="274"/>
                    <a:pt x="277" y="278"/>
                  </a:cubicBezTo>
                  <a:cubicBezTo>
                    <a:pt x="277" y="406"/>
                    <a:pt x="277" y="406"/>
                    <a:pt x="277" y="406"/>
                  </a:cubicBezTo>
                  <a:cubicBezTo>
                    <a:pt x="277" y="413"/>
                    <a:pt x="281" y="415"/>
                    <a:pt x="287" y="413"/>
                  </a:cubicBezTo>
                  <a:cubicBezTo>
                    <a:pt x="377" y="370"/>
                    <a:pt x="377" y="370"/>
                    <a:pt x="377" y="370"/>
                  </a:cubicBezTo>
                  <a:cubicBezTo>
                    <a:pt x="381" y="368"/>
                    <a:pt x="385" y="362"/>
                    <a:pt x="385" y="356"/>
                  </a:cubicBezTo>
                  <a:cubicBezTo>
                    <a:pt x="385" y="288"/>
                    <a:pt x="385" y="288"/>
                    <a:pt x="385" y="288"/>
                  </a:cubicBezTo>
                  <a:cubicBezTo>
                    <a:pt x="385" y="284"/>
                    <a:pt x="381" y="280"/>
                    <a:pt x="377" y="284"/>
                  </a:cubicBezTo>
                  <a:cubicBezTo>
                    <a:pt x="336" y="305"/>
                    <a:pt x="336" y="305"/>
                    <a:pt x="336" y="305"/>
                  </a:cubicBezTo>
                  <a:cubicBezTo>
                    <a:pt x="336" y="305"/>
                    <a:pt x="336" y="305"/>
                    <a:pt x="336" y="305"/>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0" tIns="45696" rIns="91390" bIns="45696" numCol="1" anchor="t" anchorCtr="0" compatLnSpc="1">
              <a:prstTxWarp prst="textNoShape">
                <a:avLst/>
              </a:prstTxWarp>
            </a:bodyPr>
            <a:lstStyle/>
            <a:p>
              <a:pPr defTabSz="913825">
                <a:defRPr/>
              </a:pPr>
              <a:endParaRPr lang="en-US" sz="1799" kern="0">
                <a:solidFill>
                  <a:srgbClr val="000000"/>
                </a:solidFill>
              </a:endParaRPr>
            </a:p>
          </p:txBody>
        </p:sp>
        <p:sp>
          <p:nvSpPr>
            <p:cNvPr id="42" name="Rectangle 107"/>
            <p:cNvSpPr/>
            <p:nvPr/>
          </p:nvSpPr>
          <p:spPr>
            <a:xfrm>
              <a:off x="5180148" y="5255110"/>
              <a:ext cx="1266871" cy="588821"/>
            </a:xfrm>
            <a:prstGeom prst="rect">
              <a:avLst/>
            </a:prstGeom>
          </p:spPr>
          <p:txBody>
            <a:bodyPr wrap="square" lIns="91372" tIns="45688" rIns="91372" bIns="45688">
              <a:spAutoFit/>
            </a:bodyPr>
            <a:lstStyle/>
            <a:p>
              <a:pPr algn="ctr" defTabSz="913383" fontAlgn="base">
                <a:lnSpc>
                  <a:spcPct val="90000"/>
                </a:lnSpc>
                <a:spcBef>
                  <a:spcPct val="0"/>
                </a:spcBef>
                <a:spcAft>
                  <a:spcPct val="0"/>
                </a:spcAft>
              </a:pPr>
              <a:r>
                <a:rPr lang="en-US" sz="1799" kern="0" spc="-50" dirty="0">
                  <a:gradFill>
                    <a:gsLst>
                      <a:gs pos="0">
                        <a:srgbClr val="FFFFFF"/>
                      </a:gs>
                      <a:gs pos="100000">
                        <a:srgbClr val="FFFFFF"/>
                      </a:gs>
                    </a:gsLst>
                    <a:lin ang="16200000" scaled="0"/>
                  </a:gradFill>
                </a:rPr>
                <a:t>Continuous delivery</a:t>
              </a:r>
            </a:p>
          </p:txBody>
        </p:sp>
      </p:grpSp>
      <p:grpSp>
        <p:nvGrpSpPr>
          <p:cNvPr id="10" name="Group 111"/>
          <p:cNvGrpSpPr/>
          <p:nvPr/>
        </p:nvGrpSpPr>
        <p:grpSpPr>
          <a:xfrm>
            <a:off x="9451476" y="2227030"/>
            <a:ext cx="791627" cy="1092268"/>
            <a:chOff x="8766108" y="2320123"/>
            <a:chExt cx="791740" cy="1092422"/>
          </a:xfrm>
        </p:grpSpPr>
        <p:sp>
          <p:nvSpPr>
            <p:cNvPr id="45" name="Freeform 11"/>
            <p:cNvSpPr>
              <a:spLocks noEditPoints="1"/>
            </p:cNvSpPr>
            <p:nvPr/>
          </p:nvSpPr>
          <p:spPr bwMode="auto">
            <a:xfrm>
              <a:off x="8898563" y="2320123"/>
              <a:ext cx="526828" cy="486636"/>
            </a:xfrm>
            <a:custGeom>
              <a:avLst/>
              <a:gdLst>
                <a:gd name="T0" fmla="*/ 146 w 205"/>
                <a:gd name="T1" fmla="*/ 106 h 190"/>
                <a:gd name="T2" fmla="*/ 123 w 205"/>
                <a:gd name="T3" fmla="*/ 59 h 190"/>
                <a:gd name="T4" fmla="*/ 91 w 205"/>
                <a:gd name="T5" fmla="*/ 38 h 190"/>
                <a:gd name="T6" fmla="*/ 78 w 205"/>
                <a:gd name="T7" fmla="*/ 11 h 190"/>
                <a:gd name="T8" fmla="*/ 56 w 205"/>
                <a:gd name="T9" fmla="*/ 11 h 190"/>
                <a:gd name="T10" fmla="*/ 32 w 205"/>
                <a:gd name="T11" fmla="*/ 60 h 190"/>
                <a:gd name="T12" fmla="*/ 0 w 205"/>
                <a:gd name="T13" fmla="*/ 82 h 190"/>
                <a:gd name="T14" fmla="*/ 32 w 205"/>
                <a:gd name="T15" fmla="*/ 104 h 190"/>
                <a:gd name="T16" fmla="*/ 33 w 205"/>
                <a:gd name="T17" fmla="*/ 155 h 190"/>
                <a:gd name="T18" fmla="*/ 102 w 205"/>
                <a:gd name="T19" fmla="*/ 155 h 190"/>
                <a:gd name="T20" fmla="*/ 131 w 205"/>
                <a:gd name="T21" fmla="*/ 148 h 190"/>
                <a:gd name="T22" fmla="*/ 205 w 205"/>
                <a:gd name="T23" fmla="*/ 137 h 190"/>
                <a:gd name="T24" fmla="*/ 71 w 205"/>
                <a:gd name="T25" fmla="*/ 121 h 190"/>
                <a:gd name="T26" fmla="*/ 79 w 205"/>
                <a:gd name="T27" fmla="*/ 108 h 190"/>
                <a:gd name="T28" fmla="*/ 71 w 205"/>
                <a:gd name="T29" fmla="*/ 121 h 190"/>
                <a:gd name="T30" fmla="*/ 71 w 205"/>
                <a:gd name="T31" fmla="*/ 72 h 190"/>
                <a:gd name="T32" fmla="*/ 89 w 205"/>
                <a:gd name="T33" fmla="*/ 78 h 190"/>
                <a:gd name="T34" fmla="*/ 71 w 205"/>
                <a:gd name="T35" fmla="*/ 96 h 190"/>
                <a:gd name="T36" fmla="*/ 63 w 205"/>
                <a:gd name="T37" fmla="*/ 74 h 190"/>
                <a:gd name="T38" fmla="*/ 47 w 205"/>
                <a:gd name="T39" fmla="*/ 87 h 190"/>
                <a:gd name="T40" fmla="*/ 47 w 205"/>
                <a:gd name="T41" fmla="*/ 79 h 190"/>
                <a:gd name="T42" fmla="*/ 85 w 205"/>
                <a:gd name="T43" fmla="*/ 43 h 190"/>
                <a:gd name="T44" fmla="*/ 78 w 205"/>
                <a:gd name="T45" fmla="*/ 61 h 190"/>
                <a:gd name="T46" fmla="*/ 71 w 205"/>
                <a:gd name="T47" fmla="*/ 23 h 190"/>
                <a:gd name="T48" fmla="*/ 101 w 205"/>
                <a:gd name="T49" fmla="*/ 81 h 190"/>
                <a:gd name="T50" fmla="*/ 140 w 205"/>
                <a:gd name="T51" fmla="*/ 111 h 190"/>
                <a:gd name="T52" fmla="*/ 89 w 205"/>
                <a:gd name="T53" fmla="*/ 103 h 190"/>
                <a:gd name="T54" fmla="*/ 63 w 205"/>
                <a:gd name="T55" fmla="*/ 25 h 190"/>
                <a:gd name="T56" fmla="*/ 44 w 205"/>
                <a:gd name="T57" fmla="*/ 72 h 190"/>
                <a:gd name="T58" fmla="*/ 63 w 205"/>
                <a:gd name="T59" fmla="*/ 25 h 190"/>
                <a:gd name="T60" fmla="*/ 44 w 205"/>
                <a:gd name="T61" fmla="*/ 94 h 190"/>
                <a:gd name="T62" fmla="*/ 63 w 205"/>
                <a:gd name="T63" fmla="*/ 121 h 190"/>
                <a:gd name="T64" fmla="*/ 39 w 205"/>
                <a:gd name="T65" fmla="*/ 100 h 190"/>
                <a:gd name="T66" fmla="*/ 82 w 205"/>
                <a:gd name="T67" fmla="*/ 124 h 190"/>
                <a:gd name="T68" fmla="*/ 130 w 205"/>
                <a:gd name="T69" fmla="*/ 127 h 190"/>
                <a:gd name="T70" fmla="*/ 129 w 205"/>
                <a:gd name="T71" fmla="*/ 14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5" h="190">
                  <a:moveTo>
                    <a:pt x="167" y="99"/>
                  </a:moveTo>
                  <a:cubicBezTo>
                    <a:pt x="159" y="99"/>
                    <a:pt x="152" y="102"/>
                    <a:pt x="146" y="106"/>
                  </a:cubicBezTo>
                  <a:cubicBezTo>
                    <a:pt x="118" y="73"/>
                    <a:pt x="118" y="73"/>
                    <a:pt x="118" y="73"/>
                  </a:cubicBezTo>
                  <a:cubicBezTo>
                    <a:pt x="121" y="69"/>
                    <a:pt x="123" y="64"/>
                    <a:pt x="123" y="59"/>
                  </a:cubicBezTo>
                  <a:cubicBezTo>
                    <a:pt x="123" y="46"/>
                    <a:pt x="113" y="36"/>
                    <a:pt x="101" y="36"/>
                  </a:cubicBezTo>
                  <a:cubicBezTo>
                    <a:pt x="97" y="36"/>
                    <a:pt x="94" y="37"/>
                    <a:pt x="91" y="38"/>
                  </a:cubicBezTo>
                  <a:cubicBezTo>
                    <a:pt x="76" y="17"/>
                    <a:pt x="76" y="17"/>
                    <a:pt x="76" y="17"/>
                  </a:cubicBezTo>
                  <a:cubicBezTo>
                    <a:pt x="77" y="15"/>
                    <a:pt x="78" y="13"/>
                    <a:pt x="78" y="11"/>
                  </a:cubicBezTo>
                  <a:cubicBezTo>
                    <a:pt x="78" y="5"/>
                    <a:pt x="73" y="0"/>
                    <a:pt x="67" y="0"/>
                  </a:cubicBezTo>
                  <a:cubicBezTo>
                    <a:pt x="61" y="0"/>
                    <a:pt x="56" y="5"/>
                    <a:pt x="56" y="11"/>
                  </a:cubicBezTo>
                  <a:cubicBezTo>
                    <a:pt x="56" y="13"/>
                    <a:pt x="57" y="16"/>
                    <a:pt x="58" y="17"/>
                  </a:cubicBezTo>
                  <a:cubicBezTo>
                    <a:pt x="32" y="60"/>
                    <a:pt x="32" y="60"/>
                    <a:pt x="32" y="60"/>
                  </a:cubicBezTo>
                  <a:cubicBezTo>
                    <a:pt x="29" y="59"/>
                    <a:pt x="27" y="59"/>
                    <a:pt x="24" y="59"/>
                  </a:cubicBezTo>
                  <a:cubicBezTo>
                    <a:pt x="11" y="59"/>
                    <a:pt x="0" y="69"/>
                    <a:pt x="0" y="82"/>
                  </a:cubicBezTo>
                  <a:cubicBezTo>
                    <a:pt x="0" y="95"/>
                    <a:pt x="11" y="106"/>
                    <a:pt x="24" y="106"/>
                  </a:cubicBezTo>
                  <a:cubicBezTo>
                    <a:pt x="26" y="106"/>
                    <a:pt x="29" y="105"/>
                    <a:pt x="32" y="104"/>
                  </a:cubicBezTo>
                  <a:cubicBezTo>
                    <a:pt x="46" y="128"/>
                    <a:pt x="46" y="128"/>
                    <a:pt x="46" y="128"/>
                  </a:cubicBezTo>
                  <a:cubicBezTo>
                    <a:pt x="38" y="134"/>
                    <a:pt x="33" y="144"/>
                    <a:pt x="33" y="155"/>
                  </a:cubicBezTo>
                  <a:cubicBezTo>
                    <a:pt x="33" y="174"/>
                    <a:pt x="48" y="190"/>
                    <a:pt x="67" y="190"/>
                  </a:cubicBezTo>
                  <a:cubicBezTo>
                    <a:pt x="86" y="190"/>
                    <a:pt x="102" y="174"/>
                    <a:pt x="102" y="155"/>
                  </a:cubicBezTo>
                  <a:cubicBezTo>
                    <a:pt x="102" y="155"/>
                    <a:pt x="101" y="154"/>
                    <a:pt x="101" y="153"/>
                  </a:cubicBezTo>
                  <a:cubicBezTo>
                    <a:pt x="131" y="148"/>
                    <a:pt x="131" y="148"/>
                    <a:pt x="131" y="148"/>
                  </a:cubicBezTo>
                  <a:cubicBezTo>
                    <a:pt x="135" y="164"/>
                    <a:pt x="150" y="175"/>
                    <a:pt x="167" y="175"/>
                  </a:cubicBezTo>
                  <a:cubicBezTo>
                    <a:pt x="188" y="175"/>
                    <a:pt x="205" y="158"/>
                    <a:pt x="205" y="137"/>
                  </a:cubicBezTo>
                  <a:cubicBezTo>
                    <a:pt x="205" y="116"/>
                    <a:pt x="188" y="99"/>
                    <a:pt x="167" y="99"/>
                  </a:cubicBezTo>
                  <a:close/>
                  <a:moveTo>
                    <a:pt x="71" y="121"/>
                  </a:moveTo>
                  <a:cubicBezTo>
                    <a:pt x="71" y="105"/>
                    <a:pt x="71" y="105"/>
                    <a:pt x="71" y="105"/>
                  </a:cubicBezTo>
                  <a:cubicBezTo>
                    <a:pt x="79" y="108"/>
                    <a:pt x="79" y="108"/>
                    <a:pt x="79" y="108"/>
                  </a:cubicBezTo>
                  <a:cubicBezTo>
                    <a:pt x="74" y="122"/>
                    <a:pt x="74" y="122"/>
                    <a:pt x="74" y="122"/>
                  </a:cubicBezTo>
                  <a:cubicBezTo>
                    <a:pt x="73" y="121"/>
                    <a:pt x="72" y="121"/>
                    <a:pt x="71" y="121"/>
                  </a:cubicBezTo>
                  <a:close/>
                  <a:moveTo>
                    <a:pt x="71" y="96"/>
                  </a:moveTo>
                  <a:cubicBezTo>
                    <a:pt x="71" y="72"/>
                    <a:pt x="71" y="72"/>
                    <a:pt x="71" y="72"/>
                  </a:cubicBezTo>
                  <a:cubicBezTo>
                    <a:pt x="81" y="69"/>
                    <a:pt x="81" y="69"/>
                    <a:pt x="81" y="69"/>
                  </a:cubicBezTo>
                  <a:cubicBezTo>
                    <a:pt x="83" y="73"/>
                    <a:pt x="86" y="76"/>
                    <a:pt x="89" y="78"/>
                  </a:cubicBezTo>
                  <a:cubicBezTo>
                    <a:pt x="82" y="100"/>
                    <a:pt x="82" y="100"/>
                    <a:pt x="82" y="100"/>
                  </a:cubicBezTo>
                  <a:lnTo>
                    <a:pt x="71" y="96"/>
                  </a:lnTo>
                  <a:close/>
                  <a:moveTo>
                    <a:pt x="47" y="79"/>
                  </a:moveTo>
                  <a:cubicBezTo>
                    <a:pt x="63" y="74"/>
                    <a:pt x="63" y="74"/>
                    <a:pt x="63" y="74"/>
                  </a:cubicBezTo>
                  <a:cubicBezTo>
                    <a:pt x="63" y="93"/>
                    <a:pt x="63" y="93"/>
                    <a:pt x="63" y="93"/>
                  </a:cubicBezTo>
                  <a:cubicBezTo>
                    <a:pt x="47" y="87"/>
                    <a:pt x="47" y="87"/>
                    <a:pt x="47" y="87"/>
                  </a:cubicBezTo>
                  <a:cubicBezTo>
                    <a:pt x="47" y="85"/>
                    <a:pt x="47" y="84"/>
                    <a:pt x="47" y="82"/>
                  </a:cubicBezTo>
                  <a:cubicBezTo>
                    <a:pt x="47" y="81"/>
                    <a:pt x="47" y="80"/>
                    <a:pt x="47" y="79"/>
                  </a:cubicBezTo>
                  <a:close/>
                  <a:moveTo>
                    <a:pt x="71" y="23"/>
                  </a:moveTo>
                  <a:cubicBezTo>
                    <a:pt x="85" y="43"/>
                    <a:pt x="85" y="43"/>
                    <a:pt x="85" y="43"/>
                  </a:cubicBezTo>
                  <a:cubicBezTo>
                    <a:pt x="81" y="47"/>
                    <a:pt x="78" y="53"/>
                    <a:pt x="78" y="59"/>
                  </a:cubicBezTo>
                  <a:cubicBezTo>
                    <a:pt x="78" y="60"/>
                    <a:pt x="78" y="61"/>
                    <a:pt x="78" y="61"/>
                  </a:cubicBezTo>
                  <a:cubicBezTo>
                    <a:pt x="71" y="64"/>
                    <a:pt x="71" y="64"/>
                    <a:pt x="71" y="64"/>
                  </a:cubicBezTo>
                  <a:lnTo>
                    <a:pt x="71" y="23"/>
                  </a:lnTo>
                  <a:close/>
                  <a:moveTo>
                    <a:pt x="97" y="81"/>
                  </a:moveTo>
                  <a:cubicBezTo>
                    <a:pt x="98" y="81"/>
                    <a:pt x="99" y="81"/>
                    <a:pt x="101" y="81"/>
                  </a:cubicBezTo>
                  <a:cubicBezTo>
                    <a:pt x="105" y="81"/>
                    <a:pt x="108" y="80"/>
                    <a:pt x="112" y="78"/>
                  </a:cubicBezTo>
                  <a:cubicBezTo>
                    <a:pt x="140" y="111"/>
                    <a:pt x="140" y="111"/>
                    <a:pt x="140" y="111"/>
                  </a:cubicBezTo>
                  <a:cubicBezTo>
                    <a:pt x="137" y="114"/>
                    <a:pt x="135" y="117"/>
                    <a:pt x="133" y="120"/>
                  </a:cubicBezTo>
                  <a:cubicBezTo>
                    <a:pt x="89" y="103"/>
                    <a:pt x="89" y="103"/>
                    <a:pt x="89" y="103"/>
                  </a:cubicBezTo>
                  <a:lnTo>
                    <a:pt x="97" y="81"/>
                  </a:lnTo>
                  <a:close/>
                  <a:moveTo>
                    <a:pt x="63" y="25"/>
                  </a:moveTo>
                  <a:cubicBezTo>
                    <a:pt x="63" y="66"/>
                    <a:pt x="63" y="66"/>
                    <a:pt x="63" y="66"/>
                  </a:cubicBezTo>
                  <a:cubicBezTo>
                    <a:pt x="44" y="72"/>
                    <a:pt x="44" y="72"/>
                    <a:pt x="44" y="72"/>
                  </a:cubicBezTo>
                  <a:cubicBezTo>
                    <a:pt x="43" y="69"/>
                    <a:pt x="41" y="67"/>
                    <a:pt x="39" y="65"/>
                  </a:cubicBezTo>
                  <a:lnTo>
                    <a:pt x="63" y="25"/>
                  </a:lnTo>
                  <a:close/>
                  <a:moveTo>
                    <a:pt x="39" y="100"/>
                  </a:moveTo>
                  <a:cubicBezTo>
                    <a:pt x="41" y="98"/>
                    <a:pt x="42" y="96"/>
                    <a:pt x="44" y="94"/>
                  </a:cubicBezTo>
                  <a:cubicBezTo>
                    <a:pt x="63" y="102"/>
                    <a:pt x="63" y="102"/>
                    <a:pt x="63" y="102"/>
                  </a:cubicBezTo>
                  <a:cubicBezTo>
                    <a:pt x="63" y="121"/>
                    <a:pt x="63" y="121"/>
                    <a:pt x="63" y="121"/>
                  </a:cubicBezTo>
                  <a:cubicBezTo>
                    <a:pt x="59" y="121"/>
                    <a:pt x="56" y="122"/>
                    <a:pt x="53" y="124"/>
                  </a:cubicBezTo>
                  <a:lnTo>
                    <a:pt x="39" y="100"/>
                  </a:lnTo>
                  <a:close/>
                  <a:moveTo>
                    <a:pt x="100" y="145"/>
                  </a:moveTo>
                  <a:cubicBezTo>
                    <a:pt x="97" y="136"/>
                    <a:pt x="91" y="128"/>
                    <a:pt x="82" y="124"/>
                  </a:cubicBezTo>
                  <a:cubicBezTo>
                    <a:pt x="87" y="111"/>
                    <a:pt x="87" y="111"/>
                    <a:pt x="87" y="111"/>
                  </a:cubicBezTo>
                  <a:cubicBezTo>
                    <a:pt x="130" y="127"/>
                    <a:pt x="130" y="127"/>
                    <a:pt x="130" y="127"/>
                  </a:cubicBezTo>
                  <a:cubicBezTo>
                    <a:pt x="129" y="131"/>
                    <a:pt x="129" y="134"/>
                    <a:pt x="129" y="137"/>
                  </a:cubicBezTo>
                  <a:cubicBezTo>
                    <a:pt x="129" y="138"/>
                    <a:pt x="129" y="139"/>
                    <a:pt x="129" y="140"/>
                  </a:cubicBezTo>
                  <a:lnTo>
                    <a:pt x="100" y="1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6" tIns="45695" rIns="91386" bIns="45695" numCol="1" anchor="t" anchorCtr="0" compatLnSpc="1">
              <a:prstTxWarp prst="textNoShape">
                <a:avLst/>
              </a:prstTxWarp>
            </a:bodyPr>
            <a:lstStyle/>
            <a:p>
              <a:pPr defTabSz="913825">
                <a:defRPr/>
              </a:pPr>
              <a:endParaRPr lang="en-US" sz="1799" kern="0" dirty="0">
                <a:solidFill>
                  <a:srgbClr val="000000"/>
                </a:solidFill>
              </a:endParaRPr>
            </a:p>
          </p:txBody>
        </p:sp>
        <p:sp>
          <p:nvSpPr>
            <p:cNvPr id="46" name="Rectangle 113"/>
            <p:cNvSpPr/>
            <p:nvPr/>
          </p:nvSpPr>
          <p:spPr>
            <a:xfrm>
              <a:off x="8766108" y="3035938"/>
              <a:ext cx="791740" cy="376607"/>
            </a:xfrm>
            <a:prstGeom prst="rect">
              <a:avLst/>
            </a:prstGeom>
          </p:spPr>
          <p:txBody>
            <a:bodyPr wrap="none">
              <a:spAutoFit/>
            </a:bodyPr>
            <a:lstStyle/>
            <a:p>
              <a:pPr algn="ctr" defTabSz="913861">
                <a:defRPr/>
              </a:pPr>
              <a:r>
                <a:rPr lang="en-US" sz="1799" kern="0" dirty="0">
                  <a:gradFill>
                    <a:gsLst>
                      <a:gs pos="9583">
                        <a:srgbClr val="FFFFFF"/>
                      </a:gs>
                      <a:gs pos="24000">
                        <a:srgbClr val="FFFFFF"/>
                      </a:gs>
                    </a:gsLst>
                    <a:lin ang="5400000" scaled="0"/>
                  </a:gradFill>
                </a:rPr>
                <a:t>Social</a:t>
              </a:r>
            </a:p>
          </p:txBody>
        </p:sp>
      </p:grpSp>
      <p:grpSp>
        <p:nvGrpSpPr>
          <p:cNvPr id="9" name="Group 117"/>
          <p:cNvGrpSpPr/>
          <p:nvPr/>
        </p:nvGrpSpPr>
        <p:grpSpPr>
          <a:xfrm>
            <a:off x="7475012" y="2265693"/>
            <a:ext cx="1439053" cy="1053605"/>
            <a:chOff x="6873592" y="2358791"/>
            <a:chExt cx="1439256" cy="1053754"/>
          </a:xfrm>
        </p:grpSpPr>
        <p:sp>
          <p:nvSpPr>
            <p:cNvPr id="48" name="Freeform 11"/>
            <p:cNvSpPr>
              <a:spLocks noEditPoints="1"/>
            </p:cNvSpPr>
            <p:nvPr/>
          </p:nvSpPr>
          <p:spPr bwMode="auto">
            <a:xfrm>
              <a:off x="7364567" y="2358791"/>
              <a:ext cx="457308" cy="652171"/>
            </a:xfrm>
            <a:custGeom>
              <a:avLst/>
              <a:gdLst>
                <a:gd name="T0" fmla="*/ 427 w 541"/>
                <a:gd name="T1" fmla="*/ 443 h 772"/>
                <a:gd name="T2" fmla="*/ 405 w 541"/>
                <a:gd name="T3" fmla="*/ 428 h 772"/>
                <a:gd name="T4" fmla="*/ 358 w 541"/>
                <a:gd name="T5" fmla="*/ 406 h 772"/>
                <a:gd name="T6" fmla="*/ 344 w 541"/>
                <a:gd name="T7" fmla="*/ 408 h 772"/>
                <a:gd name="T8" fmla="*/ 300 w 541"/>
                <a:gd name="T9" fmla="*/ 242 h 772"/>
                <a:gd name="T10" fmla="*/ 254 w 541"/>
                <a:gd name="T11" fmla="*/ 251 h 772"/>
                <a:gd name="T12" fmla="*/ 298 w 541"/>
                <a:gd name="T13" fmla="*/ 490 h 772"/>
                <a:gd name="T14" fmla="*/ 280 w 541"/>
                <a:gd name="T15" fmla="*/ 523 h 772"/>
                <a:gd name="T16" fmla="*/ 213 w 541"/>
                <a:gd name="T17" fmla="*/ 470 h 772"/>
                <a:gd name="T18" fmla="*/ 147 w 541"/>
                <a:gd name="T19" fmla="*/ 436 h 772"/>
                <a:gd name="T20" fmla="*/ 160 w 541"/>
                <a:gd name="T21" fmla="*/ 481 h 772"/>
                <a:gd name="T22" fmla="*/ 176 w 541"/>
                <a:gd name="T23" fmla="*/ 526 h 772"/>
                <a:gd name="T24" fmla="*/ 208 w 541"/>
                <a:gd name="T25" fmla="*/ 578 h 772"/>
                <a:gd name="T26" fmla="*/ 308 w 541"/>
                <a:gd name="T27" fmla="*/ 701 h 772"/>
                <a:gd name="T28" fmla="*/ 340 w 541"/>
                <a:gd name="T29" fmla="*/ 772 h 772"/>
                <a:gd name="T30" fmla="*/ 523 w 541"/>
                <a:gd name="T31" fmla="*/ 698 h 772"/>
                <a:gd name="T32" fmla="*/ 531 w 541"/>
                <a:gd name="T33" fmla="*/ 666 h 772"/>
                <a:gd name="T34" fmla="*/ 538 w 541"/>
                <a:gd name="T35" fmla="*/ 572 h 772"/>
                <a:gd name="T36" fmla="*/ 506 w 541"/>
                <a:gd name="T37" fmla="*/ 510 h 772"/>
                <a:gd name="T38" fmla="*/ 478 w 541"/>
                <a:gd name="T39" fmla="*/ 470 h 772"/>
                <a:gd name="T40" fmla="*/ 349 w 541"/>
                <a:gd name="T41" fmla="*/ 161 h 772"/>
                <a:gd name="T42" fmla="*/ 187 w 541"/>
                <a:gd name="T43" fmla="*/ 0 h 772"/>
                <a:gd name="T44" fmla="*/ 349 w 541"/>
                <a:gd name="T45" fmla="*/ 161 h 772"/>
                <a:gd name="T46" fmla="*/ 0 w 541"/>
                <a:gd name="T47" fmla="*/ 161 h 772"/>
                <a:gd name="T48" fmla="*/ 163 w 541"/>
                <a:gd name="T49" fmla="*/ 0 h 772"/>
                <a:gd name="T50" fmla="*/ 251 w 541"/>
                <a:gd name="T51" fmla="*/ 347 h 772"/>
                <a:gd name="T52" fmla="*/ 187 w 541"/>
                <a:gd name="T53" fmla="*/ 185 h 772"/>
                <a:gd name="T54" fmla="*/ 349 w 541"/>
                <a:gd name="T55" fmla="*/ 347 h 772"/>
                <a:gd name="T56" fmla="*/ 319 w 541"/>
                <a:gd name="T57" fmla="*/ 237 h 772"/>
                <a:gd name="T58" fmla="*/ 319 w 541"/>
                <a:gd name="T59" fmla="*/ 237 h 772"/>
                <a:gd name="T60" fmla="*/ 269 w 541"/>
                <a:gd name="T61" fmla="*/ 203 h 772"/>
                <a:gd name="T62" fmla="*/ 234 w 541"/>
                <a:gd name="T63" fmla="*/ 254 h 772"/>
                <a:gd name="T64" fmla="*/ 157 w 541"/>
                <a:gd name="T65" fmla="*/ 533 h 772"/>
                <a:gd name="T66" fmla="*/ 0 w 541"/>
                <a:gd name="T67" fmla="*/ 372 h 772"/>
                <a:gd name="T68" fmla="*/ 277 w 541"/>
                <a:gd name="T69" fmla="*/ 486 h 772"/>
                <a:gd name="T70" fmla="*/ 278 w 541"/>
                <a:gd name="T71" fmla="*/ 489 h 772"/>
                <a:gd name="T72" fmla="*/ 273 w 541"/>
                <a:gd name="T73" fmla="*/ 504 h 772"/>
                <a:gd name="T74" fmla="*/ 257 w 541"/>
                <a:gd name="T75" fmla="*/ 498 h 772"/>
                <a:gd name="T76" fmla="*/ 257 w 541"/>
                <a:gd name="T77" fmla="*/ 498 h 772"/>
                <a:gd name="T78" fmla="*/ 230 w 541"/>
                <a:gd name="T79" fmla="*/ 459 h 772"/>
                <a:gd name="T80" fmla="*/ 212 w 541"/>
                <a:gd name="T81" fmla="*/ 432 h 772"/>
                <a:gd name="T82" fmla="*/ 135 w 541"/>
                <a:gd name="T83" fmla="*/ 420 h 772"/>
                <a:gd name="T84" fmla="*/ 131 w 541"/>
                <a:gd name="T85" fmla="*/ 473 h 772"/>
                <a:gd name="T86" fmla="*/ 150 w 541"/>
                <a:gd name="T87" fmla="*/ 510 h 772"/>
                <a:gd name="T88" fmla="*/ 157 w 541"/>
                <a:gd name="T89" fmla="*/ 533 h 772"/>
                <a:gd name="T90" fmla="*/ 0 w 541"/>
                <a:gd name="T91" fmla="*/ 347 h 772"/>
                <a:gd name="T92" fmla="*/ 163 w 541"/>
                <a:gd name="T93" fmla="*/ 185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1" h="772">
                  <a:moveTo>
                    <a:pt x="428" y="443"/>
                  </a:moveTo>
                  <a:cubicBezTo>
                    <a:pt x="427" y="443"/>
                    <a:pt x="427" y="443"/>
                    <a:pt x="427" y="443"/>
                  </a:cubicBezTo>
                  <a:cubicBezTo>
                    <a:pt x="413" y="442"/>
                    <a:pt x="413" y="442"/>
                    <a:pt x="413" y="442"/>
                  </a:cubicBezTo>
                  <a:cubicBezTo>
                    <a:pt x="405" y="428"/>
                    <a:pt x="405" y="428"/>
                    <a:pt x="405" y="428"/>
                  </a:cubicBezTo>
                  <a:cubicBezTo>
                    <a:pt x="403" y="426"/>
                    <a:pt x="402" y="424"/>
                    <a:pt x="400" y="422"/>
                  </a:cubicBezTo>
                  <a:cubicBezTo>
                    <a:pt x="388" y="412"/>
                    <a:pt x="374" y="406"/>
                    <a:pt x="358" y="406"/>
                  </a:cubicBezTo>
                  <a:cubicBezTo>
                    <a:pt x="344" y="409"/>
                    <a:pt x="344" y="409"/>
                    <a:pt x="344" y="409"/>
                  </a:cubicBezTo>
                  <a:cubicBezTo>
                    <a:pt x="344" y="408"/>
                    <a:pt x="344" y="408"/>
                    <a:pt x="344" y="408"/>
                  </a:cubicBezTo>
                  <a:cubicBezTo>
                    <a:pt x="344" y="407"/>
                    <a:pt x="344" y="407"/>
                    <a:pt x="344" y="407"/>
                  </a:cubicBezTo>
                  <a:cubicBezTo>
                    <a:pt x="300" y="242"/>
                    <a:pt x="300" y="242"/>
                    <a:pt x="300" y="242"/>
                  </a:cubicBezTo>
                  <a:cubicBezTo>
                    <a:pt x="294" y="221"/>
                    <a:pt x="284" y="221"/>
                    <a:pt x="272" y="223"/>
                  </a:cubicBezTo>
                  <a:cubicBezTo>
                    <a:pt x="272" y="223"/>
                    <a:pt x="249" y="226"/>
                    <a:pt x="254" y="251"/>
                  </a:cubicBezTo>
                  <a:cubicBezTo>
                    <a:pt x="297" y="482"/>
                    <a:pt x="297" y="482"/>
                    <a:pt x="297" y="482"/>
                  </a:cubicBezTo>
                  <a:cubicBezTo>
                    <a:pt x="297" y="485"/>
                    <a:pt x="298" y="487"/>
                    <a:pt x="298" y="490"/>
                  </a:cubicBezTo>
                  <a:cubicBezTo>
                    <a:pt x="298" y="500"/>
                    <a:pt x="294" y="510"/>
                    <a:pt x="287" y="518"/>
                  </a:cubicBezTo>
                  <a:cubicBezTo>
                    <a:pt x="285" y="521"/>
                    <a:pt x="282" y="523"/>
                    <a:pt x="280" y="523"/>
                  </a:cubicBezTo>
                  <a:cubicBezTo>
                    <a:pt x="267" y="525"/>
                    <a:pt x="255" y="522"/>
                    <a:pt x="244" y="514"/>
                  </a:cubicBezTo>
                  <a:cubicBezTo>
                    <a:pt x="231" y="504"/>
                    <a:pt x="222" y="483"/>
                    <a:pt x="213" y="470"/>
                  </a:cubicBezTo>
                  <a:cubicBezTo>
                    <a:pt x="208" y="462"/>
                    <a:pt x="204" y="453"/>
                    <a:pt x="198" y="446"/>
                  </a:cubicBezTo>
                  <a:cubicBezTo>
                    <a:pt x="186" y="434"/>
                    <a:pt x="162" y="424"/>
                    <a:pt x="147" y="436"/>
                  </a:cubicBezTo>
                  <a:cubicBezTo>
                    <a:pt x="143" y="440"/>
                    <a:pt x="138" y="450"/>
                    <a:pt x="142" y="455"/>
                  </a:cubicBezTo>
                  <a:cubicBezTo>
                    <a:pt x="148" y="463"/>
                    <a:pt x="156" y="472"/>
                    <a:pt x="160" y="481"/>
                  </a:cubicBezTo>
                  <a:cubicBezTo>
                    <a:pt x="164" y="488"/>
                    <a:pt x="166" y="496"/>
                    <a:pt x="169" y="504"/>
                  </a:cubicBezTo>
                  <a:cubicBezTo>
                    <a:pt x="171" y="509"/>
                    <a:pt x="172" y="522"/>
                    <a:pt x="176" y="526"/>
                  </a:cubicBezTo>
                  <a:cubicBezTo>
                    <a:pt x="180" y="530"/>
                    <a:pt x="184" y="538"/>
                    <a:pt x="187" y="543"/>
                  </a:cubicBezTo>
                  <a:cubicBezTo>
                    <a:pt x="194" y="554"/>
                    <a:pt x="204" y="566"/>
                    <a:pt x="208" y="578"/>
                  </a:cubicBezTo>
                  <a:cubicBezTo>
                    <a:pt x="222" y="598"/>
                    <a:pt x="228" y="624"/>
                    <a:pt x="243" y="643"/>
                  </a:cubicBezTo>
                  <a:cubicBezTo>
                    <a:pt x="262" y="666"/>
                    <a:pt x="280" y="688"/>
                    <a:pt x="308" y="701"/>
                  </a:cubicBezTo>
                  <a:cubicBezTo>
                    <a:pt x="318" y="707"/>
                    <a:pt x="325" y="715"/>
                    <a:pt x="331" y="724"/>
                  </a:cubicBezTo>
                  <a:cubicBezTo>
                    <a:pt x="340" y="772"/>
                    <a:pt x="340" y="772"/>
                    <a:pt x="340" y="772"/>
                  </a:cubicBezTo>
                  <a:cubicBezTo>
                    <a:pt x="375" y="766"/>
                    <a:pt x="517" y="742"/>
                    <a:pt x="532" y="739"/>
                  </a:cubicBezTo>
                  <a:cubicBezTo>
                    <a:pt x="523" y="698"/>
                    <a:pt x="523" y="698"/>
                    <a:pt x="523" y="698"/>
                  </a:cubicBezTo>
                  <a:cubicBezTo>
                    <a:pt x="522" y="697"/>
                    <a:pt x="522" y="697"/>
                    <a:pt x="522" y="697"/>
                  </a:cubicBezTo>
                  <a:cubicBezTo>
                    <a:pt x="526" y="687"/>
                    <a:pt x="528" y="676"/>
                    <a:pt x="531" y="666"/>
                  </a:cubicBezTo>
                  <a:cubicBezTo>
                    <a:pt x="533" y="657"/>
                    <a:pt x="535" y="649"/>
                    <a:pt x="535" y="640"/>
                  </a:cubicBezTo>
                  <a:cubicBezTo>
                    <a:pt x="536" y="618"/>
                    <a:pt x="537" y="595"/>
                    <a:pt x="538" y="572"/>
                  </a:cubicBezTo>
                  <a:cubicBezTo>
                    <a:pt x="538" y="568"/>
                    <a:pt x="538" y="564"/>
                    <a:pt x="539" y="560"/>
                  </a:cubicBezTo>
                  <a:cubicBezTo>
                    <a:pt x="541" y="547"/>
                    <a:pt x="533" y="512"/>
                    <a:pt x="506" y="510"/>
                  </a:cubicBezTo>
                  <a:cubicBezTo>
                    <a:pt x="505" y="510"/>
                    <a:pt x="505" y="510"/>
                    <a:pt x="505" y="509"/>
                  </a:cubicBezTo>
                  <a:cubicBezTo>
                    <a:pt x="498" y="495"/>
                    <a:pt x="489" y="482"/>
                    <a:pt x="478" y="470"/>
                  </a:cubicBezTo>
                  <a:cubicBezTo>
                    <a:pt x="465" y="456"/>
                    <a:pt x="447" y="446"/>
                    <a:pt x="428" y="443"/>
                  </a:cubicBezTo>
                  <a:close/>
                  <a:moveTo>
                    <a:pt x="349" y="161"/>
                  </a:moveTo>
                  <a:cubicBezTo>
                    <a:pt x="187" y="161"/>
                    <a:pt x="187" y="161"/>
                    <a:pt x="187" y="161"/>
                  </a:cubicBezTo>
                  <a:cubicBezTo>
                    <a:pt x="187" y="0"/>
                    <a:pt x="187" y="0"/>
                    <a:pt x="187" y="0"/>
                  </a:cubicBezTo>
                  <a:cubicBezTo>
                    <a:pt x="349" y="0"/>
                    <a:pt x="349" y="0"/>
                    <a:pt x="349" y="0"/>
                  </a:cubicBezTo>
                  <a:lnTo>
                    <a:pt x="349" y="161"/>
                  </a:lnTo>
                  <a:close/>
                  <a:moveTo>
                    <a:pt x="163" y="161"/>
                  </a:moveTo>
                  <a:cubicBezTo>
                    <a:pt x="0" y="161"/>
                    <a:pt x="0" y="161"/>
                    <a:pt x="0" y="161"/>
                  </a:cubicBezTo>
                  <a:cubicBezTo>
                    <a:pt x="0" y="0"/>
                    <a:pt x="0" y="0"/>
                    <a:pt x="0" y="0"/>
                  </a:cubicBezTo>
                  <a:cubicBezTo>
                    <a:pt x="163" y="0"/>
                    <a:pt x="163" y="0"/>
                    <a:pt x="163" y="0"/>
                  </a:cubicBezTo>
                  <a:lnTo>
                    <a:pt x="163" y="161"/>
                  </a:lnTo>
                  <a:close/>
                  <a:moveTo>
                    <a:pt x="251" y="347"/>
                  </a:moveTo>
                  <a:cubicBezTo>
                    <a:pt x="187" y="347"/>
                    <a:pt x="187" y="347"/>
                    <a:pt x="187" y="347"/>
                  </a:cubicBezTo>
                  <a:cubicBezTo>
                    <a:pt x="187" y="185"/>
                    <a:pt x="187" y="185"/>
                    <a:pt x="187" y="185"/>
                  </a:cubicBezTo>
                  <a:cubicBezTo>
                    <a:pt x="349" y="185"/>
                    <a:pt x="349" y="185"/>
                    <a:pt x="349" y="185"/>
                  </a:cubicBezTo>
                  <a:cubicBezTo>
                    <a:pt x="349" y="347"/>
                    <a:pt x="349" y="347"/>
                    <a:pt x="349" y="347"/>
                  </a:cubicBezTo>
                  <a:cubicBezTo>
                    <a:pt x="349" y="347"/>
                    <a:pt x="349" y="347"/>
                    <a:pt x="349" y="347"/>
                  </a:cubicBezTo>
                  <a:cubicBezTo>
                    <a:pt x="319" y="237"/>
                    <a:pt x="319" y="237"/>
                    <a:pt x="319" y="237"/>
                  </a:cubicBezTo>
                  <a:cubicBezTo>
                    <a:pt x="319" y="237"/>
                    <a:pt x="319" y="237"/>
                    <a:pt x="319" y="237"/>
                  </a:cubicBezTo>
                  <a:cubicBezTo>
                    <a:pt x="319" y="237"/>
                    <a:pt x="319" y="237"/>
                    <a:pt x="319" y="237"/>
                  </a:cubicBezTo>
                  <a:cubicBezTo>
                    <a:pt x="311" y="208"/>
                    <a:pt x="293" y="202"/>
                    <a:pt x="280" y="202"/>
                  </a:cubicBezTo>
                  <a:cubicBezTo>
                    <a:pt x="276" y="202"/>
                    <a:pt x="272" y="202"/>
                    <a:pt x="269" y="203"/>
                  </a:cubicBezTo>
                  <a:cubicBezTo>
                    <a:pt x="265" y="204"/>
                    <a:pt x="250" y="207"/>
                    <a:pt x="241" y="220"/>
                  </a:cubicBezTo>
                  <a:cubicBezTo>
                    <a:pt x="236" y="227"/>
                    <a:pt x="231" y="238"/>
                    <a:pt x="234" y="254"/>
                  </a:cubicBezTo>
                  <a:lnTo>
                    <a:pt x="251" y="347"/>
                  </a:lnTo>
                  <a:close/>
                  <a:moveTo>
                    <a:pt x="157" y="533"/>
                  </a:moveTo>
                  <a:cubicBezTo>
                    <a:pt x="0" y="533"/>
                    <a:pt x="0" y="533"/>
                    <a:pt x="0" y="533"/>
                  </a:cubicBezTo>
                  <a:cubicBezTo>
                    <a:pt x="0" y="372"/>
                    <a:pt x="0" y="372"/>
                    <a:pt x="0" y="372"/>
                  </a:cubicBezTo>
                  <a:cubicBezTo>
                    <a:pt x="256" y="372"/>
                    <a:pt x="256" y="372"/>
                    <a:pt x="256" y="372"/>
                  </a:cubicBezTo>
                  <a:cubicBezTo>
                    <a:pt x="277" y="486"/>
                    <a:pt x="277" y="486"/>
                    <a:pt x="277" y="486"/>
                  </a:cubicBezTo>
                  <a:cubicBezTo>
                    <a:pt x="277" y="487"/>
                    <a:pt x="278" y="488"/>
                    <a:pt x="278" y="489"/>
                  </a:cubicBezTo>
                  <a:cubicBezTo>
                    <a:pt x="278" y="489"/>
                    <a:pt x="278" y="489"/>
                    <a:pt x="278" y="489"/>
                  </a:cubicBezTo>
                  <a:cubicBezTo>
                    <a:pt x="278" y="490"/>
                    <a:pt x="278" y="490"/>
                    <a:pt x="278" y="490"/>
                  </a:cubicBezTo>
                  <a:cubicBezTo>
                    <a:pt x="278" y="495"/>
                    <a:pt x="276" y="499"/>
                    <a:pt x="273" y="504"/>
                  </a:cubicBezTo>
                  <a:cubicBezTo>
                    <a:pt x="273" y="504"/>
                    <a:pt x="272" y="504"/>
                    <a:pt x="272" y="504"/>
                  </a:cubicBezTo>
                  <a:cubicBezTo>
                    <a:pt x="267" y="504"/>
                    <a:pt x="262" y="502"/>
                    <a:pt x="257" y="498"/>
                  </a:cubicBezTo>
                  <a:cubicBezTo>
                    <a:pt x="257" y="498"/>
                    <a:pt x="257" y="498"/>
                    <a:pt x="257" y="498"/>
                  </a:cubicBezTo>
                  <a:cubicBezTo>
                    <a:pt x="257" y="498"/>
                    <a:pt x="257" y="498"/>
                    <a:pt x="257" y="498"/>
                  </a:cubicBezTo>
                  <a:cubicBezTo>
                    <a:pt x="250" y="493"/>
                    <a:pt x="244" y="482"/>
                    <a:pt x="238" y="472"/>
                  </a:cubicBezTo>
                  <a:cubicBezTo>
                    <a:pt x="235" y="468"/>
                    <a:pt x="233" y="463"/>
                    <a:pt x="230" y="459"/>
                  </a:cubicBezTo>
                  <a:cubicBezTo>
                    <a:pt x="228" y="456"/>
                    <a:pt x="227" y="454"/>
                    <a:pt x="225" y="451"/>
                  </a:cubicBezTo>
                  <a:cubicBezTo>
                    <a:pt x="222" y="445"/>
                    <a:pt x="218" y="438"/>
                    <a:pt x="212" y="432"/>
                  </a:cubicBezTo>
                  <a:cubicBezTo>
                    <a:pt x="200" y="419"/>
                    <a:pt x="181" y="411"/>
                    <a:pt x="164" y="411"/>
                  </a:cubicBezTo>
                  <a:cubicBezTo>
                    <a:pt x="153" y="411"/>
                    <a:pt x="143" y="414"/>
                    <a:pt x="135" y="420"/>
                  </a:cubicBezTo>
                  <a:cubicBezTo>
                    <a:pt x="124" y="430"/>
                    <a:pt x="114" y="452"/>
                    <a:pt x="126" y="467"/>
                  </a:cubicBezTo>
                  <a:cubicBezTo>
                    <a:pt x="128" y="469"/>
                    <a:pt x="129" y="471"/>
                    <a:pt x="131" y="473"/>
                  </a:cubicBezTo>
                  <a:cubicBezTo>
                    <a:pt x="135" y="479"/>
                    <a:pt x="140" y="485"/>
                    <a:pt x="142" y="489"/>
                  </a:cubicBezTo>
                  <a:cubicBezTo>
                    <a:pt x="145" y="496"/>
                    <a:pt x="148" y="504"/>
                    <a:pt x="150" y="510"/>
                  </a:cubicBezTo>
                  <a:cubicBezTo>
                    <a:pt x="150" y="511"/>
                    <a:pt x="151" y="513"/>
                    <a:pt x="151" y="515"/>
                  </a:cubicBezTo>
                  <a:cubicBezTo>
                    <a:pt x="152" y="521"/>
                    <a:pt x="154" y="527"/>
                    <a:pt x="157" y="533"/>
                  </a:cubicBezTo>
                  <a:close/>
                  <a:moveTo>
                    <a:pt x="163" y="347"/>
                  </a:moveTo>
                  <a:cubicBezTo>
                    <a:pt x="0" y="347"/>
                    <a:pt x="0" y="347"/>
                    <a:pt x="0" y="347"/>
                  </a:cubicBezTo>
                  <a:cubicBezTo>
                    <a:pt x="0" y="185"/>
                    <a:pt x="0" y="185"/>
                    <a:pt x="0" y="185"/>
                  </a:cubicBezTo>
                  <a:cubicBezTo>
                    <a:pt x="163" y="185"/>
                    <a:pt x="163" y="185"/>
                    <a:pt x="163" y="185"/>
                  </a:cubicBezTo>
                  <a:lnTo>
                    <a:pt x="163" y="347"/>
                  </a:lnTo>
                  <a:close/>
                </a:path>
              </a:pathLst>
            </a:custGeom>
            <a:solidFill>
              <a:srgbClr val="FFFFFF"/>
            </a:solidFill>
            <a:ln>
              <a:noFill/>
            </a:ln>
          </p:spPr>
          <p:txBody>
            <a:bodyPr vert="horz" wrap="square" lIns="91390" tIns="45696" rIns="91390" bIns="45696" numCol="1" anchor="t" anchorCtr="0" compatLnSpc="1">
              <a:prstTxWarp prst="textNoShape">
                <a:avLst/>
              </a:prstTxWarp>
            </a:bodyPr>
            <a:lstStyle/>
            <a:p>
              <a:pPr defTabSz="913825">
                <a:defRPr/>
              </a:pPr>
              <a:endParaRPr lang="en-US" sz="1799" kern="0" dirty="0">
                <a:solidFill>
                  <a:srgbClr val="000000"/>
                </a:solidFill>
              </a:endParaRPr>
            </a:p>
          </p:txBody>
        </p:sp>
        <p:sp>
          <p:nvSpPr>
            <p:cNvPr id="49" name="Rectangle 119"/>
            <p:cNvSpPr/>
            <p:nvPr/>
          </p:nvSpPr>
          <p:spPr>
            <a:xfrm>
              <a:off x="6873592" y="3035938"/>
              <a:ext cx="1439256" cy="376607"/>
            </a:xfrm>
            <a:prstGeom prst="rect">
              <a:avLst/>
            </a:prstGeom>
          </p:spPr>
          <p:txBody>
            <a:bodyPr wrap="none">
              <a:spAutoFit/>
            </a:bodyPr>
            <a:lstStyle/>
            <a:p>
              <a:pPr algn="ctr" defTabSz="913861">
                <a:defRPr/>
              </a:pPr>
              <a:r>
                <a:rPr lang="en-US" sz="1799" kern="0" dirty="0">
                  <a:gradFill>
                    <a:gsLst>
                      <a:gs pos="9583">
                        <a:srgbClr val="FFFFFF"/>
                      </a:gs>
                      <a:gs pos="24000">
                        <a:srgbClr val="FFFFFF"/>
                      </a:gs>
                    </a:gsLst>
                    <a:lin ang="5400000" scaled="0"/>
                  </a:gradFill>
                </a:rPr>
                <a:t>User-centric</a:t>
              </a:r>
            </a:p>
          </p:txBody>
        </p:sp>
      </p:grpSp>
      <p:grpSp>
        <p:nvGrpSpPr>
          <p:cNvPr id="51" name="Group 123"/>
          <p:cNvGrpSpPr/>
          <p:nvPr/>
        </p:nvGrpSpPr>
        <p:grpSpPr>
          <a:xfrm>
            <a:off x="4859199" y="4483205"/>
            <a:ext cx="1328531" cy="1413041"/>
            <a:chOff x="3538771" y="4453888"/>
            <a:chExt cx="1302785" cy="1385655"/>
          </a:xfrm>
        </p:grpSpPr>
        <p:sp>
          <p:nvSpPr>
            <p:cNvPr id="36" name="Rectangle 124"/>
            <p:cNvSpPr/>
            <p:nvPr/>
          </p:nvSpPr>
          <p:spPr>
            <a:xfrm>
              <a:off x="3538771" y="5250652"/>
              <a:ext cx="1302785" cy="588891"/>
            </a:xfrm>
            <a:prstGeom prst="rect">
              <a:avLst/>
            </a:prstGeom>
          </p:spPr>
          <p:txBody>
            <a:bodyPr wrap="square" lIns="91372" tIns="45688" rIns="91372" bIns="45688">
              <a:spAutoFit/>
            </a:bodyPr>
            <a:lstStyle/>
            <a:p>
              <a:pPr algn="ctr" defTabSz="913383" fontAlgn="base">
                <a:lnSpc>
                  <a:spcPct val="90000"/>
                </a:lnSpc>
                <a:spcBef>
                  <a:spcPct val="0"/>
                </a:spcBef>
                <a:spcAft>
                  <a:spcPct val="0"/>
                </a:spcAft>
              </a:pPr>
              <a:r>
                <a:rPr lang="en-US" sz="1799" kern="0" spc="-50" dirty="0">
                  <a:gradFill>
                    <a:gsLst>
                      <a:gs pos="0">
                        <a:srgbClr val="FFFFFF"/>
                      </a:gs>
                      <a:gs pos="100000">
                        <a:srgbClr val="FFFFFF"/>
                      </a:gs>
                    </a:gsLst>
                    <a:lin ang="16200000" scaled="0"/>
                  </a:gradFill>
                </a:rPr>
                <a:t>Continuous quality</a:t>
              </a:r>
            </a:p>
          </p:txBody>
        </p:sp>
        <p:sp>
          <p:nvSpPr>
            <p:cNvPr id="53" name="Freeform 11"/>
            <p:cNvSpPr>
              <a:spLocks noChangeAspect="1" noEditPoints="1"/>
            </p:cNvSpPr>
            <p:nvPr/>
          </p:nvSpPr>
          <p:spPr bwMode="auto">
            <a:xfrm>
              <a:off x="3834190" y="4453888"/>
              <a:ext cx="711947" cy="715149"/>
            </a:xfrm>
            <a:custGeom>
              <a:avLst/>
              <a:gdLst>
                <a:gd name="T0" fmla="*/ 269 w 534"/>
                <a:gd name="T1" fmla="*/ 536 h 536"/>
                <a:gd name="T2" fmla="*/ 534 w 534"/>
                <a:gd name="T3" fmla="*/ 266 h 536"/>
                <a:gd name="T4" fmla="*/ 269 w 534"/>
                <a:gd name="T5" fmla="*/ 0 h 536"/>
                <a:gd name="T6" fmla="*/ 0 w 534"/>
                <a:gd name="T7" fmla="*/ 266 h 536"/>
                <a:gd name="T8" fmla="*/ 269 w 534"/>
                <a:gd name="T9" fmla="*/ 536 h 536"/>
                <a:gd name="T10" fmla="*/ 269 w 534"/>
                <a:gd name="T11" fmla="*/ 32 h 536"/>
                <a:gd name="T12" fmla="*/ 501 w 534"/>
                <a:gd name="T13" fmla="*/ 266 h 536"/>
                <a:gd name="T14" fmla="*/ 269 w 534"/>
                <a:gd name="T15" fmla="*/ 503 h 536"/>
                <a:gd name="T16" fmla="*/ 32 w 534"/>
                <a:gd name="T17" fmla="*/ 266 h 536"/>
                <a:gd name="T18" fmla="*/ 269 w 534"/>
                <a:gd name="T19" fmla="*/ 32 h 536"/>
                <a:gd name="T20" fmla="*/ 307 w 534"/>
                <a:gd name="T21" fmla="*/ 251 h 536"/>
                <a:gd name="T22" fmla="*/ 327 w 534"/>
                <a:gd name="T23" fmla="*/ 282 h 536"/>
                <a:gd name="T24" fmla="*/ 406 w 534"/>
                <a:gd name="T25" fmla="*/ 172 h 536"/>
                <a:gd name="T26" fmla="*/ 449 w 534"/>
                <a:gd name="T27" fmla="*/ 172 h 536"/>
                <a:gd name="T28" fmla="*/ 350 w 534"/>
                <a:gd name="T29" fmla="*/ 314 h 536"/>
                <a:gd name="T30" fmla="*/ 307 w 534"/>
                <a:gd name="T31" fmla="*/ 314 h 536"/>
                <a:gd name="T32" fmla="*/ 267 w 534"/>
                <a:gd name="T33" fmla="*/ 251 h 536"/>
                <a:gd name="T34" fmla="*/ 307 w 534"/>
                <a:gd name="T35" fmla="*/ 251 h 536"/>
                <a:gd name="T36" fmla="*/ 240 w 534"/>
                <a:gd name="T37" fmla="*/ 235 h 536"/>
                <a:gd name="T38" fmla="*/ 311 w 534"/>
                <a:gd name="T39" fmla="*/ 357 h 536"/>
                <a:gd name="T40" fmla="*/ 295 w 534"/>
                <a:gd name="T41" fmla="*/ 373 h 536"/>
                <a:gd name="T42" fmla="*/ 263 w 534"/>
                <a:gd name="T43" fmla="*/ 361 h 536"/>
                <a:gd name="T44" fmla="*/ 240 w 534"/>
                <a:gd name="T45" fmla="*/ 373 h 536"/>
                <a:gd name="T46" fmla="*/ 232 w 534"/>
                <a:gd name="T47" fmla="*/ 404 h 536"/>
                <a:gd name="T48" fmla="*/ 208 w 534"/>
                <a:gd name="T49" fmla="*/ 408 h 536"/>
                <a:gd name="T50" fmla="*/ 196 w 534"/>
                <a:gd name="T51" fmla="*/ 377 h 536"/>
                <a:gd name="T52" fmla="*/ 168 w 534"/>
                <a:gd name="T53" fmla="*/ 369 h 536"/>
                <a:gd name="T54" fmla="*/ 141 w 534"/>
                <a:gd name="T55" fmla="*/ 389 h 536"/>
                <a:gd name="T56" fmla="*/ 121 w 534"/>
                <a:gd name="T57" fmla="*/ 373 h 536"/>
                <a:gd name="T58" fmla="*/ 137 w 534"/>
                <a:gd name="T59" fmla="*/ 341 h 536"/>
                <a:gd name="T60" fmla="*/ 121 w 534"/>
                <a:gd name="T61" fmla="*/ 318 h 536"/>
                <a:gd name="T62" fmla="*/ 89 w 534"/>
                <a:gd name="T63" fmla="*/ 310 h 536"/>
                <a:gd name="T64" fmla="*/ 85 w 534"/>
                <a:gd name="T65" fmla="*/ 290 h 536"/>
                <a:gd name="T66" fmla="*/ 117 w 534"/>
                <a:gd name="T67" fmla="*/ 274 h 536"/>
                <a:gd name="T68" fmla="*/ 125 w 534"/>
                <a:gd name="T69" fmla="*/ 247 h 536"/>
                <a:gd name="T70" fmla="*/ 105 w 534"/>
                <a:gd name="T71" fmla="*/ 219 h 536"/>
                <a:gd name="T72" fmla="*/ 121 w 534"/>
                <a:gd name="T73" fmla="*/ 203 h 536"/>
                <a:gd name="T74" fmla="*/ 153 w 534"/>
                <a:gd name="T75" fmla="*/ 215 h 536"/>
                <a:gd name="T76" fmla="*/ 176 w 534"/>
                <a:gd name="T77" fmla="*/ 199 h 536"/>
                <a:gd name="T78" fmla="*/ 184 w 534"/>
                <a:gd name="T79" fmla="*/ 168 h 536"/>
                <a:gd name="T80" fmla="*/ 208 w 534"/>
                <a:gd name="T81" fmla="*/ 168 h 536"/>
                <a:gd name="T82" fmla="*/ 220 w 534"/>
                <a:gd name="T83" fmla="*/ 196 h 536"/>
                <a:gd name="T84" fmla="*/ 247 w 534"/>
                <a:gd name="T85" fmla="*/ 203 h 536"/>
                <a:gd name="T86" fmla="*/ 275 w 534"/>
                <a:gd name="T87" fmla="*/ 188 h 536"/>
                <a:gd name="T88" fmla="*/ 295 w 534"/>
                <a:gd name="T89" fmla="*/ 199 h 536"/>
                <a:gd name="T90" fmla="*/ 279 w 534"/>
                <a:gd name="T91" fmla="*/ 231 h 536"/>
                <a:gd name="T92" fmla="*/ 240 w 534"/>
                <a:gd name="T93" fmla="*/ 235 h 536"/>
                <a:gd name="T94" fmla="*/ 228 w 534"/>
                <a:gd name="T95" fmla="*/ 302 h 536"/>
                <a:gd name="T96" fmla="*/ 224 w 534"/>
                <a:gd name="T97" fmla="*/ 267 h 536"/>
                <a:gd name="T98" fmla="*/ 188 w 534"/>
                <a:gd name="T99" fmla="*/ 270 h 536"/>
                <a:gd name="T100" fmla="*/ 192 w 534"/>
                <a:gd name="T101" fmla="*/ 306 h 536"/>
                <a:gd name="T102" fmla="*/ 228 w 534"/>
                <a:gd name="T103" fmla="*/ 302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307" y="251"/>
                  </a:moveTo>
                  <a:cubicBezTo>
                    <a:pt x="327" y="282"/>
                    <a:pt x="327" y="282"/>
                    <a:pt x="327" y="282"/>
                  </a:cubicBezTo>
                  <a:cubicBezTo>
                    <a:pt x="406" y="172"/>
                    <a:pt x="406" y="172"/>
                    <a:pt x="406" y="172"/>
                  </a:cubicBezTo>
                  <a:cubicBezTo>
                    <a:pt x="406" y="172"/>
                    <a:pt x="406" y="172"/>
                    <a:pt x="449" y="172"/>
                  </a:cubicBezTo>
                  <a:cubicBezTo>
                    <a:pt x="350" y="314"/>
                    <a:pt x="350" y="314"/>
                    <a:pt x="350" y="314"/>
                  </a:cubicBezTo>
                  <a:cubicBezTo>
                    <a:pt x="307" y="314"/>
                    <a:pt x="307" y="314"/>
                    <a:pt x="307" y="314"/>
                  </a:cubicBezTo>
                  <a:cubicBezTo>
                    <a:pt x="267" y="251"/>
                    <a:pt x="267" y="251"/>
                    <a:pt x="267" y="251"/>
                  </a:cubicBezTo>
                  <a:cubicBezTo>
                    <a:pt x="307" y="251"/>
                    <a:pt x="307" y="251"/>
                    <a:pt x="307" y="251"/>
                  </a:cubicBezTo>
                  <a:close/>
                  <a:moveTo>
                    <a:pt x="240" y="235"/>
                  </a:moveTo>
                  <a:cubicBezTo>
                    <a:pt x="240" y="235"/>
                    <a:pt x="291" y="326"/>
                    <a:pt x="311" y="357"/>
                  </a:cubicBezTo>
                  <a:cubicBezTo>
                    <a:pt x="307" y="361"/>
                    <a:pt x="299" y="365"/>
                    <a:pt x="295" y="373"/>
                  </a:cubicBezTo>
                  <a:cubicBezTo>
                    <a:pt x="295" y="373"/>
                    <a:pt x="295" y="373"/>
                    <a:pt x="263" y="361"/>
                  </a:cubicBezTo>
                  <a:cubicBezTo>
                    <a:pt x="255" y="365"/>
                    <a:pt x="247" y="369"/>
                    <a:pt x="240" y="373"/>
                  </a:cubicBezTo>
                  <a:cubicBezTo>
                    <a:pt x="240" y="373"/>
                    <a:pt x="240" y="373"/>
                    <a:pt x="232" y="404"/>
                  </a:cubicBezTo>
                  <a:cubicBezTo>
                    <a:pt x="224" y="408"/>
                    <a:pt x="216" y="408"/>
                    <a:pt x="208" y="408"/>
                  </a:cubicBezTo>
                  <a:cubicBezTo>
                    <a:pt x="208" y="408"/>
                    <a:pt x="208" y="408"/>
                    <a:pt x="196" y="377"/>
                  </a:cubicBezTo>
                  <a:cubicBezTo>
                    <a:pt x="184" y="377"/>
                    <a:pt x="176" y="373"/>
                    <a:pt x="168" y="369"/>
                  </a:cubicBezTo>
                  <a:cubicBezTo>
                    <a:pt x="168" y="369"/>
                    <a:pt x="168" y="369"/>
                    <a:pt x="141" y="389"/>
                  </a:cubicBezTo>
                  <a:cubicBezTo>
                    <a:pt x="133" y="385"/>
                    <a:pt x="129" y="377"/>
                    <a:pt x="121" y="373"/>
                  </a:cubicBezTo>
                  <a:cubicBezTo>
                    <a:pt x="121" y="373"/>
                    <a:pt x="121" y="373"/>
                    <a:pt x="137" y="341"/>
                  </a:cubicBezTo>
                  <a:cubicBezTo>
                    <a:pt x="129" y="334"/>
                    <a:pt x="125" y="326"/>
                    <a:pt x="121" y="318"/>
                  </a:cubicBezTo>
                  <a:cubicBezTo>
                    <a:pt x="121" y="318"/>
                    <a:pt x="121" y="318"/>
                    <a:pt x="89" y="310"/>
                  </a:cubicBezTo>
                  <a:cubicBezTo>
                    <a:pt x="85" y="302"/>
                    <a:pt x="85" y="298"/>
                    <a:pt x="85" y="290"/>
                  </a:cubicBezTo>
                  <a:cubicBezTo>
                    <a:pt x="85" y="290"/>
                    <a:pt x="85" y="290"/>
                    <a:pt x="117" y="274"/>
                  </a:cubicBezTo>
                  <a:cubicBezTo>
                    <a:pt x="117" y="267"/>
                    <a:pt x="121" y="255"/>
                    <a:pt x="125" y="247"/>
                  </a:cubicBezTo>
                  <a:cubicBezTo>
                    <a:pt x="125" y="247"/>
                    <a:pt x="125" y="247"/>
                    <a:pt x="105" y="219"/>
                  </a:cubicBezTo>
                  <a:cubicBezTo>
                    <a:pt x="113" y="215"/>
                    <a:pt x="117" y="207"/>
                    <a:pt x="121" y="203"/>
                  </a:cubicBezTo>
                  <a:cubicBezTo>
                    <a:pt x="121" y="203"/>
                    <a:pt x="121" y="203"/>
                    <a:pt x="153" y="215"/>
                  </a:cubicBezTo>
                  <a:cubicBezTo>
                    <a:pt x="160" y="207"/>
                    <a:pt x="168" y="203"/>
                    <a:pt x="176" y="199"/>
                  </a:cubicBezTo>
                  <a:cubicBezTo>
                    <a:pt x="176" y="199"/>
                    <a:pt x="176" y="199"/>
                    <a:pt x="184" y="168"/>
                  </a:cubicBezTo>
                  <a:cubicBezTo>
                    <a:pt x="192" y="168"/>
                    <a:pt x="200" y="168"/>
                    <a:pt x="208" y="168"/>
                  </a:cubicBezTo>
                  <a:cubicBezTo>
                    <a:pt x="208" y="168"/>
                    <a:pt x="208" y="168"/>
                    <a:pt x="220" y="196"/>
                  </a:cubicBezTo>
                  <a:cubicBezTo>
                    <a:pt x="232" y="199"/>
                    <a:pt x="240" y="199"/>
                    <a:pt x="247" y="203"/>
                  </a:cubicBezTo>
                  <a:cubicBezTo>
                    <a:pt x="247" y="203"/>
                    <a:pt x="247" y="203"/>
                    <a:pt x="275" y="188"/>
                  </a:cubicBezTo>
                  <a:cubicBezTo>
                    <a:pt x="283" y="192"/>
                    <a:pt x="287" y="196"/>
                    <a:pt x="295" y="199"/>
                  </a:cubicBezTo>
                  <a:cubicBezTo>
                    <a:pt x="295" y="199"/>
                    <a:pt x="295" y="199"/>
                    <a:pt x="279" y="231"/>
                  </a:cubicBezTo>
                  <a:cubicBezTo>
                    <a:pt x="283" y="235"/>
                    <a:pt x="240" y="235"/>
                    <a:pt x="240" y="235"/>
                  </a:cubicBezTo>
                  <a:close/>
                  <a:moveTo>
                    <a:pt x="228" y="302"/>
                  </a:moveTo>
                  <a:cubicBezTo>
                    <a:pt x="240" y="290"/>
                    <a:pt x="236" y="274"/>
                    <a:pt x="224" y="267"/>
                  </a:cubicBezTo>
                  <a:cubicBezTo>
                    <a:pt x="212" y="259"/>
                    <a:pt x="196" y="259"/>
                    <a:pt x="188" y="270"/>
                  </a:cubicBezTo>
                  <a:cubicBezTo>
                    <a:pt x="176" y="282"/>
                    <a:pt x="180" y="298"/>
                    <a:pt x="192" y="306"/>
                  </a:cubicBezTo>
                  <a:cubicBezTo>
                    <a:pt x="204" y="318"/>
                    <a:pt x="220" y="314"/>
                    <a:pt x="228" y="302"/>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674" tIns="54837" rIns="109674" bIns="54837" numCol="1" anchor="t" anchorCtr="0" compatLnSpc="1">
              <a:prstTxWarp prst="textNoShape">
                <a:avLst/>
              </a:prstTxWarp>
            </a:bodyPr>
            <a:lstStyle/>
            <a:p>
              <a:pPr defTabSz="1096650">
                <a:defRPr/>
              </a:pPr>
              <a:endParaRPr lang="en-US" sz="1799" kern="0">
                <a:solidFill>
                  <a:srgbClr val="000000"/>
                </a:solidFill>
              </a:endParaRPr>
            </a:p>
          </p:txBody>
        </p:sp>
      </p:grpSp>
      <p:sp>
        <p:nvSpPr>
          <p:cNvPr id="5" name="Title 4"/>
          <p:cNvSpPr>
            <a:spLocks noGrp="1"/>
          </p:cNvSpPr>
          <p:nvPr>
            <p:ph type="title"/>
          </p:nvPr>
        </p:nvSpPr>
        <p:spPr/>
        <p:txBody>
          <a:bodyPr/>
          <a:lstStyle/>
          <a:p>
            <a:pPr defTabSz="913648">
              <a:spcBef>
                <a:spcPts val="0"/>
              </a:spcBef>
              <a:defRPr/>
            </a:pPr>
            <a:r>
              <a:rPr lang="en-US" spc="-100" dirty="0">
                <a:solidFill>
                  <a:schemeClr val="tx1"/>
                </a:solidFill>
              </a:rPr>
              <a:t>Industry trends </a:t>
            </a:r>
            <a:endParaRPr lang="en-US" dirty="0">
              <a:solidFill>
                <a:schemeClr val="tx1"/>
              </a:solidFill>
            </a:endParaRPr>
          </a:p>
        </p:txBody>
      </p:sp>
      <p:sp>
        <p:nvSpPr>
          <p:cNvPr id="47" name="Rectangle 46"/>
          <p:cNvSpPr/>
          <p:nvPr/>
        </p:nvSpPr>
        <p:spPr bwMode="auto">
          <a:xfrm>
            <a:off x="1340988" y="1527641"/>
            <a:ext cx="584262" cy="2427704"/>
          </a:xfrm>
          <a:prstGeom prst="rect">
            <a:avLst/>
          </a:prstGeom>
          <a:solidFill>
            <a:schemeClr val="accent4">
              <a:lumMod val="50000"/>
            </a:schemeClr>
          </a:solidFill>
          <a:ln w="9525" cap="flat" cmpd="sng" algn="ctr">
            <a:noFill/>
            <a:prstDash val="solid"/>
            <a:round/>
            <a:headEnd type="none" w="med" len="med"/>
            <a:tailEnd type="none" w="med" len="med"/>
          </a:ln>
          <a:effectLst/>
        </p:spPr>
        <p:txBody>
          <a:bodyPr vert="vert270" wrap="square" lIns="0" tIns="38070" rIns="0" bIns="38070" numCol="1" rtlCol="0" anchor="ctr" anchorCtr="0" compatLnSpc="1">
            <a:prstTxWarp prst="textNoShape">
              <a:avLst/>
            </a:prstTxWarp>
          </a:bodyPr>
          <a:lstStyle/>
          <a:p>
            <a:pPr algn="ctr" defTabSz="685298" fontAlgn="base">
              <a:lnSpc>
                <a:spcPts val="2199"/>
              </a:lnSpc>
              <a:spcBef>
                <a:spcPct val="0"/>
              </a:spcBef>
              <a:spcAft>
                <a:spcPct val="0"/>
              </a:spcAft>
              <a:defRPr/>
            </a:pPr>
            <a:r>
              <a:rPr lang="en-US" sz="1999" kern="0" dirty="0">
                <a:ln w="3175">
                  <a:noFill/>
                </a:ln>
                <a:gradFill>
                  <a:gsLst>
                    <a:gs pos="0">
                      <a:srgbClr val="FFFFFF"/>
                    </a:gs>
                    <a:gs pos="100000">
                      <a:srgbClr val="FFFFFF"/>
                    </a:gs>
                  </a:gsLst>
                  <a:lin ang="0" scaled="1"/>
                </a:gradFill>
                <a:effectLst>
                  <a:outerShdw blurRad="38100" dist="38100" dir="2700000" algn="tl">
                    <a:srgbClr val="000000">
                      <a:alpha val="43137"/>
                    </a:srgbClr>
                  </a:outerShdw>
                </a:effectLst>
                <a:latin typeface="Segoe Condensed" pitchFamily="34" charset="0"/>
                <a:cs typeface="Arial" charset="0"/>
              </a:rPr>
              <a:t>Technology </a:t>
            </a:r>
          </a:p>
        </p:txBody>
      </p:sp>
      <p:sp>
        <p:nvSpPr>
          <p:cNvPr id="52" name="Rectangle 51"/>
          <p:cNvSpPr/>
          <p:nvPr/>
        </p:nvSpPr>
        <p:spPr bwMode="auto">
          <a:xfrm>
            <a:off x="1340988" y="4018461"/>
            <a:ext cx="573077" cy="2430647"/>
          </a:xfrm>
          <a:prstGeom prst="rect">
            <a:avLst/>
          </a:prstGeom>
          <a:solidFill>
            <a:schemeClr val="accent2"/>
          </a:solidFill>
          <a:ln w="9525" cap="flat" cmpd="sng" algn="ctr">
            <a:noFill/>
            <a:prstDash val="solid"/>
            <a:round/>
            <a:headEnd type="none" w="med" len="med"/>
            <a:tailEnd type="none" w="med" len="med"/>
          </a:ln>
          <a:effectLst/>
        </p:spPr>
        <p:txBody>
          <a:bodyPr vert="vert270" wrap="square" lIns="0" tIns="38070" rIns="0" bIns="38070" numCol="1" rtlCol="0" anchor="ctr" anchorCtr="0" compatLnSpc="1">
            <a:prstTxWarp prst="textNoShape">
              <a:avLst/>
            </a:prstTxWarp>
          </a:bodyPr>
          <a:lstStyle/>
          <a:p>
            <a:pPr algn="ctr" defTabSz="685298" fontAlgn="base">
              <a:lnSpc>
                <a:spcPts val="2199"/>
              </a:lnSpc>
              <a:spcBef>
                <a:spcPct val="0"/>
              </a:spcBef>
              <a:spcAft>
                <a:spcPct val="0"/>
              </a:spcAft>
              <a:defRPr/>
            </a:pPr>
            <a:r>
              <a:rPr lang="en-US" sz="1999" kern="0" dirty="0">
                <a:ln w="3175">
                  <a:noFill/>
                </a:ln>
                <a:gradFill>
                  <a:gsLst>
                    <a:gs pos="0">
                      <a:srgbClr val="FFFFFF"/>
                    </a:gs>
                    <a:gs pos="100000">
                      <a:srgbClr val="FFFFFF"/>
                    </a:gs>
                  </a:gsLst>
                  <a:lin ang="0" scaled="1"/>
                </a:gradFill>
                <a:effectLst>
                  <a:outerShdw blurRad="38100" dist="38100" dir="2700000" algn="tl">
                    <a:srgbClr val="000000">
                      <a:alpha val="43137"/>
                    </a:srgbClr>
                  </a:outerShdw>
                </a:effectLst>
                <a:latin typeface="Segoe Condensed" pitchFamily="34" charset="0"/>
                <a:cs typeface="Arial" charset="0"/>
              </a:rPr>
              <a:t>People &amp; Processes </a:t>
            </a:r>
          </a:p>
        </p:txBody>
      </p:sp>
    </p:spTree>
    <p:extLst>
      <p:ext uri="{BB962C8B-B14F-4D97-AF65-F5344CB8AC3E}">
        <p14:creationId xmlns:p14="http://schemas.microsoft.com/office/powerpoint/2010/main" val="27437507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gradFill>
                  <a:gsLst>
                    <a:gs pos="1250">
                      <a:schemeClr val="tx1"/>
                    </a:gs>
                    <a:gs pos="100000">
                      <a:schemeClr val="tx1"/>
                    </a:gs>
                  </a:gsLst>
                  <a:lin ang="5400000" scaled="0"/>
                </a:gradFill>
              </a:rPr>
              <a:t>Evolving ALM and DevOps dynamics </a:t>
            </a:r>
            <a:endParaRPr lang="en-US" dirty="0">
              <a:gradFill>
                <a:gsLst>
                  <a:gs pos="1250">
                    <a:schemeClr val="tx1"/>
                  </a:gs>
                  <a:gs pos="100000">
                    <a:schemeClr val="tx1"/>
                  </a:gs>
                </a:gsLst>
                <a:lin ang="5400000" scaled="0"/>
              </a:gradFill>
            </a:endParaRPr>
          </a:p>
        </p:txBody>
      </p:sp>
      <p:sp>
        <p:nvSpPr>
          <p:cNvPr id="3" name="Rectangle 2"/>
          <p:cNvSpPr/>
          <p:nvPr/>
        </p:nvSpPr>
        <p:spPr bwMode="auto">
          <a:xfrm>
            <a:off x="275481" y="2354424"/>
            <a:ext cx="2925665" cy="292566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b" anchorCtr="0" forceAA="0" compatLnSpc="1">
            <a:prstTxWarp prst="textNoShape">
              <a:avLst/>
            </a:prstTxWarp>
            <a:noAutofit/>
          </a:bodyPr>
          <a:lstStyle/>
          <a:p>
            <a:pPr defTabSz="932293" fontAlgn="base">
              <a:lnSpc>
                <a:spcPct val="90000"/>
              </a:lnSpc>
              <a:spcBef>
                <a:spcPct val="0"/>
              </a:spcBef>
              <a:spcAft>
                <a:spcPct val="0"/>
              </a:spcAft>
            </a:pPr>
            <a:r>
              <a:rPr lang="en-US" sz="2400" dirty="0">
                <a:gradFill>
                  <a:gsLst>
                    <a:gs pos="0">
                      <a:srgbClr val="FFFFFF"/>
                    </a:gs>
                    <a:gs pos="100000">
                      <a:srgbClr val="FFFFFF"/>
                    </a:gs>
                  </a:gsLst>
                  <a:lin ang="5400000" scaled="0"/>
                </a:gradFill>
                <a:latin typeface="Segoe UI Light"/>
                <a:ea typeface="Segoe UI" pitchFamily="34" charset="0"/>
                <a:cs typeface="Segoe UI" pitchFamily="34" charset="0"/>
              </a:rPr>
              <a:t>Diverse teams</a:t>
            </a:r>
          </a:p>
        </p:txBody>
      </p:sp>
      <p:sp>
        <p:nvSpPr>
          <p:cNvPr id="4" name="Rectangle 3"/>
          <p:cNvSpPr/>
          <p:nvPr/>
        </p:nvSpPr>
        <p:spPr bwMode="auto">
          <a:xfrm>
            <a:off x="3247723" y="2354424"/>
            <a:ext cx="2925665" cy="2925665"/>
          </a:xfrm>
          <a:prstGeom prst="rect">
            <a:avLst/>
          </a:prstGeom>
          <a:solidFill>
            <a:schemeClr val="tx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b" anchorCtr="0" forceAA="0" compatLnSpc="1">
            <a:prstTxWarp prst="textNoShape">
              <a:avLst/>
            </a:prstTxWarp>
            <a:noAutofit/>
          </a:bodyPr>
          <a:lstStyle/>
          <a:p>
            <a:pPr defTabSz="932293" fontAlgn="base">
              <a:lnSpc>
                <a:spcPct val="90000"/>
              </a:lnSpc>
              <a:spcBef>
                <a:spcPct val="0"/>
              </a:spcBef>
              <a:spcAft>
                <a:spcPct val="0"/>
              </a:spcAft>
            </a:pPr>
            <a:r>
              <a:rPr lang="en-US" sz="2400" dirty="0">
                <a:gradFill>
                  <a:gsLst>
                    <a:gs pos="0">
                      <a:srgbClr val="FFFFFF"/>
                    </a:gs>
                    <a:gs pos="100000">
                      <a:srgbClr val="FFFFFF"/>
                    </a:gs>
                  </a:gsLst>
                  <a:lin ang="5400000" scaled="0"/>
                </a:gradFill>
                <a:latin typeface="Segoe UI Light"/>
                <a:ea typeface="Segoe UI" pitchFamily="34" charset="0"/>
                <a:cs typeface="Segoe UI" pitchFamily="34" charset="0"/>
              </a:rPr>
              <a:t>Team autonomy</a:t>
            </a:r>
          </a:p>
        </p:txBody>
      </p:sp>
      <p:sp>
        <p:nvSpPr>
          <p:cNvPr id="5" name="Rectangle 4"/>
          <p:cNvSpPr/>
          <p:nvPr/>
        </p:nvSpPr>
        <p:spPr bwMode="auto">
          <a:xfrm>
            <a:off x="6219101" y="2354424"/>
            <a:ext cx="5941893" cy="2925665"/>
          </a:xfrm>
          <a:prstGeom prst="rect">
            <a:avLst/>
          </a:prstGeom>
          <a:solidFill>
            <a:schemeClr val="tx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b" anchorCtr="0" forceAA="0" compatLnSpc="1">
            <a:prstTxWarp prst="textNoShape">
              <a:avLst/>
            </a:prstTxWarp>
            <a:noAutofit/>
          </a:bodyPr>
          <a:lstStyle/>
          <a:p>
            <a:pPr defTabSz="932293" fontAlgn="base">
              <a:lnSpc>
                <a:spcPct val="90000"/>
              </a:lnSpc>
              <a:spcBef>
                <a:spcPct val="0"/>
              </a:spcBef>
              <a:spcAft>
                <a:spcPct val="0"/>
              </a:spcAft>
            </a:pPr>
            <a:r>
              <a:rPr lang="en-US" sz="2400" dirty="0">
                <a:gradFill>
                  <a:gsLst>
                    <a:gs pos="0">
                      <a:srgbClr val="FFFFFF"/>
                    </a:gs>
                    <a:gs pos="100000">
                      <a:srgbClr val="FFFFFF"/>
                    </a:gs>
                  </a:gsLst>
                  <a:lin ang="5400000" scaled="0"/>
                </a:gradFill>
                <a:latin typeface="Segoe UI Light"/>
                <a:ea typeface="Segoe UI" pitchFamily="34" charset="0"/>
                <a:cs typeface="Segoe UI" pitchFamily="34" charset="0"/>
              </a:rPr>
              <a:t>Agility in development and production</a:t>
            </a:r>
          </a:p>
        </p:txBody>
      </p:sp>
      <p:sp>
        <p:nvSpPr>
          <p:cNvPr id="22" name="Freeform 35"/>
          <p:cNvSpPr>
            <a:spLocks noEditPoints="1"/>
          </p:cNvSpPr>
          <p:nvPr/>
        </p:nvSpPr>
        <p:spPr bwMode="black">
          <a:xfrm>
            <a:off x="1129029" y="3201092"/>
            <a:ext cx="1217002" cy="1232331"/>
          </a:xfrm>
          <a:custGeom>
            <a:avLst/>
            <a:gdLst>
              <a:gd name="T0" fmla="*/ 189 w 296"/>
              <a:gd name="T1" fmla="*/ 136 h 300"/>
              <a:gd name="T2" fmla="*/ 202 w 296"/>
              <a:gd name="T3" fmla="*/ 132 h 300"/>
              <a:gd name="T4" fmla="*/ 206 w 296"/>
              <a:gd name="T5" fmla="*/ 128 h 300"/>
              <a:gd name="T6" fmla="*/ 210 w 296"/>
              <a:gd name="T7" fmla="*/ 116 h 300"/>
              <a:gd name="T8" fmla="*/ 214 w 296"/>
              <a:gd name="T9" fmla="*/ 120 h 300"/>
              <a:gd name="T10" fmla="*/ 227 w 296"/>
              <a:gd name="T11" fmla="*/ 99 h 300"/>
              <a:gd name="T12" fmla="*/ 185 w 296"/>
              <a:gd name="T13" fmla="*/ 205 h 300"/>
              <a:gd name="T14" fmla="*/ 189 w 296"/>
              <a:gd name="T15" fmla="*/ 210 h 300"/>
              <a:gd name="T16" fmla="*/ 202 w 296"/>
              <a:gd name="T17" fmla="*/ 214 h 300"/>
              <a:gd name="T18" fmla="*/ 197 w 296"/>
              <a:gd name="T19" fmla="*/ 218 h 300"/>
              <a:gd name="T20" fmla="*/ 218 w 296"/>
              <a:gd name="T21" fmla="*/ 230 h 300"/>
              <a:gd name="T22" fmla="*/ 222 w 296"/>
              <a:gd name="T23" fmla="*/ 243 h 300"/>
              <a:gd name="T24" fmla="*/ 227 w 296"/>
              <a:gd name="T25" fmla="*/ 247 h 300"/>
              <a:gd name="T26" fmla="*/ 111 w 296"/>
              <a:gd name="T27" fmla="*/ 205 h 300"/>
              <a:gd name="T28" fmla="*/ 107 w 296"/>
              <a:gd name="T29" fmla="*/ 201 h 300"/>
              <a:gd name="T30" fmla="*/ 94 w 296"/>
              <a:gd name="T31" fmla="*/ 222 h 300"/>
              <a:gd name="T32" fmla="*/ 82 w 296"/>
              <a:gd name="T33" fmla="*/ 226 h 300"/>
              <a:gd name="T34" fmla="*/ 77 w 296"/>
              <a:gd name="T35" fmla="*/ 230 h 300"/>
              <a:gd name="T36" fmla="*/ 73 w 296"/>
              <a:gd name="T37" fmla="*/ 243 h 300"/>
              <a:gd name="T38" fmla="*/ 69 w 296"/>
              <a:gd name="T39" fmla="*/ 239 h 300"/>
              <a:gd name="T40" fmla="*/ 102 w 296"/>
              <a:gd name="T41" fmla="*/ 141 h 300"/>
              <a:gd name="T42" fmla="*/ 98 w 296"/>
              <a:gd name="T43" fmla="*/ 128 h 300"/>
              <a:gd name="T44" fmla="*/ 94 w 296"/>
              <a:gd name="T45" fmla="*/ 124 h 300"/>
              <a:gd name="T46" fmla="*/ 82 w 296"/>
              <a:gd name="T47" fmla="*/ 120 h 300"/>
              <a:gd name="T48" fmla="*/ 86 w 296"/>
              <a:gd name="T49" fmla="*/ 116 h 300"/>
              <a:gd name="T50" fmla="*/ 65 w 296"/>
              <a:gd name="T51" fmla="*/ 103 h 300"/>
              <a:gd name="T52" fmla="*/ 72 w 296"/>
              <a:gd name="T53" fmla="*/ 64 h 300"/>
              <a:gd name="T54" fmla="*/ 5 w 296"/>
              <a:gd name="T55" fmla="*/ 89 h 300"/>
              <a:gd name="T56" fmla="*/ 23 w 296"/>
              <a:gd name="T57" fmla="*/ 48 h 300"/>
              <a:gd name="T58" fmla="*/ 72 w 296"/>
              <a:gd name="T59" fmla="*/ 64 h 300"/>
              <a:gd name="T60" fmla="*/ 36 w 296"/>
              <a:gd name="T61" fmla="*/ 0 h 300"/>
              <a:gd name="T62" fmla="*/ 296 w 296"/>
              <a:gd name="T63" fmla="*/ 64 h 300"/>
              <a:gd name="T64" fmla="*/ 229 w 296"/>
              <a:gd name="T65" fmla="*/ 89 h 300"/>
              <a:gd name="T66" fmla="*/ 247 w 296"/>
              <a:gd name="T67" fmla="*/ 48 h 300"/>
              <a:gd name="T68" fmla="*/ 296 w 296"/>
              <a:gd name="T69" fmla="*/ 64 h 300"/>
              <a:gd name="T70" fmla="*/ 260 w 296"/>
              <a:gd name="T71" fmla="*/ 0 h 300"/>
              <a:gd name="T72" fmla="*/ 296 w 296"/>
              <a:gd name="T73" fmla="*/ 275 h 300"/>
              <a:gd name="T74" fmla="*/ 229 w 296"/>
              <a:gd name="T75" fmla="*/ 300 h 300"/>
              <a:gd name="T76" fmla="*/ 247 w 296"/>
              <a:gd name="T77" fmla="*/ 259 h 300"/>
              <a:gd name="T78" fmla="*/ 296 w 296"/>
              <a:gd name="T79" fmla="*/ 275 h 300"/>
              <a:gd name="T80" fmla="*/ 260 w 296"/>
              <a:gd name="T81" fmla="*/ 211 h 300"/>
              <a:gd name="T82" fmla="*/ 72 w 296"/>
              <a:gd name="T83" fmla="*/ 275 h 300"/>
              <a:gd name="T84" fmla="*/ 5 w 296"/>
              <a:gd name="T85" fmla="*/ 300 h 300"/>
              <a:gd name="T86" fmla="*/ 23 w 296"/>
              <a:gd name="T87" fmla="*/ 259 h 300"/>
              <a:gd name="T88" fmla="*/ 72 w 296"/>
              <a:gd name="T89" fmla="*/ 275 h 300"/>
              <a:gd name="T90" fmla="*/ 36 w 296"/>
              <a:gd name="T91" fmla="*/ 211 h 300"/>
              <a:gd name="T92" fmla="*/ 125 w 296"/>
              <a:gd name="T93" fmla="*/ 116 h 300"/>
              <a:gd name="T94" fmla="*/ 147 w 296"/>
              <a:gd name="T95" fmla="*/ 145 h 300"/>
              <a:gd name="T96" fmla="*/ 150 w 296"/>
              <a:gd name="T97" fmla="*/ 176 h 300"/>
              <a:gd name="T98" fmla="*/ 190 w 296"/>
              <a:gd name="T99" fmla="*/ 164 h 300"/>
              <a:gd name="T100" fmla="*/ 110 w 296"/>
              <a:gd name="T101" fmla="*/ 194 h 300"/>
              <a:gd name="T102" fmla="*/ 131 w 296"/>
              <a:gd name="T103" fmla="*/ 145 h 300"/>
              <a:gd name="T104" fmla="*/ 145 w 296"/>
              <a:gd name="T105" fmla="*/ 156 h 300"/>
              <a:gd name="T106" fmla="*/ 144 w 296"/>
              <a:gd name="T107" fmla="*/ 150 h 300"/>
              <a:gd name="T108" fmla="*/ 147 w 296"/>
              <a:gd name="T109" fmla="*/ 150 h 300"/>
              <a:gd name="T110" fmla="*/ 149 w 296"/>
              <a:gd name="T111" fmla="*/ 15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6" h="300">
                <a:moveTo>
                  <a:pt x="189" y="145"/>
                </a:moveTo>
                <a:cubicBezTo>
                  <a:pt x="185" y="141"/>
                  <a:pt x="185" y="141"/>
                  <a:pt x="185" y="141"/>
                </a:cubicBezTo>
                <a:cubicBezTo>
                  <a:pt x="189" y="136"/>
                  <a:pt x="189" y="136"/>
                  <a:pt x="189" y="136"/>
                </a:cubicBezTo>
                <a:cubicBezTo>
                  <a:pt x="193" y="141"/>
                  <a:pt x="193" y="141"/>
                  <a:pt x="193" y="141"/>
                </a:cubicBezTo>
                <a:cubicBezTo>
                  <a:pt x="189" y="145"/>
                  <a:pt x="189" y="145"/>
                  <a:pt x="189" y="145"/>
                </a:cubicBezTo>
                <a:close/>
                <a:moveTo>
                  <a:pt x="202" y="132"/>
                </a:moveTo>
                <a:cubicBezTo>
                  <a:pt x="197" y="128"/>
                  <a:pt x="197" y="128"/>
                  <a:pt x="197" y="128"/>
                </a:cubicBezTo>
                <a:cubicBezTo>
                  <a:pt x="202" y="124"/>
                  <a:pt x="202" y="124"/>
                  <a:pt x="202" y="124"/>
                </a:cubicBezTo>
                <a:cubicBezTo>
                  <a:pt x="206" y="128"/>
                  <a:pt x="206" y="128"/>
                  <a:pt x="206" y="128"/>
                </a:cubicBezTo>
                <a:cubicBezTo>
                  <a:pt x="202" y="132"/>
                  <a:pt x="202" y="132"/>
                  <a:pt x="202" y="132"/>
                </a:cubicBezTo>
                <a:close/>
                <a:moveTo>
                  <a:pt x="214" y="120"/>
                </a:moveTo>
                <a:cubicBezTo>
                  <a:pt x="210" y="116"/>
                  <a:pt x="210" y="116"/>
                  <a:pt x="210" y="116"/>
                </a:cubicBezTo>
                <a:cubicBezTo>
                  <a:pt x="214" y="111"/>
                  <a:pt x="214" y="111"/>
                  <a:pt x="214" y="111"/>
                </a:cubicBezTo>
                <a:cubicBezTo>
                  <a:pt x="218" y="116"/>
                  <a:pt x="218" y="116"/>
                  <a:pt x="218" y="116"/>
                </a:cubicBezTo>
                <a:cubicBezTo>
                  <a:pt x="214" y="120"/>
                  <a:pt x="214" y="120"/>
                  <a:pt x="214" y="120"/>
                </a:cubicBezTo>
                <a:close/>
                <a:moveTo>
                  <a:pt x="227" y="107"/>
                </a:moveTo>
                <a:cubicBezTo>
                  <a:pt x="222" y="103"/>
                  <a:pt x="222" y="103"/>
                  <a:pt x="222" y="103"/>
                </a:cubicBezTo>
                <a:cubicBezTo>
                  <a:pt x="227" y="99"/>
                  <a:pt x="227" y="99"/>
                  <a:pt x="227" y="99"/>
                </a:cubicBezTo>
                <a:cubicBezTo>
                  <a:pt x="231" y="103"/>
                  <a:pt x="231" y="103"/>
                  <a:pt x="231" y="103"/>
                </a:cubicBezTo>
                <a:cubicBezTo>
                  <a:pt x="227" y="107"/>
                  <a:pt x="227" y="107"/>
                  <a:pt x="227" y="107"/>
                </a:cubicBezTo>
                <a:close/>
                <a:moveTo>
                  <a:pt x="185" y="205"/>
                </a:moveTo>
                <a:cubicBezTo>
                  <a:pt x="189" y="201"/>
                  <a:pt x="189" y="201"/>
                  <a:pt x="189" y="201"/>
                </a:cubicBezTo>
                <a:cubicBezTo>
                  <a:pt x="193" y="205"/>
                  <a:pt x="193" y="205"/>
                  <a:pt x="193" y="205"/>
                </a:cubicBezTo>
                <a:cubicBezTo>
                  <a:pt x="189" y="210"/>
                  <a:pt x="189" y="210"/>
                  <a:pt x="189" y="210"/>
                </a:cubicBezTo>
                <a:cubicBezTo>
                  <a:pt x="185" y="205"/>
                  <a:pt x="185" y="205"/>
                  <a:pt x="185" y="205"/>
                </a:cubicBezTo>
                <a:close/>
                <a:moveTo>
                  <a:pt x="197" y="218"/>
                </a:moveTo>
                <a:cubicBezTo>
                  <a:pt x="202" y="214"/>
                  <a:pt x="202" y="214"/>
                  <a:pt x="202" y="214"/>
                </a:cubicBezTo>
                <a:cubicBezTo>
                  <a:pt x="206" y="218"/>
                  <a:pt x="206" y="218"/>
                  <a:pt x="206" y="218"/>
                </a:cubicBezTo>
                <a:cubicBezTo>
                  <a:pt x="202" y="222"/>
                  <a:pt x="202" y="222"/>
                  <a:pt x="202" y="222"/>
                </a:cubicBezTo>
                <a:cubicBezTo>
                  <a:pt x="197" y="218"/>
                  <a:pt x="197" y="218"/>
                  <a:pt x="197" y="218"/>
                </a:cubicBezTo>
                <a:close/>
                <a:moveTo>
                  <a:pt x="210" y="230"/>
                </a:moveTo>
                <a:cubicBezTo>
                  <a:pt x="214" y="226"/>
                  <a:pt x="214" y="226"/>
                  <a:pt x="214" y="226"/>
                </a:cubicBezTo>
                <a:cubicBezTo>
                  <a:pt x="218" y="230"/>
                  <a:pt x="218" y="230"/>
                  <a:pt x="218" y="230"/>
                </a:cubicBezTo>
                <a:cubicBezTo>
                  <a:pt x="214" y="235"/>
                  <a:pt x="214" y="235"/>
                  <a:pt x="214" y="235"/>
                </a:cubicBezTo>
                <a:cubicBezTo>
                  <a:pt x="210" y="230"/>
                  <a:pt x="210" y="230"/>
                  <a:pt x="210" y="230"/>
                </a:cubicBezTo>
                <a:close/>
                <a:moveTo>
                  <a:pt x="222" y="243"/>
                </a:moveTo>
                <a:cubicBezTo>
                  <a:pt x="227" y="239"/>
                  <a:pt x="227" y="239"/>
                  <a:pt x="227" y="239"/>
                </a:cubicBezTo>
                <a:cubicBezTo>
                  <a:pt x="231" y="243"/>
                  <a:pt x="231" y="243"/>
                  <a:pt x="231" y="243"/>
                </a:cubicBezTo>
                <a:cubicBezTo>
                  <a:pt x="227" y="247"/>
                  <a:pt x="227" y="247"/>
                  <a:pt x="227" y="247"/>
                </a:cubicBezTo>
                <a:cubicBezTo>
                  <a:pt x="222" y="243"/>
                  <a:pt x="222" y="243"/>
                  <a:pt x="222" y="243"/>
                </a:cubicBezTo>
                <a:close/>
                <a:moveTo>
                  <a:pt x="107" y="201"/>
                </a:moveTo>
                <a:cubicBezTo>
                  <a:pt x="111" y="205"/>
                  <a:pt x="111" y="205"/>
                  <a:pt x="111" y="205"/>
                </a:cubicBezTo>
                <a:cubicBezTo>
                  <a:pt x="107" y="210"/>
                  <a:pt x="107" y="210"/>
                  <a:pt x="107" y="210"/>
                </a:cubicBezTo>
                <a:cubicBezTo>
                  <a:pt x="102" y="205"/>
                  <a:pt x="102" y="205"/>
                  <a:pt x="102" y="205"/>
                </a:cubicBezTo>
                <a:cubicBezTo>
                  <a:pt x="107" y="201"/>
                  <a:pt x="107" y="201"/>
                  <a:pt x="107" y="201"/>
                </a:cubicBezTo>
                <a:close/>
                <a:moveTo>
                  <a:pt x="94" y="214"/>
                </a:moveTo>
                <a:cubicBezTo>
                  <a:pt x="98" y="218"/>
                  <a:pt x="98" y="218"/>
                  <a:pt x="98" y="218"/>
                </a:cubicBezTo>
                <a:cubicBezTo>
                  <a:pt x="94" y="222"/>
                  <a:pt x="94" y="222"/>
                  <a:pt x="94" y="222"/>
                </a:cubicBezTo>
                <a:cubicBezTo>
                  <a:pt x="90" y="218"/>
                  <a:pt x="90" y="218"/>
                  <a:pt x="90" y="218"/>
                </a:cubicBezTo>
                <a:cubicBezTo>
                  <a:pt x="94" y="214"/>
                  <a:pt x="94" y="214"/>
                  <a:pt x="94" y="214"/>
                </a:cubicBezTo>
                <a:close/>
                <a:moveTo>
                  <a:pt x="82" y="226"/>
                </a:moveTo>
                <a:cubicBezTo>
                  <a:pt x="86" y="230"/>
                  <a:pt x="86" y="230"/>
                  <a:pt x="86" y="230"/>
                </a:cubicBezTo>
                <a:cubicBezTo>
                  <a:pt x="82" y="235"/>
                  <a:pt x="82" y="235"/>
                  <a:pt x="82" y="235"/>
                </a:cubicBezTo>
                <a:cubicBezTo>
                  <a:pt x="77" y="230"/>
                  <a:pt x="77" y="230"/>
                  <a:pt x="77" y="230"/>
                </a:cubicBezTo>
                <a:cubicBezTo>
                  <a:pt x="82" y="226"/>
                  <a:pt x="82" y="226"/>
                  <a:pt x="82" y="226"/>
                </a:cubicBezTo>
                <a:close/>
                <a:moveTo>
                  <a:pt x="69" y="239"/>
                </a:moveTo>
                <a:cubicBezTo>
                  <a:pt x="73" y="243"/>
                  <a:pt x="73" y="243"/>
                  <a:pt x="73" y="243"/>
                </a:cubicBezTo>
                <a:cubicBezTo>
                  <a:pt x="69" y="247"/>
                  <a:pt x="69" y="247"/>
                  <a:pt x="69" y="247"/>
                </a:cubicBezTo>
                <a:cubicBezTo>
                  <a:pt x="65" y="243"/>
                  <a:pt x="65" y="243"/>
                  <a:pt x="65" y="243"/>
                </a:cubicBezTo>
                <a:cubicBezTo>
                  <a:pt x="69" y="239"/>
                  <a:pt x="69" y="239"/>
                  <a:pt x="69" y="239"/>
                </a:cubicBezTo>
                <a:close/>
                <a:moveTo>
                  <a:pt x="111" y="141"/>
                </a:moveTo>
                <a:cubicBezTo>
                  <a:pt x="107" y="145"/>
                  <a:pt x="107" y="145"/>
                  <a:pt x="107" y="145"/>
                </a:cubicBezTo>
                <a:cubicBezTo>
                  <a:pt x="102" y="141"/>
                  <a:pt x="102" y="141"/>
                  <a:pt x="102" y="141"/>
                </a:cubicBezTo>
                <a:cubicBezTo>
                  <a:pt x="107" y="136"/>
                  <a:pt x="107" y="136"/>
                  <a:pt x="107" y="136"/>
                </a:cubicBezTo>
                <a:cubicBezTo>
                  <a:pt x="111" y="141"/>
                  <a:pt x="111" y="141"/>
                  <a:pt x="111" y="141"/>
                </a:cubicBezTo>
                <a:close/>
                <a:moveTo>
                  <a:pt x="98" y="128"/>
                </a:moveTo>
                <a:cubicBezTo>
                  <a:pt x="94" y="132"/>
                  <a:pt x="94" y="132"/>
                  <a:pt x="94" y="132"/>
                </a:cubicBezTo>
                <a:cubicBezTo>
                  <a:pt x="90" y="128"/>
                  <a:pt x="90" y="128"/>
                  <a:pt x="90" y="128"/>
                </a:cubicBezTo>
                <a:cubicBezTo>
                  <a:pt x="94" y="124"/>
                  <a:pt x="94" y="124"/>
                  <a:pt x="94" y="124"/>
                </a:cubicBezTo>
                <a:cubicBezTo>
                  <a:pt x="98" y="128"/>
                  <a:pt x="98" y="128"/>
                  <a:pt x="98" y="128"/>
                </a:cubicBezTo>
                <a:close/>
                <a:moveTo>
                  <a:pt x="86" y="116"/>
                </a:moveTo>
                <a:cubicBezTo>
                  <a:pt x="82" y="120"/>
                  <a:pt x="82" y="120"/>
                  <a:pt x="82" y="120"/>
                </a:cubicBezTo>
                <a:cubicBezTo>
                  <a:pt x="77" y="116"/>
                  <a:pt x="77" y="116"/>
                  <a:pt x="77" y="116"/>
                </a:cubicBezTo>
                <a:cubicBezTo>
                  <a:pt x="82" y="111"/>
                  <a:pt x="82" y="111"/>
                  <a:pt x="82" y="111"/>
                </a:cubicBezTo>
                <a:cubicBezTo>
                  <a:pt x="86" y="116"/>
                  <a:pt x="86" y="116"/>
                  <a:pt x="86" y="116"/>
                </a:cubicBezTo>
                <a:close/>
                <a:moveTo>
                  <a:pt x="73" y="103"/>
                </a:moveTo>
                <a:cubicBezTo>
                  <a:pt x="69" y="107"/>
                  <a:pt x="69" y="107"/>
                  <a:pt x="69" y="107"/>
                </a:cubicBezTo>
                <a:cubicBezTo>
                  <a:pt x="65" y="103"/>
                  <a:pt x="65" y="103"/>
                  <a:pt x="65" y="103"/>
                </a:cubicBezTo>
                <a:cubicBezTo>
                  <a:pt x="69" y="99"/>
                  <a:pt x="69" y="99"/>
                  <a:pt x="69" y="99"/>
                </a:cubicBezTo>
                <a:cubicBezTo>
                  <a:pt x="73" y="103"/>
                  <a:pt x="73" y="103"/>
                  <a:pt x="73" y="103"/>
                </a:cubicBezTo>
                <a:close/>
                <a:moveTo>
                  <a:pt x="72" y="64"/>
                </a:moveTo>
                <a:cubicBezTo>
                  <a:pt x="72" y="74"/>
                  <a:pt x="72" y="74"/>
                  <a:pt x="72" y="74"/>
                </a:cubicBezTo>
                <a:cubicBezTo>
                  <a:pt x="72" y="89"/>
                  <a:pt x="72" y="89"/>
                  <a:pt x="67" y="89"/>
                </a:cubicBezTo>
                <a:cubicBezTo>
                  <a:pt x="5" y="89"/>
                  <a:pt x="5" y="89"/>
                  <a:pt x="5" y="89"/>
                </a:cubicBezTo>
                <a:cubicBezTo>
                  <a:pt x="0" y="89"/>
                  <a:pt x="0" y="89"/>
                  <a:pt x="0" y="74"/>
                </a:cubicBezTo>
                <a:cubicBezTo>
                  <a:pt x="0" y="64"/>
                  <a:pt x="0" y="64"/>
                  <a:pt x="0" y="64"/>
                </a:cubicBezTo>
                <a:cubicBezTo>
                  <a:pt x="0" y="53"/>
                  <a:pt x="12" y="51"/>
                  <a:pt x="23" y="48"/>
                </a:cubicBezTo>
                <a:cubicBezTo>
                  <a:pt x="27" y="52"/>
                  <a:pt x="32" y="54"/>
                  <a:pt x="36" y="54"/>
                </a:cubicBezTo>
                <a:cubicBezTo>
                  <a:pt x="40" y="54"/>
                  <a:pt x="45" y="52"/>
                  <a:pt x="49" y="48"/>
                </a:cubicBezTo>
                <a:cubicBezTo>
                  <a:pt x="59" y="51"/>
                  <a:pt x="72" y="53"/>
                  <a:pt x="72" y="64"/>
                </a:cubicBezTo>
                <a:close/>
                <a:moveTo>
                  <a:pt x="36" y="48"/>
                </a:moveTo>
                <a:cubicBezTo>
                  <a:pt x="42" y="48"/>
                  <a:pt x="54" y="37"/>
                  <a:pt x="54" y="24"/>
                </a:cubicBezTo>
                <a:cubicBezTo>
                  <a:pt x="54" y="11"/>
                  <a:pt x="49" y="0"/>
                  <a:pt x="36" y="0"/>
                </a:cubicBezTo>
                <a:cubicBezTo>
                  <a:pt x="23" y="0"/>
                  <a:pt x="18" y="11"/>
                  <a:pt x="18" y="24"/>
                </a:cubicBezTo>
                <a:cubicBezTo>
                  <a:pt x="18" y="37"/>
                  <a:pt x="30" y="48"/>
                  <a:pt x="36" y="48"/>
                </a:cubicBezTo>
                <a:close/>
                <a:moveTo>
                  <a:pt x="296" y="64"/>
                </a:moveTo>
                <a:cubicBezTo>
                  <a:pt x="296" y="74"/>
                  <a:pt x="296" y="74"/>
                  <a:pt x="296" y="74"/>
                </a:cubicBezTo>
                <a:cubicBezTo>
                  <a:pt x="296" y="89"/>
                  <a:pt x="296" y="89"/>
                  <a:pt x="290" y="89"/>
                </a:cubicBezTo>
                <a:cubicBezTo>
                  <a:pt x="229" y="89"/>
                  <a:pt x="229" y="89"/>
                  <a:pt x="229" y="89"/>
                </a:cubicBezTo>
                <a:cubicBezTo>
                  <a:pt x="224" y="89"/>
                  <a:pt x="224" y="89"/>
                  <a:pt x="224" y="74"/>
                </a:cubicBezTo>
                <a:cubicBezTo>
                  <a:pt x="224" y="64"/>
                  <a:pt x="224" y="64"/>
                  <a:pt x="224" y="64"/>
                </a:cubicBezTo>
                <a:cubicBezTo>
                  <a:pt x="224" y="53"/>
                  <a:pt x="236" y="51"/>
                  <a:pt x="247" y="48"/>
                </a:cubicBezTo>
                <a:cubicBezTo>
                  <a:pt x="251" y="52"/>
                  <a:pt x="256" y="54"/>
                  <a:pt x="260" y="54"/>
                </a:cubicBezTo>
                <a:cubicBezTo>
                  <a:pt x="263" y="54"/>
                  <a:pt x="268" y="52"/>
                  <a:pt x="273" y="48"/>
                </a:cubicBezTo>
                <a:cubicBezTo>
                  <a:pt x="283" y="51"/>
                  <a:pt x="296" y="53"/>
                  <a:pt x="296" y="64"/>
                </a:cubicBezTo>
                <a:close/>
                <a:moveTo>
                  <a:pt x="260" y="48"/>
                </a:moveTo>
                <a:cubicBezTo>
                  <a:pt x="266" y="48"/>
                  <a:pt x="278" y="37"/>
                  <a:pt x="278" y="24"/>
                </a:cubicBezTo>
                <a:cubicBezTo>
                  <a:pt x="278" y="11"/>
                  <a:pt x="273" y="0"/>
                  <a:pt x="260" y="0"/>
                </a:cubicBezTo>
                <a:cubicBezTo>
                  <a:pt x="246" y="0"/>
                  <a:pt x="241" y="11"/>
                  <a:pt x="241" y="24"/>
                </a:cubicBezTo>
                <a:cubicBezTo>
                  <a:pt x="241" y="37"/>
                  <a:pt x="254" y="48"/>
                  <a:pt x="260" y="48"/>
                </a:cubicBezTo>
                <a:close/>
                <a:moveTo>
                  <a:pt x="296" y="275"/>
                </a:moveTo>
                <a:cubicBezTo>
                  <a:pt x="296" y="285"/>
                  <a:pt x="296" y="285"/>
                  <a:pt x="296" y="285"/>
                </a:cubicBezTo>
                <a:cubicBezTo>
                  <a:pt x="296" y="300"/>
                  <a:pt x="296" y="300"/>
                  <a:pt x="290" y="300"/>
                </a:cubicBezTo>
                <a:cubicBezTo>
                  <a:pt x="229" y="300"/>
                  <a:pt x="229" y="300"/>
                  <a:pt x="229" y="300"/>
                </a:cubicBezTo>
                <a:cubicBezTo>
                  <a:pt x="224" y="300"/>
                  <a:pt x="224" y="300"/>
                  <a:pt x="224" y="285"/>
                </a:cubicBezTo>
                <a:cubicBezTo>
                  <a:pt x="224" y="275"/>
                  <a:pt x="224" y="275"/>
                  <a:pt x="224" y="275"/>
                </a:cubicBezTo>
                <a:cubicBezTo>
                  <a:pt x="224" y="264"/>
                  <a:pt x="236" y="263"/>
                  <a:pt x="247" y="259"/>
                </a:cubicBezTo>
                <a:cubicBezTo>
                  <a:pt x="251" y="263"/>
                  <a:pt x="256" y="265"/>
                  <a:pt x="260" y="265"/>
                </a:cubicBezTo>
                <a:cubicBezTo>
                  <a:pt x="264" y="265"/>
                  <a:pt x="268" y="263"/>
                  <a:pt x="273" y="259"/>
                </a:cubicBezTo>
                <a:cubicBezTo>
                  <a:pt x="283" y="263"/>
                  <a:pt x="296" y="264"/>
                  <a:pt x="296" y="275"/>
                </a:cubicBezTo>
                <a:close/>
                <a:moveTo>
                  <a:pt x="260" y="259"/>
                </a:moveTo>
                <a:cubicBezTo>
                  <a:pt x="266" y="259"/>
                  <a:pt x="278" y="248"/>
                  <a:pt x="278" y="235"/>
                </a:cubicBezTo>
                <a:cubicBezTo>
                  <a:pt x="278" y="222"/>
                  <a:pt x="273" y="211"/>
                  <a:pt x="260" y="211"/>
                </a:cubicBezTo>
                <a:cubicBezTo>
                  <a:pt x="246" y="211"/>
                  <a:pt x="241" y="222"/>
                  <a:pt x="241" y="235"/>
                </a:cubicBezTo>
                <a:cubicBezTo>
                  <a:pt x="241" y="248"/>
                  <a:pt x="254" y="259"/>
                  <a:pt x="260" y="259"/>
                </a:cubicBezTo>
                <a:close/>
                <a:moveTo>
                  <a:pt x="72" y="275"/>
                </a:moveTo>
                <a:cubicBezTo>
                  <a:pt x="72" y="285"/>
                  <a:pt x="72" y="285"/>
                  <a:pt x="72" y="285"/>
                </a:cubicBezTo>
                <a:cubicBezTo>
                  <a:pt x="72" y="300"/>
                  <a:pt x="72" y="300"/>
                  <a:pt x="67" y="300"/>
                </a:cubicBezTo>
                <a:cubicBezTo>
                  <a:pt x="5" y="300"/>
                  <a:pt x="5" y="300"/>
                  <a:pt x="5" y="300"/>
                </a:cubicBezTo>
                <a:cubicBezTo>
                  <a:pt x="0" y="300"/>
                  <a:pt x="0" y="300"/>
                  <a:pt x="0" y="285"/>
                </a:cubicBezTo>
                <a:cubicBezTo>
                  <a:pt x="0" y="275"/>
                  <a:pt x="0" y="275"/>
                  <a:pt x="0" y="275"/>
                </a:cubicBezTo>
                <a:cubicBezTo>
                  <a:pt x="0" y="264"/>
                  <a:pt x="12" y="263"/>
                  <a:pt x="23" y="259"/>
                </a:cubicBezTo>
                <a:cubicBezTo>
                  <a:pt x="27" y="263"/>
                  <a:pt x="32" y="265"/>
                  <a:pt x="36" y="265"/>
                </a:cubicBezTo>
                <a:cubicBezTo>
                  <a:pt x="40" y="265"/>
                  <a:pt x="45" y="263"/>
                  <a:pt x="49" y="259"/>
                </a:cubicBezTo>
                <a:cubicBezTo>
                  <a:pt x="59" y="263"/>
                  <a:pt x="72" y="264"/>
                  <a:pt x="72" y="275"/>
                </a:cubicBezTo>
                <a:close/>
                <a:moveTo>
                  <a:pt x="36" y="259"/>
                </a:moveTo>
                <a:cubicBezTo>
                  <a:pt x="42" y="259"/>
                  <a:pt x="54" y="248"/>
                  <a:pt x="54" y="235"/>
                </a:cubicBezTo>
                <a:cubicBezTo>
                  <a:pt x="54" y="222"/>
                  <a:pt x="49" y="211"/>
                  <a:pt x="36" y="211"/>
                </a:cubicBezTo>
                <a:cubicBezTo>
                  <a:pt x="23" y="211"/>
                  <a:pt x="18" y="222"/>
                  <a:pt x="18" y="235"/>
                </a:cubicBezTo>
                <a:cubicBezTo>
                  <a:pt x="18" y="248"/>
                  <a:pt x="30" y="259"/>
                  <a:pt x="36" y="259"/>
                </a:cubicBezTo>
                <a:close/>
                <a:moveTo>
                  <a:pt x="125" y="116"/>
                </a:moveTo>
                <a:cubicBezTo>
                  <a:pt x="125" y="100"/>
                  <a:pt x="131" y="87"/>
                  <a:pt x="147" y="87"/>
                </a:cubicBezTo>
                <a:cubicBezTo>
                  <a:pt x="163" y="87"/>
                  <a:pt x="169" y="100"/>
                  <a:pt x="169" y="116"/>
                </a:cubicBezTo>
                <a:cubicBezTo>
                  <a:pt x="169" y="132"/>
                  <a:pt x="154" y="145"/>
                  <a:pt x="147" y="145"/>
                </a:cubicBezTo>
                <a:cubicBezTo>
                  <a:pt x="140" y="145"/>
                  <a:pt x="125" y="132"/>
                  <a:pt x="125" y="116"/>
                </a:cubicBezTo>
                <a:close/>
                <a:moveTo>
                  <a:pt x="148" y="156"/>
                </a:moveTo>
                <a:cubicBezTo>
                  <a:pt x="150" y="176"/>
                  <a:pt x="150" y="176"/>
                  <a:pt x="150" y="176"/>
                </a:cubicBezTo>
                <a:cubicBezTo>
                  <a:pt x="153" y="168"/>
                  <a:pt x="155" y="159"/>
                  <a:pt x="159" y="151"/>
                </a:cubicBezTo>
                <a:cubicBezTo>
                  <a:pt x="159" y="150"/>
                  <a:pt x="159" y="150"/>
                  <a:pt x="162" y="145"/>
                </a:cubicBezTo>
                <a:cubicBezTo>
                  <a:pt x="174" y="149"/>
                  <a:pt x="190" y="151"/>
                  <a:pt x="190" y="164"/>
                </a:cubicBezTo>
                <a:cubicBezTo>
                  <a:pt x="190" y="176"/>
                  <a:pt x="190" y="176"/>
                  <a:pt x="190" y="176"/>
                </a:cubicBezTo>
                <a:cubicBezTo>
                  <a:pt x="190" y="194"/>
                  <a:pt x="190" y="194"/>
                  <a:pt x="183" y="194"/>
                </a:cubicBezTo>
                <a:cubicBezTo>
                  <a:pt x="110" y="194"/>
                  <a:pt x="110" y="194"/>
                  <a:pt x="110" y="194"/>
                </a:cubicBezTo>
                <a:cubicBezTo>
                  <a:pt x="104" y="194"/>
                  <a:pt x="104" y="194"/>
                  <a:pt x="104" y="176"/>
                </a:cubicBezTo>
                <a:cubicBezTo>
                  <a:pt x="104" y="164"/>
                  <a:pt x="104" y="164"/>
                  <a:pt x="104" y="164"/>
                </a:cubicBezTo>
                <a:cubicBezTo>
                  <a:pt x="104" y="151"/>
                  <a:pt x="118" y="149"/>
                  <a:pt x="131" y="145"/>
                </a:cubicBezTo>
                <a:cubicBezTo>
                  <a:pt x="134" y="150"/>
                  <a:pt x="134" y="150"/>
                  <a:pt x="135" y="151"/>
                </a:cubicBezTo>
                <a:cubicBezTo>
                  <a:pt x="138" y="159"/>
                  <a:pt x="141" y="168"/>
                  <a:pt x="143" y="176"/>
                </a:cubicBezTo>
                <a:cubicBezTo>
                  <a:pt x="145" y="156"/>
                  <a:pt x="145" y="156"/>
                  <a:pt x="145" y="156"/>
                </a:cubicBezTo>
                <a:cubicBezTo>
                  <a:pt x="145" y="155"/>
                  <a:pt x="145" y="155"/>
                  <a:pt x="145" y="155"/>
                </a:cubicBezTo>
                <a:cubicBezTo>
                  <a:pt x="141" y="149"/>
                  <a:pt x="141" y="149"/>
                  <a:pt x="141" y="149"/>
                </a:cubicBezTo>
                <a:cubicBezTo>
                  <a:pt x="144" y="150"/>
                  <a:pt x="144" y="150"/>
                  <a:pt x="144" y="150"/>
                </a:cubicBezTo>
                <a:cubicBezTo>
                  <a:pt x="145" y="150"/>
                  <a:pt x="145" y="150"/>
                  <a:pt x="146" y="150"/>
                </a:cubicBezTo>
                <a:cubicBezTo>
                  <a:pt x="146" y="150"/>
                  <a:pt x="146" y="150"/>
                  <a:pt x="147" y="150"/>
                </a:cubicBezTo>
                <a:cubicBezTo>
                  <a:pt x="147" y="150"/>
                  <a:pt x="147" y="150"/>
                  <a:pt x="147" y="150"/>
                </a:cubicBezTo>
                <a:cubicBezTo>
                  <a:pt x="149" y="150"/>
                  <a:pt x="149" y="150"/>
                  <a:pt x="149" y="150"/>
                </a:cubicBezTo>
                <a:cubicBezTo>
                  <a:pt x="152" y="149"/>
                  <a:pt x="152" y="149"/>
                  <a:pt x="152" y="149"/>
                </a:cubicBezTo>
                <a:cubicBezTo>
                  <a:pt x="149" y="155"/>
                  <a:pt x="149" y="155"/>
                  <a:pt x="149" y="155"/>
                </a:cubicBezTo>
                <a:lnTo>
                  <a:pt x="148" y="156"/>
                </a:lnTo>
                <a:close/>
              </a:path>
            </a:pathLst>
          </a:custGeom>
          <a:solidFill>
            <a:srgbClr val="FFFFFF"/>
          </a:solidFill>
          <a:ln>
            <a:noFill/>
          </a:ln>
        </p:spPr>
        <p:txBody>
          <a:bodyPr vert="horz" wrap="square" lIns="82293" tIns="41147" rIns="82293" bIns="41147" numCol="1" anchor="t" anchorCtr="0" compatLnSpc="1">
            <a:prstTxWarp prst="textNoShape">
              <a:avLst/>
            </a:prstTxWarp>
          </a:bodyPr>
          <a:lstStyle/>
          <a:p>
            <a:pPr defTabSz="932563"/>
            <a:endParaRPr lang="en-US" sz="1599">
              <a:solidFill>
                <a:srgbClr val="505050"/>
              </a:solidFill>
            </a:endParaRPr>
          </a:p>
        </p:txBody>
      </p:sp>
      <p:grpSp>
        <p:nvGrpSpPr>
          <p:cNvPr id="15" name="Group 14"/>
          <p:cNvGrpSpPr/>
          <p:nvPr/>
        </p:nvGrpSpPr>
        <p:grpSpPr>
          <a:xfrm>
            <a:off x="3752093" y="3088888"/>
            <a:ext cx="1916924" cy="1456740"/>
            <a:chOff x="3745740" y="3088828"/>
            <a:chExt cx="1917196" cy="1456947"/>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5740" y="3088828"/>
              <a:ext cx="1917196" cy="1456947"/>
            </a:xfrm>
            <a:prstGeom prst="rect">
              <a:avLst/>
            </a:prstGeom>
          </p:spPr>
        </p:pic>
        <p:sp>
          <p:nvSpPr>
            <p:cNvPr id="14" name="Oval 13"/>
            <p:cNvSpPr/>
            <p:nvPr/>
          </p:nvSpPr>
          <p:spPr bwMode="auto">
            <a:xfrm>
              <a:off x="3856295" y="3555966"/>
              <a:ext cx="902240" cy="902240"/>
            </a:xfrm>
            <a:prstGeom prst="ellipse">
              <a:avLst/>
            </a:prstGeom>
            <a:noFill/>
            <a:ln>
              <a:solidFill>
                <a:schemeClr val="bg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4" name="Oval 33"/>
            <p:cNvSpPr/>
            <p:nvPr/>
          </p:nvSpPr>
          <p:spPr bwMode="auto">
            <a:xfrm>
              <a:off x="4628439" y="3328300"/>
              <a:ext cx="902240" cy="902240"/>
            </a:xfrm>
            <a:prstGeom prst="ellipse">
              <a:avLst/>
            </a:prstGeom>
            <a:noFill/>
            <a:ln>
              <a:solidFill>
                <a:schemeClr val="bg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17" name="Group 16"/>
          <p:cNvGrpSpPr/>
          <p:nvPr/>
        </p:nvGrpSpPr>
        <p:grpSpPr>
          <a:xfrm>
            <a:off x="7379059" y="3245988"/>
            <a:ext cx="3621979" cy="1142538"/>
            <a:chOff x="7065920" y="3208070"/>
            <a:chExt cx="3622493" cy="1142700"/>
          </a:xfrm>
        </p:grpSpPr>
        <p:grpSp>
          <p:nvGrpSpPr>
            <p:cNvPr id="7" name="Group 6"/>
            <p:cNvGrpSpPr/>
            <p:nvPr/>
          </p:nvGrpSpPr>
          <p:grpSpPr>
            <a:xfrm>
              <a:off x="8901056" y="3208070"/>
              <a:ext cx="1787357" cy="1142700"/>
              <a:chOff x="8405552" y="2974876"/>
              <a:chExt cx="1787357" cy="1142700"/>
            </a:xfrm>
          </p:grpSpPr>
          <p:sp>
            <p:nvSpPr>
              <p:cNvPr id="31" name="Freeform 82"/>
              <p:cNvSpPr>
                <a:spLocks noEditPoints="1"/>
              </p:cNvSpPr>
              <p:nvPr/>
            </p:nvSpPr>
            <p:spPr bwMode="black">
              <a:xfrm>
                <a:off x="9049909" y="2974876"/>
                <a:ext cx="1143000" cy="1142700"/>
              </a:xfrm>
              <a:custGeom>
                <a:avLst/>
                <a:gdLst>
                  <a:gd name="T0" fmla="*/ 590 w 2193"/>
                  <a:gd name="T1" fmla="*/ 531 h 2197"/>
                  <a:gd name="T2" fmla="*/ 1140 w 2193"/>
                  <a:gd name="T3" fmla="*/ 364 h 2197"/>
                  <a:gd name="T4" fmla="*/ 1100 w 2193"/>
                  <a:gd name="T5" fmla="*/ 435 h 2197"/>
                  <a:gd name="T6" fmla="*/ 1066 w 2193"/>
                  <a:gd name="T7" fmla="*/ 405 h 2197"/>
                  <a:gd name="T8" fmla="*/ 1025 w 2193"/>
                  <a:gd name="T9" fmla="*/ 503 h 2197"/>
                  <a:gd name="T10" fmla="*/ 951 w 2193"/>
                  <a:gd name="T11" fmla="*/ 405 h 2197"/>
                  <a:gd name="T12" fmla="*/ 992 w 2193"/>
                  <a:gd name="T13" fmla="*/ 503 h 2197"/>
                  <a:gd name="T14" fmla="*/ 877 w 2193"/>
                  <a:gd name="T15" fmla="*/ 364 h 2197"/>
                  <a:gd name="T16" fmla="*/ 917 w 2193"/>
                  <a:gd name="T17" fmla="*/ 544 h 2197"/>
                  <a:gd name="T18" fmla="*/ 802 w 2193"/>
                  <a:gd name="T19" fmla="*/ 435 h 2197"/>
                  <a:gd name="T20" fmla="*/ 802 w 2193"/>
                  <a:gd name="T21" fmla="*/ 544 h 2197"/>
                  <a:gd name="T22" fmla="*/ 768 w 2193"/>
                  <a:gd name="T23" fmla="*/ 435 h 2197"/>
                  <a:gd name="T24" fmla="*/ 727 w 2193"/>
                  <a:gd name="T25" fmla="*/ 503 h 2197"/>
                  <a:gd name="T26" fmla="*/ 693 w 2193"/>
                  <a:gd name="T27" fmla="*/ 476 h 2197"/>
                  <a:gd name="T28" fmla="*/ 655 w 2193"/>
                  <a:gd name="T29" fmla="*/ 282 h 2197"/>
                  <a:gd name="T30" fmla="*/ 655 w 2193"/>
                  <a:gd name="T31" fmla="*/ 282 h 2197"/>
                  <a:gd name="T32" fmla="*/ 1140 w 2193"/>
                  <a:gd name="T33" fmla="*/ 92 h 2197"/>
                  <a:gd name="T34" fmla="*/ 1100 w 2193"/>
                  <a:gd name="T35" fmla="*/ 191 h 2197"/>
                  <a:gd name="T36" fmla="*/ 1025 w 2193"/>
                  <a:gd name="T37" fmla="*/ 92 h 2197"/>
                  <a:gd name="T38" fmla="*/ 1066 w 2193"/>
                  <a:gd name="T39" fmla="*/ 191 h 2197"/>
                  <a:gd name="T40" fmla="*/ 951 w 2193"/>
                  <a:gd name="T41" fmla="*/ 52 h 2197"/>
                  <a:gd name="T42" fmla="*/ 992 w 2193"/>
                  <a:gd name="T43" fmla="*/ 231 h 2197"/>
                  <a:gd name="T44" fmla="*/ 877 w 2193"/>
                  <a:gd name="T45" fmla="*/ 123 h 2197"/>
                  <a:gd name="T46" fmla="*/ 877 w 2193"/>
                  <a:gd name="T47" fmla="*/ 231 h 2197"/>
                  <a:gd name="T48" fmla="*/ 842 w 2193"/>
                  <a:gd name="T49" fmla="*/ 123 h 2197"/>
                  <a:gd name="T50" fmla="*/ 802 w 2193"/>
                  <a:gd name="T51" fmla="*/ 191 h 2197"/>
                  <a:gd name="T52" fmla="*/ 768 w 2193"/>
                  <a:gd name="T53" fmla="*/ 163 h 2197"/>
                  <a:gd name="T54" fmla="*/ 653 w 2193"/>
                  <a:gd name="T55" fmla="*/ 52 h 2197"/>
                  <a:gd name="T56" fmla="*/ 653 w 2193"/>
                  <a:gd name="T57" fmla="*/ 163 h 2197"/>
                  <a:gd name="T58" fmla="*/ 1315 w 2193"/>
                  <a:gd name="T59" fmla="*/ 2023 h 2197"/>
                  <a:gd name="T60" fmla="*/ 1444 w 2193"/>
                  <a:gd name="T61" fmla="*/ 2179 h 2197"/>
                  <a:gd name="T62" fmla="*/ 1597 w 2193"/>
                  <a:gd name="T63" fmla="*/ 1488 h 2197"/>
                  <a:gd name="T64" fmla="*/ 2182 w 2193"/>
                  <a:gd name="T65" fmla="*/ 1590 h 2197"/>
                  <a:gd name="T66" fmla="*/ 925 w 2193"/>
                  <a:gd name="T67" fmla="*/ 1617 h 2197"/>
                  <a:gd name="T68" fmla="*/ 1137 w 2193"/>
                  <a:gd name="T69" fmla="*/ 1617 h 2197"/>
                  <a:gd name="T70" fmla="*/ 2090 w 2193"/>
                  <a:gd name="T71" fmla="*/ 1142 h 2197"/>
                  <a:gd name="T72" fmla="*/ 1538 w 2193"/>
                  <a:gd name="T73" fmla="*/ 908 h 2197"/>
                  <a:gd name="T74" fmla="*/ 1043 w 2193"/>
                  <a:gd name="T75" fmla="*/ 908 h 2197"/>
                  <a:gd name="T76" fmla="*/ 103 w 2193"/>
                  <a:gd name="T77" fmla="*/ 1377 h 2197"/>
                  <a:gd name="T78" fmla="*/ 1675 w 2193"/>
                  <a:gd name="T79" fmla="*/ 1407 h 2197"/>
                  <a:gd name="T80" fmla="*/ 1268 w 2193"/>
                  <a:gd name="T81" fmla="*/ 1660 h 2197"/>
                  <a:gd name="T82" fmla="*/ 1268 w 2193"/>
                  <a:gd name="T83" fmla="*/ 1660 h 2197"/>
                  <a:gd name="T84" fmla="*/ 1140 w 2193"/>
                  <a:gd name="T85" fmla="*/ 788 h 2197"/>
                  <a:gd name="T86" fmla="*/ 1025 w 2193"/>
                  <a:gd name="T87" fmla="*/ 677 h 2197"/>
                  <a:gd name="T88" fmla="*/ 1025 w 2193"/>
                  <a:gd name="T89" fmla="*/ 788 h 2197"/>
                  <a:gd name="T90" fmla="*/ 653 w 2193"/>
                  <a:gd name="T91" fmla="*/ 788 h 2197"/>
                  <a:gd name="T92" fmla="*/ 693 w 2193"/>
                  <a:gd name="T93" fmla="*/ 717 h 2197"/>
                  <a:gd name="T94" fmla="*/ 727 w 2193"/>
                  <a:gd name="T95" fmla="*/ 748 h 2197"/>
                  <a:gd name="T96" fmla="*/ 842 w 2193"/>
                  <a:gd name="T97" fmla="*/ 856 h 2197"/>
                  <a:gd name="T98" fmla="*/ 842 w 2193"/>
                  <a:gd name="T99" fmla="*/ 748 h 2197"/>
                  <a:gd name="T100" fmla="*/ 877 w 2193"/>
                  <a:gd name="T101" fmla="*/ 856 h 2197"/>
                  <a:gd name="T102" fmla="*/ 917 w 2193"/>
                  <a:gd name="T103" fmla="*/ 788 h 2197"/>
                  <a:gd name="T104" fmla="*/ 951 w 2193"/>
                  <a:gd name="T105" fmla="*/ 816 h 2197"/>
                  <a:gd name="T106" fmla="*/ 992 w 2193"/>
                  <a:gd name="T107" fmla="*/ 717 h 2197"/>
                  <a:gd name="T108" fmla="*/ 1066 w 2193"/>
                  <a:gd name="T109" fmla="*/ 856 h 2197"/>
                  <a:gd name="T110" fmla="*/ 176 w 2193"/>
                  <a:gd name="T111" fmla="*/ 1407 h 2197"/>
                  <a:gd name="T112" fmla="*/ 0 w 2193"/>
                  <a:gd name="T113" fmla="*/ 1622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93" h="2197">
                    <a:moveTo>
                      <a:pt x="655" y="595"/>
                    </a:moveTo>
                    <a:cubicBezTo>
                      <a:pt x="1538" y="595"/>
                      <a:pt x="1538" y="595"/>
                      <a:pt x="1538" y="595"/>
                    </a:cubicBezTo>
                    <a:cubicBezTo>
                      <a:pt x="1574" y="595"/>
                      <a:pt x="1603" y="566"/>
                      <a:pt x="1603" y="531"/>
                    </a:cubicBezTo>
                    <a:cubicBezTo>
                      <a:pt x="1603" y="377"/>
                      <a:pt x="1603" y="377"/>
                      <a:pt x="1603" y="377"/>
                    </a:cubicBezTo>
                    <a:cubicBezTo>
                      <a:pt x="1603" y="342"/>
                      <a:pt x="1574" y="313"/>
                      <a:pt x="1538" y="313"/>
                    </a:cubicBezTo>
                    <a:cubicBezTo>
                      <a:pt x="655" y="313"/>
                      <a:pt x="655" y="313"/>
                      <a:pt x="655" y="313"/>
                    </a:cubicBezTo>
                    <a:cubicBezTo>
                      <a:pt x="619" y="313"/>
                      <a:pt x="590" y="342"/>
                      <a:pt x="590" y="377"/>
                    </a:cubicBezTo>
                    <a:cubicBezTo>
                      <a:pt x="590" y="531"/>
                      <a:pt x="590" y="531"/>
                      <a:pt x="590" y="531"/>
                    </a:cubicBezTo>
                    <a:cubicBezTo>
                      <a:pt x="590" y="566"/>
                      <a:pt x="619" y="595"/>
                      <a:pt x="655" y="595"/>
                    </a:cubicBezTo>
                    <a:close/>
                    <a:moveTo>
                      <a:pt x="1464" y="403"/>
                    </a:moveTo>
                    <a:cubicBezTo>
                      <a:pt x="1492" y="403"/>
                      <a:pt x="1515" y="426"/>
                      <a:pt x="1515" y="454"/>
                    </a:cubicBezTo>
                    <a:cubicBezTo>
                      <a:pt x="1515" y="482"/>
                      <a:pt x="1492" y="505"/>
                      <a:pt x="1464" y="505"/>
                    </a:cubicBezTo>
                    <a:cubicBezTo>
                      <a:pt x="1436" y="505"/>
                      <a:pt x="1413" y="482"/>
                      <a:pt x="1413" y="454"/>
                    </a:cubicBezTo>
                    <a:cubicBezTo>
                      <a:pt x="1413" y="426"/>
                      <a:pt x="1436" y="403"/>
                      <a:pt x="1464" y="403"/>
                    </a:cubicBezTo>
                    <a:close/>
                    <a:moveTo>
                      <a:pt x="1100" y="364"/>
                    </a:moveTo>
                    <a:cubicBezTo>
                      <a:pt x="1140" y="364"/>
                      <a:pt x="1140" y="364"/>
                      <a:pt x="1140" y="364"/>
                    </a:cubicBezTo>
                    <a:cubicBezTo>
                      <a:pt x="1140" y="405"/>
                      <a:pt x="1140" y="405"/>
                      <a:pt x="1140" y="405"/>
                    </a:cubicBezTo>
                    <a:cubicBezTo>
                      <a:pt x="1100" y="405"/>
                      <a:pt x="1100" y="405"/>
                      <a:pt x="1100" y="405"/>
                    </a:cubicBezTo>
                    <a:lnTo>
                      <a:pt x="1100" y="364"/>
                    </a:lnTo>
                    <a:close/>
                    <a:moveTo>
                      <a:pt x="1100" y="435"/>
                    </a:moveTo>
                    <a:cubicBezTo>
                      <a:pt x="1140" y="435"/>
                      <a:pt x="1140" y="435"/>
                      <a:pt x="1140" y="435"/>
                    </a:cubicBezTo>
                    <a:cubicBezTo>
                      <a:pt x="1140" y="476"/>
                      <a:pt x="1140" y="476"/>
                      <a:pt x="1140" y="476"/>
                    </a:cubicBezTo>
                    <a:cubicBezTo>
                      <a:pt x="1100" y="476"/>
                      <a:pt x="1100" y="476"/>
                      <a:pt x="1100" y="476"/>
                    </a:cubicBezTo>
                    <a:lnTo>
                      <a:pt x="1100" y="435"/>
                    </a:lnTo>
                    <a:close/>
                    <a:moveTo>
                      <a:pt x="1100" y="503"/>
                    </a:moveTo>
                    <a:cubicBezTo>
                      <a:pt x="1140" y="503"/>
                      <a:pt x="1140" y="503"/>
                      <a:pt x="1140" y="503"/>
                    </a:cubicBezTo>
                    <a:cubicBezTo>
                      <a:pt x="1140" y="544"/>
                      <a:pt x="1140" y="544"/>
                      <a:pt x="1140" y="544"/>
                    </a:cubicBezTo>
                    <a:cubicBezTo>
                      <a:pt x="1100" y="544"/>
                      <a:pt x="1100" y="544"/>
                      <a:pt x="1100" y="544"/>
                    </a:cubicBezTo>
                    <a:lnTo>
                      <a:pt x="1100" y="503"/>
                    </a:lnTo>
                    <a:close/>
                    <a:moveTo>
                      <a:pt x="1025" y="364"/>
                    </a:moveTo>
                    <a:cubicBezTo>
                      <a:pt x="1066" y="364"/>
                      <a:pt x="1066" y="364"/>
                      <a:pt x="1066" y="364"/>
                    </a:cubicBezTo>
                    <a:cubicBezTo>
                      <a:pt x="1066" y="405"/>
                      <a:pt x="1066" y="405"/>
                      <a:pt x="1066" y="405"/>
                    </a:cubicBezTo>
                    <a:cubicBezTo>
                      <a:pt x="1025" y="405"/>
                      <a:pt x="1025" y="405"/>
                      <a:pt x="1025" y="405"/>
                    </a:cubicBezTo>
                    <a:lnTo>
                      <a:pt x="1025" y="364"/>
                    </a:lnTo>
                    <a:close/>
                    <a:moveTo>
                      <a:pt x="1025" y="435"/>
                    </a:moveTo>
                    <a:cubicBezTo>
                      <a:pt x="1066" y="435"/>
                      <a:pt x="1066" y="435"/>
                      <a:pt x="1066" y="435"/>
                    </a:cubicBezTo>
                    <a:cubicBezTo>
                      <a:pt x="1066" y="476"/>
                      <a:pt x="1066" y="476"/>
                      <a:pt x="1066" y="476"/>
                    </a:cubicBezTo>
                    <a:cubicBezTo>
                      <a:pt x="1025" y="476"/>
                      <a:pt x="1025" y="476"/>
                      <a:pt x="1025" y="476"/>
                    </a:cubicBezTo>
                    <a:lnTo>
                      <a:pt x="1025" y="435"/>
                    </a:lnTo>
                    <a:close/>
                    <a:moveTo>
                      <a:pt x="1025" y="503"/>
                    </a:moveTo>
                    <a:cubicBezTo>
                      <a:pt x="1066" y="503"/>
                      <a:pt x="1066" y="503"/>
                      <a:pt x="1066" y="503"/>
                    </a:cubicBezTo>
                    <a:cubicBezTo>
                      <a:pt x="1066" y="544"/>
                      <a:pt x="1066" y="544"/>
                      <a:pt x="1066" y="544"/>
                    </a:cubicBezTo>
                    <a:cubicBezTo>
                      <a:pt x="1025" y="544"/>
                      <a:pt x="1025" y="544"/>
                      <a:pt x="1025" y="544"/>
                    </a:cubicBezTo>
                    <a:lnTo>
                      <a:pt x="1025" y="503"/>
                    </a:lnTo>
                    <a:close/>
                    <a:moveTo>
                      <a:pt x="951" y="364"/>
                    </a:moveTo>
                    <a:cubicBezTo>
                      <a:pt x="992" y="364"/>
                      <a:pt x="992" y="364"/>
                      <a:pt x="992" y="364"/>
                    </a:cubicBezTo>
                    <a:cubicBezTo>
                      <a:pt x="992" y="405"/>
                      <a:pt x="992" y="405"/>
                      <a:pt x="992" y="405"/>
                    </a:cubicBezTo>
                    <a:cubicBezTo>
                      <a:pt x="951" y="405"/>
                      <a:pt x="951" y="405"/>
                      <a:pt x="951" y="405"/>
                    </a:cubicBezTo>
                    <a:lnTo>
                      <a:pt x="951" y="364"/>
                    </a:lnTo>
                    <a:close/>
                    <a:moveTo>
                      <a:pt x="951" y="435"/>
                    </a:moveTo>
                    <a:cubicBezTo>
                      <a:pt x="992" y="435"/>
                      <a:pt x="992" y="435"/>
                      <a:pt x="992" y="435"/>
                    </a:cubicBezTo>
                    <a:cubicBezTo>
                      <a:pt x="992" y="476"/>
                      <a:pt x="992" y="476"/>
                      <a:pt x="992" y="476"/>
                    </a:cubicBezTo>
                    <a:cubicBezTo>
                      <a:pt x="951" y="476"/>
                      <a:pt x="951" y="476"/>
                      <a:pt x="951" y="476"/>
                    </a:cubicBezTo>
                    <a:lnTo>
                      <a:pt x="951" y="435"/>
                    </a:lnTo>
                    <a:close/>
                    <a:moveTo>
                      <a:pt x="951" y="503"/>
                    </a:moveTo>
                    <a:cubicBezTo>
                      <a:pt x="992" y="503"/>
                      <a:pt x="992" y="503"/>
                      <a:pt x="992" y="503"/>
                    </a:cubicBezTo>
                    <a:cubicBezTo>
                      <a:pt x="992" y="544"/>
                      <a:pt x="992" y="544"/>
                      <a:pt x="992" y="544"/>
                    </a:cubicBezTo>
                    <a:cubicBezTo>
                      <a:pt x="951" y="544"/>
                      <a:pt x="951" y="544"/>
                      <a:pt x="951" y="544"/>
                    </a:cubicBezTo>
                    <a:lnTo>
                      <a:pt x="951" y="503"/>
                    </a:lnTo>
                    <a:close/>
                    <a:moveTo>
                      <a:pt x="877" y="364"/>
                    </a:moveTo>
                    <a:cubicBezTo>
                      <a:pt x="917" y="364"/>
                      <a:pt x="917" y="364"/>
                      <a:pt x="917" y="364"/>
                    </a:cubicBezTo>
                    <a:cubicBezTo>
                      <a:pt x="917" y="405"/>
                      <a:pt x="917" y="405"/>
                      <a:pt x="917" y="405"/>
                    </a:cubicBezTo>
                    <a:cubicBezTo>
                      <a:pt x="877" y="405"/>
                      <a:pt x="877" y="405"/>
                      <a:pt x="877" y="405"/>
                    </a:cubicBezTo>
                    <a:lnTo>
                      <a:pt x="877" y="364"/>
                    </a:lnTo>
                    <a:close/>
                    <a:moveTo>
                      <a:pt x="877" y="435"/>
                    </a:moveTo>
                    <a:cubicBezTo>
                      <a:pt x="917" y="435"/>
                      <a:pt x="917" y="435"/>
                      <a:pt x="917" y="435"/>
                    </a:cubicBezTo>
                    <a:cubicBezTo>
                      <a:pt x="917" y="476"/>
                      <a:pt x="917" y="476"/>
                      <a:pt x="917" y="476"/>
                    </a:cubicBezTo>
                    <a:cubicBezTo>
                      <a:pt x="877" y="476"/>
                      <a:pt x="877" y="476"/>
                      <a:pt x="877" y="476"/>
                    </a:cubicBezTo>
                    <a:lnTo>
                      <a:pt x="877" y="435"/>
                    </a:lnTo>
                    <a:close/>
                    <a:moveTo>
                      <a:pt x="877" y="503"/>
                    </a:moveTo>
                    <a:cubicBezTo>
                      <a:pt x="917" y="503"/>
                      <a:pt x="917" y="503"/>
                      <a:pt x="917" y="503"/>
                    </a:cubicBezTo>
                    <a:cubicBezTo>
                      <a:pt x="917" y="544"/>
                      <a:pt x="917" y="544"/>
                      <a:pt x="917" y="544"/>
                    </a:cubicBezTo>
                    <a:cubicBezTo>
                      <a:pt x="877" y="544"/>
                      <a:pt x="877" y="544"/>
                      <a:pt x="877" y="544"/>
                    </a:cubicBezTo>
                    <a:lnTo>
                      <a:pt x="877" y="503"/>
                    </a:lnTo>
                    <a:close/>
                    <a:moveTo>
                      <a:pt x="802" y="364"/>
                    </a:moveTo>
                    <a:cubicBezTo>
                      <a:pt x="842" y="364"/>
                      <a:pt x="842" y="364"/>
                      <a:pt x="842" y="364"/>
                    </a:cubicBezTo>
                    <a:cubicBezTo>
                      <a:pt x="842" y="405"/>
                      <a:pt x="842" y="405"/>
                      <a:pt x="842" y="405"/>
                    </a:cubicBezTo>
                    <a:cubicBezTo>
                      <a:pt x="802" y="405"/>
                      <a:pt x="802" y="405"/>
                      <a:pt x="802" y="405"/>
                    </a:cubicBezTo>
                    <a:lnTo>
                      <a:pt x="802" y="364"/>
                    </a:lnTo>
                    <a:close/>
                    <a:moveTo>
                      <a:pt x="802" y="435"/>
                    </a:moveTo>
                    <a:cubicBezTo>
                      <a:pt x="842" y="435"/>
                      <a:pt x="842" y="435"/>
                      <a:pt x="842" y="435"/>
                    </a:cubicBezTo>
                    <a:cubicBezTo>
                      <a:pt x="842" y="476"/>
                      <a:pt x="842" y="476"/>
                      <a:pt x="842" y="476"/>
                    </a:cubicBezTo>
                    <a:cubicBezTo>
                      <a:pt x="802" y="476"/>
                      <a:pt x="802" y="476"/>
                      <a:pt x="802" y="476"/>
                    </a:cubicBezTo>
                    <a:lnTo>
                      <a:pt x="802" y="435"/>
                    </a:lnTo>
                    <a:close/>
                    <a:moveTo>
                      <a:pt x="802" y="503"/>
                    </a:moveTo>
                    <a:cubicBezTo>
                      <a:pt x="842" y="503"/>
                      <a:pt x="842" y="503"/>
                      <a:pt x="842" y="503"/>
                    </a:cubicBezTo>
                    <a:cubicBezTo>
                      <a:pt x="842" y="544"/>
                      <a:pt x="842" y="544"/>
                      <a:pt x="842" y="544"/>
                    </a:cubicBezTo>
                    <a:cubicBezTo>
                      <a:pt x="802" y="544"/>
                      <a:pt x="802" y="544"/>
                      <a:pt x="802" y="544"/>
                    </a:cubicBezTo>
                    <a:lnTo>
                      <a:pt x="802" y="503"/>
                    </a:lnTo>
                    <a:close/>
                    <a:moveTo>
                      <a:pt x="727" y="364"/>
                    </a:moveTo>
                    <a:cubicBezTo>
                      <a:pt x="768" y="364"/>
                      <a:pt x="768" y="364"/>
                      <a:pt x="768" y="364"/>
                    </a:cubicBezTo>
                    <a:cubicBezTo>
                      <a:pt x="768" y="405"/>
                      <a:pt x="768" y="405"/>
                      <a:pt x="768" y="405"/>
                    </a:cubicBezTo>
                    <a:cubicBezTo>
                      <a:pt x="727" y="405"/>
                      <a:pt x="727" y="405"/>
                      <a:pt x="727" y="405"/>
                    </a:cubicBezTo>
                    <a:lnTo>
                      <a:pt x="727" y="364"/>
                    </a:lnTo>
                    <a:close/>
                    <a:moveTo>
                      <a:pt x="727" y="435"/>
                    </a:moveTo>
                    <a:cubicBezTo>
                      <a:pt x="768" y="435"/>
                      <a:pt x="768" y="435"/>
                      <a:pt x="768" y="435"/>
                    </a:cubicBezTo>
                    <a:cubicBezTo>
                      <a:pt x="768" y="476"/>
                      <a:pt x="768" y="476"/>
                      <a:pt x="768" y="476"/>
                    </a:cubicBezTo>
                    <a:cubicBezTo>
                      <a:pt x="727" y="476"/>
                      <a:pt x="727" y="476"/>
                      <a:pt x="727" y="476"/>
                    </a:cubicBezTo>
                    <a:lnTo>
                      <a:pt x="727" y="435"/>
                    </a:lnTo>
                    <a:close/>
                    <a:moveTo>
                      <a:pt x="727" y="503"/>
                    </a:moveTo>
                    <a:cubicBezTo>
                      <a:pt x="768" y="503"/>
                      <a:pt x="768" y="503"/>
                      <a:pt x="768" y="503"/>
                    </a:cubicBezTo>
                    <a:cubicBezTo>
                      <a:pt x="768" y="544"/>
                      <a:pt x="768" y="544"/>
                      <a:pt x="768" y="544"/>
                    </a:cubicBezTo>
                    <a:cubicBezTo>
                      <a:pt x="727" y="544"/>
                      <a:pt x="727" y="544"/>
                      <a:pt x="727" y="544"/>
                    </a:cubicBezTo>
                    <a:lnTo>
                      <a:pt x="727" y="503"/>
                    </a:lnTo>
                    <a:close/>
                    <a:moveTo>
                      <a:pt x="653" y="364"/>
                    </a:moveTo>
                    <a:cubicBezTo>
                      <a:pt x="693" y="364"/>
                      <a:pt x="693" y="364"/>
                      <a:pt x="693" y="364"/>
                    </a:cubicBezTo>
                    <a:cubicBezTo>
                      <a:pt x="693" y="405"/>
                      <a:pt x="693" y="405"/>
                      <a:pt x="693" y="405"/>
                    </a:cubicBezTo>
                    <a:cubicBezTo>
                      <a:pt x="653" y="405"/>
                      <a:pt x="653" y="405"/>
                      <a:pt x="653" y="405"/>
                    </a:cubicBezTo>
                    <a:lnTo>
                      <a:pt x="653" y="364"/>
                    </a:lnTo>
                    <a:close/>
                    <a:moveTo>
                      <a:pt x="653" y="435"/>
                    </a:moveTo>
                    <a:cubicBezTo>
                      <a:pt x="693" y="435"/>
                      <a:pt x="693" y="435"/>
                      <a:pt x="693" y="435"/>
                    </a:cubicBezTo>
                    <a:cubicBezTo>
                      <a:pt x="693" y="476"/>
                      <a:pt x="693" y="476"/>
                      <a:pt x="693" y="476"/>
                    </a:cubicBezTo>
                    <a:cubicBezTo>
                      <a:pt x="653" y="476"/>
                      <a:pt x="653" y="476"/>
                      <a:pt x="653" y="476"/>
                    </a:cubicBezTo>
                    <a:lnTo>
                      <a:pt x="653" y="435"/>
                    </a:lnTo>
                    <a:close/>
                    <a:moveTo>
                      <a:pt x="653" y="503"/>
                    </a:moveTo>
                    <a:cubicBezTo>
                      <a:pt x="693" y="503"/>
                      <a:pt x="693" y="503"/>
                      <a:pt x="693" y="503"/>
                    </a:cubicBezTo>
                    <a:cubicBezTo>
                      <a:pt x="693" y="544"/>
                      <a:pt x="693" y="544"/>
                      <a:pt x="693" y="544"/>
                    </a:cubicBezTo>
                    <a:cubicBezTo>
                      <a:pt x="653" y="544"/>
                      <a:pt x="653" y="544"/>
                      <a:pt x="653" y="544"/>
                    </a:cubicBezTo>
                    <a:lnTo>
                      <a:pt x="653" y="503"/>
                    </a:lnTo>
                    <a:close/>
                    <a:moveTo>
                      <a:pt x="655" y="282"/>
                    </a:moveTo>
                    <a:cubicBezTo>
                      <a:pt x="1538" y="282"/>
                      <a:pt x="1538" y="282"/>
                      <a:pt x="1538" y="282"/>
                    </a:cubicBezTo>
                    <a:cubicBezTo>
                      <a:pt x="1574" y="282"/>
                      <a:pt x="1603" y="254"/>
                      <a:pt x="1603" y="218"/>
                    </a:cubicBezTo>
                    <a:cubicBezTo>
                      <a:pt x="1603" y="65"/>
                      <a:pt x="1603" y="65"/>
                      <a:pt x="1603" y="65"/>
                    </a:cubicBezTo>
                    <a:cubicBezTo>
                      <a:pt x="1603" y="29"/>
                      <a:pt x="1574" y="0"/>
                      <a:pt x="1538" y="0"/>
                    </a:cubicBezTo>
                    <a:cubicBezTo>
                      <a:pt x="655" y="0"/>
                      <a:pt x="655" y="0"/>
                      <a:pt x="655" y="0"/>
                    </a:cubicBezTo>
                    <a:cubicBezTo>
                      <a:pt x="619" y="0"/>
                      <a:pt x="590" y="29"/>
                      <a:pt x="590" y="65"/>
                    </a:cubicBezTo>
                    <a:cubicBezTo>
                      <a:pt x="590" y="218"/>
                      <a:pt x="590" y="218"/>
                      <a:pt x="590" y="218"/>
                    </a:cubicBezTo>
                    <a:cubicBezTo>
                      <a:pt x="590" y="254"/>
                      <a:pt x="619" y="282"/>
                      <a:pt x="655" y="282"/>
                    </a:cubicBezTo>
                    <a:close/>
                    <a:moveTo>
                      <a:pt x="1464" y="90"/>
                    </a:moveTo>
                    <a:cubicBezTo>
                      <a:pt x="1492" y="90"/>
                      <a:pt x="1515" y="113"/>
                      <a:pt x="1515" y="141"/>
                    </a:cubicBezTo>
                    <a:cubicBezTo>
                      <a:pt x="1515" y="170"/>
                      <a:pt x="1492" y="192"/>
                      <a:pt x="1464" y="192"/>
                    </a:cubicBezTo>
                    <a:cubicBezTo>
                      <a:pt x="1436" y="192"/>
                      <a:pt x="1413" y="170"/>
                      <a:pt x="1413" y="141"/>
                    </a:cubicBezTo>
                    <a:cubicBezTo>
                      <a:pt x="1413" y="113"/>
                      <a:pt x="1436" y="90"/>
                      <a:pt x="1464" y="90"/>
                    </a:cubicBezTo>
                    <a:close/>
                    <a:moveTo>
                      <a:pt x="1100" y="52"/>
                    </a:moveTo>
                    <a:cubicBezTo>
                      <a:pt x="1140" y="52"/>
                      <a:pt x="1140" y="52"/>
                      <a:pt x="1140" y="52"/>
                    </a:cubicBezTo>
                    <a:cubicBezTo>
                      <a:pt x="1140" y="92"/>
                      <a:pt x="1140" y="92"/>
                      <a:pt x="1140" y="92"/>
                    </a:cubicBezTo>
                    <a:cubicBezTo>
                      <a:pt x="1100" y="92"/>
                      <a:pt x="1100" y="92"/>
                      <a:pt x="1100" y="92"/>
                    </a:cubicBezTo>
                    <a:lnTo>
                      <a:pt x="1100" y="52"/>
                    </a:lnTo>
                    <a:close/>
                    <a:moveTo>
                      <a:pt x="1100" y="123"/>
                    </a:moveTo>
                    <a:cubicBezTo>
                      <a:pt x="1140" y="123"/>
                      <a:pt x="1140" y="123"/>
                      <a:pt x="1140" y="123"/>
                    </a:cubicBezTo>
                    <a:cubicBezTo>
                      <a:pt x="1140" y="163"/>
                      <a:pt x="1140" y="163"/>
                      <a:pt x="1140" y="163"/>
                    </a:cubicBezTo>
                    <a:cubicBezTo>
                      <a:pt x="1100" y="163"/>
                      <a:pt x="1100" y="163"/>
                      <a:pt x="1100" y="163"/>
                    </a:cubicBezTo>
                    <a:lnTo>
                      <a:pt x="1100" y="123"/>
                    </a:lnTo>
                    <a:close/>
                    <a:moveTo>
                      <a:pt x="1100" y="191"/>
                    </a:moveTo>
                    <a:cubicBezTo>
                      <a:pt x="1140" y="191"/>
                      <a:pt x="1140" y="191"/>
                      <a:pt x="1140" y="191"/>
                    </a:cubicBezTo>
                    <a:cubicBezTo>
                      <a:pt x="1140" y="231"/>
                      <a:pt x="1140" y="231"/>
                      <a:pt x="1140" y="231"/>
                    </a:cubicBezTo>
                    <a:cubicBezTo>
                      <a:pt x="1100" y="231"/>
                      <a:pt x="1100" y="231"/>
                      <a:pt x="1100" y="231"/>
                    </a:cubicBezTo>
                    <a:lnTo>
                      <a:pt x="1100" y="191"/>
                    </a:lnTo>
                    <a:close/>
                    <a:moveTo>
                      <a:pt x="1025" y="52"/>
                    </a:moveTo>
                    <a:cubicBezTo>
                      <a:pt x="1066" y="52"/>
                      <a:pt x="1066" y="52"/>
                      <a:pt x="1066" y="52"/>
                    </a:cubicBezTo>
                    <a:cubicBezTo>
                      <a:pt x="1066" y="92"/>
                      <a:pt x="1066" y="92"/>
                      <a:pt x="1066" y="92"/>
                    </a:cubicBezTo>
                    <a:cubicBezTo>
                      <a:pt x="1025" y="92"/>
                      <a:pt x="1025" y="92"/>
                      <a:pt x="1025" y="92"/>
                    </a:cubicBezTo>
                    <a:lnTo>
                      <a:pt x="1025" y="52"/>
                    </a:lnTo>
                    <a:close/>
                    <a:moveTo>
                      <a:pt x="1025" y="123"/>
                    </a:moveTo>
                    <a:cubicBezTo>
                      <a:pt x="1066" y="123"/>
                      <a:pt x="1066" y="123"/>
                      <a:pt x="1066" y="123"/>
                    </a:cubicBezTo>
                    <a:cubicBezTo>
                      <a:pt x="1066" y="163"/>
                      <a:pt x="1066" y="163"/>
                      <a:pt x="1066" y="163"/>
                    </a:cubicBezTo>
                    <a:cubicBezTo>
                      <a:pt x="1025" y="163"/>
                      <a:pt x="1025" y="163"/>
                      <a:pt x="1025" y="163"/>
                    </a:cubicBezTo>
                    <a:lnTo>
                      <a:pt x="1025" y="123"/>
                    </a:lnTo>
                    <a:close/>
                    <a:moveTo>
                      <a:pt x="1025" y="191"/>
                    </a:moveTo>
                    <a:cubicBezTo>
                      <a:pt x="1066" y="191"/>
                      <a:pt x="1066" y="191"/>
                      <a:pt x="1066" y="191"/>
                    </a:cubicBezTo>
                    <a:cubicBezTo>
                      <a:pt x="1066" y="231"/>
                      <a:pt x="1066" y="231"/>
                      <a:pt x="1066" y="231"/>
                    </a:cubicBezTo>
                    <a:cubicBezTo>
                      <a:pt x="1025" y="231"/>
                      <a:pt x="1025" y="231"/>
                      <a:pt x="1025" y="231"/>
                    </a:cubicBezTo>
                    <a:lnTo>
                      <a:pt x="1025" y="191"/>
                    </a:lnTo>
                    <a:close/>
                    <a:moveTo>
                      <a:pt x="951" y="52"/>
                    </a:moveTo>
                    <a:cubicBezTo>
                      <a:pt x="992" y="52"/>
                      <a:pt x="992" y="52"/>
                      <a:pt x="992" y="52"/>
                    </a:cubicBezTo>
                    <a:cubicBezTo>
                      <a:pt x="992" y="92"/>
                      <a:pt x="992" y="92"/>
                      <a:pt x="992" y="92"/>
                    </a:cubicBezTo>
                    <a:cubicBezTo>
                      <a:pt x="951" y="92"/>
                      <a:pt x="951" y="92"/>
                      <a:pt x="951" y="92"/>
                    </a:cubicBezTo>
                    <a:lnTo>
                      <a:pt x="951" y="52"/>
                    </a:lnTo>
                    <a:close/>
                    <a:moveTo>
                      <a:pt x="951" y="123"/>
                    </a:moveTo>
                    <a:cubicBezTo>
                      <a:pt x="992" y="123"/>
                      <a:pt x="992" y="123"/>
                      <a:pt x="992" y="123"/>
                    </a:cubicBezTo>
                    <a:cubicBezTo>
                      <a:pt x="992" y="163"/>
                      <a:pt x="992" y="163"/>
                      <a:pt x="992" y="163"/>
                    </a:cubicBezTo>
                    <a:cubicBezTo>
                      <a:pt x="951" y="163"/>
                      <a:pt x="951" y="163"/>
                      <a:pt x="951" y="163"/>
                    </a:cubicBezTo>
                    <a:lnTo>
                      <a:pt x="951" y="123"/>
                    </a:lnTo>
                    <a:close/>
                    <a:moveTo>
                      <a:pt x="951" y="191"/>
                    </a:moveTo>
                    <a:cubicBezTo>
                      <a:pt x="992" y="191"/>
                      <a:pt x="992" y="191"/>
                      <a:pt x="992" y="191"/>
                    </a:cubicBezTo>
                    <a:cubicBezTo>
                      <a:pt x="992" y="231"/>
                      <a:pt x="992" y="231"/>
                      <a:pt x="992" y="231"/>
                    </a:cubicBezTo>
                    <a:cubicBezTo>
                      <a:pt x="951" y="231"/>
                      <a:pt x="951" y="231"/>
                      <a:pt x="951" y="231"/>
                    </a:cubicBezTo>
                    <a:lnTo>
                      <a:pt x="951" y="191"/>
                    </a:lnTo>
                    <a:close/>
                    <a:moveTo>
                      <a:pt x="877" y="52"/>
                    </a:moveTo>
                    <a:cubicBezTo>
                      <a:pt x="917" y="52"/>
                      <a:pt x="917" y="52"/>
                      <a:pt x="917" y="52"/>
                    </a:cubicBezTo>
                    <a:cubicBezTo>
                      <a:pt x="917" y="92"/>
                      <a:pt x="917" y="92"/>
                      <a:pt x="917" y="92"/>
                    </a:cubicBezTo>
                    <a:cubicBezTo>
                      <a:pt x="877" y="92"/>
                      <a:pt x="877" y="92"/>
                      <a:pt x="877" y="92"/>
                    </a:cubicBezTo>
                    <a:lnTo>
                      <a:pt x="877" y="52"/>
                    </a:lnTo>
                    <a:close/>
                    <a:moveTo>
                      <a:pt x="877" y="123"/>
                    </a:moveTo>
                    <a:cubicBezTo>
                      <a:pt x="917" y="123"/>
                      <a:pt x="917" y="123"/>
                      <a:pt x="917" y="123"/>
                    </a:cubicBezTo>
                    <a:cubicBezTo>
                      <a:pt x="917" y="163"/>
                      <a:pt x="917" y="163"/>
                      <a:pt x="917" y="163"/>
                    </a:cubicBezTo>
                    <a:cubicBezTo>
                      <a:pt x="877" y="163"/>
                      <a:pt x="877" y="163"/>
                      <a:pt x="877" y="163"/>
                    </a:cubicBezTo>
                    <a:lnTo>
                      <a:pt x="877" y="123"/>
                    </a:lnTo>
                    <a:close/>
                    <a:moveTo>
                      <a:pt x="877" y="191"/>
                    </a:moveTo>
                    <a:cubicBezTo>
                      <a:pt x="917" y="191"/>
                      <a:pt x="917" y="191"/>
                      <a:pt x="917" y="191"/>
                    </a:cubicBezTo>
                    <a:cubicBezTo>
                      <a:pt x="917" y="231"/>
                      <a:pt x="917" y="231"/>
                      <a:pt x="917" y="231"/>
                    </a:cubicBezTo>
                    <a:cubicBezTo>
                      <a:pt x="877" y="231"/>
                      <a:pt x="877" y="231"/>
                      <a:pt x="877" y="231"/>
                    </a:cubicBezTo>
                    <a:lnTo>
                      <a:pt x="877" y="191"/>
                    </a:lnTo>
                    <a:close/>
                    <a:moveTo>
                      <a:pt x="802" y="52"/>
                    </a:moveTo>
                    <a:cubicBezTo>
                      <a:pt x="842" y="52"/>
                      <a:pt x="842" y="52"/>
                      <a:pt x="842" y="52"/>
                    </a:cubicBezTo>
                    <a:cubicBezTo>
                      <a:pt x="842" y="92"/>
                      <a:pt x="842" y="92"/>
                      <a:pt x="842" y="92"/>
                    </a:cubicBezTo>
                    <a:cubicBezTo>
                      <a:pt x="802" y="92"/>
                      <a:pt x="802" y="92"/>
                      <a:pt x="802" y="92"/>
                    </a:cubicBezTo>
                    <a:lnTo>
                      <a:pt x="802" y="52"/>
                    </a:lnTo>
                    <a:close/>
                    <a:moveTo>
                      <a:pt x="802" y="123"/>
                    </a:moveTo>
                    <a:cubicBezTo>
                      <a:pt x="842" y="123"/>
                      <a:pt x="842" y="123"/>
                      <a:pt x="842" y="123"/>
                    </a:cubicBezTo>
                    <a:cubicBezTo>
                      <a:pt x="842" y="163"/>
                      <a:pt x="842" y="163"/>
                      <a:pt x="842" y="163"/>
                    </a:cubicBezTo>
                    <a:cubicBezTo>
                      <a:pt x="802" y="163"/>
                      <a:pt x="802" y="163"/>
                      <a:pt x="802" y="163"/>
                    </a:cubicBezTo>
                    <a:lnTo>
                      <a:pt x="802" y="123"/>
                    </a:lnTo>
                    <a:close/>
                    <a:moveTo>
                      <a:pt x="802" y="191"/>
                    </a:moveTo>
                    <a:cubicBezTo>
                      <a:pt x="842" y="191"/>
                      <a:pt x="842" y="191"/>
                      <a:pt x="842" y="191"/>
                    </a:cubicBezTo>
                    <a:cubicBezTo>
                      <a:pt x="842" y="231"/>
                      <a:pt x="842" y="231"/>
                      <a:pt x="842" y="231"/>
                    </a:cubicBezTo>
                    <a:cubicBezTo>
                      <a:pt x="802" y="231"/>
                      <a:pt x="802" y="231"/>
                      <a:pt x="802" y="231"/>
                    </a:cubicBezTo>
                    <a:lnTo>
                      <a:pt x="802" y="191"/>
                    </a:lnTo>
                    <a:close/>
                    <a:moveTo>
                      <a:pt x="727" y="52"/>
                    </a:moveTo>
                    <a:cubicBezTo>
                      <a:pt x="768" y="52"/>
                      <a:pt x="768" y="52"/>
                      <a:pt x="768" y="52"/>
                    </a:cubicBezTo>
                    <a:cubicBezTo>
                      <a:pt x="768" y="92"/>
                      <a:pt x="768" y="92"/>
                      <a:pt x="768" y="92"/>
                    </a:cubicBezTo>
                    <a:cubicBezTo>
                      <a:pt x="727" y="92"/>
                      <a:pt x="727" y="92"/>
                      <a:pt x="727" y="92"/>
                    </a:cubicBezTo>
                    <a:lnTo>
                      <a:pt x="727" y="52"/>
                    </a:lnTo>
                    <a:close/>
                    <a:moveTo>
                      <a:pt x="727" y="123"/>
                    </a:moveTo>
                    <a:cubicBezTo>
                      <a:pt x="768" y="123"/>
                      <a:pt x="768" y="123"/>
                      <a:pt x="768" y="123"/>
                    </a:cubicBezTo>
                    <a:cubicBezTo>
                      <a:pt x="768" y="163"/>
                      <a:pt x="768" y="163"/>
                      <a:pt x="768" y="163"/>
                    </a:cubicBezTo>
                    <a:cubicBezTo>
                      <a:pt x="727" y="163"/>
                      <a:pt x="727" y="163"/>
                      <a:pt x="727" y="163"/>
                    </a:cubicBezTo>
                    <a:lnTo>
                      <a:pt x="727" y="123"/>
                    </a:lnTo>
                    <a:close/>
                    <a:moveTo>
                      <a:pt x="727" y="191"/>
                    </a:moveTo>
                    <a:cubicBezTo>
                      <a:pt x="768" y="191"/>
                      <a:pt x="768" y="191"/>
                      <a:pt x="768" y="191"/>
                    </a:cubicBezTo>
                    <a:cubicBezTo>
                      <a:pt x="768" y="231"/>
                      <a:pt x="768" y="231"/>
                      <a:pt x="768" y="231"/>
                    </a:cubicBezTo>
                    <a:cubicBezTo>
                      <a:pt x="727" y="231"/>
                      <a:pt x="727" y="231"/>
                      <a:pt x="727" y="231"/>
                    </a:cubicBezTo>
                    <a:lnTo>
                      <a:pt x="727" y="191"/>
                    </a:lnTo>
                    <a:close/>
                    <a:moveTo>
                      <a:pt x="653" y="52"/>
                    </a:moveTo>
                    <a:cubicBezTo>
                      <a:pt x="693" y="52"/>
                      <a:pt x="693" y="52"/>
                      <a:pt x="693" y="52"/>
                    </a:cubicBezTo>
                    <a:cubicBezTo>
                      <a:pt x="693" y="92"/>
                      <a:pt x="693" y="92"/>
                      <a:pt x="693" y="92"/>
                    </a:cubicBezTo>
                    <a:cubicBezTo>
                      <a:pt x="653" y="92"/>
                      <a:pt x="653" y="92"/>
                      <a:pt x="653" y="92"/>
                    </a:cubicBezTo>
                    <a:lnTo>
                      <a:pt x="653" y="52"/>
                    </a:lnTo>
                    <a:close/>
                    <a:moveTo>
                      <a:pt x="653" y="123"/>
                    </a:moveTo>
                    <a:cubicBezTo>
                      <a:pt x="693" y="123"/>
                      <a:pt x="693" y="123"/>
                      <a:pt x="693" y="123"/>
                    </a:cubicBezTo>
                    <a:cubicBezTo>
                      <a:pt x="693" y="163"/>
                      <a:pt x="693" y="163"/>
                      <a:pt x="693" y="163"/>
                    </a:cubicBezTo>
                    <a:cubicBezTo>
                      <a:pt x="653" y="163"/>
                      <a:pt x="653" y="163"/>
                      <a:pt x="653" y="163"/>
                    </a:cubicBezTo>
                    <a:lnTo>
                      <a:pt x="653" y="123"/>
                    </a:lnTo>
                    <a:close/>
                    <a:moveTo>
                      <a:pt x="653" y="191"/>
                    </a:moveTo>
                    <a:cubicBezTo>
                      <a:pt x="693" y="191"/>
                      <a:pt x="693" y="191"/>
                      <a:pt x="693" y="191"/>
                    </a:cubicBezTo>
                    <a:cubicBezTo>
                      <a:pt x="693" y="231"/>
                      <a:pt x="693" y="231"/>
                      <a:pt x="693" y="231"/>
                    </a:cubicBezTo>
                    <a:cubicBezTo>
                      <a:pt x="653" y="231"/>
                      <a:pt x="653" y="231"/>
                      <a:pt x="653" y="231"/>
                    </a:cubicBezTo>
                    <a:lnTo>
                      <a:pt x="653" y="191"/>
                    </a:lnTo>
                    <a:close/>
                    <a:moveTo>
                      <a:pt x="1345" y="2036"/>
                    </a:moveTo>
                    <a:cubicBezTo>
                      <a:pt x="1339" y="2029"/>
                      <a:pt x="1325" y="2023"/>
                      <a:pt x="1315" y="2023"/>
                    </a:cubicBezTo>
                    <a:cubicBezTo>
                      <a:pt x="878" y="2023"/>
                      <a:pt x="878" y="2023"/>
                      <a:pt x="878" y="2023"/>
                    </a:cubicBezTo>
                    <a:cubicBezTo>
                      <a:pt x="868" y="2023"/>
                      <a:pt x="855" y="2029"/>
                      <a:pt x="848" y="2036"/>
                    </a:cubicBezTo>
                    <a:cubicBezTo>
                      <a:pt x="761" y="2138"/>
                      <a:pt x="761" y="2138"/>
                      <a:pt x="761" y="2138"/>
                    </a:cubicBezTo>
                    <a:cubicBezTo>
                      <a:pt x="755" y="2146"/>
                      <a:pt x="749" y="2160"/>
                      <a:pt x="749" y="2170"/>
                    </a:cubicBezTo>
                    <a:cubicBezTo>
                      <a:pt x="749" y="2179"/>
                      <a:pt x="749" y="2179"/>
                      <a:pt x="749" y="2179"/>
                    </a:cubicBezTo>
                    <a:cubicBezTo>
                      <a:pt x="749" y="2189"/>
                      <a:pt x="757" y="2197"/>
                      <a:pt x="767" y="2197"/>
                    </a:cubicBezTo>
                    <a:cubicBezTo>
                      <a:pt x="1426" y="2197"/>
                      <a:pt x="1426" y="2197"/>
                      <a:pt x="1426" y="2197"/>
                    </a:cubicBezTo>
                    <a:cubicBezTo>
                      <a:pt x="1436" y="2197"/>
                      <a:pt x="1444" y="2189"/>
                      <a:pt x="1444" y="2179"/>
                    </a:cubicBezTo>
                    <a:cubicBezTo>
                      <a:pt x="1444" y="2170"/>
                      <a:pt x="1444" y="2170"/>
                      <a:pt x="1444" y="2170"/>
                    </a:cubicBezTo>
                    <a:cubicBezTo>
                      <a:pt x="1444" y="2160"/>
                      <a:pt x="1439" y="2146"/>
                      <a:pt x="1432" y="2138"/>
                    </a:cubicBezTo>
                    <a:lnTo>
                      <a:pt x="1345" y="2036"/>
                    </a:lnTo>
                    <a:close/>
                    <a:moveTo>
                      <a:pt x="2182" y="1590"/>
                    </a:moveTo>
                    <a:cubicBezTo>
                      <a:pt x="2095" y="1488"/>
                      <a:pt x="2095" y="1488"/>
                      <a:pt x="2095" y="1488"/>
                    </a:cubicBezTo>
                    <a:cubicBezTo>
                      <a:pt x="2088" y="1480"/>
                      <a:pt x="2075" y="1474"/>
                      <a:pt x="2065" y="1474"/>
                    </a:cubicBezTo>
                    <a:cubicBezTo>
                      <a:pt x="1627" y="1474"/>
                      <a:pt x="1627" y="1474"/>
                      <a:pt x="1627" y="1474"/>
                    </a:cubicBezTo>
                    <a:cubicBezTo>
                      <a:pt x="1617" y="1474"/>
                      <a:pt x="1604" y="1480"/>
                      <a:pt x="1597" y="1488"/>
                    </a:cubicBezTo>
                    <a:cubicBezTo>
                      <a:pt x="1510" y="1590"/>
                      <a:pt x="1510" y="1590"/>
                      <a:pt x="1510" y="1590"/>
                    </a:cubicBezTo>
                    <a:cubicBezTo>
                      <a:pt x="1504" y="1598"/>
                      <a:pt x="1499" y="1612"/>
                      <a:pt x="1499" y="1622"/>
                    </a:cubicBezTo>
                    <a:cubicBezTo>
                      <a:pt x="1499" y="1630"/>
                      <a:pt x="1499" y="1630"/>
                      <a:pt x="1499" y="1630"/>
                    </a:cubicBezTo>
                    <a:cubicBezTo>
                      <a:pt x="1499" y="1640"/>
                      <a:pt x="1507" y="1649"/>
                      <a:pt x="1517" y="1649"/>
                    </a:cubicBezTo>
                    <a:cubicBezTo>
                      <a:pt x="2175" y="1649"/>
                      <a:pt x="2175" y="1649"/>
                      <a:pt x="2175" y="1649"/>
                    </a:cubicBezTo>
                    <a:cubicBezTo>
                      <a:pt x="2185" y="1649"/>
                      <a:pt x="2193" y="1640"/>
                      <a:pt x="2193" y="1630"/>
                    </a:cubicBezTo>
                    <a:cubicBezTo>
                      <a:pt x="2193" y="1622"/>
                      <a:pt x="2193" y="1622"/>
                      <a:pt x="2193" y="1622"/>
                    </a:cubicBezTo>
                    <a:cubicBezTo>
                      <a:pt x="2193" y="1612"/>
                      <a:pt x="2188" y="1598"/>
                      <a:pt x="2182" y="1590"/>
                    </a:cubicBezTo>
                    <a:close/>
                    <a:moveTo>
                      <a:pt x="176" y="1449"/>
                    </a:moveTo>
                    <a:cubicBezTo>
                      <a:pt x="519" y="1449"/>
                      <a:pt x="519" y="1449"/>
                      <a:pt x="519" y="1449"/>
                    </a:cubicBezTo>
                    <a:cubicBezTo>
                      <a:pt x="559" y="1449"/>
                      <a:pt x="591" y="1417"/>
                      <a:pt x="591" y="1377"/>
                    </a:cubicBezTo>
                    <a:cubicBezTo>
                      <a:pt x="591" y="1322"/>
                      <a:pt x="591" y="1322"/>
                      <a:pt x="591" y="1322"/>
                    </a:cubicBezTo>
                    <a:cubicBezTo>
                      <a:pt x="920" y="1322"/>
                      <a:pt x="920" y="1322"/>
                      <a:pt x="920" y="1322"/>
                    </a:cubicBezTo>
                    <a:cubicBezTo>
                      <a:pt x="936" y="1388"/>
                      <a:pt x="990" y="1440"/>
                      <a:pt x="1057" y="1455"/>
                    </a:cubicBezTo>
                    <a:cubicBezTo>
                      <a:pt x="1057" y="1617"/>
                      <a:pt x="1057" y="1617"/>
                      <a:pt x="1057" y="1617"/>
                    </a:cubicBezTo>
                    <a:cubicBezTo>
                      <a:pt x="925" y="1617"/>
                      <a:pt x="925" y="1617"/>
                      <a:pt x="925" y="1617"/>
                    </a:cubicBezTo>
                    <a:cubicBezTo>
                      <a:pt x="885" y="1617"/>
                      <a:pt x="853" y="1650"/>
                      <a:pt x="853" y="1690"/>
                    </a:cubicBezTo>
                    <a:cubicBezTo>
                      <a:pt x="853" y="1925"/>
                      <a:pt x="853" y="1925"/>
                      <a:pt x="853" y="1925"/>
                    </a:cubicBezTo>
                    <a:cubicBezTo>
                      <a:pt x="853" y="1965"/>
                      <a:pt x="885" y="1997"/>
                      <a:pt x="925" y="1997"/>
                    </a:cubicBezTo>
                    <a:cubicBezTo>
                      <a:pt x="1268" y="1997"/>
                      <a:pt x="1268" y="1997"/>
                      <a:pt x="1268" y="1997"/>
                    </a:cubicBezTo>
                    <a:cubicBezTo>
                      <a:pt x="1308" y="1997"/>
                      <a:pt x="1341" y="1965"/>
                      <a:pt x="1341" y="1925"/>
                    </a:cubicBezTo>
                    <a:cubicBezTo>
                      <a:pt x="1341" y="1690"/>
                      <a:pt x="1341" y="1690"/>
                      <a:pt x="1341" y="1690"/>
                    </a:cubicBezTo>
                    <a:cubicBezTo>
                      <a:pt x="1341" y="1650"/>
                      <a:pt x="1308" y="1617"/>
                      <a:pt x="1268" y="1617"/>
                    </a:cubicBezTo>
                    <a:cubicBezTo>
                      <a:pt x="1137" y="1617"/>
                      <a:pt x="1137" y="1617"/>
                      <a:pt x="1137" y="1617"/>
                    </a:cubicBezTo>
                    <a:cubicBezTo>
                      <a:pt x="1137" y="1455"/>
                      <a:pt x="1137" y="1455"/>
                      <a:pt x="1137" y="1455"/>
                    </a:cubicBezTo>
                    <a:cubicBezTo>
                      <a:pt x="1204" y="1440"/>
                      <a:pt x="1257" y="1388"/>
                      <a:pt x="1273" y="1322"/>
                    </a:cubicBezTo>
                    <a:cubicBezTo>
                      <a:pt x="1602" y="1322"/>
                      <a:pt x="1602" y="1322"/>
                      <a:pt x="1602" y="1322"/>
                    </a:cubicBezTo>
                    <a:cubicBezTo>
                      <a:pt x="1602" y="1377"/>
                      <a:pt x="1602" y="1377"/>
                      <a:pt x="1602" y="1377"/>
                    </a:cubicBezTo>
                    <a:cubicBezTo>
                      <a:pt x="1602" y="1417"/>
                      <a:pt x="1634" y="1449"/>
                      <a:pt x="1675" y="1449"/>
                    </a:cubicBezTo>
                    <a:cubicBezTo>
                      <a:pt x="2018" y="1449"/>
                      <a:pt x="2018" y="1449"/>
                      <a:pt x="2018" y="1449"/>
                    </a:cubicBezTo>
                    <a:cubicBezTo>
                      <a:pt x="2058" y="1449"/>
                      <a:pt x="2090" y="1417"/>
                      <a:pt x="2090" y="1377"/>
                    </a:cubicBezTo>
                    <a:cubicBezTo>
                      <a:pt x="2090" y="1142"/>
                      <a:pt x="2090" y="1142"/>
                      <a:pt x="2090" y="1142"/>
                    </a:cubicBezTo>
                    <a:cubicBezTo>
                      <a:pt x="2090" y="1102"/>
                      <a:pt x="2058" y="1069"/>
                      <a:pt x="2018" y="1069"/>
                    </a:cubicBezTo>
                    <a:cubicBezTo>
                      <a:pt x="1675" y="1069"/>
                      <a:pt x="1675" y="1069"/>
                      <a:pt x="1675" y="1069"/>
                    </a:cubicBezTo>
                    <a:cubicBezTo>
                      <a:pt x="1634" y="1069"/>
                      <a:pt x="1602" y="1102"/>
                      <a:pt x="1602" y="1142"/>
                    </a:cubicBezTo>
                    <a:cubicBezTo>
                      <a:pt x="1602" y="1242"/>
                      <a:pt x="1602" y="1242"/>
                      <a:pt x="1602" y="1242"/>
                    </a:cubicBezTo>
                    <a:cubicBezTo>
                      <a:pt x="1275" y="1242"/>
                      <a:pt x="1275" y="1242"/>
                      <a:pt x="1275" y="1242"/>
                    </a:cubicBezTo>
                    <a:cubicBezTo>
                      <a:pt x="1262" y="1176"/>
                      <a:pt x="1214" y="1122"/>
                      <a:pt x="1150" y="1103"/>
                    </a:cubicBezTo>
                    <a:cubicBezTo>
                      <a:pt x="1150" y="908"/>
                      <a:pt x="1150" y="908"/>
                      <a:pt x="1150" y="908"/>
                    </a:cubicBezTo>
                    <a:cubicBezTo>
                      <a:pt x="1538" y="908"/>
                      <a:pt x="1538" y="908"/>
                      <a:pt x="1538" y="908"/>
                    </a:cubicBezTo>
                    <a:cubicBezTo>
                      <a:pt x="1574" y="908"/>
                      <a:pt x="1603" y="879"/>
                      <a:pt x="1603" y="843"/>
                    </a:cubicBezTo>
                    <a:cubicBezTo>
                      <a:pt x="1603" y="690"/>
                      <a:pt x="1603" y="690"/>
                      <a:pt x="1603" y="690"/>
                    </a:cubicBezTo>
                    <a:cubicBezTo>
                      <a:pt x="1603" y="654"/>
                      <a:pt x="1574" y="625"/>
                      <a:pt x="1538" y="625"/>
                    </a:cubicBezTo>
                    <a:cubicBezTo>
                      <a:pt x="655" y="625"/>
                      <a:pt x="655" y="625"/>
                      <a:pt x="655" y="625"/>
                    </a:cubicBezTo>
                    <a:cubicBezTo>
                      <a:pt x="619" y="625"/>
                      <a:pt x="590" y="654"/>
                      <a:pt x="590" y="690"/>
                    </a:cubicBezTo>
                    <a:cubicBezTo>
                      <a:pt x="590" y="843"/>
                      <a:pt x="590" y="843"/>
                      <a:pt x="590" y="843"/>
                    </a:cubicBezTo>
                    <a:cubicBezTo>
                      <a:pt x="590" y="879"/>
                      <a:pt x="619" y="908"/>
                      <a:pt x="655" y="908"/>
                    </a:cubicBezTo>
                    <a:cubicBezTo>
                      <a:pt x="1043" y="908"/>
                      <a:pt x="1043" y="908"/>
                      <a:pt x="1043" y="908"/>
                    </a:cubicBezTo>
                    <a:cubicBezTo>
                      <a:pt x="1043" y="1103"/>
                      <a:pt x="1043" y="1103"/>
                      <a:pt x="1043" y="1103"/>
                    </a:cubicBezTo>
                    <a:cubicBezTo>
                      <a:pt x="980" y="1122"/>
                      <a:pt x="931" y="1176"/>
                      <a:pt x="918" y="1242"/>
                    </a:cubicBezTo>
                    <a:cubicBezTo>
                      <a:pt x="591" y="1242"/>
                      <a:pt x="591" y="1242"/>
                      <a:pt x="591" y="1242"/>
                    </a:cubicBezTo>
                    <a:cubicBezTo>
                      <a:pt x="591" y="1142"/>
                      <a:pt x="591" y="1142"/>
                      <a:pt x="591" y="1142"/>
                    </a:cubicBezTo>
                    <a:cubicBezTo>
                      <a:pt x="591" y="1102"/>
                      <a:pt x="559" y="1069"/>
                      <a:pt x="519" y="1069"/>
                    </a:cubicBezTo>
                    <a:cubicBezTo>
                      <a:pt x="176" y="1069"/>
                      <a:pt x="176" y="1069"/>
                      <a:pt x="176" y="1069"/>
                    </a:cubicBezTo>
                    <a:cubicBezTo>
                      <a:pt x="136" y="1069"/>
                      <a:pt x="103" y="1102"/>
                      <a:pt x="103" y="1142"/>
                    </a:cubicBezTo>
                    <a:cubicBezTo>
                      <a:pt x="103" y="1377"/>
                      <a:pt x="103" y="1377"/>
                      <a:pt x="103" y="1377"/>
                    </a:cubicBezTo>
                    <a:cubicBezTo>
                      <a:pt x="103" y="1417"/>
                      <a:pt x="136" y="1449"/>
                      <a:pt x="176" y="1449"/>
                    </a:cubicBezTo>
                    <a:close/>
                    <a:moveTo>
                      <a:pt x="1644" y="1142"/>
                    </a:moveTo>
                    <a:cubicBezTo>
                      <a:pt x="1644" y="1125"/>
                      <a:pt x="1658" y="1111"/>
                      <a:pt x="1675" y="1111"/>
                    </a:cubicBezTo>
                    <a:cubicBezTo>
                      <a:pt x="2018" y="1111"/>
                      <a:pt x="2018" y="1111"/>
                      <a:pt x="2018" y="1111"/>
                    </a:cubicBezTo>
                    <a:cubicBezTo>
                      <a:pt x="2034" y="1111"/>
                      <a:pt x="2048" y="1125"/>
                      <a:pt x="2048" y="1142"/>
                    </a:cubicBezTo>
                    <a:cubicBezTo>
                      <a:pt x="2048" y="1377"/>
                      <a:pt x="2048" y="1377"/>
                      <a:pt x="2048" y="1377"/>
                    </a:cubicBezTo>
                    <a:cubicBezTo>
                      <a:pt x="2048" y="1393"/>
                      <a:pt x="2034" y="1407"/>
                      <a:pt x="2018" y="1407"/>
                    </a:cubicBezTo>
                    <a:cubicBezTo>
                      <a:pt x="1675" y="1407"/>
                      <a:pt x="1675" y="1407"/>
                      <a:pt x="1675" y="1407"/>
                    </a:cubicBezTo>
                    <a:cubicBezTo>
                      <a:pt x="1658" y="1407"/>
                      <a:pt x="1644" y="1393"/>
                      <a:pt x="1644" y="1377"/>
                    </a:cubicBezTo>
                    <a:lnTo>
                      <a:pt x="1644" y="1142"/>
                    </a:lnTo>
                    <a:close/>
                    <a:moveTo>
                      <a:pt x="1464" y="715"/>
                    </a:moveTo>
                    <a:cubicBezTo>
                      <a:pt x="1492" y="715"/>
                      <a:pt x="1515" y="738"/>
                      <a:pt x="1515" y="766"/>
                    </a:cubicBezTo>
                    <a:cubicBezTo>
                      <a:pt x="1515" y="795"/>
                      <a:pt x="1492" y="818"/>
                      <a:pt x="1464" y="818"/>
                    </a:cubicBezTo>
                    <a:cubicBezTo>
                      <a:pt x="1436" y="818"/>
                      <a:pt x="1413" y="795"/>
                      <a:pt x="1413" y="766"/>
                    </a:cubicBezTo>
                    <a:cubicBezTo>
                      <a:pt x="1413" y="738"/>
                      <a:pt x="1436" y="715"/>
                      <a:pt x="1464" y="715"/>
                    </a:cubicBezTo>
                    <a:close/>
                    <a:moveTo>
                      <a:pt x="1268" y="1660"/>
                    </a:moveTo>
                    <a:cubicBezTo>
                      <a:pt x="1285" y="1660"/>
                      <a:pt x="1298" y="1673"/>
                      <a:pt x="1298" y="1690"/>
                    </a:cubicBezTo>
                    <a:cubicBezTo>
                      <a:pt x="1298" y="1925"/>
                      <a:pt x="1298" y="1925"/>
                      <a:pt x="1298" y="1925"/>
                    </a:cubicBezTo>
                    <a:cubicBezTo>
                      <a:pt x="1298" y="1942"/>
                      <a:pt x="1285" y="1955"/>
                      <a:pt x="1268" y="1955"/>
                    </a:cubicBezTo>
                    <a:cubicBezTo>
                      <a:pt x="925" y="1955"/>
                      <a:pt x="925" y="1955"/>
                      <a:pt x="925" y="1955"/>
                    </a:cubicBezTo>
                    <a:cubicBezTo>
                      <a:pt x="908" y="1955"/>
                      <a:pt x="895" y="1942"/>
                      <a:pt x="895" y="1925"/>
                    </a:cubicBezTo>
                    <a:cubicBezTo>
                      <a:pt x="895" y="1690"/>
                      <a:pt x="895" y="1690"/>
                      <a:pt x="895" y="1690"/>
                    </a:cubicBezTo>
                    <a:cubicBezTo>
                      <a:pt x="895" y="1673"/>
                      <a:pt x="908" y="1660"/>
                      <a:pt x="925" y="1660"/>
                    </a:cubicBezTo>
                    <a:lnTo>
                      <a:pt x="1268" y="1660"/>
                    </a:lnTo>
                    <a:close/>
                    <a:moveTo>
                      <a:pt x="1100" y="677"/>
                    </a:moveTo>
                    <a:cubicBezTo>
                      <a:pt x="1140" y="677"/>
                      <a:pt x="1140" y="677"/>
                      <a:pt x="1140" y="677"/>
                    </a:cubicBezTo>
                    <a:cubicBezTo>
                      <a:pt x="1140" y="717"/>
                      <a:pt x="1140" y="717"/>
                      <a:pt x="1140" y="717"/>
                    </a:cubicBezTo>
                    <a:cubicBezTo>
                      <a:pt x="1100" y="717"/>
                      <a:pt x="1100" y="717"/>
                      <a:pt x="1100" y="717"/>
                    </a:cubicBezTo>
                    <a:lnTo>
                      <a:pt x="1100" y="677"/>
                    </a:lnTo>
                    <a:close/>
                    <a:moveTo>
                      <a:pt x="1100" y="748"/>
                    </a:moveTo>
                    <a:cubicBezTo>
                      <a:pt x="1140" y="748"/>
                      <a:pt x="1140" y="748"/>
                      <a:pt x="1140" y="748"/>
                    </a:cubicBezTo>
                    <a:cubicBezTo>
                      <a:pt x="1140" y="788"/>
                      <a:pt x="1140" y="788"/>
                      <a:pt x="1140" y="788"/>
                    </a:cubicBezTo>
                    <a:cubicBezTo>
                      <a:pt x="1100" y="788"/>
                      <a:pt x="1100" y="788"/>
                      <a:pt x="1100" y="788"/>
                    </a:cubicBezTo>
                    <a:lnTo>
                      <a:pt x="1100" y="748"/>
                    </a:lnTo>
                    <a:close/>
                    <a:moveTo>
                      <a:pt x="1100" y="816"/>
                    </a:moveTo>
                    <a:cubicBezTo>
                      <a:pt x="1140" y="816"/>
                      <a:pt x="1140" y="816"/>
                      <a:pt x="1140" y="816"/>
                    </a:cubicBezTo>
                    <a:cubicBezTo>
                      <a:pt x="1140" y="856"/>
                      <a:pt x="1140" y="856"/>
                      <a:pt x="1140" y="856"/>
                    </a:cubicBezTo>
                    <a:cubicBezTo>
                      <a:pt x="1100" y="856"/>
                      <a:pt x="1100" y="856"/>
                      <a:pt x="1100" y="856"/>
                    </a:cubicBezTo>
                    <a:lnTo>
                      <a:pt x="1100" y="816"/>
                    </a:lnTo>
                    <a:close/>
                    <a:moveTo>
                      <a:pt x="1025" y="677"/>
                    </a:moveTo>
                    <a:cubicBezTo>
                      <a:pt x="1066" y="677"/>
                      <a:pt x="1066" y="677"/>
                      <a:pt x="1066" y="677"/>
                    </a:cubicBezTo>
                    <a:cubicBezTo>
                      <a:pt x="1066" y="717"/>
                      <a:pt x="1066" y="717"/>
                      <a:pt x="1066" y="717"/>
                    </a:cubicBezTo>
                    <a:cubicBezTo>
                      <a:pt x="1025" y="717"/>
                      <a:pt x="1025" y="717"/>
                      <a:pt x="1025" y="717"/>
                    </a:cubicBezTo>
                    <a:lnTo>
                      <a:pt x="1025" y="677"/>
                    </a:lnTo>
                    <a:close/>
                    <a:moveTo>
                      <a:pt x="1025" y="748"/>
                    </a:moveTo>
                    <a:cubicBezTo>
                      <a:pt x="1066" y="748"/>
                      <a:pt x="1066" y="748"/>
                      <a:pt x="1066" y="748"/>
                    </a:cubicBezTo>
                    <a:cubicBezTo>
                      <a:pt x="1066" y="788"/>
                      <a:pt x="1066" y="788"/>
                      <a:pt x="1066" y="788"/>
                    </a:cubicBezTo>
                    <a:cubicBezTo>
                      <a:pt x="1025" y="788"/>
                      <a:pt x="1025" y="788"/>
                      <a:pt x="1025" y="788"/>
                    </a:cubicBezTo>
                    <a:lnTo>
                      <a:pt x="1025" y="748"/>
                    </a:lnTo>
                    <a:close/>
                    <a:moveTo>
                      <a:pt x="693" y="856"/>
                    </a:moveTo>
                    <a:cubicBezTo>
                      <a:pt x="653" y="856"/>
                      <a:pt x="653" y="856"/>
                      <a:pt x="653" y="856"/>
                    </a:cubicBezTo>
                    <a:cubicBezTo>
                      <a:pt x="653" y="816"/>
                      <a:pt x="653" y="816"/>
                      <a:pt x="653" y="816"/>
                    </a:cubicBezTo>
                    <a:cubicBezTo>
                      <a:pt x="693" y="816"/>
                      <a:pt x="693" y="816"/>
                      <a:pt x="693" y="816"/>
                    </a:cubicBezTo>
                    <a:lnTo>
                      <a:pt x="693" y="856"/>
                    </a:lnTo>
                    <a:close/>
                    <a:moveTo>
                      <a:pt x="693" y="788"/>
                    </a:moveTo>
                    <a:cubicBezTo>
                      <a:pt x="653" y="788"/>
                      <a:pt x="653" y="788"/>
                      <a:pt x="653" y="788"/>
                    </a:cubicBezTo>
                    <a:cubicBezTo>
                      <a:pt x="653" y="748"/>
                      <a:pt x="653" y="748"/>
                      <a:pt x="653" y="748"/>
                    </a:cubicBezTo>
                    <a:cubicBezTo>
                      <a:pt x="693" y="748"/>
                      <a:pt x="693" y="748"/>
                      <a:pt x="693" y="748"/>
                    </a:cubicBezTo>
                    <a:lnTo>
                      <a:pt x="693" y="788"/>
                    </a:lnTo>
                    <a:close/>
                    <a:moveTo>
                      <a:pt x="693" y="717"/>
                    </a:moveTo>
                    <a:cubicBezTo>
                      <a:pt x="653" y="717"/>
                      <a:pt x="653" y="717"/>
                      <a:pt x="653" y="717"/>
                    </a:cubicBezTo>
                    <a:cubicBezTo>
                      <a:pt x="653" y="677"/>
                      <a:pt x="653" y="677"/>
                      <a:pt x="653" y="677"/>
                    </a:cubicBezTo>
                    <a:cubicBezTo>
                      <a:pt x="693" y="677"/>
                      <a:pt x="693" y="677"/>
                      <a:pt x="693" y="677"/>
                    </a:cubicBezTo>
                    <a:lnTo>
                      <a:pt x="693" y="717"/>
                    </a:lnTo>
                    <a:close/>
                    <a:moveTo>
                      <a:pt x="768" y="856"/>
                    </a:moveTo>
                    <a:cubicBezTo>
                      <a:pt x="727" y="856"/>
                      <a:pt x="727" y="856"/>
                      <a:pt x="727" y="856"/>
                    </a:cubicBezTo>
                    <a:cubicBezTo>
                      <a:pt x="727" y="816"/>
                      <a:pt x="727" y="816"/>
                      <a:pt x="727" y="816"/>
                    </a:cubicBezTo>
                    <a:cubicBezTo>
                      <a:pt x="768" y="816"/>
                      <a:pt x="768" y="816"/>
                      <a:pt x="768" y="816"/>
                    </a:cubicBezTo>
                    <a:lnTo>
                      <a:pt x="768" y="856"/>
                    </a:lnTo>
                    <a:close/>
                    <a:moveTo>
                      <a:pt x="768" y="788"/>
                    </a:moveTo>
                    <a:cubicBezTo>
                      <a:pt x="727" y="788"/>
                      <a:pt x="727" y="788"/>
                      <a:pt x="727" y="788"/>
                    </a:cubicBezTo>
                    <a:cubicBezTo>
                      <a:pt x="727" y="748"/>
                      <a:pt x="727" y="748"/>
                      <a:pt x="727" y="748"/>
                    </a:cubicBezTo>
                    <a:cubicBezTo>
                      <a:pt x="768" y="748"/>
                      <a:pt x="768" y="748"/>
                      <a:pt x="768" y="748"/>
                    </a:cubicBezTo>
                    <a:lnTo>
                      <a:pt x="768" y="788"/>
                    </a:lnTo>
                    <a:close/>
                    <a:moveTo>
                      <a:pt x="768" y="717"/>
                    </a:moveTo>
                    <a:cubicBezTo>
                      <a:pt x="727" y="717"/>
                      <a:pt x="727" y="717"/>
                      <a:pt x="727" y="717"/>
                    </a:cubicBezTo>
                    <a:cubicBezTo>
                      <a:pt x="727" y="677"/>
                      <a:pt x="727" y="677"/>
                      <a:pt x="727" y="677"/>
                    </a:cubicBezTo>
                    <a:cubicBezTo>
                      <a:pt x="768" y="677"/>
                      <a:pt x="768" y="677"/>
                      <a:pt x="768" y="677"/>
                    </a:cubicBezTo>
                    <a:lnTo>
                      <a:pt x="768" y="717"/>
                    </a:lnTo>
                    <a:close/>
                    <a:moveTo>
                      <a:pt x="842" y="856"/>
                    </a:moveTo>
                    <a:cubicBezTo>
                      <a:pt x="802" y="856"/>
                      <a:pt x="802" y="856"/>
                      <a:pt x="802" y="856"/>
                    </a:cubicBezTo>
                    <a:cubicBezTo>
                      <a:pt x="802" y="816"/>
                      <a:pt x="802" y="816"/>
                      <a:pt x="802" y="816"/>
                    </a:cubicBezTo>
                    <a:cubicBezTo>
                      <a:pt x="842" y="816"/>
                      <a:pt x="842" y="816"/>
                      <a:pt x="842" y="816"/>
                    </a:cubicBezTo>
                    <a:lnTo>
                      <a:pt x="842" y="856"/>
                    </a:lnTo>
                    <a:close/>
                    <a:moveTo>
                      <a:pt x="842" y="788"/>
                    </a:moveTo>
                    <a:cubicBezTo>
                      <a:pt x="802" y="788"/>
                      <a:pt x="802" y="788"/>
                      <a:pt x="802" y="788"/>
                    </a:cubicBezTo>
                    <a:cubicBezTo>
                      <a:pt x="802" y="748"/>
                      <a:pt x="802" y="748"/>
                      <a:pt x="802" y="748"/>
                    </a:cubicBezTo>
                    <a:cubicBezTo>
                      <a:pt x="842" y="748"/>
                      <a:pt x="842" y="748"/>
                      <a:pt x="842" y="748"/>
                    </a:cubicBezTo>
                    <a:lnTo>
                      <a:pt x="842" y="788"/>
                    </a:lnTo>
                    <a:close/>
                    <a:moveTo>
                      <a:pt x="842" y="717"/>
                    </a:moveTo>
                    <a:cubicBezTo>
                      <a:pt x="802" y="717"/>
                      <a:pt x="802" y="717"/>
                      <a:pt x="802" y="717"/>
                    </a:cubicBezTo>
                    <a:cubicBezTo>
                      <a:pt x="802" y="677"/>
                      <a:pt x="802" y="677"/>
                      <a:pt x="802" y="677"/>
                    </a:cubicBezTo>
                    <a:cubicBezTo>
                      <a:pt x="842" y="677"/>
                      <a:pt x="842" y="677"/>
                      <a:pt x="842" y="677"/>
                    </a:cubicBezTo>
                    <a:lnTo>
                      <a:pt x="842" y="717"/>
                    </a:lnTo>
                    <a:close/>
                    <a:moveTo>
                      <a:pt x="917" y="856"/>
                    </a:moveTo>
                    <a:cubicBezTo>
                      <a:pt x="877" y="856"/>
                      <a:pt x="877" y="856"/>
                      <a:pt x="877" y="856"/>
                    </a:cubicBezTo>
                    <a:cubicBezTo>
                      <a:pt x="877" y="816"/>
                      <a:pt x="877" y="816"/>
                      <a:pt x="877" y="816"/>
                    </a:cubicBezTo>
                    <a:cubicBezTo>
                      <a:pt x="917" y="816"/>
                      <a:pt x="917" y="816"/>
                      <a:pt x="917" y="816"/>
                    </a:cubicBezTo>
                    <a:lnTo>
                      <a:pt x="917" y="856"/>
                    </a:lnTo>
                    <a:close/>
                    <a:moveTo>
                      <a:pt x="917" y="788"/>
                    </a:moveTo>
                    <a:cubicBezTo>
                      <a:pt x="877" y="788"/>
                      <a:pt x="877" y="788"/>
                      <a:pt x="877" y="788"/>
                    </a:cubicBezTo>
                    <a:cubicBezTo>
                      <a:pt x="877" y="748"/>
                      <a:pt x="877" y="748"/>
                      <a:pt x="877" y="748"/>
                    </a:cubicBezTo>
                    <a:cubicBezTo>
                      <a:pt x="917" y="748"/>
                      <a:pt x="917" y="748"/>
                      <a:pt x="917" y="748"/>
                    </a:cubicBezTo>
                    <a:lnTo>
                      <a:pt x="917" y="788"/>
                    </a:lnTo>
                    <a:close/>
                    <a:moveTo>
                      <a:pt x="917" y="717"/>
                    </a:moveTo>
                    <a:cubicBezTo>
                      <a:pt x="877" y="717"/>
                      <a:pt x="877" y="717"/>
                      <a:pt x="877" y="717"/>
                    </a:cubicBezTo>
                    <a:cubicBezTo>
                      <a:pt x="877" y="677"/>
                      <a:pt x="877" y="677"/>
                      <a:pt x="877" y="677"/>
                    </a:cubicBezTo>
                    <a:cubicBezTo>
                      <a:pt x="917" y="677"/>
                      <a:pt x="917" y="677"/>
                      <a:pt x="917" y="677"/>
                    </a:cubicBezTo>
                    <a:lnTo>
                      <a:pt x="917" y="717"/>
                    </a:lnTo>
                    <a:close/>
                    <a:moveTo>
                      <a:pt x="992" y="856"/>
                    </a:moveTo>
                    <a:cubicBezTo>
                      <a:pt x="951" y="856"/>
                      <a:pt x="951" y="856"/>
                      <a:pt x="951" y="856"/>
                    </a:cubicBezTo>
                    <a:cubicBezTo>
                      <a:pt x="951" y="816"/>
                      <a:pt x="951" y="816"/>
                      <a:pt x="951" y="816"/>
                    </a:cubicBezTo>
                    <a:cubicBezTo>
                      <a:pt x="992" y="816"/>
                      <a:pt x="992" y="816"/>
                      <a:pt x="992" y="816"/>
                    </a:cubicBezTo>
                    <a:lnTo>
                      <a:pt x="992" y="856"/>
                    </a:lnTo>
                    <a:close/>
                    <a:moveTo>
                      <a:pt x="992" y="788"/>
                    </a:moveTo>
                    <a:cubicBezTo>
                      <a:pt x="951" y="788"/>
                      <a:pt x="951" y="788"/>
                      <a:pt x="951" y="788"/>
                    </a:cubicBezTo>
                    <a:cubicBezTo>
                      <a:pt x="951" y="748"/>
                      <a:pt x="951" y="748"/>
                      <a:pt x="951" y="748"/>
                    </a:cubicBezTo>
                    <a:cubicBezTo>
                      <a:pt x="992" y="748"/>
                      <a:pt x="992" y="748"/>
                      <a:pt x="992" y="748"/>
                    </a:cubicBezTo>
                    <a:lnTo>
                      <a:pt x="992" y="788"/>
                    </a:lnTo>
                    <a:close/>
                    <a:moveTo>
                      <a:pt x="992" y="717"/>
                    </a:moveTo>
                    <a:cubicBezTo>
                      <a:pt x="951" y="717"/>
                      <a:pt x="951" y="717"/>
                      <a:pt x="951" y="717"/>
                    </a:cubicBezTo>
                    <a:cubicBezTo>
                      <a:pt x="951" y="677"/>
                      <a:pt x="951" y="677"/>
                      <a:pt x="951" y="677"/>
                    </a:cubicBezTo>
                    <a:cubicBezTo>
                      <a:pt x="992" y="677"/>
                      <a:pt x="992" y="677"/>
                      <a:pt x="992" y="677"/>
                    </a:cubicBezTo>
                    <a:lnTo>
                      <a:pt x="992" y="717"/>
                    </a:lnTo>
                    <a:close/>
                    <a:moveTo>
                      <a:pt x="1025" y="856"/>
                    </a:moveTo>
                    <a:cubicBezTo>
                      <a:pt x="1025" y="816"/>
                      <a:pt x="1025" y="816"/>
                      <a:pt x="1025" y="816"/>
                    </a:cubicBezTo>
                    <a:cubicBezTo>
                      <a:pt x="1066" y="816"/>
                      <a:pt x="1066" y="816"/>
                      <a:pt x="1066" y="816"/>
                    </a:cubicBezTo>
                    <a:cubicBezTo>
                      <a:pt x="1066" y="856"/>
                      <a:pt x="1066" y="856"/>
                      <a:pt x="1066" y="856"/>
                    </a:cubicBezTo>
                    <a:lnTo>
                      <a:pt x="1025" y="856"/>
                    </a:lnTo>
                    <a:close/>
                    <a:moveTo>
                      <a:pt x="145" y="1142"/>
                    </a:moveTo>
                    <a:cubicBezTo>
                      <a:pt x="145" y="1125"/>
                      <a:pt x="159" y="1111"/>
                      <a:pt x="176" y="1111"/>
                    </a:cubicBezTo>
                    <a:cubicBezTo>
                      <a:pt x="519" y="1111"/>
                      <a:pt x="519" y="1111"/>
                      <a:pt x="519" y="1111"/>
                    </a:cubicBezTo>
                    <a:cubicBezTo>
                      <a:pt x="535" y="1111"/>
                      <a:pt x="549" y="1125"/>
                      <a:pt x="549" y="1142"/>
                    </a:cubicBezTo>
                    <a:cubicBezTo>
                      <a:pt x="549" y="1377"/>
                      <a:pt x="549" y="1377"/>
                      <a:pt x="549" y="1377"/>
                    </a:cubicBezTo>
                    <a:cubicBezTo>
                      <a:pt x="549" y="1393"/>
                      <a:pt x="535" y="1407"/>
                      <a:pt x="519" y="1407"/>
                    </a:cubicBezTo>
                    <a:cubicBezTo>
                      <a:pt x="176" y="1407"/>
                      <a:pt x="176" y="1407"/>
                      <a:pt x="176" y="1407"/>
                    </a:cubicBezTo>
                    <a:cubicBezTo>
                      <a:pt x="159" y="1407"/>
                      <a:pt x="145" y="1393"/>
                      <a:pt x="145" y="1377"/>
                    </a:cubicBezTo>
                    <a:lnTo>
                      <a:pt x="145" y="1142"/>
                    </a:lnTo>
                    <a:close/>
                    <a:moveTo>
                      <a:pt x="596" y="1488"/>
                    </a:moveTo>
                    <a:cubicBezTo>
                      <a:pt x="589" y="1480"/>
                      <a:pt x="576" y="1474"/>
                      <a:pt x="566" y="1474"/>
                    </a:cubicBezTo>
                    <a:cubicBezTo>
                      <a:pt x="128" y="1474"/>
                      <a:pt x="128" y="1474"/>
                      <a:pt x="128" y="1474"/>
                    </a:cubicBezTo>
                    <a:cubicBezTo>
                      <a:pt x="118" y="1474"/>
                      <a:pt x="105" y="1480"/>
                      <a:pt x="99" y="1488"/>
                    </a:cubicBezTo>
                    <a:cubicBezTo>
                      <a:pt x="12" y="1590"/>
                      <a:pt x="12" y="1590"/>
                      <a:pt x="12" y="1590"/>
                    </a:cubicBezTo>
                    <a:cubicBezTo>
                      <a:pt x="5" y="1598"/>
                      <a:pt x="0" y="1612"/>
                      <a:pt x="0" y="1622"/>
                    </a:cubicBezTo>
                    <a:cubicBezTo>
                      <a:pt x="0" y="1630"/>
                      <a:pt x="0" y="1630"/>
                      <a:pt x="0" y="1630"/>
                    </a:cubicBezTo>
                    <a:cubicBezTo>
                      <a:pt x="0" y="1640"/>
                      <a:pt x="8" y="1649"/>
                      <a:pt x="18" y="1649"/>
                    </a:cubicBezTo>
                    <a:cubicBezTo>
                      <a:pt x="676" y="1649"/>
                      <a:pt x="676" y="1649"/>
                      <a:pt x="676" y="1649"/>
                    </a:cubicBezTo>
                    <a:cubicBezTo>
                      <a:pt x="686" y="1649"/>
                      <a:pt x="694" y="1640"/>
                      <a:pt x="694" y="1630"/>
                    </a:cubicBezTo>
                    <a:cubicBezTo>
                      <a:pt x="694" y="1622"/>
                      <a:pt x="694" y="1622"/>
                      <a:pt x="694" y="1622"/>
                    </a:cubicBezTo>
                    <a:cubicBezTo>
                      <a:pt x="694" y="1612"/>
                      <a:pt x="689" y="1598"/>
                      <a:pt x="683" y="1590"/>
                    </a:cubicBezTo>
                    <a:lnTo>
                      <a:pt x="596" y="1488"/>
                    </a:ln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pPr defTabSz="932563"/>
                <a:endParaRPr lang="en-US" sz="1599"/>
              </a:p>
            </p:txBody>
          </p:sp>
          <p:sp>
            <p:nvSpPr>
              <p:cNvPr id="32" name="Freeform 99"/>
              <p:cNvSpPr>
                <a:spLocks/>
              </p:cNvSpPr>
              <p:nvPr/>
            </p:nvSpPr>
            <p:spPr bwMode="black">
              <a:xfrm>
                <a:off x="8405552" y="3397379"/>
                <a:ext cx="406066" cy="297694"/>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rgbClr val="FFFFFF"/>
              </a:solidFill>
              <a:ln>
                <a:noFill/>
              </a:ln>
              <a:extLst/>
            </p:spPr>
            <p:txBody>
              <a:bodyPr vert="horz" wrap="square" lIns="91409" tIns="45705" rIns="91409" bIns="45705" numCol="1" anchor="t" anchorCtr="0" compatLnSpc="1">
                <a:prstTxWarp prst="textNoShape">
                  <a:avLst/>
                </a:prstTxWarp>
              </a:bodyPr>
              <a:lstStyle/>
              <a:p>
                <a:pPr defTabSz="914010"/>
                <a:endParaRPr lang="en-US" dirty="0"/>
              </a:p>
            </p:txBody>
          </p:sp>
        </p:grpSp>
        <p:grpSp>
          <p:nvGrpSpPr>
            <p:cNvPr id="16" name="Group 15"/>
            <p:cNvGrpSpPr/>
            <p:nvPr/>
          </p:nvGrpSpPr>
          <p:grpSpPr>
            <a:xfrm>
              <a:off x="7065920" y="3328301"/>
              <a:ext cx="1623552" cy="896875"/>
              <a:chOff x="6967749" y="3328301"/>
              <a:chExt cx="1623552" cy="896875"/>
            </a:xfrm>
          </p:grpSpPr>
          <p:sp>
            <p:nvSpPr>
              <p:cNvPr id="33" name="Freeform 128"/>
              <p:cNvSpPr>
                <a:spLocks noChangeAspect="1"/>
              </p:cNvSpPr>
              <p:nvPr/>
            </p:nvSpPr>
            <p:spPr bwMode="white">
              <a:xfrm>
                <a:off x="6967749" y="3328301"/>
                <a:ext cx="1623552" cy="896875"/>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14187"/>
                <a:endParaRPr lang="en-US"/>
              </a:p>
            </p:txBody>
          </p:sp>
          <p:sp>
            <p:nvSpPr>
              <p:cNvPr id="38" name="Freeform 6"/>
              <p:cNvSpPr>
                <a:spLocks noEditPoints="1"/>
              </p:cNvSpPr>
              <p:nvPr/>
            </p:nvSpPr>
            <p:spPr bwMode="auto">
              <a:xfrm>
                <a:off x="7778670" y="3657139"/>
                <a:ext cx="610973" cy="495804"/>
              </a:xfrm>
              <a:custGeom>
                <a:avLst/>
                <a:gdLst>
                  <a:gd name="T0" fmla="*/ 322 w 449"/>
                  <a:gd name="T1" fmla="*/ 162 h 365"/>
                  <a:gd name="T2" fmla="*/ 268 w 449"/>
                  <a:gd name="T3" fmla="*/ 153 h 365"/>
                  <a:gd name="T4" fmla="*/ 283 w 449"/>
                  <a:gd name="T5" fmla="*/ 100 h 365"/>
                  <a:gd name="T6" fmla="*/ 257 w 449"/>
                  <a:gd name="T7" fmla="*/ 71 h 365"/>
                  <a:gd name="T8" fmla="*/ 210 w 449"/>
                  <a:gd name="T9" fmla="*/ 99 h 365"/>
                  <a:gd name="T10" fmla="*/ 187 w 449"/>
                  <a:gd name="T11" fmla="*/ 42 h 365"/>
                  <a:gd name="T12" fmla="*/ 148 w 449"/>
                  <a:gd name="T13" fmla="*/ 35 h 365"/>
                  <a:gd name="T14" fmla="*/ 129 w 449"/>
                  <a:gd name="T15" fmla="*/ 95 h 365"/>
                  <a:gd name="T16" fmla="*/ 81 w 449"/>
                  <a:gd name="T17" fmla="*/ 70 h 365"/>
                  <a:gd name="T18" fmla="*/ 47 w 449"/>
                  <a:gd name="T19" fmla="*/ 90 h 365"/>
                  <a:gd name="T20" fmla="*/ 66 w 449"/>
                  <a:gd name="T21" fmla="*/ 142 h 365"/>
                  <a:gd name="T22" fmla="*/ 13 w 449"/>
                  <a:gd name="T23" fmla="*/ 155 h 365"/>
                  <a:gd name="T24" fmla="*/ 0 w 449"/>
                  <a:gd name="T25" fmla="*/ 192 h 365"/>
                  <a:gd name="T26" fmla="*/ 48 w 449"/>
                  <a:gd name="T27" fmla="*/ 219 h 365"/>
                  <a:gd name="T28" fmla="*/ 16 w 449"/>
                  <a:gd name="T29" fmla="*/ 264 h 365"/>
                  <a:gd name="T30" fmla="*/ 30 w 449"/>
                  <a:gd name="T31" fmla="*/ 301 h 365"/>
                  <a:gd name="T32" fmla="*/ 84 w 449"/>
                  <a:gd name="T33" fmla="*/ 290 h 365"/>
                  <a:gd name="T34" fmla="*/ 89 w 449"/>
                  <a:gd name="T35" fmla="*/ 345 h 365"/>
                  <a:gd name="T36" fmla="*/ 122 w 449"/>
                  <a:gd name="T37" fmla="*/ 364 h 365"/>
                  <a:gd name="T38" fmla="*/ 157 w 449"/>
                  <a:gd name="T39" fmla="*/ 321 h 365"/>
                  <a:gd name="T40" fmla="*/ 170 w 449"/>
                  <a:gd name="T41" fmla="*/ 321 h 365"/>
                  <a:gd name="T42" fmla="*/ 205 w 449"/>
                  <a:gd name="T43" fmla="*/ 364 h 365"/>
                  <a:gd name="T44" fmla="*/ 239 w 449"/>
                  <a:gd name="T45" fmla="*/ 345 h 365"/>
                  <a:gd name="T46" fmla="*/ 243 w 449"/>
                  <a:gd name="T47" fmla="*/ 290 h 365"/>
                  <a:gd name="T48" fmla="*/ 297 w 449"/>
                  <a:gd name="T49" fmla="*/ 301 h 365"/>
                  <a:gd name="T50" fmla="*/ 312 w 449"/>
                  <a:gd name="T51" fmla="*/ 264 h 365"/>
                  <a:gd name="T52" fmla="*/ 279 w 449"/>
                  <a:gd name="T53" fmla="*/ 219 h 365"/>
                  <a:gd name="T54" fmla="*/ 328 w 449"/>
                  <a:gd name="T55" fmla="*/ 192 h 365"/>
                  <a:gd name="T56" fmla="*/ 210 w 449"/>
                  <a:gd name="T57" fmla="*/ 252 h 365"/>
                  <a:gd name="T58" fmla="*/ 118 w 449"/>
                  <a:gd name="T59" fmla="*/ 252 h 365"/>
                  <a:gd name="T60" fmla="*/ 118 w 449"/>
                  <a:gd name="T61" fmla="*/ 160 h 365"/>
                  <a:gd name="T62" fmla="*/ 210 w 449"/>
                  <a:gd name="T63" fmla="*/ 160 h 365"/>
                  <a:gd name="T64" fmla="*/ 134 w 449"/>
                  <a:gd name="T65" fmla="*/ 206 h 365"/>
                  <a:gd name="T66" fmla="*/ 194 w 449"/>
                  <a:gd name="T67" fmla="*/ 206 h 365"/>
                  <a:gd name="T68" fmla="*/ 134 w 449"/>
                  <a:gd name="T69" fmla="*/ 206 h 365"/>
                  <a:gd name="T70" fmla="*/ 429 w 449"/>
                  <a:gd name="T71" fmla="*/ 89 h 365"/>
                  <a:gd name="T72" fmla="*/ 445 w 449"/>
                  <a:gd name="T73" fmla="*/ 61 h 365"/>
                  <a:gd name="T74" fmla="*/ 447 w 449"/>
                  <a:gd name="T75" fmla="*/ 51 h 365"/>
                  <a:gd name="T76" fmla="*/ 432 w 449"/>
                  <a:gd name="T77" fmla="*/ 35 h 365"/>
                  <a:gd name="T78" fmla="*/ 407 w 449"/>
                  <a:gd name="T79" fmla="*/ 41 h 365"/>
                  <a:gd name="T80" fmla="*/ 381 w 449"/>
                  <a:gd name="T81" fmla="*/ 7 h 365"/>
                  <a:gd name="T82" fmla="*/ 357 w 449"/>
                  <a:gd name="T83" fmla="*/ 0 h 365"/>
                  <a:gd name="T84" fmla="*/ 344 w 449"/>
                  <a:gd name="T85" fmla="*/ 30 h 365"/>
                  <a:gd name="T86" fmla="*/ 300 w 449"/>
                  <a:gd name="T87" fmla="*/ 35 h 365"/>
                  <a:gd name="T88" fmla="*/ 291 w 449"/>
                  <a:gd name="T89" fmla="*/ 38 h 365"/>
                  <a:gd name="T90" fmla="*/ 282 w 449"/>
                  <a:gd name="T91" fmla="*/ 56 h 365"/>
                  <a:gd name="T92" fmla="*/ 303 w 449"/>
                  <a:gd name="T93" fmla="*/ 78 h 365"/>
                  <a:gd name="T94" fmla="*/ 303 w 449"/>
                  <a:gd name="T95" fmla="*/ 101 h 365"/>
                  <a:gd name="T96" fmla="*/ 282 w 449"/>
                  <a:gd name="T97" fmla="*/ 124 h 365"/>
                  <a:gd name="T98" fmla="*/ 291 w 449"/>
                  <a:gd name="T99" fmla="*/ 140 h 365"/>
                  <a:gd name="T100" fmla="*/ 300 w 449"/>
                  <a:gd name="T101" fmla="*/ 145 h 365"/>
                  <a:gd name="T102" fmla="*/ 344 w 449"/>
                  <a:gd name="T103" fmla="*/ 148 h 365"/>
                  <a:gd name="T104" fmla="*/ 357 w 449"/>
                  <a:gd name="T105" fmla="*/ 178 h 365"/>
                  <a:gd name="T106" fmla="*/ 381 w 449"/>
                  <a:gd name="T107" fmla="*/ 173 h 365"/>
                  <a:gd name="T108" fmla="*/ 407 w 449"/>
                  <a:gd name="T109" fmla="*/ 137 h 365"/>
                  <a:gd name="T110" fmla="*/ 432 w 449"/>
                  <a:gd name="T111" fmla="*/ 145 h 365"/>
                  <a:gd name="T112" fmla="*/ 447 w 449"/>
                  <a:gd name="T113" fmla="*/ 127 h 365"/>
                  <a:gd name="T114" fmla="*/ 445 w 449"/>
                  <a:gd name="T115" fmla="*/ 118 h 365"/>
                  <a:gd name="T116" fmla="*/ 427 w 449"/>
                  <a:gd name="T117" fmla="*/ 101 h 365"/>
                  <a:gd name="T118" fmla="*/ 365 w 449"/>
                  <a:gd name="T119" fmla="*/ 114 h 365"/>
                  <a:gd name="T120" fmla="*/ 365 w 449"/>
                  <a:gd name="T121" fmla="*/ 6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9" h="365">
                    <a:moveTo>
                      <a:pt x="328" y="192"/>
                    </a:moveTo>
                    <a:cubicBezTo>
                      <a:pt x="322" y="162"/>
                      <a:pt x="322" y="162"/>
                      <a:pt x="322" y="162"/>
                    </a:cubicBezTo>
                    <a:cubicBezTo>
                      <a:pt x="321" y="159"/>
                      <a:pt x="319" y="157"/>
                      <a:pt x="314" y="155"/>
                    </a:cubicBezTo>
                    <a:cubicBezTo>
                      <a:pt x="268" y="153"/>
                      <a:pt x="268" y="153"/>
                      <a:pt x="268" y="153"/>
                    </a:cubicBezTo>
                    <a:cubicBezTo>
                      <a:pt x="266" y="150"/>
                      <a:pt x="264" y="145"/>
                      <a:pt x="261" y="142"/>
                    </a:cubicBezTo>
                    <a:cubicBezTo>
                      <a:pt x="283" y="100"/>
                      <a:pt x="283" y="100"/>
                      <a:pt x="283" y="100"/>
                    </a:cubicBezTo>
                    <a:cubicBezTo>
                      <a:pt x="285" y="97"/>
                      <a:pt x="284" y="93"/>
                      <a:pt x="280" y="90"/>
                    </a:cubicBezTo>
                    <a:cubicBezTo>
                      <a:pt x="257" y="71"/>
                      <a:pt x="257" y="71"/>
                      <a:pt x="257" y="71"/>
                    </a:cubicBezTo>
                    <a:cubicBezTo>
                      <a:pt x="255" y="68"/>
                      <a:pt x="250" y="68"/>
                      <a:pt x="247" y="70"/>
                    </a:cubicBezTo>
                    <a:cubicBezTo>
                      <a:pt x="210" y="99"/>
                      <a:pt x="210" y="99"/>
                      <a:pt x="210" y="99"/>
                    </a:cubicBezTo>
                    <a:cubicBezTo>
                      <a:pt x="206" y="97"/>
                      <a:pt x="203" y="96"/>
                      <a:pt x="199" y="95"/>
                    </a:cubicBezTo>
                    <a:cubicBezTo>
                      <a:pt x="187" y="42"/>
                      <a:pt x="187" y="42"/>
                      <a:pt x="187" y="42"/>
                    </a:cubicBezTo>
                    <a:cubicBezTo>
                      <a:pt x="186" y="39"/>
                      <a:pt x="183" y="35"/>
                      <a:pt x="179" y="35"/>
                    </a:cubicBezTo>
                    <a:cubicBezTo>
                      <a:pt x="148" y="35"/>
                      <a:pt x="148" y="35"/>
                      <a:pt x="148" y="35"/>
                    </a:cubicBezTo>
                    <a:cubicBezTo>
                      <a:pt x="145" y="35"/>
                      <a:pt x="141" y="39"/>
                      <a:pt x="140" y="42"/>
                    </a:cubicBezTo>
                    <a:cubicBezTo>
                      <a:pt x="129" y="95"/>
                      <a:pt x="129" y="95"/>
                      <a:pt x="129" y="95"/>
                    </a:cubicBezTo>
                    <a:cubicBezTo>
                      <a:pt x="124" y="96"/>
                      <a:pt x="121" y="97"/>
                      <a:pt x="118" y="99"/>
                    </a:cubicBezTo>
                    <a:cubicBezTo>
                      <a:pt x="81" y="70"/>
                      <a:pt x="81" y="70"/>
                      <a:pt x="81" y="70"/>
                    </a:cubicBezTo>
                    <a:cubicBezTo>
                      <a:pt x="77" y="68"/>
                      <a:pt x="73" y="68"/>
                      <a:pt x="71" y="70"/>
                    </a:cubicBezTo>
                    <a:cubicBezTo>
                      <a:pt x="47" y="90"/>
                      <a:pt x="47" y="90"/>
                      <a:pt x="47" y="90"/>
                    </a:cubicBezTo>
                    <a:cubicBezTo>
                      <a:pt x="44" y="93"/>
                      <a:pt x="44" y="97"/>
                      <a:pt x="45" y="100"/>
                    </a:cubicBezTo>
                    <a:cubicBezTo>
                      <a:pt x="66" y="142"/>
                      <a:pt x="66" y="142"/>
                      <a:pt x="66" y="142"/>
                    </a:cubicBezTo>
                    <a:cubicBezTo>
                      <a:pt x="64" y="145"/>
                      <a:pt x="62" y="150"/>
                      <a:pt x="59" y="153"/>
                    </a:cubicBezTo>
                    <a:cubicBezTo>
                      <a:pt x="13" y="155"/>
                      <a:pt x="13" y="155"/>
                      <a:pt x="13" y="155"/>
                    </a:cubicBezTo>
                    <a:cubicBezTo>
                      <a:pt x="9" y="155"/>
                      <a:pt x="7" y="159"/>
                      <a:pt x="6" y="162"/>
                    </a:cubicBezTo>
                    <a:cubicBezTo>
                      <a:pt x="0" y="192"/>
                      <a:pt x="0" y="192"/>
                      <a:pt x="0" y="192"/>
                    </a:cubicBezTo>
                    <a:cubicBezTo>
                      <a:pt x="0" y="196"/>
                      <a:pt x="1" y="200"/>
                      <a:pt x="4" y="201"/>
                    </a:cubicBezTo>
                    <a:cubicBezTo>
                      <a:pt x="48" y="219"/>
                      <a:pt x="48" y="219"/>
                      <a:pt x="48" y="219"/>
                    </a:cubicBezTo>
                    <a:cubicBezTo>
                      <a:pt x="49" y="224"/>
                      <a:pt x="49" y="228"/>
                      <a:pt x="50" y="233"/>
                    </a:cubicBezTo>
                    <a:cubicBezTo>
                      <a:pt x="16" y="264"/>
                      <a:pt x="16" y="264"/>
                      <a:pt x="16" y="264"/>
                    </a:cubicBezTo>
                    <a:cubicBezTo>
                      <a:pt x="13" y="266"/>
                      <a:pt x="12" y="271"/>
                      <a:pt x="14" y="274"/>
                    </a:cubicBezTo>
                    <a:cubicBezTo>
                      <a:pt x="30" y="301"/>
                      <a:pt x="30" y="301"/>
                      <a:pt x="30" y="301"/>
                    </a:cubicBezTo>
                    <a:cubicBezTo>
                      <a:pt x="31" y="303"/>
                      <a:pt x="36" y="306"/>
                      <a:pt x="39" y="304"/>
                    </a:cubicBezTo>
                    <a:cubicBezTo>
                      <a:pt x="84" y="290"/>
                      <a:pt x="84" y="290"/>
                      <a:pt x="84" y="290"/>
                    </a:cubicBezTo>
                    <a:cubicBezTo>
                      <a:pt x="87" y="293"/>
                      <a:pt x="91" y="297"/>
                      <a:pt x="94" y="299"/>
                    </a:cubicBezTo>
                    <a:cubicBezTo>
                      <a:pt x="89" y="345"/>
                      <a:pt x="89" y="345"/>
                      <a:pt x="89" y="345"/>
                    </a:cubicBezTo>
                    <a:cubicBezTo>
                      <a:pt x="87" y="349"/>
                      <a:pt x="90" y="353"/>
                      <a:pt x="93" y="354"/>
                    </a:cubicBezTo>
                    <a:cubicBezTo>
                      <a:pt x="122" y="364"/>
                      <a:pt x="122" y="364"/>
                      <a:pt x="122" y="364"/>
                    </a:cubicBezTo>
                    <a:cubicBezTo>
                      <a:pt x="126" y="365"/>
                      <a:pt x="130" y="364"/>
                      <a:pt x="132" y="362"/>
                    </a:cubicBezTo>
                    <a:cubicBezTo>
                      <a:pt x="157" y="321"/>
                      <a:pt x="157" y="321"/>
                      <a:pt x="157" y="321"/>
                    </a:cubicBezTo>
                    <a:cubicBezTo>
                      <a:pt x="159" y="321"/>
                      <a:pt x="161" y="322"/>
                      <a:pt x="164" y="322"/>
                    </a:cubicBezTo>
                    <a:cubicBezTo>
                      <a:pt x="166" y="322"/>
                      <a:pt x="168" y="321"/>
                      <a:pt x="170" y="321"/>
                    </a:cubicBezTo>
                    <a:cubicBezTo>
                      <a:pt x="195" y="362"/>
                      <a:pt x="195" y="362"/>
                      <a:pt x="195" y="362"/>
                    </a:cubicBezTo>
                    <a:cubicBezTo>
                      <a:pt x="197" y="364"/>
                      <a:pt x="202" y="365"/>
                      <a:pt x="205" y="364"/>
                    </a:cubicBezTo>
                    <a:cubicBezTo>
                      <a:pt x="234" y="354"/>
                      <a:pt x="234" y="354"/>
                      <a:pt x="234" y="354"/>
                    </a:cubicBezTo>
                    <a:cubicBezTo>
                      <a:pt x="238" y="353"/>
                      <a:pt x="240" y="349"/>
                      <a:pt x="239" y="345"/>
                    </a:cubicBezTo>
                    <a:cubicBezTo>
                      <a:pt x="233" y="299"/>
                      <a:pt x="233" y="299"/>
                      <a:pt x="233" y="299"/>
                    </a:cubicBezTo>
                    <a:cubicBezTo>
                      <a:pt x="237" y="295"/>
                      <a:pt x="240" y="293"/>
                      <a:pt x="243" y="290"/>
                    </a:cubicBezTo>
                    <a:cubicBezTo>
                      <a:pt x="288" y="304"/>
                      <a:pt x="288" y="304"/>
                      <a:pt x="288" y="304"/>
                    </a:cubicBezTo>
                    <a:cubicBezTo>
                      <a:pt x="292" y="306"/>
                      <a:pt x="296" y="303"/>
                      <a:pt x="297" y="301"/>
                    </a:cubicBezTo>
                    <a:cubicBezTo>
                      <a:pt x="313" y="274"/>
                      <a:pt x="313" y="274"/>
                      <a:pt x="313" y="274"/>
                    </a:cubicBezTo>
                    <a:cubicBezTo>
                      <a:pt x="315" y="271"/>
                      <a:pt x="314" y="266"/>
                      <a:pt x="312" y="264"/>
                    </a:cubicBezTo>
                    <a:cubicBezTo>
                      <a:pt x="277" y="233"/>
                      <a:pt x="277" y="233"/>
                      <a:pt x="277" y="233"/>
                    </a:cubicBezTo>
                    <a:cubicBezTo>
                      <a:pt x="278" y="228"/>
                      <a:pt x="278" y="224"/>
                      <a:pt x="279" y="219"/>
                    </a:cubicBezTo>
                    <a:cubicBezTo>
                      <a:pt x="323" y="201"/>
                      <a:pt x="323" y="201"/>
                      <a:pt x="323" y="201"/>
                    </a:cubicBezTo>
                    <a:cubicBezTo>
                      <a:pt x="326" y="200"/>
                      <a:pt x="328" y="197"/>
                      <a:pt x="328" y="192"/>
                    </a:cubicBezTo>
                    <a:close/>
                    <a:moveTo>
                      <a:pt x="229" y="206"/>
                    </a:moveTo>
                    <a:cubicBezTo>
                      <a:pt x="229" y="224"/>
                      <a:pt x="221" y="239"/>
                      <a:pt x="210" y="252"/>
                    </a:cubicBezTo>
                    <a:cubicBezTo>
                      <a:pt x="197" y="263"/>
                      <a:pt x="182" y="271"/>
                      <a:pt x="164" y="271"/>
                    </a:cubicBezTo>
                    <a:cubicBezTo>
                      <a:pt x="146" y="271"/>
                      <a:pt x="130" y="263"/>
                      <a:pt x="118" y="252"/>
                    </a:cubicBezTo>
                    <a:cubicBezTo>
                      <a:pt x="106" y="239"/>
                      <a:pt x="99" y="224"/>
                      <a:pt x="99" y="206"/>
                    </a:cubicBezTo>
                    <a:cubicBezTo>
                      <a:pt x="99" y="188"/>
                      <a:pt x="106" y="171"/>
                      <a:pt x="118" y="160"/>
                    </a:cubicBezTo>
                    <a:cubicBezTo>
                      <a:pt x="130" y="148"/>
                      <a:pt x="146" y="141"/>
                      <a:pt x="164" y="141"/>
                    </a:cubicBezTo>
                    <a:cubicBezTo>
                      <a:pt x="182" y="141"/>
                      <a:pt x="197" y="148"/>
                      <a:pt x="210" y="160"/>
                    </a:cubicBezTo>
                    <a:cubicBezTo>
                      <a:pt x="221" y="171"/>
                      <a:pt x="229" y="188"/>
                      <a:pt x="229" y="206"/>
                    </a:cubicBezTo>
                    <a:close/>
                    <a:moveTo>
                      <a:pt x="134" y="206"/>
                    </a:moveTo>
                    <a:cubicBezTo>
                      <a:pt x="134" y="189"/>
                      <a:pt x="147" y="176"/>
                      <a:pt x="164" y="176"/>
                    </a:cubicBezTo>
                    <a:cubicBezTo>
                      <a:pt x="180" y="176"/>
                      <a:pt x="194" y="189"/>
                      <a:pt x="194" y="206"/>
                    </a:cubicBezTo>
                    <a:cubicBezTo>
                      <a:pt x="194" y="223"/>
                      <a:pt x="180" y="237"/>
                      <a:pt x="164" y="237"/>
                    </a:cubicBezTo>
                    <a:cubicBezTo>
                      <a:pt x="147" y="237"/>
                      <a:pt x="134" y="223"/>
                      <a:pt x="134" y="206"/>
                    </a:cubicBezTo>
                    <a:close/>
                    <a:moveTo>
                      <a:pt x="427" y="101"/>
                    </a:moveTo>
                    <a:cubicBezTo>
                      <a:pt x="428" y="98"/>
                      <a:pt x="429" y="94"/>
                      <a:pt x="429" y="89"/>
                    </a:cubicBezTo>
                    <a:cubicBezTo>
                      <a:pt x="429" y="86"/>
                      <a:pt x="428" y="81"/>
                      <a:pt x="427" y="78"/>
                    </a:cubicBezTo>
                    <a:cubicBezTo>
                      <a:pt x="445" y="61"/>
                      <a:pt x="445" y="61"/>
                      <a:pt x="445" y="61"/>
                    </a:cubicBezTo>
                    <a:cubicBezTo>
                      <a:pt x="447" y="60"/>
                      <a:pt x="447" y="58"/>
                      <a:pt x="447" y="56"/>
                    </a:cubicBezTo>
                    <a:cubicBezTo>
                      <a:pt x="447" y="55"/>
                      <a:pt x="447" y="52"/>
                      <a:pt x="447" y="51"/>
                    </a:cubicBezTo>
                    <a:cubicBezTo>
                      <a:pt x="440" y="38"/>
                      <a:pt x="440" y="38"/>
                      <a:pt x="440" y="38"/>
                    </a:cubicBezTo>
                    <a:cubicBezTo>
                      <a:pt x="437" y="36"/>
                      <a:pt x="435" y="35"/>
                      <a:pt x="432" y="35"/>
                    </a:cubicBezTo>
                    <a:cubicBezTo>
                      <a:pt x="432" y="35"/>
                      <a:pt x="431" y="35"/>
                      <a:pt x="429" y="35"/>
                    </a:cubicBezTo>
                    <a:cubicBezTo>
                      <a:pt x="407" y="41"/>
                      <a:pt x="407" y="41"/>
                      <a:pt x="407" y="41"/>
                    </a:cubicBezTo>
                    <a:cubicBezTo>
                      <a:pt x="400" y="37"/>
                      <a:pt x="393" y="32"/>
                      <a:pt x="386" y="30"/>
                    </a:cubicBezTo>
                    <a:cubicBezTo>
                      <a:pt x="381" y="7"/>
                      <a:pt x="381" y="7"/>
                      <a:pt x="381" y="7"/>
                    </a:cubicBezTo>
                    <a:cubicBezTo>
                      <a:pt x="380" y="3"/>
                      <a:pt x="377" y="0"/>
                      <a:pt x="373" y="0"/>
                    </a:cubicBezTo>
                    <a:cubicBezTo>
                      <a:pt x="357" y="0"/>
                      <a:pt x="357" y="0"/>
                      <a:pt x="357" y="0"/>
                    </a:cubicBezTo>
                    <a:cubicBezTo>
                      <a:pt x="353" y="0"/>
                      <a:pt x="351" y="3"/>
                      <a:pt x="350" y="7"/>
                    </a:cubicBezTo>
                    <a:cubicBezTo>
                      <a:pt x="344" y="30"/>
                      <a:pt x="344" y="30"/>
                      <a:pt x="344" y="30"/>
                    </a:cubicBezTo>
                    <a:cubicBezTo>
                      <a:pt x="336" y="32"/>
                      <a:pt x="329" y="37"/>
                      <a:pt x="324" y="42"/>
                    </a:cubicBezTo>
                    <a:cubicBezTo>
                      <a:pt x="300" y="35"/>
                      <a:pt x="300" y="35"/>
                      <a:pt x="300" y="35"/>
                    </a:cubicBezTo>
                    <a:cubicBezTo>
                      <a:pt x="299" y="35"/>
                      <a:pt x="299" y="35"/>
                      <a:pt x="298" y="35"/>
                    </a:cubicBezTo>
                    <a:cubicBezTo>
                      <a:pt x="296" y="35"/>
                      <a:pt x="292" y="36"/>
                      <a:pt x="291" y="38"/>
                    </a:cubicBezTo>
                    <a:cubicBezTo>
                      <a:pt x="283" y="51"/>
                      <a:pt x="283" y="51"/>
                      <a:pt x="283" y="51"/>
                    </a:cubicBezTo>
                    <a:cubicBezTo>
                      <a:pt x="282" y="52"/>
                      <a:pt x="282" y="55"/>
                      <a:pt x="282" y="56"/>
                    </a:cubicBezTo>
                    <a:cubicBezTo>
                      <a:pt x="282" y="58"/>
                      <a:pt x="283" y="60"/>
                      <a:pt x="284" y="61"/>
                    </a:cubicBezTo>
                    <a:cubicBezTo>
                      <a:pt x="303" y="78"/>
                      <a:pt x="303" y="78"/>
                      <a:pt x="303" y="78"/>
                    </a:cubicBezTo>
                    <a:cubicBezTo>
                      <a:pt x="302" y="81"/>
                      <a:pt x="301" y="86"/>
                      <a:pt x="301" y="89"/>
                    </a:cubicBezTo>
                    <a:cubicBezTo>
                      <a:pt x="301" y="94"/>
                      <a:pt x="302" y="97"/>
                      <a:pt x="303" y="101"/>
                    </a:cubicBezTo>
                    <a:cubicBezTo>
                      <a:pt x="284" y="118"/>
                      <a:pt x="284" y="118"/>
                      <a:pt x="284" y="118"/>
                    </a:cubicBezTo>
                    <a:cubicBezTo>
                      <a:pt x="283" y="119"/>
                      <a:pt x="282" y="122"/>
                      <a:pt x="282" y="124"/>
                    </a:cubicBezTo>
                    <a:cubicBezTo>
                      <a:pt x="282" y="125"/>
                      <a:pt x="282" y="126"/>
                      <a:pt x="283" y="127"/>
                    </a:cubicBezTo>
                    <a:cubicBezTo>
                      <a:pt x="291" y="140"/>
                      <a:pt x="291" y="140"/>
                      <a:pt x="291" y="140"/>
                    </a:cubicBezTo>
                    <a:cubicBezTo>
                      <a:pt x="292" y="144"/>
                      <a:pt x="296" y="145"/>
                      <a:pt x="298" y="145"/>
                    </a:cubicBezTo>
                    <a:cubicBezTo>
                      <a:pt x="299" y="145"/>
                      <a:pt x="299" y="145"/>
                      <a:pt x="300" y="145"/>
                    </a:cubicBezTo>
                    <a:cubicBezTo>
                      <a:pt x="324" y="137"/>
                      <a:pt x="324" y="137"/>
                      <a:pt x="324" y="137"/>
                    </a:cubicBezTo>
                    <a:cubicBezTo>
                      <a:pt x="329" y="142"/>
                      <a:pt x="336" y="146"/>
                      <a:pt x="344" y="148"/>
                    </a:cubicBezTo>
                    <a:cubicBezTo>
                      <a:pt x="350" y="173"/>
                      <a:pt x="350" y="173"/>
                      <a:pt x="350" y="173"/>
                    </a:cubicBezTo>
                    <a:cubicBezTo>
                      <a:pt x="351" y="176"/>
                      <a:pt x="353" y="178"/>
                      <a:pt x="357" y="178"/>
                    </a:cubicBezTo>
                    <a:cubicBezTo>
                      <a:pt x="373" y="178"/>
                      <a:pt x="373" y="178"/>
                      <a:pt x="373" y="178"/>
                    </a:cubicBezTo>
                    <a:cubicBezTo>
                      <a:pt x="377" y="178"/>
                      <a:pt x="380" y="176"/>
                      <a:pt x="381" y="173"/>
                    </a:cubicBezTo>
                    <a:cubicBezTo>
                      <a:pt x="386" y="149"/>
                      <a:pt x="386" y="149"/>
                      <a:pt x="386" y="149"/>
                    </a:cubicBezTo>
                    <a:cubicBezTo>
                      <a:pt x="393" y="146"/>
                      <a:pt x="400" y="143"/>
                      <a:pt x="407" y="137"/>
                    </a:cubicBezTo>
                    <a:cubicBezTo>
                      <a:pt x="429" y="145"/>
                      <a:pt x="429" y="145"/>
                      <a:pt x="429" y="145"/>
                    </a:cubicBezTo>
                    <a:cubicBezTo>
                      <a:pt x="431" y="145"/>
                      <a:pt x="432" y="145"/>
                      <a:pt x="432" y="145"/>
                    </a:cubicBezTo>
                    <a:cubicBezTo>
                      <a:pt x="435" y="145"/>
                      <a:pt x="437" y="144"/>
                      <a:pt x="440" y="140"/>
                    </a:cubicBezTo>
                    <a:cubicBezTo>
                      <a:pt x="447" y="127"/>
                      <a:pt x="447" y="127"/>
                      <a:pt x="447" y="127"/>
                    </a:cubicBezTo>
                    <a:cubicBezTo>
                      <a:pt x="447" y="126"/>
                      <a:pt x="449" y="125"/>
                      <a:pt x="447" y="124"/>
                    </a:cubicBezTo>
                    <a:cubicBezTo>
                      <a:pt x="449" y="122"/>
                      <a:pt x="447" y="119"/>
                      <a:pt x="445" y="118"/>
                    </a:cubicBezTo>
                    <a:cubicBezTo>
                      <a:pt x="427" y="101"/>
                      <a:pt x="427" y="101"/>
                      <a:pt x="427" y="101"/>
                    </a:cubicBezTo>
                    <a:cubicBezTo>
                      <a:pt x="427" y="101"/>
                      <a:pt x="427" y="101"/>
                      <a:pt x="427" y="101"/>
                    </a:cubicBezTo>
                    <a:close/>
                    <a:moveTo>
                      <a:pt x="390" y="89"/>
                    </a:moveTo>
                    <a:cubicBezTo>
                      <a:pt x="390" y="103"/>
                      <a:pt x="379" y="114"/>
                      <a:pt x="365" y="114"/>
                    </a:cubicBezTo>
                    <a:cubicBezTo>
                      <a:pt x="352" y="114"/>
                      <a:pt x="341" y="103"/>
                      <a:pt x="341" y="89"/>
                    </a:cubicBezTo>
                    <a:cubicBezTo>
                      <a:pt x="341" y="76"/>
                      <a:pt x="352" y="65"/>
                      <a:pt x="365" y="65"/>
                    </a:cubicBezTo>
                    <a:cubicBezTo>
                      <a:pt x="379" y="65"/>
                      <a:pt x="390" y="76"/>
                      <a:pt x="390" y="89"/>
                    </a:cubicBezTo>
                    <a:close/>
                  </a:path>
                </a:pathLst>
              </a:custGeom>
              <a:solidFill>
                <a:srgbClr val="005695"/>
              </a:solidFill>
              <a:ln>
                <a:noFill/>
              </a:ln>
            </p:spPr>
            <p:txBody>
              <a:bodyPr vert="horz" wrap="square" lIns="91427" tIns="45713" rIns="91427" bIns="45713" numCol="1" anchor="t" anchorCtr="0" compatLnSpc="1">
                <a:prstTxWarp prst="textNoShape">
                  <a:avLst/>
                </a:prstTxWarp>
              </a:bodyPr>
              <a:lstStyle/>
              <a:p>
                <a:pPr defTabSz="932563"/>
                <a:endParaRPr lang="en-US" dirty="0"/>
              </a:p>
            </p:txBody>
          </p:sp>
        </p:grpSp>
      </p:grpSp>
    </p:spTree>
    <p:extLst>
      <p:ext uri="{BB962C8B-B14F-4D97-AF65-F5344CB8AC3E}">
        <p14:creationId xmlns:p14="http://schemas.microsoft.com/office/powerpoint/2010/main" val="187461171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Scenarios</a:t>
            </a:r>
            <a:endParaRPr lang="en-US" dirty="0"/>
          </a:p>
        </p:txBody>
      </p:sp>
    </p:spTree>
    <p:extLst>
      <p:ext uri="{BB962C8B-B14F-4D97-AF65-F5344CB8AC3E}">
        <p14:creationId xmlns:p14="http://schemas.microsoft.com/office/powerpoint/2010/main" val="142530425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Integration Scenarios</a:t>
            </a:r>
            <a:endParaRPr lang="en-US" dirty="0"/>
          </a:p>
        </p:txBody>
      </p:sp>
      <p:sp>
        <p:nvSpPr>
          <p:cNvPr id="4" name="Text Placeholder 3"/>
          <p:cNvSpPr>
            <a:spLocks noGrp="1"/>
          </p:cNvSpPr>
          <p:nvPr>
            <p:ph type="body" sz="quarter" idx="11"/>
          </p:nvPr>
        </p:nvSpPr>
        <p:spPr>
          <a:xfrm>
            <a:off x="274639" y="1212849"/>
            <a:ext cx="11889564" cy="5773888"/>
          </a:xfrm>
        </p:spPr>
        <p:txBody>
          <a:bodyPr/>
          <a:lstStyle/>
          <a:p>
            <a:pPr marL="742950" indent="-742950">
              <a:buAutoNum type="arabicParenR"/>
            </a:pPr>
            <a:r>
              <a:rPr lang="en-US" dirty="0" smtClean="0"/>
              <a:t>Don’t integrate – choose one or the other</a:t>
            </a:r>
          </a:p>
          <a:p>
            <a:pPr marL="742950" indent="-742950">
              <a:buAutoNum type="arabicParenR"/>
            </a:pPr>
            <a:r>
              <a:rPr lang="en-US" dirty="0" smtClean="0"/>
              <a:t>Integrate because you want the features of both</a:t>
            </a:r>
          </a:p>
          <a:p>
            <a:pPr marL="742950" indent="-742950">
              <a:buAutoNum type="arabicParenR"/>
            </a:pPr>
            <a:r>
              <a:rPr lang="en-US" dirty="0" smtClean="0"/>
              <a:t>Integrate because you have external teams</a:t>
            </a:r>
            <a:br>
              <a:rPr lang="en-US" dirty="0" smtClean="0"/>
            </a:br>
            <a:r>
              <a:rPr lang="en-US" dirty="0" smtClean="0"/>
              <a:t>		</a:t>
            </a:r>
            <a:r>
              <a:rPr lang="en-US" sz="3200" dirty="0" smtClean="0"/>
              <a:t>Offshore</a:t>
            </a:r>
            <a:br>
              <a:rPr lang="en-US" sz="3200" dirty="0" smtClean="0"/>
            </a:br>
            <a:r>
              <a:rPr lang="en-US" sz="3200" dirty="0" smtClean="0"/>
              <a:t>		Outsourced</a:t>
            </a:r>
            <a:br>
              <a:rPr lang="en-US" sz="3200" dirty="0" smtClean="0"/>
            </a:br>
            <a:r>
              <a:rPr lang="en-US" sz="3200" dirty="0" smtClean="0"/>
              <a:t>		Open Source</a:t>
            </a:r>
          </a:p>
          <a:p>
            <a:pPr marL="742950" indent="-742950">
              <a:buAutoNum type="arabicParenR"/>
            </a:pPr>
            <a:r>
              <a:rPr lang="en-US" dirty="0"/>
              <a:t>Integrate because you </a:t>
            </a:r>
            <a:r>
              <a:rPr lang="en-US" u="sng" dirty="0"/>
              <a:t>are</a:t>
            </a:r>
            <a:r>
              <a:rPr lang="en-US" dirty="0"/>
              <a:t> the external team</a:t>
            </a:r>
            <a:br>
              <a:rPr lang="en-US" dirty="0"/>
            </a:br>
            <a:r>
              <a:rPr lang="en-US" sz="3200" dirty="0" smtClean="0"/>
              <a:t>		Consultant / Partner</a:t>
            </a:r>
            <a:br>
              <a:rPr lang="en-US" sz="3200" dirty="0" smtClean="0"/>
            </a:br>
            <a:r>
              <a:rPr lang="en-US" sz="3200" dirty="0" smtClean="0"/>
              <a:t>		Service Provider</a:t>
            </a:r>
            <a:endParaRPr lang="en-US" sz="1200" dirty="0" smtClean="0"/>
          </a:p>
          <a:p>
            <a:endParaRPr lang="en-US" dirty="0"/>
          </a:p>
        </p:txBody>
      </p:sp>
    </p:spTree>
    <p:extLst>
      <p:ext uri="{BB962C8B-B14F-4D97-AF65-F5344CB8AC3E}">
        <p14:creationId xmlns:p14="http://schemas.microsoft.com/office/powerpoint/2010/main" val="131779372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2.xml><?xml version="1.0" encoding="utf-8"?>
<a:theme xmlns:a="http://schemas.openxmlformats.org/drawingml/2006/main" name="MSVID_White_16x9_2012-08-18">
  <a:themeElements>
    <a:clrScheme name="Custom 9">
      <a:dk1>
        <a:srgbClr val="000000"/>
      </a:dk1>
      <a:lt1>
        <a:srgbClr val="FFFFFF"/>
      </a:lt1>
      <a:dk2>
        <a:srgbClr val="3F3F3F"/>
      </a:dk2>
      <a:lt2>
        <a:srgbClr val="F2F2F2"/>
      </a:lt2>
      <a:accent1>
        <a:srgbClr val="442359"/>
      </a:accent1>
      <a:accent2>
        <a:srgbClr val="68217A"/>
      </a:accent2>
      <a:accent3>
        <a:srgbClr val="55C5E9"/>
      </a:accent3>
      <a:accent4>
        <a:srgbClr val="0072C6"/>
      </a:accent4>
      <a:accent5>
        <a:srgbClr val="7FBA00"/>
      </a:accent5>
      <a:accent6>
        <a:srgbClr val="BAD80A"/>
      </a:accent6>
      <a:hlink>
        <a:srgbClr val="00188F"/>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theme>
</file>

<file path=ppt/theme/theme3.xml><?xml version="1.0" encoding="utf-8"?>
<a:theme xmlns:a="http://schemas.openxmlformats.org/drawingml/2006/main" name="1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1A4D2FE5-5B99-4C5F-BE7C-BF7E0F728B68}" vid="{2DAD81D4-5DE9-4579-B4FE-45525498839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Steven Borg</External_x0020_Speaker>
    <Session_x0020_Code xmlns="e36bfbf9-5e42-489c-a259-4c54eb22cb57">DEV-B363</Session_x0020_Code>
    <Presentation_x0020_Date xmlns="e36bfbf9-5e42-489c-a259-4c54eb22cb57">2014-05-13T00:00:00-07:00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purl.org/dc/terms/"/>
    <ds:schemaRef ds:uri="e36bfbf9-5e42-489c-a259-4c54eb22cb57"/>
    <ds:schemaRef ds:uri="http://purl.org/dc/dcmitype/"/>
    <ds:schemaRef ds:uri="http://www.w3.org/XML/1998/namespace"/>
    <ds:schemaRef ds:uri="http://schemas.openxmlformats.org/package/2006/metadata/core-properties"/>
    <ds:schemaRef ds:uri="http://schemas.microsoft.com/office/2006/metadata/properties"/>
    <ds:schemaRef ds:uri="http://schemas.microsoft.com/sharepoint/v3"/>
    <ds:schemaRef ds:uri="http://schemas.microsoft.com/office/2006/documentManagement/types"/>
    <ds:schemaRef ds:uri="http://purl.org/dc/elements/1.1/"/>
    <ds:schemaRef ds:uri="http://schemas.microsoft.com/office/infopath/2007/PartnerControls"/>
    <ds:schemaRef ds:uri="230e9df3-be65-4c73-a93b-d1236ebd677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TENA14Speaker_PPT_Template</Template>
  <TotalTime>297</TotalTime>
  <Words>2003</Words>
  <Application>Microsoft Office PowerPoint</Application>
  <PresentationFormat>Custom</PresentationFormat>
  <Paragraphs>244</Paragraphs>
  <Slides>38</Slides>
  <Notes>11</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38</vt:i4>
      </vt:variant>
    </vt:vector>
  </HeadingPairs>
  <TitlesOfParts>
    <vt:vector size="49" baseType="lpstr">
      <vt:lpstr>Arial</vt:lpstr>
      <vt:lpstr>Calibri</vt:lpstr>
      <vt:lpstr>Consolas</vt:lpstr>
      <vt:lpstr>Segoe Condensed</vt:lpstr>
      <vt:lpstr>Segoe UI</vt:lpstr>
      <vt:lpstr>Segoe UI Light</vt:lpstr>
      <vt:lpstr>Wingdings</vt:lpstr>
      <vt:lpstr>TechEd 2014 Dk Blue</vt:lpstr>
      <vt:lpstr>MSVID_White_16x9_2012-08-18</vt:lpstr>
      <vt:lpstr>1_TechEd 2014 Dk Blue</vt:lpstr>
      <vt:lpstr>Acrobat Document</vt:lpstr>
      <vt:lpstr>PowerPoint Presentation</vt:lpstr>
      <vt:lpstr>Hybrid ALM:  Using Team Foundation Server and Visual Studio Online Together</vt:lpstr>
      <vt:lpstr>PowerPoint Presentation</vt:lpstr>
      <vt:lpstr>Today’s Presentation</vt:lpstr>
      <vt:lpstr>Application lifecycle management</vt:lpstr>
      <vt:lpstr>Industry trends </vt:lpstr>
      <vt:lpstr>Evolving ALM and DevOps dynamics </vt:lpstr>
      <vt:lpstr>Integration Scenarios</vt:lpstr>
      <vt:lpstr>Integration Scenarios</vt:lpstr>
      <vt:lpstr>TFS vs VSO The Smackdown</vt:lpstr>
      <vt:lpstr>ALM your way</vt:lpstr>
      <vt:lpstr>PowerPoint Presentation</vt:lpstr>
      <vt:lpstr>TFS and VSO</vt:lpstr>
      <vt:lpstr>TFS vs VSO</vt:lpstr>
      <vt:lpstr>Demo: Visual Studio Online </vt:lpstr>
      <vt:lpstr>Thoughts?  </vt:lpstr>
      <vt:lpstr>Demo: Team Foundation Server </vt:lpstr>
      <vt:lpstr>Thoughts?  </vt:lpstr>
      <vt:lpstr>Integration Scenarios</vt:lpstr>
      <vt:lpstr>Tools to Integrate</vt:lpstr>
      <vt:lpstr>Migration (to VSO):  OpsHub Migration Utility</vt:lpstr>
      <vt:lpstr>TFS to VSO in 5 easy steps</vt:lpstr>
      <vt:lpstr>Migration Wills and Wont’s</vt:lpstr>
      <vt:lpstr>Migration (to TFS):  Microsoft Download Tool</vt:lpstr>
      <vt:lpstr>VSO to TFS in 4 easy steps</vt:lpstr>
      <vt:lpstr>Integrate VSO and TFS: OpsHub Integration Manager</vt:lpstr>
      <vt:lpstr>OpsHub Integration Manager</vt:lpstr>
      <vt:lpstr>Demo: OpsHub Integration Manager </vt:lpstr>
      <vt:lpstr>Integrate VSO and TFS: TFS Integration Platform</vt:lpstr>
      <vt:lpstr>TFS Integration Platform</vt:lpstr>
      <vt:lpstr>Integrate VSO and TFS: Git – Source Code Only!</vt:lpstr>
      <vt:lpstr>Demo: Git (source only) </vt:lpstr>
      <vt:lpstr>Questions on  Hybrid ALM? </vt:lpstr>
      <vt:lpstr>Visit the Developer Platform &amp; Tools Booth</vt:lpstr>
      <vt:lpstr>Resources</vt:lpstr>
      <vt:lpstr>Complete an evaluation and enter to win!</vt:lpstr>
      <vt:lpstr>Evaluate this session</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Hybrid ALM: Using Team Foundation Server and Visual Studio Online Together</dc:title>
  <dc:subject>TechEd 2014</dc:subject>
  <dc:creator>Steven Borg</dc:creator>
  <cp:keywords/>
  <dc:description>Template: Jordan Cayabyab, Artitudes Design
Formatting: 
Audience Type:</dc:description>
  <cp:lastModifiedBy>testadmin</cp:lastModifiedBy>
  <cp:revision>27</cp:revision>
  <dcterms:created xsi:type="dcterms:W3CDTF">2014-05-07T02:53:53Z</dcterms:created>
  <dcterms:modified xsi:type="dcterms:W3CDTF">2014-05-13T23:53:57Z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