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3" r:id="rId5"/>
    <p:sldMasterId id="2147484318" r:id="rId6"/>
  </p:sldMasterIdLst>
  <p:notesMasterIdLst>
    <p:notesMasterId r:id="rId40"/>
  </p:notesMasterIdLst>
  <p:handoutMasterIdLst>
    <p:handoutMasterId r:id="rId41"/>
  </p:handoutMasterIdLst>
  <p:sldIdLst>
    <p:sldId id="1381" r:id="rId7"/>
    <p:sldId id="1412" r:id="rId8"/>
    <p:sldId id="1491" r:id="rId9"/>
    <p:sldId id="1492" r:id="rId10"/>
    <p:sldId id="1493" r:id="rId11"/>
    <p:sldId id="1494" r:id="rId12"/>
    <p:sldId id="1495" r:id="rId13"/>
    <p:sldId id="1496" r:id="rId14"/>
    <p:sldId id="1497" r:id="rId15"/>
    <p:sldId id="1498" r:id="rId16"/>
    <p:sldId id="1499" r:id="rId17"/>
    <p:sldId id="1500" r:id="rId18"/>
    <p:sldId id="1501" r:id="rId19"/>
    <p:sldId id="1502" r:id="rId20"/>
    <p:sldId id="1503" r:id="rId21"/>
    <p:sldId id="1504" r:id="rId22"/>
    <p:sldId id="1505" r:id="rId23"/>
    <p:sldId id="1506" r:id="rId24"/>
    <p:sldId id="1507" r:id="rId25"/>
    <p:sldId id="1508" r:id="rId26"/>
    <p:sldId id="1509" r:id="rId27"/>
    <p:sldId id="1510" r:id="rId28"/>
    <p:sldId id="1511" r:id="rId29"/>
    <p:sldId id="1512" r:id="rId30"/>
    <p:sldId id="1513" r:id="rId31"/>
    <p:sldId id="1514" r:id="rId32"/>
    <p:sldId id="1515" r:id="rId33"/>
    <p:sldId id="1516" r:id="rId34"/>
    <p:sldId id="1488" r:id="rId35"/>
    <p:sldId id="1489" r:id="rId36"/>
    <p:sldId id="1417" r:id="rId37"/>
    <p:sldId id="1414" r:id="rId38"/>
    <p:sldId id="1132" r:id="rId3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 id="1412"/>
            <p14:sldId id="1491"/>
            <p14:sldId id="1492"/>
            <p14:sldId id="1493"/>
            <p14:sldId id="1494"/>
            <p14:sldId id="1495"/>
            <p14:sldId id="1496"/>
            <p14:sldId id="1497"/>
            <p14:sldId id="1498"/>
            <p14:sldId id="1499"/>
            <p14:sldId id="1500"/>
            <p14:sldId id="1501"/>
            <p14:sldId id="1502"/>
            <p14:sldId id="1503"/>
            <p14:sldId id="1504"/>
            <p14:sldId id="1505"/>
            <p14:sldId id="1506"/>
            <p14:sldId id="1507"/>
            <p14:sldId id="1508"/>
            <p14:sldId id="1509"/>
            <p14:sldId id="1510"/>
            <p14:sldId id="1511"/>
            <p14:sldId id="1512"/>
            <p14:sldId id="1513"/>
            <p14:sldId id="1514"/>
            <p14:sldId id="1515"/>
            <p14:sldId id="1516"/>
            <p14:sldId id="1488"/>
            <p14:sldId id="1489"/>
            <p14:sldId id="1417"/>
            <p14:sldId id="1414"/>
            <p14:sldId id="11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2050"/>
    <a:srgbClr val="009E49"/>
    <a:srgbClr val="FFFFFF"/>
    <a:srgbClr val="0072C6"/>
    <a:srgbClr val="00BCF2"/>
    <a:srgbClr val="7FBA00"/>
    <a:srgbClr val="0000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8" autoAdjust="0"/>
    <p:restoredTop sz="93043" autoAdjust="0"/>
  </p:normalViewPr>
  <p:slideViewPr>
    <p:cSldViewPr snapToObjects="1">
      <p:cViewPr varScale="1">
        <p:scale>
          <a:sx n="115" d="100"/>
          <a:sy n="115" d="100"/>
        </p:scale>
        <p:origin x="84" y="186"/>
      </p:cViewPr>
      <p:guideLst/>
    </p:cSldViewPr>
  </p:slideViewPr>
  <p:outlineViewPr>
    <p:cViewPr>
      <p:scale>
        <a:sx n="33" d="100"/>
        <a:sy n="33" d="100"/>
      </p:scale>
      <p:origin x="0" y="-3066"/>
    </p:cViewPr>
  </p:outlineViewPr>
  <p:notesTextViewPr>
    <p:cViewPr>
      <p:scale>
        <a:sx n="3" d="2"/>
        <a:sy n="3" d="2"/>
      </p:scale>
      <p:origin x="0" y="0"/>
    </p:cViewPr>
  </p:notesTextViewPr>
  <p:sorterViewPr>
    <p:cViewPr>
      <p:scale>
        <a:sx n="66" d="100"/>
        <a:sy n="66" d="100"/>
      </p:scale>
      <p:origin x="0" y="0"/>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303BCE-2AF4-4893-981E-6B39C8F5FE58}" type="doc">
      <dgm:prSet loTypeId="urn:microsoft.com/office/officeart/2005/8/layout/funnel1" loCatId="relationship" qsTypeId="urn:microsoft.com/office/officeart/2005/8/quickstyle/simple1" qsCatId="simple" csTypeId="urn:microsoft.com/office/officeart/2005/8/colors/accent1_2" csCatId="accent1" phldr="1"/>
      <dgm:spPr/>
    </dgm:pt>
    <dgm:pt modelId="{BA4CD31C-4181-4195-A74E-EB5CF8FD3933}">
      <dgm:prSet phldrT="[Text]"/>
      <dgm:spPr/>
      <dgm:t>
        <a:bodyPr/>
        <a:lstStyle/>
        <a:p>
          <a:pPr algn="ctr"/>
          <a:r>
            <a:rPr lang="en-US" dirty="0" smtClean="0"/>
            <a:t>Slow Site</a:t>
          </a:r>
          <a:endParaRPr lang="en-US" dirty="0"/>
        </a:p>
      </dgm:t>
    </dgm:pt>
    <dgm:pt modelId="{90CE18DB-EFE6-46F0-987E-422B94DDF08F}" type="parTrans" cxnId="{AEF29E10-590E-4125-A2D9-F619F7465866}">
      <dgm:prSet/>
      <dgm:spPr/>
      <dgm:t>
        <a:bodyPr/>
        <a:lstStyle/>
        <a:p>
          <a:endParaRPr lang="en-US"/>
        </a:p>
      </dgm:t>
    </dgm:pt>
    <dgm:pt modelId="{D2B39F94-E1FE-456E-AFE9-D357CF2E0936}" type="sibTrans" cxnId="{AEF29E10-590E-4125-A2D9-F619F7465866}">
      <dgm:prSet/>
      <dgm:spPr/>
      <dgm:t>
        <a:bodyPr/>
        <a:lstStyle/>
        <a:p>
          <a:pPr algn="ctr"/>
          <a:endParaRPr lang="en-US" dirty="0"/>
        </a:p>
      </dgm:t>
    </dgm:pt>
    <dgm:pt modelId="{5D5D414C-3D5A-4A47-845F-0B4415418780}">
      <dgm:prSet phldrT="[Text]"/>
      <dgm:spPr/>
      <dgm:t>
        <a:bodyPr/>
        <a:lstStyle/>
        <a:p>
          <a:pPr algn="ctr"/>
          <a:r>
            <a:rPr lang="en-US" dirty="0" smtClean="0"/>
            <a:t>Downtime</a:t>
          </a:r>
          <a:endParaRPr lang="en-US" dirty="0"/>
        </a:p>
      </dgm:t>
    </dgm:pt>
    <dgm:pt modelId="{0C397732-37B9-4163-ADA9-F78195BAC4A8}" type="parTrans" cxnId="{31C133F8-4E19-408A-9A54-D37339D5ABE8}">
      <dgm:prSet/>
      <dgm:spPr/>
      <dgm:t>
        <a:bodyPr/>
        <a:lstStyle/>
        <a:p>
          <a:endParaRPr lang="en-US"/>
        </a:p>
      </dgm:t>
    </dgm:pt>
    <dgm:pt modelId="{537FB9D9-1159-4398-A5C6-0E95FF55229A}" type="sibTrans" cxnId="{31C133F8-4E19-408A-9A54-D37339D5ABE8}">
      <dgm:prSet/>
      <dgm:spPr/>
      <dgm:t>
        <a:bodyPr/>
        <a:lstStyle/>
        <a:p>
          <a:pPr algn="ctr"/>
          <a:endParaRPr lang="en-US"/>
        </a:p>
      </dgm:t>
    </dgm:pt>
    <dgm:pt modelId="{FE36D3DA-A106-407C-95CD-9E9269109ACE}">
      <dgm:prSet phldrT="[Text]"/>
      <dgm:spPr/>
      <dgm:t>
        <a:bodyPr/>
        <a:lstStyle/>
        <a:p>
          <a:pPr algn="ctr"/>
          <a:r>
            <a:rPr lang="en-US" dirty="0" smtClean="0"/>
            <a:t>Losing Business</a:t>
          </a:r>
          <a:endParaRPr lang="en-US" dirty="0"/>
        </a:p>
      </dgm:t>
    </dgm:pt>
    <dgm:pt modelId="{A94B91FC-4CD5-4323-841A-186A8E1D52A9}" type="parTrans" cxnId="{4B1F1B45-8AEA-4A9D-9B43-9FAB1BF73CE8}">
      <dgm:prSet/>
      <dgm:spPr/>
      <dgm:t>
        <a:bodyPr/>
        <a:lstStyle/>
        <a:p>
          <a:endParaRPr lang="en-US"/>
        </a:p>
      </dgm:t>
    </dgm:pt>
    <dgm:pt modelId="{DA3A7D49-5437-45C9-BC22-47BD8CC96F81}" type="sibTrans" cxnId="{4B1F1B45-8AEA-4A9D-9B43-9FAB1BF73CE8}">
      <dgm:prSet/>
      <dgm:spPr/>
      <dgm:t>
        <a:bodyPr/>
        <a:lstStyle/>
        <a:p>
          <a:endParaRPr lang="en-US"/>
        </a:p>
      </dgm:t>
    </dgm:pt>
    <dgm:pt modelId="{3A9BCC70-76AB-4B4F-97AB-0F7BF4C732F4}" type="pres">
      <dgm:prSet presAssocID="{D5303BCE-2AF4-4893-981E-6B39C8F5FE58}" presName="Name0" presStyleCnt="0">
        <dgm:presLayoutVars>
          <dgm:chMax val="4"/>
          <dgm:resizeHandles val="exact"/>
        </dgm:presLayoutVars>
      </dgm:prSet>
      <dgm:spPr/>
    </dgm:pt>
    <dgm:pt modelId="{8A65CB58-393B-48DB-8FD2-1A1FA6ED8A61}" type="pres">
      <dgm:prSet presAssocID="{D5303BCE-2AF4-4893-981E-6B39C8F5FE58}" presName="ellipse" presStyleLbl="trBgShp" presStyleIdx="0" presStyleCnt="1"/>
      <dgm:spPr/>
    </dgm:pt>
    <dgm:pt modelId="{663A35E3-1F96-4105-B505-14E3C938C87E}" type="pres">
      <dgm:prSet presAssocID="{D5303BCE-2AF4-4893-981E-6B39C8F5FE58}" presName="arrow1" presStyleLbl="fgShp" presStyleIdx="0" presStyleCnt="1"/>
      <dgm:spPr/>
    </dgm:pt>
    <dgm:pt modelId="{C842C26B-1413-4D70-B441-AF179F94D208}" type="pres">
      <dgm:prSet presAssocID="{D5303BCE-2AF4-4893-981E-6B39C8F5FE58}" presName="rectangle" presStyleLbl="revTx" presStyleIdx="0" presStyleCnt="1">
        <dgm:presLayoutVars>
          <dgm:bulletEnabled val="1"/>
        </dgm:presLayoutVars>
      </dgm:prSet>
      <dgm:spPr/>
      <dgm:t>
        <a:bodyPr/>
        <a:lstStyle/>
        <a:p>
          <a:endParaRPr lang="en-US"/>
        </a:p>
      </dgm:t>
    </dgm:pt>
    <dgm:pt modelId="{0984F546-3C46-4BB1-B10F-70944A8FC9D9}" type="pres">
      <dgm:prSet presAssocID="{5D5D414C-3D5A-4A47-845F-0B4415418780}" presName="item1" presStyleLbl="node1" presStyleIdx="0" presStyleCnt="2">
        <dgm:presLayoutVars>
          <dgm:bulletEnabled val="1"/>
        </dgm:presLayoutVars>
      </dgm:prSet>
      <dgm:spPr/>
      <dgm:t>
        <a:bodyPr/>
        <a:lstStyle/>
        <a:p>
          <a:endParaRPr lang="en-US"/>
        </a:p>
      </dgm:t>
    </dgm:pt>
    <dgm:pt modelId="{58F00496-9057-44B3-8207-8FC205A22DE5}" type="pres">
      <dgm:prSet presAssocID="{FE36D3DA-A106-407C-95CD-9E9269109ACE}" presName="item2" presStyleLbl="node1" presStyleIdx="1" presStyleCnt="2">
        <dgm:presLayoutVars>
          <dgm:bulletEnabled val="1"/>
        </dgm:presLayoutVars>
      </dgm:prSet>
      <dgm:spPr/>
      <dgm:t>
        <a:bodyPr/>
        <a:lstStyle/>
        <a:p>
          <a:endParaRPr lang="en-US"/>
        </a:p>
      </dgm:t>
    </dgm:pt>
    <dgm:pt modelId="{0125D6B0-AA22-43CC-8C1C-459A8EB47E28}" type="pres">
      <dgm:prSet presAssocID="{D5303BCE-2AF4-4893-981E-6B39C8F5FE58}" presName="funnel" presStyleLbl="trAlignAcc1" presStyleIdx="0" presStyleCnt="1"/>
      <dgm:spPr/>
    </dgm:pt>
  </dgm:ptLst>
  <dgm:cxnLst>
    <dgm:cxn modelId="{4B1F1B45-8AEA-4A9D-9B43-9FAB1BF73CE8}" srcId="{D5303BCE-2AF4-4893-981E-6B39C8F5FE58}" destId="{FE36D3DA-A106-407C-95CD-9E9269109ACE}" srcOrd="2" destOrd="0" parTransId="{A94B91FC-4CD5-4323-841A-186A8E1D52A9}" sibTransId="{DA3A7D49-5437-45C9-BC22-47BD8CC96F81}"/>
    <dgm:cxn modelId="{7F0F1EE8-F8AE-43D9-B000-F11A59D64D86}" type="presOf" srcId="{5D5D414C-3D5A-4A47-845F-0B4415418780}" destId="{0984F546-3C46-4BB1-B10F-70944A8FC9D9}" srcOrd="0" destOrd="0" presId="urn:microsoft.com/office/officeart/2005/8/layout/funnel1"/>
    <dgm:cxn modelId="{CFC09367-B375-4AC2-BB06-4CF9235EF8B0}" type="presOf" srcId="{FE36D3DA-A106-407C-95CD-9E9269109ACE}" destId="{C842C26B-1413-4D70-B441-AF179F94D208}" srcOrd="0" destOrd="0" presId="urn:microsoft.com/office/officeart/2005/8/layout/funnel1"/>
    <dgm:cxn modelId="{F8DB0AF5-F330-4E03-B080-E7ABED249E33}" type="presOf" srcId="{D5303BCE-2AF4-4893-981E-6B39C8F5FE58}" destId="{3A9BCC70-76AB-4B4F-97AB-0F7BF4C732F4}" srcOrd="0" destOrd="0" presId="urn:microsoft.com/office/officeart/2005/8/layout/funnel1"/>
    <dgm:cxn modelId="{8F416F3E-16CA-4094-8252-92135BECEA20}" type="presOf" srcId="{BA4CD31C-4181-4195-A74E-EB5CF8FD3933}" destId="{58F00496-9057-44B3-8207-8FC205A22DE5}" srcOrd="0" destOrd="0" presId="urn:microsoft.com/office/officeart/2005/8/layout/funnel1"/>
    <dgm:cxn modelId="{31C133F8-4E19-408A-9A54-D37339D5ABE8}" srcId="{D5303BCE-2AF4-4893-981E-6B39C8F5FE58}" destId="{5D5D414C-3D5A-4A47-845F-0B4415418780}" srcOrd="1" destOrd="0" parTransId="{0C397732-37B9-4163-ADA9-F78195BAC4A8}" sibTransId="{537FB9D9-1159-4398-A5C6-0E95FF55229A}"/>
    <dgm:cxn modelId="{AEF29E10-590E-4125-A2D9-F619F7465866}" srcId="{D5303BCE-2AF4-4893-981E-6B39C8F5FE58}" destId="{BA4CD31C-4181-4195-A74E-EB5CF8FD3933}" srcOrd="0" destOrd="0" parTransId="{90CE18DB-EFE6-46F0-987E-422B94DDF08F}" sibTransId="{D2B39F94-E1FE-456E-AFE9-D357CF2E0936}"/>
    <dgm:cxn modelId="{BF9AAD08-CC69-4FCF-A0E6-45550B8029B3}" type="presParOf" srcId="{3A9BCC70-76AB-4B4F-97AB-0F7BF4C732F4}" destId="{8A65CB58-393B-48DB-8FD2-1A1FA6ED8A61}" srcOrd="0" destOrd="0" presId="urn:microsoft.com/office/officeart/2005/8/layout/funnel1"/>
    <dgm:cxn modelId="{A56245B2-44DC-4E3F-A13F-255C1F073468}" type="presParOf" srcId="{3A9BCC70-76AB-4B4F-97AB-0F7BF4C732F4}" destId="{663A35E3-1F96-4105-B505-14E3C938C87E}" srcOrd="1" destOrd="0" presId="urn:microsoft.com/office/officeart/2005/8/layout/funnel1"/>
    <dgm:cxn modelId="{27F7DB74-B9B3-4522-B922-1C0A2AB0544E}" type="presParOf" srcId="{3A9BCC70-76AB-4B4F-97AB-0F7BF4C732F4}" destId="{C842C26B-1413-4D70-B441-AF179F94D208}" srcOrd="2" destOrd="0" presId="urn:microsoft.com/office/officeart/2005/8/layout/funnel1"/>
    <dgm:cxn modelId="{5CC46D2F-E6D0-4FCB-886D-80D8D965DD3E}" type="presParOf" srcId="{3A9BCC70-76AB-4B4F-97AB-0F7BF4C732F4}" destId="{0984F546-3C46-4BB1-B10F-70944A8FC9D9}" srcOrd="3" destOrd="0" presId="urn:microsoft.com/office/officeart/2005/8/layout/funnel1"/>
    <dgm:cxn modelId="{5F278A03-AB22-479E-B46A-BB6E414D4701}" type="presParOf" srcId="{3A9BCC70-76AB-4B4F-97AB-0F7BF4C732F4}" destId="{58F00496-9057-44B3-8207-8FC205A22DE5}" srcOrd="4" destOrd="0" presId="urn:microsoft.com/office/officeart/2005/8/layout/funnel1"/>
    <dgm:cxn modelId="{3F34D6F6-6921-471B-8A6B-909BBEAE0356}" type="presParOf" srcId="{3A9BCC70-76AB-4B4F-97AB-0F7BF4C732F4}" destId="{0125D6B0-AA22-43CC-8C1C-459A8EB47E28}" srcOrd="5"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5CB58-393B-48DB-8FD2-1A1FA6ED8A61}">
      <dsp:nvSpPr>
        <dsp:cNvPr id="0" name=""/>
        <dsp:cNvSpPr/>
      </dsp:nvSpPr>
      <dsp:spPr>
        <a:xfrm>
          <a:off x="766610" y="1832800"/>
          <a:ext cx="2801493" cy="97292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3A35E3-1F96-4105-B505-14E3C938C87E}">
      <dsp:nvSpPr>
        <dsp:cNvPr id="0" name=""/>
        <dsp:cNvSpPr/>
      </dsp:nvSpPr>
      <dsp:spPr>
        <a:xfrm>
          <a:off x="1900237" y="4215155"/>
          <a:ext cx="542925" cy="347472"/>
        </a:xfrm>
        <a:prstGeom prst="downArrow">
          <a:avLst/>
        </a:prstGeom>
        <a:solidFill>
          <a:schemeClr val="accent1">
            <a:tint val="6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42C26B-1413-4D70-B441-AF179F94D208}">
      <dsp:nvSpPr>
        <dsp:cNvPr id="0" name=""/>
        <dsp:cNvSpPr/>
      </dsp:nvSpPr>
      <dsp:spPr>
        <a:xfrm>
          <a:off x="868680" y="4493133"/>
          <a:ext cx="2606040" cy="651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Losing Business</a:t>
          </a:r>
          <a:endParaRPr lang="en-US" sz="2200" kern="1200" dirty="0"/>
        </a:p>
      </dsp:txBody>
      <dsp:txXfrm>
        <a:off x="868680" y="4493133"/>
        <a:ext cx="2606040" cy="651510"/>
      </dsp:txXfrm>
    </dsp:sp>
    <dsp:sp modelId="{0984F546-3C46-4BB1-B10F-70944A8FC9D9}">
      <dsp:nvSpPr>
        <dsp:cNvPr id="0" name=""/>
        <dsp:cNvSpPr/>
      </dsp:nvSpPr>
      <dsp:spPr>
        <a:xfrm>
          <a:off x="1785137" y="2880862"/>
          <a:ext cx="977265" cy="977265"/>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Downtime</a:t>
          </a:r>
          <a:endParaRPr lang="en-US" sz="1100" kern="1200" dirty="0"/>
        </a:p>
      </dsp:txBody>
      <dsp:txXfrm>
        <a:off x="1928254" y="3023979"/>
        <a:ext cx="691031" cy="691031"/>
      </dsp:txXfrm>
    </dsp:sp>
    <dsp:sp modelId="{58F00496-9057-44B3-8207-8FC205A22DE5}">
      <dsp:nvSpPr>
        <dsp:cNvPr id="0" name=""/>
        <dsp:cNvSpPr/>
      </dsp:nvSpPr>
      <dsp:spPr>
        <a:xfrm>
          <a:off x="1085850" y="2147697"/>
          <a:ext cx="977265" cy="977265"/>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Slow Site</a:t>
          </a:r>
          <a:endParaRPr lang="en-US" sz="1100" kern="1200" dirty="0"/>
        </a:p>
      </dsp:txBody>
      <dsp:txXfrm>
        <a:off x="1228967" y="2290814"/>
        <a:ext cx="691031" cy="691031"/>
      </dsp:txXfrm>
    </dsp:sp>
    <dsp:sp modelId="{0125D6B0-AA22-43CC-8C1C-459A8EB47E28}">
      <dsp:nvSpPr>
        <dsp:cNvPr id="0" name=""/>
        <dsp:cNvSpPr/>
      </dsp:nvSpPr>
      <dsp:spPr>
        <a:xfrm>
          <a:off x="651509" y="1713357"/>
          <a:ext cx="3040380" cy="243230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7FC2E8B4-0AB8-487D-804C-069996F11949}"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78602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3749C423-6068-44D6-A94A-909B1056679E}"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91550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677996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865130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7FC2E8B4-0AB8-487D-804C-069996F11949}"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96933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094257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3749C423-6068-44D6-A94A-909B1056679E}"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26805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054518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626034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96889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3749C423-6068-44D6-A94A-909B1056679E}"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70786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652586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854016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3</a:t>
            </a:fld>
            <a:endParaRPr lang="en-US" dirty="0">
              <a:solidFill>
                <a:prstClr val="black"/>
              </a:solidFill>
            </a:endParaRPr>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dirty="0"/>
          </a:p>
        </p:txBody>
      </p:sp>
      <p:sp>
        <p:nvSpPr>
          <p:cNvPr id="16" name="Date Placeholder 15"/>
          <p:cNvSpPr>
            <a:spLocks noGrp="1"/>
          </p:cNvSpPr>
          <p:nvPr>
            <p:ph type="dt" idx="13"/>
          </p:nvPr>
        </p:nvSpPr>
        <p:spPr/>
        <p:txBody>
          <a:bodyPr/>
          <a:lstStyle/>
          <a:p>
            <a:fld id="{8453B4A1-23F0-4EA8-922A-C21006FB5AB3}" type="datetime1">
              <a:rPr lang="en-US" smtClean="0">
                <a:solidFill>
                  <a:prstClr val="black"/>
                </a:solidFill>
              </a:rPr>
              <a:pPr/>
              <a:t>5/13/2014</a:t>
            </a:fld>
            <a:endParaRPr lang="en-US" dirty="0">
              <a:solidFill>
                <a:prstClr val="black"/>
              </a:solidFill>
            </a:endParaRPr>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3894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16" name="Date Placeholder 15"/>
          <p:cNvSpPr>
            <a:spLocks noGrp="1"/>
          </p:cNvSpPr>
          <p:nvPr>
            <p:ph type="dt" idx="13"/>
          </p:nvPr>
        </p:nvSpPr>
        <p:spPr/>
        <p:txBody>
          <a:bodyPr/>
          <a:lstStyle/>
          <a:p>
            <a:fld id="{8453B4A1-23F0-4EA8-922A-C21006FB5AB3}" type="datetime1">
              <a:rPr lang="en-US" smtClean="0">
                <a:solidFill>
                  <a:prstClr val="black"/>
                </a:solidFill>
              </a:rPr>
              <a:pPr/>
              <a:t>5/13/2014</a:t>
            </a:fld>
            <a:endParaRPr lang="en-US" dirty="0">
              <a:solidFill>
                <a:prstClr val="black"/>
              </a:solidFill>
            </a:endParaRPr>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88266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24537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None/>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ACD0453-48B5-43F9-B1E7-215434FD090C}"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957997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3749C423-6068-44D6-A94A-909B1056679E}"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38164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3749C423-6068-44D6-A94A-909B1056679E}"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94991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926376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29660" y="1476624"/>
            <a:ext cx="5597872" cy="1995996"/>
          </a:xfrm>
        </p:spPr>
        <p:txBody>
          <a:bodyPr/>
          <a:lstStyle>
            <a:lvl1pPr marL="346727" indent="-346727">
              <a:lnSpc>
                <a:spcPct val="90000"/>
              </a:lnSpc>
              <a:defRPr sz="2856"/>
            </a:lvl1pPr>
            <a:lvl2pPr marL="686709" indent="-331887">
              <a:lnSpc>
                <a:spcPct val="90000"/>
              </a:lnSpc>
              <a:defRPr sz="2448"/>
            </a:lvl2pPr>
            <a:lvl3pPr marL="972725" indent="-294111">
              <a:lnSpc>
                <a:spcPct val="90000"/>
              </a:lnSpc>
              <a:defRPr sz="2040"/>
            </a:lvl3pPr>
            <a:lvl4pPr marL="1251995" indent="-279270">
              <a:lnSpc>
                <a:spcPct val="90000"/>
              </a:lnSpc>
              <a:defRPr sz="1938"/>
            </a:lvl4pPr>
            <a:lvl5pPr marL="1546106" indent="-286016">
              <a:lnSpc>
                <a:spcPct val="90000"/>
              </a:lnSpc>
              <a:defRPr sz="1938"/>
            </a:lvl5pPr>
            <a:lvl6pPr>
              <a:defRPr sz="1938"/>
            </a:lvl6pPr>
            <a:lvl7pPr>
              <a:defRPr sz="1938"/>
            </a:lvl7pPr>
            <a:lvl8pPr>
              <a:defRPr sz="1938"/>
            </a:lvl8pPr>
            <a:lvl9pPr>
              <a:defRPr sz="193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4" y="1476624"/>
            <a:ext cx="5597872" cy="1995996"/>
          </a:xfrm>
        </p:spPr>
        <p:txBody>
          <a:bodyPr/>
          <a:lstStyle>
            <a:lvl1pPr marL="354822" indent="-354822">
              <a:lnSpc>
                <a:spcPct val="90000"/>
              </a:lnSpc>
              <a:defRPr sz="2856"/>
            </a:lvl1pPr>
            <a:lvl2pPr marL="686709" indent="-346727">
              <a:lnSpc>
                <a:spcPct val="90000"/>
              </a:lnSpc>
              <a:defRPr sz="2448"/>
            </a:lvl2pPr>
            <a:lvl3pPr marL="980819" indent="-308951">
              <a:lnSpc>
                <a:spcPct val="90000"/>
              </a:lnSpc>
              <a:defRPr sz="2040"/>
            </a:lvl3pPr>
            <a:lvl4pPr marL="1251995" indent="-271176">
              <a:lnSpc>
                <a:spcPct val="90000"/>
              </a:lnSpc>
              <a:defRPr sz="1938"/>
            </a:lvl4pPr>
            <a:lvl5pPr marL="1546106" indent="-279270">
              <a:lnSpc>
                <a:spcPct val="90000"/>
              </a:lnSpc>
              <a:defRPr sz="1938"/>
            </a:lvl5pPr>
            <a:lvl6pPr>
              <a:defRPr sz="1938"/>
            </a:lvl6pPr>
            <a:lvl7pPr>
              <a:defRPr sz="1938"/>
            </a:lvl7pPr>
            <a:lvl8pPr>
              <a:defRPr sz="1938"/>
            </a:lvl8pPr>
            <a:lvl9pPr>
              <a:defRPr sz="193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763950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10285636"/>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32012561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0131624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664209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3772235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3068762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2750595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600102797"/>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596269558"/>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8500363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00547835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9506937"/>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4048359"/>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1504599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91062232"/>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0336095"/>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537684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316223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2384655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45036487"/>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3540770567"/>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025777930"/>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05085343"/>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853325961"/>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92785354"/>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253978170"/>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a:stretch>
              <a:fillRect/>
            </a:stretch>
          </a:blipFill>
        </p:spPr>
        <p:txBody>
          <a:bodyPr tIns="548640" anchor="ctr" anchorCtr="0">
            <a:noAutofit/>
          </a:bodyPr>
          <a:lstStyle>
            <a:lvl1pPr marL="342900" marR="0" indent="-342900" algn="ctr" defTabSz="932742"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10" name="MS logo whit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spTree>
    <p:extLst>
      <p:ext uri="{BB962C8B-B14F-4D97-AF65-F5344CB8AC3E}">
        <p14:creationId xmlns:p14="http://schemas.microsoft.com/office/powerpoint/2010/main" val="49528453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0718820"/>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71951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826907"/>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8815320"/>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72095866"/>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8466265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629194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3709774"/>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418552209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116688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36192340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42676436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5002722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4786938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871562577"/>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8250326"/>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512966565"/>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136765121"/>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6087450"/>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871021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93741245"/>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38425445"/>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616406"/>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3140010"/>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351002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8480246"/>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4762210"/>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087165853"/>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924585148"/>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76786436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446983435"/>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489055729"/>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920633845"/>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197637"/>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31717"/>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257977"/>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33358"/>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364336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953061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image" Target="../media/image2.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image" Target="../media/image1.png"/><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theme" Target="../theme/theme2.xml"/><Relationship Id="rId8" Type="http://schemas.openxmlformats.org/officeDocument/2006/relationships/slideLayout" Target="../slideLayouts/slideLayout41.xml"/><Relationship Id="rId3"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34" Type="http://schemas.openxmlformats.org/officeDocument/2006/relationships/image" Target="../media/image2.png"/><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image" Target="../media/image1.png"/><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theme" Target="../theme/theme3.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8"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 id="2147484350" r:id="rId32"/>
    <p:sldLayoutId id="2147484351"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6"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213907318"/>
      </p:ext>
    </p:extLst>
  </p:cSld>
  <p:clrMap bg1="dk1" tx1="lt1" bg2="dk2" tx2="lt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 id="2147484295" r:id="rId12"/>
    <p:sldLayoutId id="2147484296" r:id="rId13"/>
    <p:sldLayoutId id="2147484297" r:id="rId14"/>
    <p:sldLayoutId id="2147484298" r:id="rId15"/>
    <p:sldLayoutId id="2147484299" r:id="rId16"/>
    <p:sldLayoutId id="2147484300" r:id="rId17"/>
    <p:sldLayoutId id="2147484301" r:id="rId18"/>
    <p:sldLayoutId id="2147484302" r:id="rId19"/>
    <p:sldLayoutId id="2147484303" r:id="rId20"/>
    <p:sldLayoutId id="2147484304" r:id="rId21"/>
    <p:sldLayoutId id="2147484305" r:id="rId22"/>
    <p:sldLayoutId id="2147484306" r:id="rId23"/>
    <p:sldLayoutId id="2147484307" r:id="rId24"/>
    <p:sldLayoutId id="2147484308" r:id="rId25"/>
    <p:sldLayoutId id="2147484309" r:id="rId26"/>
    <p:sldLayoutId id="2147484310" r:id="rId27"/>
    <p:sldLayoutId id="2147484311" r:id="rId28"/>
    <p:sldLayoutId id="2147484312" r:id="rId29"/>
    <p:sldLayoutId id="2147484313" r:id="rId30"/>
    <p:sldLayoutId id="2147484314" r:id="rId31"/>
    <p:sldLayoutId id="2147484315" r:id="rId32"/>
    <p:sldLayoutId id="2147484316" r:id="rId33"/>
    <p:sldLayoutId id="2147484317" r:id="rId3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458583604"/>
      </p:ext>
    </p:extLst>
  </p:cSld>
  <p:clrMap bg1="dk1" tx1="lt1" bg2="dk2" tx2="lt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 id="2147484330" r:id="rId12"/>
    <p:sldLayoutId id="2147484331" r:id="rId13"/>
    <p:sldLayoutId id="2147484332" r:id="rId14"/>
    <p:sldLayoutId id="2147484333" r:id="rId15"/>
    <p:sldLayoutId id="2147484334" r:id="rId16"/>
    <p:sldLayoutId id="2147484335" r:id="rId17"/>
    <p:sldLayoutId id="2147484336" r:id="rId18"/>
    <p:sldLayoutId id="2147484337" r:id="rId19"/>
    <p:sldLayoutId id="2147484338" r:id="rId20"/>
    <p:sldLayoutId id="2147484339" r:id="rId21"/>
    <p:sldLayoutId id="2147484340" r:id="rId22"/>
    <p:sldLayoutId id="2147484341" r:id="rId23"/>
    <p:sldLayoutId id="2147484342" r:id="rId24"/>
    <p:sldLayoutId id="2147484343" r:id="rId25"/>
    <p:sldLayoutId id="2147484344" r:id="rId26"/>
    <p:sldLayoutId id="2147484345" r:id="rId27"/>
    <p:sldLayoutId id="2147484346" r:id="rId28"/>
    <p:sldLayoutId id="2147484347" r:id="rId29"/>
    <p:sldLayoutId id="2147484348" r:id="rId30"/>
    <p:sldLayoutId id="2147484349"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9.emf"/><Relationship Id="rId5" Type="http://schemas.openxmlformats.org/officeDocument/2006/relationships/image" Target="../media/image12.emf"/><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emf"/><Relationship Id="rId1" Type="http://schemas.openxmlformats.org/officeDocument/2006/relationships/slideLayout" Target="../slideLayouts/slideLayout13.x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emf"/><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9.emf"/><Relationship Id="rId5" Type="http://schemas.openxmlformats.org/officeDocument/2006/relationships/image" Target="../media/image17.emf"/><Relationship Id="rId4" Type="http://schemas.openxmlformats.org/officeDocument/2006/relationships/image" Target="../media/image16.emf"/><Relationship Id="rId9"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www.asp.net/aspnet/overview/developing-apps-with-windows-azure/getting-started-with-windows-azure-webjobs"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hyperlink" Target="http://search.channel9.msdn.com/content/result?sid=2cd028f8-3b3c-4b7e-9975-81042cec4a65&amp;rid=d6f54635-18e4-4c8a-8aaa-a2fe017ccdbc" TargetMode="Externa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oleObject" Target="../embeddings/oleObject1.bin"/><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hyperlink" Target="http://aka.ms/aivsix" TargetMode="External"/><Relationship Id="rId17" Type="http://schemas.openxmlformats.org/officeDocument/2006/relationships/image" Target="../media/image28.png"/><Relationship Id="rId2" Type="http://schemas.openxmlformats.org/officeDocument/2006/relationships/slideLayout" Target="../slideLayouts/slideLayout86.xml"/><Relationship Id="rId16" Type="http://schemas.openxmlformats.org/officeDocument/2006/relationships/image" Target="../media/image27.png"/><Relationship Id="rId1" Type="http://schemas.openxmlformats.org/officeDocument/2006/relationships/vmlDrawing" Target="../drawings/vmlDrawing1.vml"/><Relationship Id="rId6" Type="http://schemas.openxmlformats.org/officeDocument/2006/relationships/image" Target="../media/image22.png"/><Relationship Id="rId11" Type="http://schemas.openxmlformats.org/officeDocument/2006/relationships/hyperlink" Target="http://visualstudio.com/" TargetMode="External"/><Relationship Id="rId5" Type="http://schemas.openxmlformats.org/officeDocument/2006/relationships/image" Target="../media/image21.png"/><Relationship Id="rId15" Type="http://schemas.openxmlformats.org/officeDocument/2006/relationships/image" Target="../media/image26.png"/><Relationship Id="rId10" Type="http://schemas.openxmlformats.org/officeDocument/2006/relationships/image" Target="../media/image2.png"/><Relationship Id="rId4" Type="http://schemas.openxmlformats.org/officeDocument/2006/relationships/hyperlink" Target="http://aka.ms/msdn_teched" TargetMode="External"/><Relationship Id="rId9" Type="http://schemas.openxmlformats.org/officeDocument/2006/relationships/image" Target="../media/image25.gif"/><Relationship Id="rId14" Type="http://schemas.openxmlformats.org/officeDocument/2006/relationships/image" Target="../media/image19.emf"/></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9.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en.wikipedia.org/wiki/Scalability"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uble Brace 6"/>
          <p:cNvSpPr/>
          <p:nvPr/>
        </p:nvSpPr>
        <p:spPr>
          <a:xfrm>
            <a:off x="274639" y="2274926"/>
            <a:ext cx="4495798" cy="3962400"/>
          </a:xfrm>
          <a:prstGeom prst="bracePair">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400" dirty="0" smtClean="0">
                <a:solidFill>
                  <a:srgbClr val="FFFFFF"/>
                </a:solidFill>
              </a:rPr>
              <a:t>Website</a:t>
            </a:r>
          </a:p>
          <a:p>
            <a:pPr algn="ctr"/>
            <a:endParaRPr lang="en-US" sz="2400" dirty="0">
              <a:solidFill>
                <a:srgbClr val="FFFFFF"/>
              </a:solidFill>
            </a:endParaRPr>
          </a:p>
          <a:p>
            <a:pPr algn="ctr"/>
            <a:endParaRPr lang="en-US" sz="2400" dirty="0" smtClean="0">
              <a:solidFill>
                <a:srgbClr val="FFFFFF"/>
              </a:solidFill>
            </a:endParaRPr>
          </a:p>
          <a:p>
            <a:pPr algn="ctr"/>
            <a:endParaRPr lang="en-US" sz="2400" dirty="0">
              <a:solidFill>
                <a:srgbClr val="FFFFFF"/>
              </a:solidFill>
            </a:endParaRPr>
          </a:p>
          <a:p>
            <a:pPr algn="ctr"/>
            <a:endParaRPr lang="en-US" sz="2400" dirty="0" smtClean="0">
              <a:solidFill>
                <a:srgbClr val="FFFFFF"/>
              </a:solidFill>
            </a:endParaRPr>
          </a:p>
          <a:p>
            <a:pPr algn="ctr"/>
            <a:endParaRPr lang="en-US" sz="2400" dirty="0">
              <a:solidFill>
                <a:srgbClr val="FFFFFF"/>
              </a:solidFill>
            </a:endParaRPr>
          </a:p>
          <a:p>
            <a:pPr algn="ctr"/>
            <a:endParaRPr lang="en-US" sz="2400" dirty="0" smtClean="0">
              <a:solidFill>
                <a:srgbClr val="FFFFFF"/>
              </a:solidFill>
            </a:endParaRPr>
          </a:p>
          <a:p>
            <a:pPr algn="ctr"/>
            <a:endParaRPr lang="en-US" sz="2400" dirty="0">
              <a:solidFill>
                <a:srgbClr val="FFFFFF"/>
              </a:solidFill>
            </a:endParaRPr>
          </a:p>
          <a:p>
            <a:pPr algn="ctr"/>
            <a:endParaRPr lang="en-US" sz="2400" dirty="0" smtClean="0">
              <a:solidFill>
                <a:srgbClr val="FFFFFF"/>
              </a:solidFill>
            </a:endParaRPr>
          </a:p>
          <a:p>
            <a:pPr algn="ctr"/>
            <a:endParaRPr lang="en-US" sz="2400" dirty="0">
              <a:solidFill>
                <a:srgbClr val="FFFFFF"/>
              </a:solidFill>
            </a:endParaRPr>
          </a:p>
          <a:p>
            <a:pPr algn="ctr"/>
            <a:endParaRPr lang="en-US" sz="2400" dirty="0" smtClean="0">
              <a:solidFill>
                <a:srgbClr val="FFFFFF"/>
              </a:solidFill>
            </a:endParaRPr>
          </a:p>
          <a:p>
            <a:pPr algn="ctr"/>
            <a:endParaRPr lang="en-US" dirty="0">
              <a:solidFill>
                <a:srgbClr val="FFFFFF"/>
              </a:solidFill>
            </a:endParaRPr>
          </a:p>
        </p:txBody>
      </p:sp>
      <p:sp>
        <p:nvSpPr>
          <p:cNvPr id="3" name="Title 2"/>
          <p:cNvSpPr>
            <a:spLocks noGrp="1"/>
          </p:cNvSpPr>
          <p:nvPr>
            <p:ph type="title"/>
          </p:nvPr>
        </p:nvSpPr>
        <p:spPr/>
        <p:txBody>
          <a:bodyPr/>
          <a:lstStyle/>
          <a:p>
            <a:r>
              <a:rPr lang="en-US" dirty="0" smtClean="0"/>
              <a:t>Level 1 – Photo Gallery (untouched) </a:t>
            </a:r>
            <a:endParaRPr lang="en-US" dirty="0"/>
          </a:p>
        </p:txBody>
      </p:sp>
      <p:sp>
        <p:nvSpPr>
          <p:cNvPr id="2" name="Flowchart: Magnetic Disk 1"/>
          <p:cNvSpPr/>
          <p:nvPr/>
        </p:nvSpPr>
        <p:spPr bwMode="auto">
          <a:xfrm>
            <a:off x="808037" y="4335462"/>
            <a:ext cx="1600200" cy="1673330"/>
          </a:xfrm>
          <a:prstGeom prst="flowChartMagneticDisk">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DB</a:t>
            </a:r>
          </a:p>
        </p:txBody>
      </p:sp>
      <p:sp>
        <p:nvSpPr>
          <p:cNvPr id="5" name="Vertical Scroll 4"/>
          <p:cNvSpPr/>
          <p:nvPr/>
        </p:nvSpPr>
        <p:spPr bwMode="auto">
          <a:xfrm>
            <a:off x="960437" y="2659062"/>
            <a:ext cx="1981200" cy="2087562"/>
          </a:xfrm>
          <a:prstGeom prst="verticalScroll">
            <a:avLst>
              <a:gd name="adj" fmla="val 10577"/>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&lt;code&gt;</a:t>
            </a:r>
          </a:p>
        </p:txBody>
      </p:sp>
      <p:sp>
        <p:nvSpPr>
          <p:cNvPr id="6" name="Folded Corner 5"/>
          <p:cNvSpPr/>
          <p:nvPr/>
        </p:nvSpPr>
        <p:spPr bwMode="auto">
          <a:xfrm>
            <a:off x="2865437" y="2963862"/>
            <a:ext cx="1295400" cy="1752600"/>
          </a:xfrm>
          <a:prstGeom prst="foldedCorner">
            <a:avLst>
              <a:gd name="adj" fmla="val 3578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Content</a:t>
            </a:r>
          </a:p>
        </p:txBody>
      </p:sp>
      <p:sp>
        <p:nvSpPr>
          <p:cNvPr id="8" name="Rectangle 7"/>
          <p:cNvSpPr/>
          <p:nvPr/>
        </p:nvSpPr>
        <p:spPr>
          <a:xfrm>
            <a:off x="5359399" y="1897062"/>
            <a:ext cx="6216650" cy="1674626"/>
          </a:xfrm>
          <a:prstGeom prst="rect">
            <a:avLst/>
          </a:prstGeom>
        </p:spPr>
        <p:txBody>
          <a:bodyPr>
            <a:spAutoFit/>
          </a:bodyPr>
          <a:lstStyle/>
          <a:p>
            <a:pPr marL="220338" indent="-331887">
              <a:lnSpc>
                <a:spcPct val="90000"/>
              </a:lnSpc>
              <a:spcBef>
                <a:spcPct val="20000"/>
              </a:spcBef>
              <a:buClr>
                <a:srgbClr val="FFFFFF"/>
              </a:buClr>
              <a:buSzPct val="100000"/>
              <a:buFontTx/>
              <a:buBlip>
                <a:blip r:embed="rId3"/>
              </a:buBlip>
            </a:pPr>
            <a:r>
              <a:rPr lang="en-US" sz="2400" dirty="0" smtClean="0">
                <a:gradFill>
                  <a:gsLst>
                    <a:gs pos="1250">
                      <a:srgbClr val="FFFFFF"/>
                    </a:gs>
                    <a:gs pos="100000">
                      <a:srgbClr val="FFFFFF"/>
                    </a:gs>
                  </a:gsLst>
                  <a:lin ang="5400000" scaled="0"/>
                </a:gradFill>
              </a:rPr>
              <a:t>Database </a:t>
            </a:r>
            <a:r>
              <a:rPr lang="en-US" sz="2400" dirty="0">
                <a:gradFill>
                  <a:gsLst>
                    <a:gs pos="1250">
                      <a:srgbClr val="FFFFFF"/>
                    </a:gs>
                    <a:gs pos="100000">
                      <a:srgbClr val="FFFFFF"/>
                    </a:gs>
                  </a:gsLst>
                  <a:lin ang="5400000" scaled="0"/>
                </a:gradFill>
              </a:rPr>
              <a:t>stored on local </a:t>
            </a:r>
            <a:r>
              <a:rPr lang="en-US" sz="2400" dirty="0" smtClean="0">
                <a:gradFill>
                  <a:gsLst>
                    <a:gs pos="1250">
                      <a:srgbClr val="FFFFFF"/>
                    </a:gs>
                    <a:gs pos="100000">
                      <a:srgbClr val="FFFFFF"/>
                    </a:gs>
                  </a:gsLst>
                  <a:lin ang="5400000" scaled="0"/>
                </a:gradFill>
              </a:rPr>
              <a:t>disk</a:t>
            </a:r>
            <a:endParaRPr lang="en-US" sz="2400" dirty="0">
              <a:gradFill>
                <a:gsLst>
                  <a:gs pos="1250">
                    <a:srgbClr val="FFFFFF"/>
                  </a:gs>
                  <a:gs pos="100000">
                    <a:srgbClr val="FFFFFF"/>
                  </a:gs>
                </a:gsLst>
                <a:lin ang="5400000" scaled="0"/>
              </a:gradFill>
            </a:endParaRPr>
          </a:p>
          <a:p>
            <a:pPr marL="220338" indent="-331887">
              <a:lnSpc>
                <a:spcPct val="90000"/>
              </a:lnSpc>
              <a:spcBef>
                <a:spcPct val="20000"/>
              </a:spcBef>
              <a:buClr>
                <a:srgbClr val="FFFFFF"/>
              </a:buClr>
              <a:buSzPct val="100000"/>
              <a:buFontTx/>
              <a:buBlip>
                <a:blip r:embed="rId3"/>
              </a:buBlip>
            </a:pPr>
            <a:r>
              <a:rPr lang="en-US" sz="2400" dirty="0" smtClean="0">
                <a:gradFill>
                  <a:gsLst>
                    <a:gs pos="1250">
                      <a:srgbClr val="FFFFFF"/>
                    </a:gs>
                    <a:gs pos="100000">
                      <a:srgbClr val="FFFFFF"/>
                    </a:gs>
                  </a:gsLst>
                  <a:lin ang="5400000" scaled="0"/>
                </a:gradFill>
              </a:rPr>
              <a:t>Session </a:t>
            </a:r>
            <a:r>
              <a:rPr lang="en-US" sz="2400" dirty="0">
                <a:gradFill>
                  <a:gsLst>
                    <a:gs pos="1250">
                      <a:srgbClr val="FFFFFF"/>
                    </a:gs>
                    <a:gs pos="100000">
                      <a:srgbClr val="FFFFFF"/>
                    </a:gs>
                  </a:gsLst>
                  <a:lin ang="5400000" scaled="0"/>
                </a:gradFill>
              </a:rPr>
              <a:t>state stored in local </a:t>
            </a:r>
            <a:r>
              <a:rPr lang="en-US" sz="2400" dirty="0" smtClean="0">
                <a:gradFill>
                  <a:gsLst>
                    <a:gs pos="1250">
                      <a:srgbClr val="FFFFFF"/>
                    </a:gs>
                    <a:gs pos="100000">
                      <a:srgbClr val="FFFFFF"/>
                    </a:gs>
                  </a:gsLst>
                  <a:lin ang="5400000" scaled="0"/>
                </a:gradFill>
              </a:rPr>
              <a:t>memory</a:t>
            </a:r>
            <a:endParaRPr lang="en-US" sz="2400" dirty="0">
              <a:gradFill>
                <a:gsLst>
                  <a:gs pos="1250">
                    <a:srgbClr val="FFFFFF"/>
                  </a:gs>
                  <a:gs pos="100000">
                    <a:srgbClr val="FFFFFF"/>
                  </a:gs>
                </a:gsLst>
                <a:lin ang="5400000" scaled="0"/>
              </a:gradFill>
            </a:endParaRPr>
          </a:p>
          <a:p>
            <a:pPr marL="220338" indent="-331887">
              <a:lnSpc>
                <a:spcPct val="90000"/>
              </a:lnSpc>
              <a:spcBef>
                <a:spcPct val="20000"/>
              </a:spcBef>
              <a:buClr>
                <a:srgbClr val="FFFFFF"/>
              </a:buClr>
              <a:buSzPct val="100000"/>
              <a:buFontTx/>
              <a:buBlip>
                <a:blip r:embed="rId3"/>
              </a:buBlip>
            </a:pPr>
            <a:r>
              <a:rPr lang="en-US" sz="2400" dirty="0" smtClean="0">
                <a:gradFill>
                  <a:gsLst>
                    <a:gs pos="1250">
                      <a:srgbClr val="FFFFFF"/>
                    </a:gs>
                    <a:gs pos="100000">
                      <a:srgbClr val="FFFFFF"/>
                    </a:gs>
                  </a:gsLst>
                  <a:lin ang="5400000" scaled="0"/>
                </a:gradFill>
              </a:rPr>
              <a:t>Images </a:t>
            </a:r>
            <a:r>
              <a:rPr lang="en-US" sz="2400" dirty="0">
                <a:gradFill>
                  <a:gsLst>
                    <a:gs pos="1250">
                      <a:srgbClr val="FFFFFF"/>
                    </a:gs>
                    <a:gs pos="100000">
                      <a:srgbClr val="FFFFFF"/>
                    </a:gs>
                  </a:gsLst>
                  <a:lin ang="5400000" scaled="0"/>
                </a:gradFill>
              </a:rPr>
              <a:t>stored on </a:t>
            </a:r>
            <a:r>
              <a:rPr lang="en-US" sz="2400" dirty="0" smtClean="0">
                <a:gradFill>
                  <a:gsLst>
                    <a:gs pos="1250">
                      <a:srgbClr val="FFFFFF"/>
                    </a:gs>
                    <a:gs pos="100000">
                      <a:srgbClr val="FFFFFF"/>
                    </a:gs>
                  </a:gsLst>
                  <a:lin ang="5400000" scaled="0"/>
                </a:gradFill>
              </a:rPr>
              <a:t>local disk</a:t>
            </a:r>
            <a:r>
              <a:rPr lang="en-US" sz="2400" dirty="0" smtClean="0">
                <a:solidFill>
                  <a:srgbClr val="00BCF2"/>
                </a:solidFill>
              </a:rPr>
              <a:t>*</a:t>
            </a:r>
            <a:endParaRPr lang="en-US" sz="2400" dirty="0">
              <a:gradFill>
                <a:gsLst>
                  <a:gs pos="1250">
                    <a:srgbClr val="FFFFFF"/>
                  </a:gs>
                  <a:gs pos="100000">
                    <a:srgbClr val="FFFFFF"/>
                  </a:gs>
                </a:gsLst>
                <a:lin ang="5400000" scaled="0"/>
              </a:gradFill>
            </a:endParaRPr>
          </a:p>
          <a:p>
            <a:pPr marL="220338" indent="-331887">
              <a:lnSpc>
                <a:spcPct val="90000"/>
              </a:lnSpc>
              <a:spcBef>
                <a:spcPct val="20000"/>
              </a:spcBef>
              <a:buClr>
                <a:srgbClr val="FFFFFF"/>
              </a:buClr>
              <a:buSzPct val="100000"/>
              <a:buFontTx/>
              <a:buBlip>
                <a:blip r:embed="rId3"/>
              </a:buBlip>
            </a:pPr>
            <a:r>
              <a:rPr lang="en-US" sz="2400" b="1" dirty="0" smtClean="0">
                <a:solidFill>
                  <a:srgbClr val="DC3C00"/>
                </a:solidFill>
              </a:rPr>
              <a:t>State-Full Application</a:t>
            </a:r>
          </a:p>
        </p:txBody>
      </p:sp>
      <p:sp>
        <p:nvSpPr>
          <p:cNvPr id="12" name="TextBox 11"/>
          <p:cNvSpPr txBox="1"/>
          <p:nvPr/>
        </p:nvSpPr>
        <p:spPr>
          <a:xfrm>
            <a:off x="8047037" y="6164262"/>
            <a:ext cx="4375520" cy="849463"/>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solidFill>
                  <a:srgbClr val="00BCF2"/>
                </a:solidFill>
              </a:rPr>
              <a:t>*Local disk should be treated as a shared resource in Azure Websites</a:t>
            </a:r>
          </a:p>
        </p:txBody>
      </p:sp>
      <p:sp>
        <p:nvSpPr>
          <p:cNvPr id="9" name="Explosion 1 8"/>
          <p:cNvSpPr/>
          <p:nvPr/>
        </p:nvSpPr>
        <p:spPr bwMode="auto">
          <a:xfrm>
            <a:off x="1813718" y="4456544"/>
            <a:ext cx="2560637" cy="1371600"/>
          </a:xfrm>
          <a:prstGeom prst="irregularSeal1">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Session</a:t>
            </a:r>
          </a:p>
        </p:txBody>
      </p:sp>
    </p:spTree>
    <p:extLst>
      <p:ext uri="{BB962C8B-B14F-4D97-AF65-F5344CB8AC3E}">
        <p14:creationId xmlns:p14="http://schemas.microsoft.com/office/powerpoint/2010/main" val="2454876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26" presetClass="emph" presetSubtype="0" fill="hold" grpId="0" nodeType="withEffect">
                                  <p:stCondLst>
                                    <p:cond delay="0"/>
                                  </p:stCondLst>
                                  <p:childTnLst>
                                    <p:animEffect transition="out" filter="fade">
                                      <p:cBhvr>
                                        <p:cTn id="20" dur="2000" tmFilter="0, 0; .2, .5; .8, .5; 1, 0"/>
                                        <p:tgtEl>
                                          <p:spTgt spid="2"/>
                                        </p:tgtEl>
                                      </p:cBhvr>
                                    </p:animEffect>
                                    <p:animScale>
                                      <p:cBhvr>
                                        <p:cTn id="21" dur="1000" autoRev="1" fill="hold"/>
                                        <p:tgtEl>
                                          <p:spTgt spid="2"/>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childTnLst>
                                </p:cTn>
                              </p:par>
                            </p:childTnLst>
                          </p:cTn>
                        </p:par>
                        <p:par>
                          <p:cTn id="26" fill="hold">
                            <p:stCondLst>
                              <p:cond delay="0"/>
                            </p:stCondLst>
                            <p:childTnLst>
                              <p:par>
                                <p:cTn id="27" presetID="26" presetClass="emph" presetSubtype="0" fill="hold" grpId="0" nodeType="afterEffect">
                                  <p:stCondLst>
                                    <p:cond delay="0"/>
                                  </p:stCondLst>
                                  <p:childTnLst>
                                    <p:animEffect transition="out" filter="fade">
                                      <p:cBhvr>
                                        <p:cTn id="28" dur="2000" tmFilter="0, 0; .2, .5; .8, .5; 1, 0"/>
                                        <p:tgtEl>
                                          <p:spTgt spid="9"/>
                                        </p:tgtEl>
                                      </p:cBhvr>
                                    </p:animEffect>
                                    <p:animScale>
                                      <p:cBhvr>
                                        <p:cTn id="29" dur="1000" autoRev="1" fill="hold"/>
                                        <p:tgtEl>
                                          <p:spTgt spid="9"/>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childTnLst>
                                </p:cTn>
                              </p:par>
                              <p:par>
                                <p:cTn id="34" presetID="26" presetClass="emph" presetSubtype="0" fill="hold" grpId="0" nodeType="withEffect">
                                  <p:stCondLst>
                                    <p:cond delay="0"/>
                                  </p:stCondLst>
                                  <p:childTnLst>
                                    <p:animEffect transition="out" filter="fade">
                                      <p:cBhvr>
                                        <p:cTn id="35" dur="2000" tmFilter="0, 0; .2, .5; .8, .5; 1, 0"/>
                                        <p:tgtEl>
                                          <p:spTgt spid="6"/>
                                        </p:tgtEl>
                                      </p:cBhvr>
                                    </p:animEffect>
                                    <p:animScale>
                                      <p:cBhvr>
                                        <p:cTn id="36" dur="1000" autoRev="1" fill="hold"/>
                                        <p:tgtEl>
                                          <p:spTgt spid="6"/>
                                        </p:tgtEl>
                                      </p:cBhvr>
                                      <p:by x="105000" y="105000"/>
                                    </p:animScale>
                                  </p:childTnLst>
                                </p:cTn>
                              </p:par>
                            </p:childTnLst>
                          </p:cTn>
                        </p:par>
                        <p:par>
                          <p:cTn id="37" fill="hold">
                            <p:stCondLst>
                              <p:cond delay="2000"/>
                            </p:stCondLst>
                            <p:childTnLst>
                              <p:par>
                                <p:cTn id="38" presetID="1"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2" grpId="1" animBg="1"/>
      <p:bldP spid="5" grpId="0" animBg="1"/>
      <p:bldP spid="6" grpId="0" animBg="1"/>
      <p:bldP spid="6" grpId="1" animBg="1"/>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1 – Photo Gallery (untouched)</a:t>
            </a:r>
            <a:br>
              <a:rPr lang="en-US" dirty="0" smtClean="0"/>
            </a:br>
            <a:r>
              <a:rPr lang="en-US" sz="3200" dirty="0" smtClean="0">
                <a:gradFill>
                  <a:gsLst>
                    <a:gs pos="1250">
                      <a:schemeClr val="tx2"/>
                    </a:gs>
                    <a:gs pos="100000">
                      <a:schemeClr val="tx2"/>
                    </a:gs>
                  </a:gsLst>
                  <a:lin ang="5400000" scaled="0"/>
                </a:gradFill>
              </a:rPr>
              <a:t>Scale Testing Results</a:t>
            </a:r>
            <a:br>
              <a:rPr lang="en-US" sz="3200" dirty="0" smtClean="0">
                <a:gradFill>
                  <a:gsLst>
                    <a:gs pos="1250">
                      <a:schemeClr val="tx2"/>
                    </a:gs>
                    <a:gs pos="100000">
                      <a:schemeClr val="tx2"/>
                    </a:gs>
                  </a:gsLst>
                  <a:lin ang="5400000" scaled="0"/>
                </a:gradFill>
              </a:rPr>
            </a:br>
            <a:r>
              <a:rPr lang="en-US" sz="3200" dirty="0">
                <a:gradFill>
                  <a:gsLst>
                    <a:gs pos="1250">
                      <a:schemeClr val="tx2"/>
                    </a:gs>
                    <a:gs pos="100000">
                      <a:schemeClr val="tx2"/>
                    </a:gs>
                  </a:gsLst>
                  <a:lin ang="5400000" scaled="0"/>
                </a:gradFill>
              </a:rPr>
              <a:t/>
            </a:r>
            <a:br>
              <a:rPr lang="en-US" sz="3200" dirty="0">
                <a:gradFill>
                  <a:gsLst>
                    <a:gs pos="1250">
                      <a:schemeClr val="tx2"/>
                    </a:gs>
                    <a:gs pos="100000">
                      <a:schemeClr val="tx2"/>
                    </a:gs>
                  </a:gsLst>
                  <a:lin ang="5400000" scaled="0"/>
                </a:gradFill>
              </a:rPr>
            </a:br>
            <a:endParaRPr lang="en-US" sz="1800" dirty="0">
              <a:gradFill>
                <a:gsLst>
                  <a:gs pos="1250">
                    <a:schemeClr val="tx2"/>
                  </a:gs>
                  <a:gs pos="100000">
                    <a:schemeClr val="tx2"/>
                  </a:gs>
                </a:gsLst>
                <a:lin ang="5400000" scaled="0"/>
              </a:gradFill>
            </a:endParaRPr>
          </a:p>
        </p:txBody>
      </p:sp>
      <p:graphicFrame>
        <p:nvGraphicFramePr>
          <p:cNvPr id="6" name="Table 5"/>
          <p:cNvGraphicFramePr>
            <a:graphicFrameLocks noGrp="1"/>
          </p:cNvGraphicFramePr>
          <p:nvPr>
            <p:extLst/>
          </p:nvPr>
        </p:nvGraphicFramePr>
        <p:xfrm>
          <a:off x="274639" y="2278062"/>
          <a:ext cx="11889559" cy="3108958"/>
        </p:xfrm>
        <a:graphic>
          <a:graphicData uri="http://schemas.openxmlformats.org/drawingml/2006/table">
            <a:tbl>
              <a:tblPr firstRow="1" bandRow="1">
                <a:tableStyleId>{5C22544A-7EE6-4342-B048-85BDC9FD1C3A}</a:tableStyleId>
              </a:tblPr>
              <a:tblGrid>
                <a:gridCol w="914398"/>
                <a:gridCol w="914400"/>
                <a:gridCol w="1219200"/>
                <a:gridCol w="1275478"/>
                <a:gridCol w="1080869"/>
                <a:gridCol w="1080869"/>
                <a:gridCol w="1439584"/>
                <a:gridCol w="914400"/>
                <a:gridCol w="1066800"/>
                <a:gridCol w="902692"/>
                <a:gridCol w="1080869"/>
              </a:tblGrid>
              <a:tr h="878618">
                <a:tc>
                  <a:txBody>
                    <a:bodyPr/>
                    <a:lstStyle/>
                    <a:p>
                      <a:pPr algn="ctr" fontAlgn="b"/>
                      <a:r>
                        <a:rPr lang="en-US" sz="1600" u="none" strike="noStrike" dirty="0" smtClean="0">
                          <a:solidFill>
                            <a:schemeClr val="tx1"/>
                          </a:solidFill>
                          <a:effectLst/>
                        </a:rPr>
                        <a:t>Scale Count</a:t>
                      </a:r>
                      <a:endParaRPr lang="en-US" sz="1600" b="1" i="0" u="none" strike="noStrike" dirty="0">
                        <a:solidFill>
                          <a:schemeClr val="tx1"/>
                        </a:solidFill>
                        <a:effectLst/>
                        <a:latin typeface="Calibri" panose="020F0502020204030204" pitchFamily="34" charset="0"/>
                      </a:endParaRPr>
                    </a:p>
                  </a:txBody>
                  <a:tcPr marL="7620" marR="7620" marT="7620" marB="0" anchor="b">
                    <a:lnL w="9525" cap="flat" cmpd="sng" algn="ctr">
                      <a:no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600" u="none" strike="noStrike" dirty="0" smtClean="0">
                          <a:solidFill>
                            <a:schemeClr val="tx1"/>
                          </a:solidFill>
                          <a:effectLst/>
                        </a:rPr>
                        <a:t>Scale Size</a:t>
                      </a:r>
                      <a:endParaRPr lang="en-US" sz="1600" b="1" i="0" u="none" strike="noStrike" dirty="0">
                        <a:solidFill>
                          <a:schemeClr val="tx1"/>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600" u="none" strike="noStrike" dirty="0" smtClean="0">
                          <a:solidFill>
                            <a:schemeClr val="tx1"/>
                          </a:solidFill>
                          <a:effectLst/>
                        </a:rPr>
                        <a:t>Test Duration</a:t>
                      </a: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600" u="none" strike="noStrike" dirty="0">
                          <a:solidFill>
                            <a:schemeClr val="tx1"/>
                          </a:solidFill>
                          <a:effectLst/>
                        </a:rPr>
                        <a:t>Max User Count</a:t>
                      </a:r>
                      <a:endParaRPr lang="en-US" sz="1600" b="1" i="0" u="none" strike="noStrike" dirty="0">
                        <a:solidFill>
                          <a:schemeClr val="tx1"/>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600" u="none" strike="noStrike" dirty="0" err="1">
                          <a:solidFill>
                            <a:schemeClr val="tx1"/>
                          </a:solidFill>
                          <a:effectLst/>
                        </a:rPr>
                        <a:t>Avg</a:t>
                      </a:r>
                      <a:r>
                        <a:rPr lang="en-US" sz="1600" u="none" strike="noStrike" dirty="0">
                          <a:solidFill>
                            <a:schemeClr val="tx1"/>
                          </a:solidFill>
                          <a:effectLst/>
                        </a:rPr>
                        <a:t> Pages/Sec</a:t>
                      </a:r>
                      <a:endParaRPr lang="en-US" sz="1600" b="1" i="0" u="none" strike="noStrike" dirty="0">
                        <a:solidFill>
                          <a:schemeClr val="tx1"/>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600" u="none" strike="noStrike" dirty="0" err="1">
                          <a:solidFill>
                            <a:schemeClr val="tx1"/>
                          </a:solidFill>
                          <a:effectLst/>
                        </a:rPr>
                        <a:t>Avg</a:t>
                      </a:r>
                      <a:r>
                        <a:rPr lang="en-US" sz="1600" u="none" strike="noStrike" dirty="0">
                          <a:solidFill>
                            <a:schemeClr val="tx1"/>
                          </a:solidFill>
                          <a:effectLst/>
                        </a:rPr>
                        <a:t> </a:t>
                      </a:r>
                      <a:r>
                        <a:rPr lang="en-US" sz="1600" u="none" strike="noStrike" dirty="0" smtClean="0">
                          <a:solidFill>
                            <a:schemeClr val="tx1"/>
                          </a:solidFill>
                          <a:effectLst/>
                        </a:rPr>
                        <a:t>Page Time </a:t>
                      </a:r>
                      <a:r>
                        <a:rPr lang="en-US" sz="1600" u="none" strike="noStrike" dirty="0">
                          <a:solidFill>
                            <a:schemeClr val="tx1"/>
                          </a:solidFill>
                          <a:effectLst/>
                        </a:rPr>
                        <a:t>(sec)</a:t>
                      </a:r>
                      <a:endParaRPr lang="en-US" sz="1600" b="1" i="0" u="none" strike="noStrike" dirty="0">
                        <a:solidFill>
                          <a:schemeClr val="tx1"/>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600" u="none" strike="noStrike" dirty="0" err="1">
                          <a:solidFill>
                            <a:schemeClr val="tx1"/>
                          </a:solidFill>
                          <a:effectLst/>
                        </a:rPr>
                        <a:t>Avg</a:t>
                      </a:r>
                      <a:r>
                        <a:rPr lang="en-US" sz="1600" u="none" strike="noStrike" dirty="0">
                          <a:solidFill>
                            <a:schemeClr val="tx1"/>
                          </a:solidFill>
                          <a:effectLst/>
                        </a:rPr>
                        <a:t> RPS (Visual Studio)</a:t>
                      </a:r>
                      <a:endParaRPr lang="en-US" sz="1600" b="1" i="0" u="none" strike="noStrike" dirty="0">
                        <a:solidFill>
                          <a:schemeClr val="tx1"/>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600" u="none" strike="noStrike" dirty="0">
                          <a:solidFill>
                            <a:schemeClr val="tx1"/>
                          </a:solidFill>
                          <a:effectLst/>
                        </a:rPr>
                        <a:t>WAWS RPS</a:t>
                      </a:r>
                      <a:endParaRPr lang="en-US" sz="1600" b="1" i="0" u="none" strike="noStrike" dirty="0">
                        <a:solidFill>
                          <a:schemeClr val="tx1"/>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600" u="none" strike="noStrike" dirty="0" smtClean="0">
                          <a:solidFill>
                            <a:schemeClr val="tx1"/>
                          </a:solidFill>
                          <a:effectLst/>
                        </a:rPr>
                        <a:t>Failed Tests</a:t>
                      </a:r>
                      <a:endParaRPr lang="en-US" sz="1600" b="1" i="0" u="none" strike="noStrike" dirty="0">
                        <a:solidFill>
                          <a:schemeClr val="tx1"/>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600" u="none" strike="noStrike" dirty="0" smtClean="0">
                          <a:solidFill>
                            <a:schemeClr val="tx1"/>
                          </a:solidFill>
                          <a:effectLst/>
                        </a:rPr>
                        <a:t>Total Tests</a:t>
                      </a:r>
                      <a:endParaRPr lang="en-US" sz="1600" b="1" i="0" u="none" strike="noStrike" dirty="0">
                        <a:solidFill>
                          <a:schemeClr val="tx1"/>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600" u="none" strike="noStrike" dirty="0" smtClean="0">
                          <a:solidFill>
                            <a:schemeClr val="tx1"/>
                          </a:solidFill>
                          <a:effectLst/>
                        </a:rPr>
                        <a:t>Failed Tests </a:t>
                      </a:r>
                      <a:r>
                        <a:rPr lang="en-US" sz="1600" u="none" strike="noStrike" dirty="0">
                          <a:solidFill>
                            <a:schemeClr val="tx1"/>
                          </a:solidFill>
                          <a:effectLst/>
                        </a:rPr>
                        <a:t>(%)</a:t>
                      </a:r>
                      <a:endParaRPr lang="en-US" sz="1600" b="1" i="0" u="none" strike="noStrike" dirty="0">
                        <a:solidFill>
                          <a:schemeClr val="tx1"/>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446068">
                <a:tc>
                  <a:txBody>
                    <a:bodyPr/>
                    <a:lstStyle/>
                    <a:p>
                      <a:pPr algn="ct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fontAlgn="b"/>
                      <a:r>
                        <a:rPr lang="en-US" sz="1600" u="none" strike="noStrike" dirty="0">
                          <a:effectLst/>
                        </a:rPr>
                        <a:t>MED</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15</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b="1" u="none" strike="noStrike" dirty="0">
                          <a:solidFill>
                            <a:schemeClr val="accent2"/>
                          </a:solidFill>
                          <a:effectLst/>
                        </a:rPr>
                        <a:t>0.27</a:t>
                      </a:r>
                      <a:endParaRPr lang="en-US" sz="1600" b="1" i="0" u="none" strike="noStrike" dirty="0">
                        <a:solidFill>
                          <a:schemeClr val="accent2"/>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b="1" u="none" strike="noStrike" dirty="0">
                          <a:solidFill>
                            <a:schemeClr val="accent2"/>
                          </a:solidFill>
                          <a:effectLst/>
                        </a:rPr>
                        <a:t>1.16</a:t>
                      </a:r>
                      <a:endParaRPr lang="en-US" sz="1600" b="1" i="0" u="none" strike="noStrike" dirty="0">
                        <a:solidFill>
                          <a:schemeClr val="accent2"/>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b="1" u="none" strike="noStrike" dirty="0">
                          <a:solidFill>
                            <a:schemeClr val="accent2"/>
                          </a:solidFill>
                          <a:effectLst/>
                        </a:rPr>
                        <a:t>1.77</a:t>
                      </a:r>
                      <a:endParaRPr lang="en-US" sz="1600" b="1" i="0" u="none" strike="noStrike" dirty="0">
                        <a:solidFill>
                          <a:schemeClr val="accent2"/>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a:effectLst/>
                        </a:rPr>
                        <a:t>77</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0.0</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446068">
                <a:tc>
                  <a:txBody>
                    <a:bodyPr/>
                    <a:lstStyle/>
                    <a:p>
                      <a:pPr algn="ct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fontAlgn="b"/>
                      <a:r>
                        <a:rPr lang="en-US" sz="1600" u="none" strike="noStrike" dirty="0">
                          <a:effectLst/>
                        </a:rPr>
                        <a:t>MED</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15</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20</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1.9</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6.5</a:t>
                      </a:r>
                      <a:endParaRPr lang="en-US" sz="1600" b="1"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14.2</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18</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559</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0.0</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446068">
                <a:tc>
                  <a:txBody>
                    <a:bodyPr/>
                    <a:lstStyle/>
                    <a:p>
                      <a:pPr algn="ct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fontAlgn="b"/>
                      <a:r>
                        <a:rPr lang="en-US" sz="1600" u="none" strike="noStrike" dirty="0">
                          <a:effectLst/>
                        </a:rPr>
                        <a:t>MED</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a:effectLst/>
                        </a:rPr>
                        <a:t>15</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a:effectLst/>
                        </a:rPr>
                        <a:t>50</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b="1" u="none" strike="noStrike" dirty="0">
                          <a:solidFill>
                            <a:schemeClr val="accent3"/>
                          </a:solidFill>
                          <a:effectLst/>
                        </a:rPr>
                        <a:t>3.48</a:t>
                      </a:r>
                      <a:endParaRPr lang="en-US" sz="1600" b="1" i="0" u="none" strike="noStrike" dirty="0">
                        <a:solidFill>
                          <a:schemeClr val="accent3"/>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b="1" u="none" strike="noStrike" dirty="0">
                          <a:solidFill>
                            <a:schemeClr val="accent3"/>
                          </a:solidFill>
                          <a:effectLst/>
                        </a:rPr>
                        <a:t>10.4</a:t>
                      </a:r>
                      <a:endParaRPr lang="en-US" sz="1600" b="1" i="0" u="none" strike="noStrike" dirty="0">
                        <a:solidFill>
                          <a:schemeClr val="accent3"/>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b="1" u="none" strike="noStrike" dirty="0">
                          <a:solidFill>
                            <a:schemeClr val="accent3"/>
                          </a:solidFill>
                          <a:effectLst/>
                        </a:rPr>
                        <a:t>39.5</a:t>
                      </a:r>
                      <a:endParaRPr lang="en-US" sz="1600" b="1" i="0" u="none" strike="noStrike" dirty="0">
                        <a:solidFill>
                          <a:schemeClr val="accent3"/>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45</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980</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0.1</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446068">
                <a:tc>
                  <a:txBody>
                    <a:bodyPr/>
                    <a:lstStyle/>
                    <a:p>
                      <a:pPr algn="ct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fontAlgn="b"/>
                      <a:r>
                        <a:rPr lang="en-US" sz="1600" u="none" strike="noStrike" dirty="0">
                          <a:effectLst/>
                        </a:rPr>
                        <a:t>MED</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15</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80</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b="1" u="none" strike="noStrike" dirty="0">
                          <a:solidFill>
                            <a:schemeClr val="accent3"/>
                          </a:solidFill>
                          <a:effectLst/>
                        </a:rPr>
                        <a:t>5.58</a:t>
                      </a:r>
                      <a:endParaRPr lang="en-US" sz="1600" b="1" i="0" u="none" strike="noStrike" dirty="0">
                        <a:solidFill>
                          <a:schemeClr val="accent3"/>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b="1" u="none" strike="noStrike" dirty="0">
                          <a:solidFill>
                            <a:schemeClr val="accent3"/>
                          </a:solidFill>
                          <a:effectLst/>
                        </a:rPr>
                        <a:t>12.5</a:t>
                      </a:r>
                      <a:endParaRPr lang="en-US" sz="1600" b="1" i="0" u="none" strike="noStrike" dirty="0">
                        <a:solidFill>
                          <a:schemeClr val="accent3"/>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b="1" u="none" strike="noStrike" dirty="0">
                          <a:solidFill>
                            <a:schemeClr val="accent3"/>
                          </a:solidFill>
                          <a:effectLst/>
                        </a:rPr>
                        <a:t>51.5</a:t>
                      </a:r>
                      <a:endParaRPr lang="en-US" sz="1600" b="1" i="0" u="none" strike="noStrike" dirty="0">
                        <a:solidFill>
                          <a:schemeClr val="accent3"/>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55</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1639</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446068">
                <a:tc>
                  <a:txBody>
                    <a:bodyPr/>
                    <a:lstStyle/>
                    <a:p>
                      <a:pPr algn="ct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fontAlgn="b"/>
                      <a:r>
                        <a:rPr lang="en-US" sz="1600" u="none" strike="noStrike" dirty="0">
                          <a:effectLst/>
                        </a:rPr>
                        <a:t>MED</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15</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120</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b="1" u="none" strike="noStrike" dirty="0">
                          <a:solidFill>
                            <a:schemeClr val="accent3"/>
                          </a:solidFill>
                          <a:effectLst/>
                        </a:rPr>
                        <a:t>4.95</a:t>
                      </a:r>
                      <a:endParaRPr lang="en-US" sz="1600" b="1" i="0" u="none" strike="noStrike" dirty="0">
                        <a:solidFill>
                          <a:schemeClr val="accent3"/>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b="1" u="none" strike="noStrike" dirty="0">
                          <a:solidFill>
                            <a:schemeClr val="accent3"/>
                          </a:solidFill>
                          <a:effectLst/>
                        </a:rPr>
                        <a:t>22.5</a:t>
                      </a:r>
                      <a:endParaRPr lang="en-US" sz="1600" b="1" i="0" u="none" strike="noStrike" dirty="0">
                        <a:solidFill>
                          <a:schemeClr val="accent3"/>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b="1" u="none" strike="noStrike" dirty="0">
                          <a:solidFill>
                            <a:schemeClr val="accent3"/>
                          </a:solidFill>
                          <a:effectLst/>
                        </a:rPr>
                        <a:t>47.8</a:t>
                      </a:r>
                      <a:endParaRPr lang="en-US" sz="1600" b="1" i="0" u="none" strike="noStrike" dirty="0">
                        <a:solidFill>
                          <a:schemeClr val="accent3"/>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50</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19</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1446</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b="1" u="none" strike="noStrike" dirty="0">
                          <a:solidFill>
                            <a:schemeClr val="accent3"/>
                          </a:solidFill>
                          <a:effectLst/>
                        </a:rPr>
                        <a:t>1.3</a:t>
                      </a:r>
                      <a:endParaRPr lang="en-US" sz="1600" b="1" i="0" u="none" strike="noStrike" dirty="0">
                        <a:solidFill>
                          <a:schemeClr val="accent3"/>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bl>
          </a:graphicData>
        </a:graphic>
      </p:graphicFrame>
    </p:spTree>
    <p:extLst>
      <p:ext uri="{BB962C8B-B14F-4D97-AF65-F5344CB8AC3E}">
        <p14:creationId xmlns:p14="http://schemas.microsoft.com/office/powerpoint/2010/main" val="322388457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p:txBody>
          <a:bodyPr/>
          <a:lstStyle/>
          <a:p>
            <a:r>
              <a:rPr lang="en-US" dirty="0" smtClean="0"/>
              <a:t>Architecting for Scale</a:t>
            </a:r>
            <a:br>
              <a:rPr lang="en-US" dirty="0" smtClean="0"/>
            </a:br>
            <a:r>
              <a:rPr lang="en-US" sz="4000" dirty="0" smtClean="0">
                <a:solidFill>
                  <a:schemeClr val="tx2"/>
                </a:solidFill>
              </a:rPr>
              <a:t>Level 2: Expert</a:t>
            </a:r>
            <a:endParaRPr lang="en-US" dirty="0">
              <a:solidFill>
                <a:schemeClr val="tx2"/>
              </a:solidFill>
            </a:endParaRPr>
          </a:p>
        </p:txBody>
      </p:sp>
    </p:spTree>
    <p:extLst>
      <p:ext uri="{BB962C8B-B14F-4D97-AF65-F5344CB8AC3E}">
        <p14:creationId xmlns:p14="http://schemas.microsoft.com/office/powerpoint/2010/main" val="363587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49352"/>
          <a:stretch/>
        </p:blipFill>
        <p:spPr>
          <a:xfrm>
            <a:off x="9986042" y="5107010"/>
            <a:ext cx="1723841" cy="1701768"/>
          </a:xfrm>
          <a:prstGeom prst="rect">
            <a:avLst/>
          </a:prstGeom>
        </p:spPr>
      </p:pic>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48461"/>
          <a:stretch/>
        </p:blipFill>
        <p:spPr>
          <a:xfrm>
            <a:off x="9952037" y="1592262"/>
            <a:ext cx="1701867" cy="1651032"/>
          </a:xfrm>
          <a:prstGeom prst="rect">
            <a:avLst/>
          </a:prstGeom>
        </p:spPr>
      </p:pic>
      <p:sp>
        <p:nvSpPr>
          <p:cNvPr id="3" name="Title 2"/>
          <p:cNvSpPr>
            <a:spLocks noGrp="1"/>
          </p:cNvSpPr>
          <p:nvPr>
            <p:ph type="title"/>
          </p:nvPr>
        </p:nvSpPr>
        <p:spPr/>
        <p:txBody>
          <a:bodyPr/>
          <a:lstStyle/>
          <a:p>
            <a:r>
              <a:rPr lang="en-US" sz="4800" dirty="0" smtClean="0"/>
              <a:t>Level 2 – Horizontally Scalable Photo Gallery</a:t>
            </a:r>
            <a:br>
              <a:rPr lang="en-US" sz="4800" dirty="0" smtClean="0"/>
            </a:br>
            <a:r>
              <a:rPr lang="en-US" sz="4400" dirty="0" smtClean="0">
                <a:gradFill>
                  <a:gsLst>
                    <a:gs pos="1250">
                      <a:schemeClr val="tx2"/>
                    </a:gs>
                    <a:gs pos="99000">
                      <a:schemeClr val="tx2"/>
                    </a:gs>
                  </a:gsLst>
                  <a:lin ang="5400000" scaled="0"/>
                </a:gradFill>
              </a:rPr>
              <a:t>Strategy:</a:t>
            </a:r>
            <a:r>
              <a:rPr lang="en-US" dirty="0" smtClean="0"/>
              <a:t> </a:t>
            </a:r>
            <a:endParaRPr lang="en-US" dirty="0"/>
          </a:p>
        </p:txBody>
      </p:sp>
      <p:sp>
        <p:nvSpPr>
          <p:cNvPr id="12" name="Double Brace 11"/>
          <p:cNvSpPr/>
          <p:nvPr/>
        </p:nvSpPr>
        <p:spPr>
          <a:xfrm>
            <a:off x="274639" y="2274926"/>
            <a:ext cx="4495798" cy="3962400"/>
          </a:xfrm>
          <a:prstGeom prst="bracePair">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400" dirty="0" smtClean="0">
                <a:solidFill>
                  <a:srgbClr val="FFFFFF"/>
                </a:solidFill>
              </a:rPr>
              <a:t>Website</a:t>
            </a:r>
          </a:p>
          <a:p>
            <a:pPr algn="ctr"/>
            <a:endParaRPr lang="en-US" sz="2400" dirty="0">
              <a:solidFill>
                <a:srgbClr val="FFFFFF"/>
              </a:solidFill>
            </a:endParaRPr>
          </a:p>
          <a:p>
            <a:pPr algn="ctr"/>
            <a:endParaRPr lang="en-US" sz="2400" dirty="0" smtClean="0">
              <a:solidFill>
                <a:srgbClr val="FFFFFF"/>
              </a:solidFill>
            </a:endParaRPr>
          </a:p>
          <a:p>
            <a:pPr algn="ctr"/>
            <a:endParaRPr lang="en-US" sz="2400" dirty="0">
              <a:solidFill>
                <a:srgbClr val="FFFFFF"/>
              </a:solidFill>
            </a:endParaRPr>
          </a:p>
          <a:p>
            <a:pPr algn="ctr"/>
            <a:endParaRPr lang="en-US" sz="2400" dirty="0" smtClean="0">
              <a:solidFill>
                <a:srgbClr val="FFFFFF"/>
              </a:solidFill>
            </a:endParaRPr>
          </a:p>
          <a:p>
            <a:pPr algn="ctr"/>
            <a:endParaRPr lang="en-US" sz="2400" dirty="0">
              <a:solidFill>
                <a:srgbClr val="FFFFFF"/>
              </a:solidFill>
            </a:endParaRPr>
          </a:p>
          <a:p>
            <a:pPr algn="ctr"/>
            <a:endParaRPr lang="en-US" sz="2400" dirty="0" smtClean="0">
              <a:solidFill>
                <a:srgbClr val="FFFFFF"/>
              </a:solidFill>
            </a:endParaRPr>
          </a:p>
          <a:p>
            <a:pPr algn="ctr"/>
            <a:endParaRPr lang="en-US" sz="2400" dirty="0">
              <a:solidFill>
                <a:srgbClr val="FFFFFF"/>
              </a:solidFill>
            </a:endParaRPr>
          </a:p>
          <a:p>
            <a:pPr algn="ctr"/>
            <a:endParaRPr lang="en-US" sz="2400" dirty="0" smtClean="0">
              <a:solidFill>
                <a:srgbClr val="FFFFFF"/>
              </a:solidFill>
            </a:endParaRPr>
          </a:p>
          <a:p>
            <a:pPr algn="ctr"/>
            <a:endParaRPr lang="en-US" sz="2400" dirty="0">
              <a:solidFill>
                <a:srgbClr val="FFFFFF"/>
              </a:solidFill>
            </a:endParaRPr>
          </a:p>
          <a:p>
            <a:pPr algn="ctr"/>
            <a:endParaRPr lang="en-US" sz="2400" dirty="0" smtClean="0">
              <a:solidFill>
                <a:srgbClr val="FFFFFF"/>
              </a:solidFill>
            </a:endParaRPr>
          </a:p>
          <a:p>
            <a:pPr algn="ctr"/>
            <a:endParaRPr lang="en-US" dirty="0">
              <a:solidFill>
                <a:srgbClr val="FFFFFF"/>
              </a:solidFill>
            </a:endParaRPr>
          </a:p>
        </p:txBody>
      </p:sp>
      <p:sp>
        <p:nvSpPr>
          <p:cNvPr id="15" name="Flowchart: Magnetic Disk 14"/>
          <p:cNvSpPr/>
          <p:nvPr/>
        </p:nvSpPr>
        <p:spPr bwMode="auto">
          <a:xfrm>
            <a:off x="808037" y="4335462"/>
            <a:ext cx="1600200" cy="1673330"/>
          </a:xfrm>
          <a:prstGeom prst="flowChartMagneticDisk">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DB</a:t>
            </a:r>
          </a:p>
        </p:txBody>
      </p:sp>
      <p:sp>
        <p:nvSpPr>
          <p:cNvPr id="16" name="Vertical Scroll 15"/>
          <p:cNvSpPr/>
          <p:nvPr/>
        </p:nvSpPr>
        <p:spPr bwMode="auto">
          <a:xfrm>
            <a:off x="960437" y="2659062"/>
            <a:ext cx="1981200" cy="2087562"/>
          </a:xfrm>
          <a:prstGeom prst="verticalScroll">
            <a:avLst>
              <a:gd name="adj" fmla="val 10577"/>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&lt;code&gt;</a:t>
            </a:r>
          </a:p>
        </p:txBody>
      </p:sp>
      <p:sp>
        <p:nvSpPr>
          <p:cNvPr id="17" name="Folded Corner 16"/>
          <p:cNvSpPr/>
          <p:nvPr/>
        </p:nvSpPr>
        <p:spPr bwMode="auto">
          <a:xfrm>
            <a:off x="2865437" y="2963862"/>
            <a:ext cx="1295400" cy="1752600"/>
          </a:xfrm>
          <a:prstGeom prst="foldedCorner">
            <a:avLst>
              <a:gd name="adj" fmla="val 3578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Content</a:t>
            </a:r>
          </a:p>
        </p:txBody>
      </p:sp>
      <p:sp>
        <p:nvSpPr>
          <p:cNvPr id="18" name="Explosion 1 17"/>
          <p:cNvSpPr/>
          <p:nvPr/>
        </p:nvSpPr>
        <p:spPr bwMode="auto">
          <a:xfrm>
            <a:off x="1813718" y="4456544"/>
            <a:ext cx="2560637" cy="1371600"/>
          </a:xfrm>
          <a:prstGeom prst="irregularSeal1">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Session</a:t>
            </a:r>
          </a:p>
        </p:txBody>
      </p:sp>
      <p:pic>
        <p:nvPicPr>
          <p:cNvPr id="31" name="Picture 30"/>
          <p:cNvPicPr>
            <a:picLocks noChangeAspect="1"/>
          </p:cNvPicPr>
          <p:nvPr/>
        </p:nvPicPr>
        <p:blipFill>
          <a:blip r:embed="rId5">
            <a:duotone>
              <a:prstClr val="black"/>
              <a:schemeClr val="accent3">
                <a:tint val="45000"/>
                <a:satMod val="400000"/>
              </a:schemeClr>
            </a:duotone>
            <a:lum bright="79000" contrast="-100000"/>
          </a:blip>
          <a:stretch>
            <a:fillRect/>
          </a:stretch>
        </p:blipFill>
        <p:spPr>
          <a:xfrm>
            <a:off x="1302290" y="4670810"/>
            <a:ext cx="2173331" cy="2197600"/>
          </a:xfrm>
          <a:prstGeom prst="rect">
            <a:avLst/>
          </a:prstGeom>
        </p:spPr>
      </p:pic>
      <p:pic>
        <p:nvPicPr>
          <p:cNvPr id="32" name="Picture 31"/>
          <p:cNvPicPr>
            <a:picLocks noChangeAspect="1"/>
          </p:cNvPicPr>
          <p:nvPr/>
        </p:nvPicPr>
        <p:blipFill>
          <a:blip r:embed="rId6">
            <a:duotone>
              <a:prstClr val="black"/>
              <a:schemeClr val="tx2">
                <a:tint val="45000"/>
                <a:satMod val="400000"/>
              </a:schemeClr>
            </a:duotone>
            <a:lum contrast="91000"/>
          </a:blip>
          <a:stretch>
            <a:fillRect/>
          </a:stretch>
        </p:blipFill>
        <p:spPr>
          <a:xfrm>
            <a:off x="2103437" y="4806694"/>
            <a:ext cx="480753" cy="519368"/>
          </a:xfrm>
          <a:prstGeom prst="rect">
            <a:avLst/>
          </a:prstGeom>
          <a:ln>
            <a:noFill/>
          </a:ln>
        </p:spPr>
      </p:pic>
      <p:pic>
        <p:nvPicPr>
          <p:cNvPr id="33" name="Picture 32"/>
          <p:cNvPicPr>
            <a:picLocks noChangeAspect="1"/>
          </p:cNvPicPr>
          <p:nvPr/>
        </p:nvPicPr>
        <p:blipFill>
          <a:blip r:embed="rId6">
            <a:duotone>
              <a:prstClr val="black"/>
              <a:schemeClr val="tx2">
                <a:tint val="45000"/>
                <a:satMod val="400000"/>
              </a:schemeClr>
            </a:duotone>
            <a:lum contrast="91000"/>
          </a:blip>
          <a:stretch>
            <a:fillRect/>
          </a:stretch>
        </p:blipFill>
        <p:spPr>
          <a:xfrm>
            <a:off x="2103436" y="5509926"/>
            <a:ext cx="480753" cy="519368"/>
          </a:xfrm>
          <a:prstGeom prst="rect">
            <a:avLst/>
          </a:prstGeom>
          <a:ln>
            <a:noFill/>
          </a:ln>
        </p:spPr>
      </p:pic>
      <p:pic>
        <p:nvPicPr>
          <p:cNvPr id="34" name="Picture 33"/>
          <p:cNvPicPr>
            <a:picLocks noChangeAspect="1"/>
          </p:cNvPicPr>
          <p:nvPr/>
        </p:nvPicPr>
        <p:blipFill>
          <a:blip r:embed="rId6">
            <a:duotone>
              <a:prstClr val="black"/>
              <a:schemeClr val="tx2">
                <a:tint val="45000"/>
                <a:satMod val="400000"/>
              </a:schemeClr>
            </a:duotone>
            <a:lum contrast="91000"/>
          </a:blip>
          <a:stretch>
            <a:fillRect/>
          </a:stretch>
        </p:blipFill>
        <p:spPr>
          <a:xfrm>
            <a:off x="2103435" y="6213158"/>
            <a:ext cx="480753" cy="519368"/>
          </a:xfrm>
          <a:prstGeom prst="rect">
            <a:avLst/>
          </a:prstGeom>
          <a:ln>
            <a:noFill/>
          </a:ln>
        </p:spPr>
      </p:pic>
    </p:spTree>
    <p:extLst>
      <p:ext uri="{BB962C8B-B14F-4D97-AF65-F5344CB8AC3E}">
        <p14:creationId xmlns:p14="http://schemas.microsoft.com/office/powerpoint/2010/main" val="743518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2"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2"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1+#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par>
                                <p:cTn id="21" presetID="42" presetClass="path" presetSubtype="0" accel="50000" decel="50000" fill="hold" grpId="0" nodeType="withEffect">
                                  <p:stCondLst>
                                    <p:cond delay="0"/>
                                  </p:stCondLst>
                                  <p:childTnLst>
                                    <p:animMotion origin="layout" path="M 3.40311E-6 -4.0581E-6 L 0.63416 -0.27712 " pathEditMode="relative" rAng="0" ptsTypes="AA">
                                      <p:cBhvr>
                                        <p:cTn id="22" dur="2000" fill="hold"/>
                                        <p:tgtEl>
                                          <p:spTgt spid="17"/>
                                        </p:tgtEl>
                                        <p:attrNameLst>
                                          <p:attrName>ppt_x</p:attrName>
                                          <p:attrName>ppt_y</p:attrName>
                                        </p:attrNameLst>
                                      </p:cBhvr>
                                      <p:rCtr x="31708" y="-13867"/>
                                    </p:animMotion>
                                  </p:childTnLst>
                                </p:cTn>
                              </p:par>
                              <p:par>
                                <p:cTn id="23" presetID="6" presetClass="emph" presetSubtype="0" fill="hold" grpId="1" nodeType="withEffect">
                                  <p:stCondLst>
                                    <p:cond delay="0"/>
                                  </p:stCondLst>
                                  <p:childTnLst>
                                    <p:animScale>
                                      <p:cBhvr>
                                        <p:cTn id="24" dur="2000" fill="hold"/>
                                        <p:tgtEl>
                                          <p:spTgt spid="17"/>
                                        </p:tgtEl>
                                      </p:cBhvr>
                                      <p:by x="50000" y="50000"/>
                                    </p:animScale>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42" presetClass="path" presetSubtype="0" accel="50000" decel="50000" fill="hold" grpId="0" nodeType="afterEffect">
                                  <p:stCondLst>
                                    <p:cond delay="0"/>
                                  </p:stCondLst>
                                  <p:childTnLst>
                                    <p:animMotion origin="layout" path="M 1.85601E-6 3.79029E-6 L 0.79346 -0.0059 " pathEditMode="relative" rAng="0" ptsTypes="AA">
                                      <p:cBhvr>
                                        <p:cTn id="33" dur="2000" fill="hold"/>
                                        <p:tgtEl>
                                          <p:spTgt spid="15"/>
                                        </p:tgtEl>
                                        <p:attrNameLst>
                                          <p:attrName>ppt_x</p:attrName>
                                          <p:attrName>ppt_y</p:attrName>
                                        </p:attrNameLst>
                                      </p:cBhvr>
                                      <p:rCtr x="39673" y="-295"/>
                                    </p:animMotion>
                                  </p:childTnLst>
                                </p:cTn>
                              </p:par>
                              <p:par>
                                <p:cTn id="34" presetID="6" presetClass="emph" presetSubtype="0" fill="hold" grpId="1" nodeType="withEffect">
                                  <p:stCondLst>
                                    <p:cond delay="0"/>
                                  </p:stCondLst>
                                  <p:childTnLst>
                                    <p:animScale>
                                      <p:cBhvr>
                                        <p:cTn id="35" dur="2000" fill="hold"/>
                                        <p:tgtEl>
                                          <p:spTgt spid="15"/>
                                        </p:tgtEl>
                                      </p:cBhvr>
                                      <p:by x="50000" y="50000"/>
                                    </p:animScale>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0" nodeType="clickEffect">
                                  <p:stCondLst>
                                    <p:cond delay="0"/>
                                  </p:stCondLst>
                                  <p:childTnLst>
                                    <p:animMotion origin="layout" path="M 3.11463E-7 -3.90831E-6 L 0.68024 0.20019 " pathEditMode="relative" rAng="0" ptsTypes="AA">
                                      <p:cBhvr>
                                        <p:cTn id="39" dur="2000" fill="hold"/>
                                        <p:tgtEl>
                                          <p:spTgt spid="18"/>
                                        </p:tgtEl>
                                        <p:attrNameLst>
                                          <p:attrName>ppt_x</p:attrName>
                                          <p:attrName>ppt_y</p:attrName>
                                        </p:attrNameLst>
                                      </p:cBhvr>
                                      <p:rCtr x="34006" y="10009"/>
                                    </p:animMotion>
                                  </p:childTnLst>
                                </p:cTn>
                              </p:par>
                              <p:par>
                                <p:cTn id="40" presetID="6" presetClass="emph" presetSubtype="0" fill="hold" grpId="2" nodeType="withEffect">
                                  <p:stCondLst>
                                    <p:cond delay="0"/>
                                  </p:stCondLst>
                                  <p:childTnLst>
                                    <p:animScale>
                                      <p:cBhvr>
                                        <p:cTn id="41" dur="2000" fill="hold"/>
                                        <p:tgtEl>
                                          <p:spTgt spid="18"/>
                                        </p:tgtEl>
                                      </p:cBhvr>
                                      <p:by x="50000" y="50000"/>
                                    </p:animScale>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fill="hold"/>
                                        <p:tgtEl>
                                          <p:spTgt spid="31"/>
                                        </p:tgtEl>
                                        <p:attrNameLst>
                                          <p:attrName>ppt_x</p:attrName>
                                        </p:attrNameLst>
                                      </p:cBhvr>
                                      <p:tavLst>
                                        <p:tav tm="0">
                                          <p:val>
                                            <p:strVal val="#ppt_x"/>
                                          </p:val>
                                        </p:tav>
                                        <p:tav tm="100000">
                                          <p:val>
                                            <p:strVal val="#ppt_x"/>
                                          </p:val>
                                        </p:tav>
                                      </p:tavLst>
                                    </p:anim>
                                    <p:anim calcmode="lin" valueType="num">
                                      <p:cBhvr additive="base">
                                        <p:cTn id="47" dur="500" fill="hold"/>
                                        <p:tgtEl>
                                          <p:spTgt spid="31"/>
                                        </p:tgtEl>
                                        <p:attrNameLst>
                                          <p:attrName>ppt_y</p:attrName>
                                        </p:attrNameLst>
                                      </p:cBhvr>
                                      <p:tavLst>
                                        <p:tav tm="0">
                                          <p:val>
                                            <p:strVal val="1+#ppt_h/2"/>
                                          </p:val>
                                        </p:tav>
                                        <p:tav tm="100000">
                                          <p:val>
                                            <p:strVal val="#ppt_y"/>
                                          </p:val>
                                        </p:tav>
                                      </p:tavLst>
                                    </p:anim>
                                  </p:childTnLst>
                                </p:cTn>
                              </p:par>
                              <p:par>
                                <p:cTn id="48" presetID="42" presetClass="path" presetSubtype="0" accel="50000" decel="50000" fill="hold" grpId="0" nodeType="withEffect">
                                  <p:stCondLst>
                                    <p:cond delay="0"/>
                                  </p:stCondLst>
                                  <p:childTnLst>
                                    <p:animMotion origin="layout" path="M -2.65509E-7 1.74308E-6 L -0.03676 -0.06128 " pathEditMode="relative" rAng="0" ptsTypes="AA">
                                      <p:cBhvr>
                                        <p:cTn id="49" dur="2000" fill="hold"/>
                                        <p:tgtEl>
                                          <p:spTgt spid="16"/>
                                        </p:tgtEl>
                                        <p:attrNameLst>
                                          <p:attrName>ppt_x</p:attrName>
                                          <p:attrName>ppt_y</p:attrName>
                                        </p:attrNameLst>
                                      </p:cBhvr>
                                      <p:rCtr x="-1838" y="-3064"/>
                                    </p:animMotion>
                                  </p:childTnLst>
                                </p:cTn>
                              </p:par>
                              <p:par>
                                <p:cTn id="50" presetID="6" presetClass="emph" presetSubtype="0" fill="hold" grpId="1" nodeType="withEffect">
                                  <p:stCondLst>
                                    <p:cond delay="0"/>
                                  </p:stCondLst>
                                  <p:childTnLst>
                                    <p:animScale>
                                      <p:cBhvr>
                                        <p:cTn id="51" dur="2000" fill="hold"/>
                                        <p:tgtEl>
                                          <p:spTgt spid="16"/>
                                        </p:tgtEl>
                                      </p:cBhvr>
                                      <p:by x="50000" y="50000"/>
                                    </p:animScale>
                                  </p:childTnLst>
                                </p:cTn>
                              </p:par>
                            </p:childTnLst>
                          </p:cTn>
                        </p:par>
                        <p:par>
                          <p:cTn id="52" fill="hold">
                            <p:stCondLst>
                              <p:cond delay="2000"/>
                            </p:stCondLst>
                            <p:childTnLst>
                              <p:par>
                                <p:cTn id="53" presetID="10" presetClass="entr" presetSubtype="0"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par>
                          <p:cTn id="56" fill="hold">
                            <p:stCondLst>
                              <p:cond delay="2500"/>
                            </p:stCondLst>
                            <p:childTnLst>
                              <p:par>
                                <p:cTn id="57" presetID="10"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smtClean="0"/>
              <a:t>Level 2 – Horizontally Scalable Photo Gallery</a:t>
            </a:r>
            <a:br>
              <a:rPr lang="en-US" sz="4800" dirty="0" smtClean="0"/>
            </a:br>
            <a:r>
              <a:rPr lang="en-US" sz="4400" dirty="0" smtClean="0">
                <a:gradFill>
                  <a:gsLst>
                    <a:gs pos="1250">
                      <a:schemeClr val="tx2"/>
                    </a:gs>
                    <a:gs pos="99000">
                      <a:schemeClr val="tx2"/>
                    </a:gs>
                  </a:gsLst>
                  <a:lin ang="5400000" scaled="0"/>
                </a:gradFill>
              </a:rPr>
              <a:t>Strategy:</a:t>
            </a:r>
            <a:r>
              <a:rPr lang="en-US" dirty="0" smtClean="0"/>
              <a:t> </a:t>
            </a:r>
            <a:endParaRPr lang="en-US" dirty="0"/>
          </a:p>
        </p:txBody>
      </p:sp>
      <p:sp>
        <p:nvSpPr>
          <p:cNvPr id="14" name="Text Placeholder 5"/>
          <p:cNvSpPr>
            <a:spLocks noGrp="1"/>
          </p:cNvSpPr>
          <p:nvPr>
            <p:ph type="body" sz="quarter" idx="4294967295"/>
          </p:nvPr>
        </p:nvSpPr>
        <p:spPr>
          <a:xfrm>
            <a:off x="274639" y="1897062"/>
            <a:ext cx="11889564" cy="4724400"/>
          </a:xfrm>
          <a:prstGeom prst="rect">
            <a:avLst/>
          </a:prstGeom>
        </p:spPr>
        <p:txBody>
          <a:bodyPr/>
          <a:lstStyle/>
          <a:p>
            <a:r>
              <a:rPr lang="en-US" dirty="0" smtClean="0"/>
              <a:t>Move database to cloud (SQL Azure)</a:t>
            </a:r>
          </a:p>
          <a:p>
            <a:r>
              <a:rPr lang="en-US" dirty="0" smtClean="0"/>
              <a:t>Move site content to blob (Azure Storage)</a:t>
            </a:r>
          </a:p>
          <a:p>
            <a:r>
              <a:rPr lang="en-US" dirty="0" smtClean="0"/>
              <a:t>Make site stateless</a:t>
            </a:r>
          </a:p>
          <a:p>
            <a:pPr lvl="1"/>
            <a:r>
              <a:rPr lang="en-US" dirty="0" smtClean="0"/>
              <a:t>Non-Sticky Session</a:t>
            </a:r>
          </a:p>
          <a:p>
            <a:r>
              <a:rPr lang="en-US" dirty="0" smtClean="0"/>
              <a:t>Horizontal scale Web Tier</a:t>
            </a:r>
          </a:p>
        </p:txBody>
      </p:sp>
    </p:spTree>
    <p:extLst>
      <p:ext uri="{BB962C8B-B14F-4D97-AF65-F5344CB8AC3E}">
        <p14:creationId xmlns:p14="http://schemas.microsoft.com/office/powerpoint/2010/main" val="154778505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Level 2 – Horizontally Scalable Photo Gallery</a:t>
            </a:r>
            <a:br>
              <a:rPr lang="en-US" sz="4800" dirty="0" smtClean="0"/>
            </a:br>
            <a:r>
              <a:rPr lang="en-US" sz="2800" dirty="0" smtClean="0">
                <a:gradFill>
                  <a:gsLst>
                    <a:gs pos="1250">
                      <a:schemeClr val="tx2"/>
                    </a:gs>
                    <a:gs pos="100000">
                      <a:schemeClr val="tx2"/>
                    </a:gs>
                  </a:gsLst>
                  <a:lin ang="5400000" scaled="0"/>
                </a:gradFill>
              </a:rPr>
              <a:t>Scale Testing Results</a:t>
            </a:r>
            <a:br>
              <a:rPr lang="en-US" sz="2800" dirty="0" smtClean="0">
                <a:gradFill>
                  <a:gsLst>
                    <a:gs pos="1250">
                      <a:schemeClr val="tx2"/>
                    </a:gs>
                    <a:gs pos="100000">
                      <a:schemeClr val="tx2"/>
                    </a:gs>
                  </a:gsLst>
                  <a:lin ang="5400000" scaled="0"/>
                </a:gradFill>
              </a:rPr>
            </a:br>
            <a:r>
              <a:rPr lang="en-US" sz="2800" dirty="0" smtClean="0">
                <a:gradFill>
                  <a:gsLst>
                    <a:gs pos="1250">
                      <a:schemeClr val="tx2"/>
                    </a:gs>
                    <a:gs pos="100000">
                      <a:schemeClr val="tx2"/>
                    </a:gs>
                  </a:gsLst>
                  <a:lin ang="5400000" scaled="0"/>
                </a:gradFill>
              </a:rPr>
              <a:t/>
            </a:r>
            <a:br>
              <a:rPr lang="en-US" sz="2800" dirty="0" smtClean="0">
                <a:gradFill>
                  <a:gsLst>
                    <a:gs pos="1250">
                      <a:schemeClr val="tx2"/>
                    </a:gs>
                    <a:gs pos="100000">
                      <a:schemeClr val="tx2"/>
                    </a:gs>
                  </a:gsLst>
                  <a:lin ang="5400000" scaled="0"/>
                </a:gradFill>
              </a:rPr>
            </a:br>
            <a:endParaRPr lang="en-US" sz="1600" dirty="0">
              <a:gradFill>
                <a:gsLst>
                  <a:gs pos="1250">
                    <a:schemeClr val="tx2"/>
                  </a:gs>
                  <a:gs pos="100000">
                    <a:schemeClr val="tx2"/>
                  </a:gs>
                </a:gsLst>
                <a:lin ang="5400000" scaled="0"/>
              </a:gradFill>
            </a:endParaRPr>
          </a:p>
        </p:txBody>
      </p:sp>
      <p:graphicFrame>
        <p:nvGraphicFramePr>
          <p:cNvPr id="6" name="Table 5"/>
          <p:cNvGraphicFramePr>
            <a:graphicFrameLocks noGrp="1"/>
          </p:cNvGraphicFramePr>
          <p:nvPr>
            <p:extLst/>
          </p:nvPr>
        </p:nvGraphicFramePr>
        <p:xfrm>
          <a:off x="274644" y="1820862"/>
          <a:ext cx="11889559" cy="4001094"/>
        </p:xfrm>
        <a:graphic>
          <a:graphicData uri="http://schemas.openxmlformats.org/drawingml/2006/table">
            <a:tbl>
              <a:tblPr firstRow="1" bandRow="1">
                <a:tableStyleId>{5C22544A-7EE6-4342-B048-85BDC9FD1C3A}</a:tableStyleId>
              </a:tblPr>
              <a:tblGrid>
                <a:gridCol w="914398"/>
                <a:gridCol w="914400"/>
                <a:gridCol w="1219200"/>
                <a:gridCol w="1275478"/>
                <a:gridCol w="1080869"/>
                <a:gridCol w="1080869"/>
                <a:gridCol w="1439584"/>
                <a:gridCol w="914400"/>
                <a:gridCol w="1066800"/>
                <a:gridCol w="902692"/>
                <a:gridCol w="1080869"/>
              </a:tblGrid>
              <a:tr h="878618">
                <a:tc>
                  <a:txBody>
                    <a:bodyPr/>
                    <a:lstStyle/>
                    <a:p>
                      <a:pPr algn="ctr" fontAlgn="b"/>
                      <a:r>
                        <a:rPr lang="en-US" sz="1600" u="none" strike="noStrike" dirty="0" smtClean="0">
                          <a:solidFill>
                            <a:schemeClr val="tx1"/>
                          </a:solidFill>
                          <a:effectLst/>
                        </a:rPr>
                        <a:t>Scale Count</a:t>
                      </a:r>
                      <a:endParaRPr lang="en-US" sz="1600" b="1" i="0" u="none" strike="noStrike" dirty="0">
                        <a:solidFill>
                          <a:schemeClr val="tx1"/>
                        </a:solidFill>
                        <a:effectLst/>
                        <a:latin typeface="Calibri" panose="020F0502020204030204" pitchFamily="34" charset="0"/>
                      </a:endParaRPr>
                    </a:p>
                  </a:txBody>
                  <a:tcPr marL="7620" marR="7620" marT="7620" marB="0" anchor="b">
                    <a:lnL w="9525" cap="flat" cmpd="sng" algn="ctr">
                      <a:no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600" u="none" strike="noStrike" dirty="0" smtClean="0">
                          <a:solidFill>
                            <a:schemeClr val="tx1"/>
                          </a:solidFill>
                          <a:effectLst/>
                        </a:rPr>
                        <a:t>Scale Size</a:t>
                      </a:r>
                      <a:endParaRPr lang="en-US" sz="1600" b="1" i="0" u="none" strike="noStrike" dirty="0">
                        <a:solidFill>
                          <a:schemeClr val="tx1"/>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600" u="none" strike="noStrike" dirty="0" smtClean="0">
                          <a:solidFill>
                            <a:schemeClr val="tx1"/>
                          </a:solidFill>
                          <a:effectLst/>
                        </a:rPr>
                        <a:t>Test Duration</a:t>
                      </a: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600" u="none" strike="noStrike" dirty="0">
                          <a:solidFill>
                            <a:schemeClr val="tx1"/>
                          </a:solidFill>
                          <a:effectLst/>
                        </a:rPr>
                        <a:t>Max User Count</a:t>
                      </a:r>
                      <a:endParaRPr lang="en-US" sz="1600" b="1" i="0" u="none" strike="noStrike" dirty="0">
                        <a:solidFill>
                          <a:schemeClr val="tx1"/>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600" u="none" strike="noStrike" dirty="0" err="1">
                          <a:solidFill>
                            <a:schemeClr val="tx1"/>
                          </a:solidFill>
                          <a:effectLst/>
                        </a:rPr>
                        <a:t>Avg</a:t>
                      </a:r>
                      <a:r>
                        <a:rPr lang="en-US" sz="1600" u="none" strike="noStrike" dirty="0">
                          <a:solidFill>
                            <a:schemeClr val="tx1"/>
                          </a:solidFill>
                          <a:effectLst/>
                        </a:rPr>
                        <a:t> Pages/Sec</a:t>
                      </a:r>
                      <a:endParaRPr lang="en-US" sz="1600" b="1" i="0" u="none" strike="noStrike" dirty="0">
                        <a:solidFill>
                          <a:schemeClr val="tx1"/>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600" u="none" strike="noStrike" dirty="0" err="1">
                          <a:solidFill>
                            <a:schemeClr val="tx1"/>
                          </a:solidFill>
                          <a:effectLst/>
                        </a:rPr>
                        <a:t>Avg</a:t>
                      </a:r>
                      <a:r>
                        <a:rPr lang="en-US" sz="1600" u="none" strike="noStrike" dirty="0">
                          <a:solidFill>
                            <a:schemeClr val="tx1"/>
                          </a:solidFill>
                          <a:effectLst/>
                        </a:rPr>
                        <a:t> </a:t>
                      </a:r>
                      <a:r>
                        <a:rPr lang="en-US" sz="1600" u="none" strike="noStrike" dirty="0" smtClean="0">
                          <a:solidFill>
                            <a:schemeClr val="tx1"/>
                          </a:solidFill>
                          <a:effectLst/>
                        </a:rPr>
                        <a:t>Page Time </a:t>
                      </a:r>
                      <a:r>
                        <a:rPr lang="en-US" sz="1600" u="none" strike="noStrike" dirty="0">
                          <a:solidFill>
                            <a:schemeClr val="tx1"/>
                          </a:solidFill>
                          <a:effectLst/>
                        </a:rPr>
                        <a:t>(sec)</a:t>
                      </a:r>
                      <a:endParaRPr lang="en-US" sz="1600" b="1" i="0" u="none" strike="noStrike" dirty="0">
                        <a:solidFill>
                          <a:schemeClr val="tx1"/>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600" u="none" strike="noStrike" dirty="0" err="1">
                          <a:solidFill>
                            <a:schemeClr val="tx1"/>
                          </a:solidFill>
                          <a:effectLst/>
                        </a:rPr>
                        <a:t>Avg</a:t>
                      </a:r>
                      <a:r>
                        <a:rPr lang="en-US" sz="1600" u="none" strike="noStrike" dirty="0">
                          <a:solidFill>
                            <a:schemeClr val="tx1"/>
                          </a:solidFill>
                          <a:effectLst/>
                        </a:rPr>
                        <a:t> RPS (Visual Studio)</a:t>
                      </a:r>
                      <a:endParaRPr lang="en-US" sz="1600" b="1" i="0" u="none" strike="noStrike" dirty="0">
                        <a:solidFill>
                          <a:schemeClr val="tx1"/>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600" u="none" strike="noStrike" dirty="0">
                          <a:solidFill>
                            <a:schemeClr val="tx1"/>
                          </a:solidFill>
                          <a:effectLst/>
                        </a:rPr>
                        <a:t>WAWS RPS</a:t>
                      </a:r>
                      <a:endParaRPr lang="en-US" sz="1600" b="1" i="0" u="none" strike="noStrike" dirty="0">
                        <a:solidFill>
                          <a:schemeClr val="tx1"/>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600" u="none" strike="noStrike" dirty="0" smtClean="0">
                          <a:solidFill>
                            <a:schemeClr val="tx1"/>
                          </a:solidFill>
                          <a:effectLst/>
                        </a:rPr>
                        <a:t>Failed Tests</a:t>
                      </a:r>
                      <a:endParaRPr lang="en-US" sz="1600" b="1" i="0" u="none" strike="noStrike" dirty="0">
                        <a:solidFill>
                          <a:schemeClr val="tx1"/>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600" u="none" strike="noStrike" dirty="0" smtClean="0">
                          <a:solidFill>
                            <a:schemeClr val="tx1"/>
                          </a:solidFill>
                          <a:effectLst/>
                        </a:rPr>
                        <a:t>Total Tests</a:t>
                      </a:r>
                      <a:endParaRPr lang="en-US" sz="1600" b="1" i="0" u="none" strike="noStrike" dirty="0">
                        <a:solidFill>
                          <a:schemeClr val="tx1"/>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600" u="none" strike="noStrike" dirty="0" smtClean="0">
                          <a:solidFill>
                            <a:schemeClr val="tx1"/>
                          </a:solidFill>
                          <a:effectLst/>
                        </a:rPr>
                        <a:t>Failed Tests </a:t>
                      </a:r>
                      <a:r>
                        <a:rPr lang="en-US" sz="1600" u="none" strike="noStrike" dirty="0">
                          <a:solidFill>
                            <a:schemeClr val="tx1"/>
                          </a:solidFill>
                          <a:effectLst/>
                        </a:rPr>
                        <a:t>(%)</a:t>
                      </a:r>
                      <a:endParaRPr lang="en-US" sz="1600" b="1" i="0" u="none" strike="noStrike" dirty="0">
                        <a:solidFill>
                          <a:schemeClr val="tx1"/>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446068">
                <a:tc>
                  <a:txBody>
                    <a:bodyPr/>
                    <a:lstStyle/>
                    <a:p>
                      <a:pPr algn="ct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fontAlgn="b"/>
                      <a:r>
                        <a:rPr lang="en-US" sz="1600" u="none" strike="noStrike" dirty="0">
                          <a:effectLst/>
                        </a:rPr>
                        <a:t>LARGE</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a:effectLst/>
                        </a:rPr>
                        <a:t>15</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a:effectLst/>
                        </a:rPr>
                        <a:t>20</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b="1" u="none" strike="noStrike" dirty="0">
                          <a:solidFill>
                            <a:schemeClr val="accent2"/>
                          </a:solidFill>
                          <a:effectLst/>
                        </a:rPr>
                        <a:t>2.91</a:t>
                      </a:r>
                      <a:endParaRPr lang="en-US" sz="1600" b="1" i="0" u="none" strike="noStrike" dirty="0">
                        <a:solidFill>
                          <a:schemeClr val="accent2"/>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b="1" u="none" strike="noStrike">
                          <a:solidFill>
                            <a:schemeClr val="accent2"/>
                          </a:solidFill>
                          <a:effectLst/>
                        </a:rPr>
                        <a:t>0.13</a:t>
                      </a:r>
                      <a:endParaRPr lang="en-US" sz="1600" b="1" i="0" u="none" strike="noStrike">
                        <a:solidFill>
                          <a:schemeClr val="accent2"/>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a:effectLst/>
                        </a:rPr>
                        <a:t>23.4</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a:effectLst/>
                        </a:rPr>
                        <a:t>21</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a:effectLst/>
                        </a:rPr>
                        <a:t>849</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solidFill>
                            <a:schemeClr val="accent2"/>
                          </a:solidFill>
                          <a:effectLst/>
                        </a:rPr>
                        <a:t>0.0</a:t>
                      </a:r>
                      <a:endParaRPr lang="en-US" sz="1600" b="0" i="0" u="none" strike="noStrike" dirty="0">
                        <a:solidFill>
                          <a:schemeClr val="accent2"/>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446068">
                <a:tc>
                  <a:txBody>
                    <a:bodyPr/>
                    <a:lstStyle/>
                    <a:p>
                      <a:pPr algn="ct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fontAlgn="b"/>
                      <a:r>
                        <a:rPr lang="en-US" sz="1600" u="none" strike="noStrike" dirty="0">
                          <a:effectLst/>
                        </a:rPr>
                        <a:t>LARGE</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a:effectLst/>
                        </a:rPr>
                        <a:t>15</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a:effectLst/>
                        </a:rPr>
                        <a:t>100</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b="1" u="none" strike="noStrike" dirty="0">
                          <a:solidFill>
                            <a:schemeClr val="accent2"/>
                          </a:solidFill>
                          <a:effectLst/>
                        </a:rPr>
                        <a:t>14.4</a:t>
                      </a:r>
                      <a:endParaRPr lang="en-US" sz="1600" b="1" i="0" u="none" strike="noStrike" dirty="0">
                        <a:solidFill>
                          <a:schemeClr val="accent2"/>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b="1" u="none" strike="noStrike" dirty="0">
                          <a:solidFill>
                            <a:schemeClr val="accent2"/>
                          </a:solidFill>
                          <a:effectLst/>
                        </a:rPr>
                        <a:t>0.15</a:t>
                      </a:r>
                      <a:endParaRPr lang="en-US" sz="1600" b="1" i="0" u="none" strike="noStrike" dirty="0">
                        <a:solidFill>
                          <a:schemeClr val="accent2"/>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232</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a:effectLst/>
                        </a:rPr>
                        <a:t>77</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a:effectLst/>
                        </a:rPr>
                        <a:t>4247</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solidFill>
                            <a:schemeClr val="accent2"/>
                          </a:solidFill>
                          <a:effectLst/>
                        </a:rPr>
                        <a:t>0.0</a:t>
                      </a:r>
                      <a:endParaRPr lang="en-US" sz="1600" b="0" i="0" u="none" strike="noStrike" dirty="0">
                        <a:solidFill>
                          <a:schemeClr val="accent2"/>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446068">
                <a:tc>
                  <a:txBody>
                    <a:bodyPr/>
                    <a:lstStyle/>
                    <a:p>
                      <a:pPr algn="ct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fontAlgn="b"/>
                      <a:r>
                        <a:rPr lang="en-US" sz="1600" u="none" strike="noStrike" dirty="0">
                          <a:effectLst/>
                        </a:rPr>
                        <a:t>LARGE</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a:effectLst/>
                        </a:rPr>
                        <a:t>15</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a:effectLst/>
                        </a:rPr>
                        <a:t>200</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b="1" u="none" strike="noStrike" dirty="0">
                          <a:solidFill>
                            <a:schemeClr val="accent2"/>
                          </a:solidFill>
                          <a:effectLst/>
                        </a:rPr>
                        <a:t>29.2</a:t>
                      </a:r>
                      <a:endParaRPr lang="en-US" sz="1600" b="1" i="0" u="none" strike="noStrike" dirty="0">
                        <a:solidFill>
                          <a:schemeClr val="accent2"/>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b="1" u="none" strike="noStrike" dirty="0">
                          <a:solidFill>
                            <a:schemeClr val="accent2"/>
                          </a:solidFill>
                          <a:effectLst/>
                        </a:rPr>
                        <a:t>0.14</a:t>
                      </a:r>
                      <a:endParaRPr lang="en-US" sz="1600" b="1" i="0" u="none" strike="noStrike" dirty="0">
                        <a:solidFill>
                          <a:schemeClr val="accent2"/>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a:effectLst/>
                        </a:rPr>
                        <a:t>966</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a:effectLst/>
                        </a:rPr>
                        <a:t>155</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a:effectLst/>
                        </a:rPr>
                        <a:t>8563</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solidFill>
                            <a:schemeClr val="accent2"/>
                          </a:solidFill>
                          <a:effectLst/>
                        </a:rPr>
                        <a:t>0.0</a:t>
                      </a:r>
                      <a:endParaRPr lang="en-US" sz="1600" b="0" i="0" u="none" strike="noStrike" dirty="0">
                        <a:solidFill>
                          <a:schemeClr val="accent2"/>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446068">
                <a:tc>
                  <a:txBody>
                    <a:bodyPr/>
                    <a:lstStyle/>
                    <a:p>
                      <a:pPr algn="ct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fontAlgn="b"/>
                      <a:r>
                        <a:rPr lang="en-US" sz="1600" u="none" strike="noStrike" dirty="0">
                          <a:effectLst/>
                        </a:rPr>
                        <a:t>LARGE</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a:effectLst/>
                        </a:rPr>
                        <a:t>15</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a:effectLst/>
                        </a:rPr>
                        <a:t>300</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b="1" u="none" strike="noStrike" dirty="0">
                          <a:solidFill>
                            <a:schemeClr val="accent2"/>
                          </a:solidFill>
                          <a:effectLst/>
                        </a:rPr>
                        <a:t>43.6</a:t>
                      </a:r>
                      <a:endParaRPr lang="en-US" sz="1600" b="1" i="0" u="none" strike="noStrike" dirty="0">
                        <a:solidFill>
                          <a:schemeClr val="accent2"/>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b="1" u="none" strike="noStrike" dirty="0">
                          <a:solidFill>
                            <a:schemeClr val="accent2"/>
                          </a:solidFill>
                          <a:effectLst/>
                        </a:rPr>
                        <a:t>0.24</a:t>
                      </a:r>
                      <a:endParaRPr lang="en-US" sz="1600" b="1" i="0" u="none" strike="noStrike" dirty="0">
                        <a:solidFill>
                          <a:schemeClr val="accent2"/>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2535</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a:effectLst/>
                        </a:rPr>
                        <a:t>231</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a:effectLst/>
                        </a:rPr>
                        <a:t>12839</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solidFill>
                            <a:schemeClr val="accent2"/>
                          </a:solidFill>
                          <a:effectLst/>
                        </a:rPr>
                        <a:t>0.0</a:t>
                      </a:r>
                      <a:endParaRPr lang="en-US" sz="1600" b="0" i="0" u="none" strike="noStrike" dirty="0">
                        <a:solidFill>
                          <a:schemeClr val="accent2"/>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446068">
                <a:tc>
                  <a:txBody>
                    <a:bodyPr/>
                    <a:lstStyle/>
                    <a:p>
                      <a:pPr algn="ct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fontAlgn="b"/>
                      <a:r>
                        <a:rPr lang="en-US" sz="1600" u="none" strike="noStrike" dirty="0">
                          <a:effectLst/>
                        </a:rPr>
                        <a:t>LARGE</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a:effectLst/>
                        </a:rPr>
                        <a:t>15</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1000</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b="1" u="none" strike="noStrike" dirty="0">
                          <a:solidFill>
                            <a:schemeClr val="accent2"/>
                          </a:solidFill>
                          <a:effectLst/>
                        </a:rPr>
                        <a:t>141</a:t>
                      </a:r>
                      <a:endParaRPr lang="en-US" sz="1600" b="1" i="0" u="none" strike="noStrike" dirty="0">
                        <a:solidFill>
                          <a:schemeClr val="accent2"/>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b="1" u="none" strike="noStrike" dirty="0">
                          <a:solidFill>
                            <a:schemeClr val="accent2"/>
                          </a:solidFill>
                          <a:effectLst/>
                        </a:rPr>
                        <a:t>0.67</a:t>
                      </a:r>
                      <a:endParaRPr lang="en-US" sz="1600" b="1" i="0" u="none" strike="noStrike" dirty="0">
                        <a:solidFill>
                          <a:schemeClr val="accent2"/>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kern="1200" dirty="0" smtClean="0">
                          <a:effectLst/>
                        </a:rPr>
                        <a:t>8135</a:t>
                      </a:r>
                      <a:endParaRPr lang="en-US" sz="1600" u="none" strike="noStrike" kern="1200" dirty="0">
                        <a:solidFill>
                          <a:schemeClr val="dk1"/>
                        </a:solidFill>
                        <a:effectLst/>
                        <a:latin typeface="+mn-lt"/>
                        <a:ea typeface="+mn-ea"/>
                        <a:cs typeface="+mn-cs"/>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735</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a:effectLst/>
                        </a:rPr>
                        <a:t>20591</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solidFill>
                            <a:schemeClr val="accent2"/>
                          </a:solidFill>
                          <a:effectLst/>
                        </a:rPr>
                        <a:t>0.0</a:t>
                      </a:r>
                      <a:endParaRPr lang="en-US" sz="1600" b="0" i="0" u="none" strike="noStrike" dirty="0">
                        <a:solidFill>
                          <a:schemeClr val="accent2"/>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446068">
                <a:tc>
                  <a:txBody>
                    <a:bodyPr/>
                    <a:lstStyle/>
                    <a:p>
                      <a:pPr algn="ct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fontAlgn="b"/>
                      <a:r>
                        <a:rPr lang="en-US" sz="1600" u="none" strike="noStrike" dirty="0">
                          <a:effectLst/>
                        </a:rPr>
                        <a:t>LARGE</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a:effectLst/>
                        </a:rPr>
                        <a:t>20</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1500</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b="1" u="none" strike="noStrike" dirty="0">
                          <a:solidFill>
                            <a:schemeClr val="accent2"/>
                          </a:solidFill>
                          <a:effectLst/>
                        </a:rPr>
                        <a:t>198</a:t>
                      </a:r>
                      <a:endParaRPr lang="en-US" sz="1600" b="1" i="0" u="none" strike="noStrike" dirty="0">
                        <a:solidFill>
                          <a:schemeClr val="accent2"/>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b="1" u="none" strike="noStrike" dirty="0">
                          <a:solidFill>
                            <a:schemeClr val="accent2"/>
                          </a:solidFill>
                          <a:effectLst/>
                        </a:rPr>
                        <a:t>1.37</a:t>
                      </a:r>
                      <a:endParaRPr lang="en-US" sz="1600" b="1" i="0" u="none" strike="noStrike" dirty="0">
                        <a:solidFill>
                          <a:schemeClr val="accent2"/>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kern="1200" dirty="0" smtClean="0">
                          <a:effectLst/>
                        </a:rPr>
                        <a:t>19855</a:t>
                      </a:r>
                      <a:endParaRPr lang="en-US" sz="1600" u="none" strike="noStrike" kern="1200" dirty="0">
                        <a:solidFill>
                          <a:schemeClr val="dk1"/>
                        </a:solidFill>
                        <a:effectLst/>
                        <a:latin typeface="+mn-lt"/>
                        <a:ea typeface="+mn-ea"/>
                        <a:cs typeface="+mn-cs"/>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1297</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a:effectLst/>
                        </a:rPr>
                        <a:t>32763</a:t>
                      </a:r>
                      <a:endParaRPr lang="en-US" sz="1600" b="0" i="0" u="none" strike="noStrike">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solidFill>
                            <a:schemeClr val="accent2"/>
                          </a:solidFill>
                          <a:effectLst/>
                        </a:rPr>
                        <a:t>0.0</a:t>
                      </a:r>
                      <a:endParaRPr lang="en-US" sz="1600" b="0" i="0" u="none" strike="noStrike" dirty="0">
                        <a:solidFill>
                          <a:schemeClr val="accent2"/>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446068">
                <a:tc>
                  <a:txBody>
                    <a:bodyPr/>
                    <a:lstStyle/>
                    <a:p>
                      <a:pPr algn="ctr" fontAlgn="b"/>
                      <a:r>
                        <a:rPr lang="en-US" sz="1600" u="none" strike="noStrike" dirty="0">
                          <a:effectLst/>
                        </a:rPr>
                        <a:t>3</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fontAlgn="b"/>
                      <a:r>
                        <a:rPr lang="en-US" sz="1600" u="none" strike="noStrike" dirty="0">
                          <a:effectLst/>
                        </a:rPr>
                        <a:t>LARGE</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25</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2000</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242</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b="1" u="none" strike="noStrike" dirty="0">
                          <a:solidFill>
                            <a:schemeClr val="accent3"/>
                          </a:solidFill>
                          <a:effectLst/>
                        </a:rPr>
                        <a:t>2.12</a:t>
                      </a:r>
                      <a:endParaRPr lang="en-US" sz="1600" b="1" i="0" u="none" strike="noStrike" dirty="0">
                        <a:solidFill>
                          <a:schemeClr val="accent3"/>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kern="1200" dirty="0" smtClean="0">
                          <a:effectLst/>
                        </a:rPr>
                        <a:t>24896</a:t>
                      </a:r>
                      <a:endParaRPr lang="en-US" sz="1600" u="none" strike="noStrike" kern="1200" dirty="0">
                        <a:solidFill>
                          <a:schemeClr val="dk1"/>
                        </a:solidFill>
                        <a:effectLst/>
                        <a:latin typeface="+mn-lt"/>
                        <a:ea typeface="+mn-ea"/>
                        <a:cs typeface="+mn-cs"/>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1547</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b="1" u="none" strike="noStrike" dirty="0">
                          <a:solidFill>
                            <a:schemeClr val="accent3"/>
                          </a:solidFill>
                          <a:effectLst/>
                        </a:rPr>
                        <a:t>870</a:t>
                      </a:r>
                      <a:endParaRPr lang="en-US" sz="1600" b="1" i="0" u="none" strike="noStrike" dirty="0">
                        <a:solidFill>
                          <a:schemeClr val="accent3"/>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u="none" strike="noStrike" dirty="0">
                          <a:effectLst/>
                        </a:rPr>
                        <a:t>53496</a:t>
                      </a:r>
                      <a:endParaRPr lang="en-US" sz="1600" b="0" i="0" u="none" strike="noStrike" dirty="0">
                        <a:solidFill>
                          <a:srgbClr val="000000"/>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r" fontAlgn="b"/>
                      <a:r>
                        <a:rPr lang="en-US" sz="1600" b="1" u="none" strike="noStrike" dirty="0">
                          <a:solidFill>
                            <a:schemeClr val="accent3"/>
                          </a:solidFill>
                          <a:effectLst/>
                        </a:rPr>
                        <a:t>1.6</a:t>
                      </a:r>
                      <a:endParaRPr lang="en-US" sz="1600" b="1" i="0" u="none" strike="noStrike" dirty="0">
                        <a:solidFill>
                          <a:schemeClr val="accent3"/>
                        </a:solidFill>
                        <a:effectLst/>
                        <a:latin typeface="Calibri" panose="020F0502020204030204" pitchFamily="34" charset="0"/>
                      </a:endParaRPr>
                    </a:p>
                  </a:txBody>
                  <a:tcPr marL="7620" marR="7620" marT="762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bl>
          </a:graphicData>
        </a:graphic>
      </p:graphicFrame>
    </p:spTree>
    <p:extLst>
      <p:ext uri="{BB962C8B-B14F-4D97-AF65-F5344CB8AC3E}">
        <p14:creationId xmlns:p14="http://schemas.microsoft.com/office/powerpoint/2010/main" val="180807612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smtClean="0"/>
              <a:t>Level 2 – Horizontally Scalable Photo Gallery</a:t>
            </a:r>
            <a:br>
              <a:rPr lang="en-US" sz="4800" dirty="0" smtClean="0"/>
            </a:br>
            <a:r>
              <a:rPr lang="en-US" sz="4400" dirty="0" smtClean="0">
                <a:gradFill>
                  <a:gsLst>
                    <a:gs pos="1250">
                      <a:schemeClr val="tx2"/>
                    </a:gs>
                    <a:gs pos="99000">
                      <a:schemeClr val="tx2"/>
                    </a:gs>
                  </a:gsLst>
                  <a:lin ang="5400000" scaled="0"/>
                </a:gradFill>
              </a:rPr>
              <a:t>Strategy:</a:t>
            </a:r>
            <a:r>
              <a:rPr lang="en-US" dirty="0" smtClean="0"/>
              <a:t> </a:t>
            </a:r>
            <a:endParaRPr lang="en-US" dirty="0"/>
          </a:p>
        </p:txBody>
      </p:sp>
      <p:sp>
        <p:nvSpPr>
          <p:cNvPr id="14" name="Text Placeholder 5"/>
          <p:cNvSpPr>
            <a:spLocks noGrp="1"/>
          </p:cNvSpPr>
          <p:nvPr>
            <p:ph type="body" sz="quarter" idx="4294967295"/>
          </p:nvPr>
        </p:nvSpPr>
        <p:spPr>
          <a:xfrm>
            <a:off x="274639" y="1897062"/>
            <a:ext cx="11889564" cy="5207579"/>
          </a:xfrm>
          <a:prstGeom prst="rect">
            <a:avLst/>
          </a:prstGeom>
        </p:spPr>
        <p:txBody>
          <a:bodyPr/>
          <a:lstStyle/>
          <a:p>
            <a:r>
              <a:rPr lang="en-US" dirty="0" smtClean="0">
                <a:solidFill>
                  <a:schemeClr val="tx1"/>
                </a:solidFill>
              </a:rPr>
              <a:t>Configure Auto Scale</a:t>
            </a:r>
          </a:p>
          <a:p>
            <a:r>
              <a:rPr lang="en-US" dirty="0" smtClean="0"/>
              <a:t>Optimize Website Code</a:t>
            </a:r>
          </a:p>
          <a:p>
            <a:r>
              <a:rPr lang="en-US" dirty="0" smtClean="0"/>
              <a:t>Optimize SQL</a:t>
            </a:r>
          </a:p>
          <a:p>
            <a:r>
              <a:rPr lang="en-US" dirty="0" smtClean="0"/>
              <a:t>Add Cache Layer</a:t>
            </a:r>
          </a:p>
          <a:p>
            <a:r>
              <a:rPr lang="en-US" dirty="0" smtClean="0"/>
              <a:t>Use CDN for content, *.</a:t>
            </a:r>
            <a:r>
              <a:rPr lang="en-US" dirty="0" err="1" smtClean="0"/>
              <a:t>js</a:t>
            </a:r>
            <a:r>
              <a:rPr lang="en-US" dirty="0" smtClean="0"/>
              <a:t> &amp; *.</a:t>
            </a:r>
            <a:r>
              <a:rPr lang="en-US" dirty="0" err="1" smtClean="0"/>
              <a:t>css</a:t>
            </a:r>
            <a:endParaRPr lang="en-US" dirty="0" smtClean="0"/>
          </a:p>
          <a:p>
            <a:r>
              <a:rPr lang="en-US" dirty="0" smtClean="0"/>
              <a:t>Leverage other services</a:t>
            </a:r>
          </a:p>
          <a:p>
            <a:pPr lvl="1"/>
            <a:r>
              <a:rPr lang="en-US" dirty="0" smtClean="0"/>
              <a:t>Put videos on </a:t>
            </a:r>
            <a:r>
              <a:rPr lang="en-US" dirty="0" err="1" smtClean="0"/>
              <a:t>youtube</a:t>
            </a:r>
            <a:endParaRPr lang="en-US" dirty="0" smtClean="0"/>
          </a:p>
          <a:p>
            <a:endParaRPr lang="en-US" dirty="0" smtClean="0"/>
          </a:p>
        </p:txBody>
      </p:sp>
    </p:spTree>
    <p:extLst>
      <p:ext uri="{BB962C8B-B14F-4D97-AF65-F5344CB8AC3E}">
        <p14:creationId xmlns:p14="http://schemas.microsoft.com/office/powerpoint/2010/main" val="385177463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20321391" flipH="1">
            <a:off x="1263425" y="4019521"/>
            <a:ext cx="5806155" cy="3615066"/>
          </a:xfrm>
          <a:prstGeom prst="arc">
            <a:avLst>
              <a:gd name="adj1" fmla="val 14393629"/>
              <a:gd name="adj2" fmla="val 20962387"/>
            </a:avLst>
          </a:prstGeom>
          <a:ln w="571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cxnSp>
        <p:nvCxnSpPr>
          <p:cNvPr id="25" name="Straight Arrow Connector 24"/>
          <p:cNvCxnSpPr/>
          <p:nvPr/>
        </p:nvCxnSpPr>
        <p:spPr>
          <a:xfrm flipV="1">
            <a:off x="1189037" y="1212850"/>
            <a:ext cx="0" cy="5506708"/>
          </a:xfrm>
          <a:prstGeom prst="straightConnector1">
            <a:avLst/>
          </a:prstGeom>
          <a:ln w="28575">
            <a:headEnd type="none"/>
            <a:tailEnd type="triangle"/>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a:off x="731837" y="6414757"/>
            <a:ext cx="9906000" cy="15241"/>
          </a:xfrm>
          <a:prstGeom prst="straightConnector1">
            <a:avLst/>
          </a:prstGeom>
          <a:ln w="28575">
            <a:headEnd type="none"/>
            <a:tailEnd type="triangle"/>
          </a:ln>
        </p:spPr>
        <p:style>
          <a:lnRef idx="1">
            <a:schemeClr val="accent2"/>
          </a:lnRef>
          <a:fillRef idx="0">
            <a:schemeClr val="accent2"/>
          </a:fillRef>
          <a:effectRef idx="0">
            <a:schemeClr val="accent2"/>
          </a:effectRef>
          <a:fontRef idx="minor">
            <a:schemeClr val="tx1"/>
          </a:fontRef>
        </p:style>
      </p:cxnSp>
      <p:sp>
        <p:nvSpPr>
          <p:cNvPr id="37" name="TextBox 36"/>
          <p:cNvSpPr txBox="1"/>
          <p:nvPr/>
        </p:nvSpPr>
        <p:spPr>
          <a:xfrm>
            <a:off x="1256422" y="6399517"/>
            <a:ext cx="1151726"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DC3C00"/>
                </a:solidFill>
              </a:rPr>
              <a:t>Level 1</a:t>
            </a:r>
          </a:p>
        </p:txBody>
      </p:sp>
      <p:sp>
        <p:nvSpPr>
          <p:cNvPr id="38" name="TextBox 37"/>
          <p:cNvSpPr txBox="1"/>
          <p:nvPr/>
        </p:nvSpPr>
        <p:spPr>
          <a:xfrm>
            <a:off x="3588749" y="6429998"/>
            <a:ext cx="1151726"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DC3C00"/>
                </a:solidFill>
              </a:rPr>
              <a:t>Level 2</a:t>
            </a:r>
          </a:p>
        </p:txBody>
      </p:sp>
      <p:sp>
        <p:nvSpPr>
          <p:cNvPr id="39" name="TextBox 38"/>
          <p:cNvSpPr txBox="1"/>
          <p:nvPr/>
        </p:nvSpPr>
        <p:spPr>
          <a:xfrm>
            <a:off x="7845457" y="6414757"/>
            <a:ext cx="1530034"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DC3C00"/>
                </a:solidFill>
              </a:rPr>
              <a:t>Boss Level</a:t>
            </a:r>
          </a:p>
        </p:txBody>
      </p:sp>
      <p:sp>
        <p:nvSpPr>
          <p:cNvPr id="45" name="Title 44"/>
          <p:cNvSpPr>
            <a:spLocks noGrp="1"/>
          </p:cNvSpPr>
          <p:nvPr>
            <p:ph type="title"/>
          </p:nvPr>
        </p:nvSpPr>
        <p:spPr/>
        <p:txBody>
          <a:bodyPr/>
          <a:lstStyle/>
          <a:p>
            <a:r>
              <a:rPr lang="en-US" dirty="0" smtClean="0"/>
              <a:t>Application Scale Journey</a:t>
            </a:r>
            <a:endParaRPr lang="en-US" dirty="0"/>
          </a:p>
        </p:txBody>
      </p:sp>
      <p:sp>
        <p:nvSpPr>
          <p:cNvPr id="11" name="TextBox 10"/>
          <p:cNvSpPr txBox="1"/>
          <p:nvPr/>
        </p:nvSpPr>
        <p:spPr>
          <a:xfrm>
            <a:off x="10429583" y="6399248"/>
            <a:ext cx="1478931"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DC3C00"/>
                </a:solidFill>
              </a:rPr>
              <a:t># of users</a:t>
            </a:r>
          </a:p>
        </p:txBody>
      </p:sp>
      <p:sp>
        <p:nvSpPr>
          <p:cNvPr id="12" name="TextBox 11"/>
          <p:cNvSpPr txBox="1"/>
          <p:nvPr/>
        </p:nvSpPr>
        <p:spPr>
          <a:xfrm>
            <a:off x="-188222" y="1071397"/>
            <a:ext cx="1453459" cy="5592300"/>
          </a:xfrm>
          <a:prstGeom prst="rect">
            <a:avLst/>
          </a:prstGeom>
          <a:noFill/>
        </p:spPr>
        <p:txBody>
          <a:bodyPr wrap="square" lIns="182880" tIns="146304" rIns="182880" bIns="146304" rtlCol="0">
            <a:spAutoFit/>
          </a:bodyPr>
          <a:lstStyle/>
          <a:p>
            <a:pPr algn="r">
              <a:lnSpc>
                <a:spcPct val="90000"/>
              </a:lnSpc>
              <a:spcAft>
                <a:spcPts val="600"/>
              </a:spcAft>
            </a:pPr>
            <a:r>
              <a:rPr lang="en-US" sz="2000" dirty="0" smtClean="0">
                <a:solidFill>
                  <a:srgbClr val="DC3C00"/>
                </a:solidFill>
              </a:rPr>
              <a:t>&gt;100,000</a:t>
            </a:r>
            <a:endParaRPr lang="en-US" sz="2000" dirty="0">
              <a:solidFill>
                <a:srgbClr val="DC3C00"/>
              </a:solidFill>
            </a:endParaRPr>
          </a:p>
          <a:p>
            <a:pPr algn="r">
              <a:lnSpc>
                <a:spcPct val="90000"/>
              </a:lnSpc>
              <a:spcAft>
                <a:spcPts val="600"/>
              </a:spcAft>
            </a:pPr>
            <a:r>
              <a:rPr lang="en-US" sz="2000" dirty="0">
                <a:solidFill>
                  <a:srgbClr val="DC3C00"/>
                </a:solidFill>
              </a:rPr>
              <a:t>RPS</a:t>
            </a:r>
          </a:p>
          <a:p>
            <a:pPr algn="r">
              <a:lnSpc>
                <a:spcPct val="90000"/>
              </a:lnSpc>
              <a:spcAft>
                <a:spcPts val="600"/>
              </a:spcAft>
            </a:pPr>
            <a:endParaRPr lang="en-US" sz="1400" dirty="0">
              <a:solidFill>
                <a:srgbClr val="DC3C00"/>
              </a:solidFill>
            </a:endParaRPr>
          </a:p>
          <a:p>
            <a:pPr algn="r">
              <a:lnSpc>
                <a:spcPct val="90000"/>
              </a:lnSpc>
              <a:spcAft>
                <a:spcPts val="600"/>
              </a:spcAft>
            </a:pPr>
            <a:endParaRPr lang="en-US" sz="1400" dirty="0" smtClean="0">
              <a:solidFill>
                <a:srgbClr val="DC3C00"/>
              </a:solidFill>
            </a:endParaRPr>
          </a:p>
          <a:p>
            <a:pPr algn="r">
              <a:lnSpc>
                <a:spcPct val="90000"/>
              </a:lnSpc>
              <a:spcAft>
                <a:spcPts val="600"/>
              </a:spcAft>
            </a:pPr>
            <a:endParaRPr lang="en-US" sz="1400" dirty="0">
              <a:solidFill>
                <a:srgbClr val="DC3C00"/>
              </a:solidFill>
            </a:endParaRPr>
          </a:p>
          <a:p>
            <a:pPr algn="r">
              <a:lnSpc>
                <a:spcPct val="90000"/>
              </a:lnSpc>
              <a:spcAft>
                <a:spcPts val="600"/>
              </a:spcAft>
            </a:pPr>
            <a:endParaRPr lang="en-US" sz="1400" dirty="0" smtClean="0">
              <a:solidFill>
                <a:srgbClr val="DC3C00"/>
              </a:solidFill>
            </a:endParaRPr>
          </a:p>
          <a:p>
            <a:pPr algn="r">
              <a:lnSpc>
                <a:spcPct val="90000"/>
              </a:lnSpc>
              <a:spcAft>
                <a:spcPts val="600"/>
              </a:spcAft>
            </a:pPr>
            <a:endParaRPr lang="en-US" sz="1400" dirty="0">
              <a:solidFill>
                <a:srgbClr val="DC3C00"/>
              </a:solidFill>
            </a:endParaRPr>
          </a:p>
          <a:p>
            <a:pPr algn="r">
              <a:lnSpc>
                <a:spcPct val="90000"/>
              </a:lnSpc>
              <a:spcAft>
                <a:spcPts val="600"/>
              </a:spcAft>
            </a:pPr>
            <a:endParaRPr lang="en-US" sz="1400" dirty="0" smtClean="0">
              <a:solidFill>
                <a:srgbClr val="DC3C00"/>
              </a:solidFill>
            </a:endParaRPr>
          </a:p>
          <a:p>
            <a:pPr algn="r">
              <a:lnSpc>
                <a:spcPct val="90000"/>
              </a:lnSpc>
              <a:spcAft>
                <a:spcPts val="600"/>
              </a:spcAft>
            </a:pPr>
            <a:r>
              <a:rPr lang="en-US" sz="2000" dirty="0" smtClean="0">
                <a:solidFill>
                  <a:srgbClr val="DC3C00"/>
                </a:solidFill>
              </a:rPr>
              <a:t>&gt;10,000</a:t>
            </a:r>
          </a:p>
          <a:p>
            <a:pPr algn="r">
              <a:lnSpc>
                <a:spcPct val="90000"/>
              </a:lnSpc>
              <a:spcAft>
                <a:spcPts val="600"/>
              </a:spcAft>
            </a:pPr>
            <a:r>
              <a:rPr lang="en-US" sz="2000" dirty="0" smtClean="0">
                <a:solidFill>
                  <a:srgbClr val="DC3C00"/>
                </a:solidFill>
              </a:rPr>
              <a:t>RPS</a:t>
            </a:r>
          </a:p>
          <a:p>
            <a:pPr algn="r">
              <a:lnSpc>
                <a:spcPct val="90000"/>
              </a:lnSpc>
              <a:spcAft>
                <a:spcPts val="600"/>
              </a:spcAft>
            </a:pPr>
            <a:endParaRPr lang="en-US" sz="1400" dirty="0">
              <a:solidFill>
                <a:srgbClr val="DC3C00"/>
              </a:solidFill>
            </a:endParaRPr>
          </a:p>
          <a:p>
            <a:pPr algn="r">
              <a:lnSpc>
                <a:spcPct val="90000"/>
              </a:lnSpc>
              <a:spcAft>
                <a:spcPts val="600"/>
              </a:spcAft>
            </a:pPr>
            <a:endParaRPr lang="en-US" sz="1400" dirty="0" smtClean="0">
              <a:solidFill>
                <a:srgbClr val="DC3C00"/>
              </a:solidFill>
            </a:endParaRPr>
          </a:p>
          <a:p>
            <a:pPr algn="r">
              <a:lnSpc>
                <a:spcPct val="90000"/>
              </a:lnSpc>
              <a:spcAft>
                <a:spcPts val="600"/>
              </a:spcAft>
            </a:pPr>
            <a:endParaRPr lang="en-US" sz="1400" dirty="0">
              <a:solidFill>
                <a:srgbClr val="DC3C00"/>
              </a:solidFill>
            </a:endParaRPr>
          </a:p>
          <a:p>
            <a:pPr algn="r">
              <a:lnSpc>
                <a:spcPct val="90000"/>
              </a:lnSpc>
              <a:spcAft>
                <a:spcPts val="600"/>
              </a:spcAft>
            </a:pPr>
            <a:endParaRPr lang="en-US" sz="1400" dirty="0" smtClean="0">
              <a:solidFill>
                <a:srgbClr val="DC3C00"/>
              </a:solidFill>
            </a:endParaRPr>
          </a:p>
          <a:p>
            <a:pPr algn="r">
              <a:lnSpc>
                <a:spcPct val="90000"/>
              </a:lnSpc>
              <a:spcAft>
                <a:spcPts val="600"/>
              </a:spcAft>
            </a:pPr>
            <a:endParaRPr lang="en-US" sz="1400" dirty="0">
              <a:solidFill>
                <a:srgbClr val="DC3C00"/>
              </a:solidFill>
            </a:endParaRPr>
          </a:p>
          <a:p>
            <a:pPr algn="r">
              <a:lnSpc>
                <a:spcPct val="90000"/>
              </a:lnSpc>
              <a:spcAft>
                <a:spcPts val="600"/>
              </a:spcAft>
            </a:pPr>
            <a:endParaRPr lang="en-US" sz="1400" dirty="0" smtClean="0">
              <a:solidFill>
                <a:srgbClr val="DC3C00"/>
              </a:solidFill>
            </a:endParaRPr>
          </a:p>
          <a:p>
            <a:pPr algn="r">
              <a:lnSpc>
                <a:spcPct val="90000"/>
              </a:lnSpc>
              <a:spcAft>
                <a:spcPts val="600"/>
              </a:spcAft>
            </a:pPr>
            <a:r>
              <a:rPr lang="en-US" sz="2000" dirty="0" smtClean="0">
                <a:solidFill>
                  <a:srgbClr val="DC3C00"/>
                </a:solidFill>
              </a:rPr>
              <a:t>&gt;100</a:t>
            </a:r>
          </a:p>
          <a:p>
            <a:pPr algn="r">
              <a:lnSpc>
                <a:spcPct val="90000"/>
              </a:lnSpc>
              <a:spcAft>
                <a:spcPts val="600"/>
              </a:spcAft>
            </a:pPr>
            <a:r>
              <a:rPr lang="en-US" sz="2000" dirty="0" smtClean="0">
                <a:solidFill>
                  <a:srgbClr val="DC3C00"/>
                </a:solidFill>
              </a:rPr>
              <a:t>RPS</a:t>
            </a:r>
          </a:p>
        </p:txBody>
      </p:sp>
      <p:pic>
        <p:nvPicPr>
          <p:cNvPr id="13" name="Picture 12"/>
          <p:cNvPicPr>
            <a:picLocks noChangeAspect="1"/>
          </p:cNvPicPr>
          <p:nvPr/>
        </p:nvPicPr>
        <p:blipFill>
          <a:blip r:embed="rId2">
            <a:biLevel thresh="25000"/>
          </a:blip>
          <a:stretch>
            <a:fillRect/>
          </a:stretch>
        </p:blipFill>
        <p:spPr>
          <a:xfrm>
            <a:off x="1500913" y="5910412"/>
            <a:ext cx="176420" cy="190590"/>
          </a:xfrm>
          <a:prstGeom prst="rect">
            <a:avLst/>
          </a:prstGeom>
          <a:ln>
            <a:noFill/>
          </a:ln>
        </p:spPr>
      </p:pic>
      <p:pic>
        <p:nvPicPr>
          <p:cNvPr id="14" name="Picture 13"/>
          <p:cNvPicPr>
            <a:picLocks noChangeAspect="1"/>
          </p:cNvPicPr>
          <p:nvPr/>
        </p:nvPicPr>
        <p:blipFill>
          <a:blip r:embed="rId2">
            <a:duotone>
              <a:prstClr val="black"/>
              <a:schemeClr val="tx2">
                <a:tint val="45000"/>
                <a:satMod val="400000"/>
              </a:schemeClr>
            </a:duotone>
            <a:lum contrast="91000"/>
          </a:blip>
          <a:stretch>
            <a:fillRect/>
          </a:stretch>
        </p:blipFill>
        <p:spPr>
          <a:xfrm>
            <a:off x="1372465" y="6106864"/>
            <a:ext cx="176420" cy="190590"/>
          </a:xfrm>
          <a:prstGeom prst="rect">
            <a:avLst/>
          </a:prstGeom>
          <a:ln>
            <a:noFill/>
          </a:ln>
        </p:spPr>
      </p:pic>
      <p:pic>
        <p:nvPicPr>
          <p:cNvPr id="15" name="Picture 14"/>
          <p:cNvPicPr>
            <a:picLocks noChangeAspect="1"/>
          </p:cNvPicPr>
          <p:nvPr/>
        </p:nvPicPr>
        <p:blipFill>
          <a:blip r:embed="rId2">
            <a:biLevel thresh="25000"/>
          </a:blip>
          <a:stretch>
            <a:fillRect/>
          </a:stretch>
        </p:blipFill>
        <p:spPr>
          <a:xfrm>
            <a:off x="1596285" y="6101002"/>
            <a:ext cx="176420" cy="190590"/>
          </a:xfrm>
          <a:prstGeom prst="rect">
            <a:avLst/>
          </a:prstGeom>
          <a:ln>
            <a:noFill/>
          </a:ln>
        </p:spPr>
      </p:pic>
      <p:pic>
        <p:nvPicPr>
          <p:cNvPr id="16" name="Picture 15"/>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1260269" y="5908520"/>
            <a:ext cx="176420" cy="190590"/>
          </a:xfrm>
          <a:prstGeom prst="rect">
            <a:avLst/>
          </a:prstGeom>
          <a:ln>
            <a:noFill/>
          </a:ln>
        </p:spPr>
      </p:pic>
      <p:pic>
        <p:nvPicPr>
          <p:cNvPr id="17" name="Picture 16"/>
          <p:cNvPicPr>
            <a:picLocks noChangeAspect="1"/>
          </p:cNvPicPr>
          <p:nvPr/>
        </p:nvPicPr>
        <p:blipFill>
          <a:blip r:embed="rId2">
            <a:duotone>
              <a:prstClr val="black"/>
              <a:schemeClr val="tx2">
                <a:tint val="45000"/>
                <a:satMod val="400000"/>
              </a:schemeClr>
            </a:duotone>
            <a:lum contrast="91000"/>
          </a:blip>
          <a:stretch>
            <a:fillRect/>
          </a:stretch>
        </p:blipFill>
        <p:spPr>
          <a:xfrm>
            <a:off x="1388031" y="5731758"/>
            <a:ext cx="176420" cy="190590"/>
          </a:xfrm>
          <a:prstGeom prst="rect">
            <a:avLst/>
          </a:prstGeom>
          <a:ln>
            <a:noFill/>
          </a:ln>
        </p:spPr>
      </p:pic>
      <p:pic>
        <p:nvPicPr>
          <p:cNvPr id="18" name="Picture 17"/>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1653347" y="5731758"/>
            <a:ext cx="176420" cy="190590"/>
          </a:xfrm>
          <a:prstGeom prst="rect">
            <a:avLst/>
          </a:prstGeom>
          <a:ln>
            <a:noFill/>
          </a:ln>
        </p:spPr>
      </p:pic>
      <p:pic>
        <p:nvPicPr>
          <p:cNvPr id="19" name="Picture 18"/>
          <p:cNvPicPr>
            <a:picLocks noChangeAspect="1"/>
          </p:cNvPicPr>
          <p:nvPr/>
        </p:nvPicPr>
        <p:blipFill>
          <a:blip r:embed="rId2">
            <a:duotone>
              <a:prstClr val="black"/>
              <a:schemeClr val="tx2">
                <a:tint val="45000"/>
                <a:satMod val="400000"/>
              </a:schemeClr>
            </a:duotone>
            <a:lum contrast="91000"/>
          </a:blip>
          <a:stretch>
            <a:fillRect/>
          </a:stretch>
        </p:blipFill>
        <p:spPr>
          <a:xfrm>
            <a:off x="1724047" y="5922348"/>
            <a:ext cx="176420" cy="190590"/>
          </a:xfrm>
          <a:prstGeom prst="rect">
            <a:avLst/>
          </a:prstGeom>
          <a:ln>
            <a:noFill/>
          </a:ln>
        </p:spPr>
      </p:pic>
      <p:pic>
        <p:nvPicPr>
          <p:cNvPr id="21" name="Picture 20"/>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1794747" y="6112938"/>
            <a:ext cx="176420" cy="190590"/>
          </a:xfrm>
          <a:prstGeom prst="rect">
            <a:avLst/>
          </a:prstGeom>
          <a:ln>
            <a:noFill/>
          </a:ln>
        </p:spPr>
      </p:pic>
      <p:pic>
        <p:nvPicPr>
          <p:cNvPr id="24" name="Picture 23"/>
          <p:cNvPicPr>
            <a:picLocks noChangeAspect="1"/>
          </p:cNvPicPr>
          <p:nvPr/>
        </p:nvPicPr>
        <p:blipFill>
          <a:blip r:embed="rId2">
            <a:biLevel thresh="25000"/>
          </a:blip>
          <a:stretch>
            <a:fillRect/>
          </a:stretch>
        </p:blipFill>
        <p:spPr>
          <a:xfrm>
            <a:off x="1925733" y="5923821"/>
            <a:ext cx="176420" cy="190590"/>
          </a:xfrm>
          <a:prstGeom prst="rect">
            <a:avLst/>
          </a:prstGeom>
          <a:ln>
            <a:noFill/>
          </a:ln>
        </p:spPr>
      </p:pic>
      <p:pic>
        <p:nvPicPr>
          <p:cNvPr id="40" name="Picture 39"/>
          <p:cNvPicPr>
            <a:picLocks noChangeAspect="1"/>
          </p:cNvPicPr>
          <p:nvPr/>
        </p:nvPicPr>
        <p:blipFill>
          <a:blip r:embed="rId2">
            <a:biLevel thresh="25000"/>
          </a:blip>
          <a:stretch>
            <a:fillRect/>
          </a:stretch>
        </p:blipFill>
        <p:spPr>
          <a:xfrm>
            <a:off x="1535062" y="5529232"/>
            <a:ext cx="176420" cy="190590"/>
          </a:xfrm>
          <a:prstGeom prst="rect">
            <a:avLst/>
          </a:prstGeom>
          <a:ln>
            <a:noFill/>
          </a:ln>
        </p:spPr>
      </p:pic>
      <p:pic>
        <p:nvPicPr>
          <p:cNvPr id="41" name="Picture 40"/>
          <p:cNvPicPr>
            <a:picLocks noChangeAspect="1"/>
          </p:cNvPicPr>
          <p:nvPr/>
        </p:nvPicPr>
        <p:blipFill>
          <a:blip r:embed="rId2">
            <a:biLevel thresh="25000"/>
          </a:blip>
          <a:stretch>
            <a:fillRect/>
          </a:stretch>
        </p:blipFill>
        <p:spPr>
          <a:xfrm>
            <a:off x="3873904" y="4486115"/>
            <a:ext cx="234419" cy="253247"/>
          </a:xfrm>
          <a:prstGeom prst="rect">
            <a:avLst/>
          </a:prstGeom>
          <a:ln>
            <a:noFill/>
          </a:ln>
        </p:spPr>
      </p:pic>
      <p:pic>
        <p:nvPicPr>
          <p:cNvPr id="42" name="Picture 41"/>
          <p:cNvPicPr>
            <a:picLocks noChangeAspect="1"/>
          </p:cNvPicPr>
          <p:nvPr/>
        </p:nvPicPr>
        <p:blipFill>
          <a:blip r:embed="rId2">
            <a:duotone>
              <a:prstClr val="black"/>
              <a:schemeClr val="tx2">
                <a:tint val="45000"/>
                <a:satMod val="400000"/>
              </a:schemeClr>
            </a:duotone>
            <a:lum contrast="91000"/>
          </a:blip>
          <a:stretch>
            <a:fillRect/>
          </a:stretch>
        </p:blipFill>
        <p:spPr>
          <a:xfrm>
            <a:off x="3745456" y="4682567"/>
            <a:ext cx="234419" cy="253247"/>
          </a:xfrm>
          <a:prstGeom prst="rect">
            <a:avLst/>
          </a:prstGeom>
          <a:ln>
            <a:noFill/>
          </a:ln>
        </p:spPr>
      </p:pic>
      <p:pic>
        <p:nvPicPr>
          <p:cNvPr id="43" name="Picture 42"/>
          <p:cNvPicPr>
            <a:picLocks noChangeAspect="1"/>
          </p:cNvPicPr>
          <p:nvPr/>
        </p:nvPicPr>
        <p:blipFill>
          <a:blip r:embed="rId2">
            <a:biLevel thresh="25000"/>
          </a:blip>
          <a:stretch>
            <a:fillRect/>
          </a:stretch>
        </p:blipFill>
        <p:spPr>
          <a:xfrm>
            <a:off x="3969276" y="4676705"/>
            <a:ext cx="234419" cy="253247"/>
          </a:xfrm>
          <a:prstGeom prst="rect">
            <a:avLst/>
          </a:prstGeom>
          <a:ln>
            <a:noFill/>
          </a:ln>
        </p:spPr>
      </p:pic>
      <p:pic>
        <p:nvPicPr>
          <p:cNvPr id="44" name="Picture 43"/>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3633260" y="4484223"/>
            <a:ext cx="234419" cy="253247"/>
          </a:xfrm>
          <a:prstGeom prst="rect">
            <a:avLst/>
          </a:prstGeom>
          <a:ln>
            <a:noFill/>
          </a:ln>
        </p:spPr>
      </p:pic>
      <p:pic>
        <p:nvPicPr>
          <p:cNvPr id="46" name="Picture 45"/>
          <p:cNvPicPr>
            <a:picLocks noChangeAspect="1"/>
          </p:cNvPicPr>
          <p:nvPr/>
        </p:nvPicPr>
        <p:blipFill>
          <a:blip r:embed="rId2">
            <a:duotone>
              <a:prstClr val="black"/>
              <a:schemeClr val="tx2">
                <a:tint val="45000"/>
                <a:satMod val="400000"/>
              </a:schemeClr>
            </a:duotone>
            <a:lum contrast="91000"/>
          </a:blip>
          <a:stretch>
            <a:fillRect/>
          </a:stretch>
        </p:blipFill>
        <p:spPr>
          <a:xfrm>
            <a:off x="3761022" y="4307461"/>
            <a:ext cx="234419" cy="253247"/>
          </a:xfrm>
          <a:prstGeom prst="rect">
            <a:avLst/>
          </a:prstGeom>
          <a:ln>
            <a:noFill/>
          </a:ln>
        </p:spPr>
      </p:pic>
      <p:pic>
        <p:nvPicPr>
          <p:cNvPr id="47" name="Picture 46"/>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4026338" y="4307461"/>
            <a:ext cx="234419" cy="253247"/>
          </a:xfrm>
          <a:prstGeom prst="rect">
            <a:avLst/>
          </a:prstGeom>
          <a:ln>
            <a:noFill/>
          </a:ln>
        </p:spPr>
      </p:pic>
      <p:pic>
        <p:nvPicPr>
          <p:cNvPr id="48" name="Picture 47"/>
          <p:cNvPicPr>
            <a:picLocks noChangeAspect="1"/>
          </p:cNvPicPr>
          <p:nvPr/>
        </p:nvPicPr>
        <p:blipFill>
          <a:blip r:embed="rId2">
            <a:duotone>
              <a:prstClr val="black"/>
              <a:schemeClr val="tx2">
                <a:tint val="45000"/>
                <a:satMod val="400000"/>
              </a:schemeClr>
            </a:duotone>
            <a:lum contrast="91000"/>
          </a:blip>
          <a:stretch>
            <a:fillRect/>
          </a:stretch>
        </p:blipFill>
        <p:spPr>
          <a:xfrm>
            <a:off x="4097038" y="4498051"/>
            <a:ext cx="234419" cy="253247"/>
          </a:xfrm>
          <a:prstGeom prst="rect">
            <a:avLst/>
          </a:prstGeom>
          <a:ln>
            <a:noFill/>
          </a:ln>
        </p:spPr>
      </p:pic>
      <p:pic>
        <p:nvPicPr>
          <p:cNvPr id="49" name="Picture 48"/>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4167738" y="4688641"/>
            <a:ext cx="234419" cy="253247"/>
          </a:xfrm>
          <a:prstGeom prst="rect">
            <a:avLst/>
          </a:prstGeom>
          <a:ln>
            <a:noFill/>
          </a:ln>
        </p:spPr>
      </p:pic>
      <p:pic>
        <p:nvPicPr>
          <p:cNvPr id="50" name="Picture 49"/>
          <p:cNvPicPr>
            <a:picLocks noChangeAspect="1"/>
          </p:cNvPicPr>
          <p:nvPr/>
        </p:nvPicPr>
        <p:blipFill>
          <a:blip r:embed="rId2">
            <a:biLevel thresh="25000"/>
          </a:blip>
          <a:stretch>
            <a:fillRect/>
          </a:stretch>
        </p:blipFill>
        <p:spPr>
          <a:xfrm>
            <a:off x="4298724" y="4499524"/>
            <a:ext cx="234419" cy="253247"/>
          </a:xfrm>
          <a:prstGeom prst="rect">
            <a:avLst/>
          </a:prstGeom>
          <a:ln>
            <a:noFill/>
          </a:ln>
        </p:spPr>
      </p:pic>
      <p:pic>
        <p:nvPicPr>
          <p:cNvPr id="51" name="Picture 50"/>
          <p:cNvPicPr>
            <a:picLocks noChangeAspect="1"/>
          </p:cNvPicPr>
          <p:nvPr/>
        </p:nvPicPr>
        <p:blipFill>
          <a:blip r:embed="rId2">
            <a:biLevel thresh="25000"/>
          </a:blip>
          <a:stretch>
            <a:fillRect/>
          </a:stretch>
        </p:blipFill>
        <p:spPr>
          <a:xfrm>
            <a:off x="3908053" y="4104935"/>
            <a:ext cx="234419" cy="253247"/>
          </a:xfrm>
          <a:prstGeom prst="rect">
            <a:avLst/>
          </a:prstGeom>
          <a:ln>
            <a:noFill/>
          </a:ln>
        </p:spPr>
      </p:pic>
      <p:pic>
        <p:nvPicPr>
          <p:cNvPr id="52" name="Picture 51"/>
          <p:cNvPicPr>
            <a:picLocks noChangeAspect="1"/>
          </p:cNvPicPr>
          <p:nvPr/>
        </p:nvPicPr>
        <p:blipFill>
          <a:blip r:embed="rId2">
            <a:biLevel thresh="25000"/>
          </a:blip>
          <a:stretch>
            <a:fillRect/>
          </a:stretch>
        </p:blipFill>
        <p:spPr>
          <a:xfrm>
            <a:off x="4386934" y="4045367"/>
            <a:ext cx="234419" cy="253247"/>
          </a:xfrm>
          <a:prstGeom prst="rect">
            <a:avLst/>
          </a:prstGeom>
          <a:ln>
            <a:noFill/>
          </a:ln>
        </p:spPr>
      </p:pic>
      <p:pic>
        <p:nvPicPr>
          <p:cNvPr id="53" name="Picture 52"/>
          <p:cNvPicPr>
            <a:picLocks noChangeAspect="1"/>
          </p:cNvPicPr>
          <p:nvPr/>
        </p:nvPicPr>
        <p:blipFill>
          <a:blip r:embed="rId2">
            <a:duotone>
              <a:prstClr val="black"/>
              <a:schemeClr val="tx2">
                <a:tint val="45000"/>
                <a:satMod val="400000"/>
              </a:schemeClr>
            </a:duotone>
            <a:lum contrast="91000"/>
          </a:blip>
          <a:stretch>
            <a:fillRect/>
          </a:stretch>
        </p:blipFill>
        <p:spPr>
          <a:xfrm>
            <a:off x="4258486" y="4241819"/>
            <a:ext cx="234419" cy="253247"/>
          </a:xfrm>
          <a:prstGeom prst="rect">
            <a:avLst/>
          </a:prstGeom>
          <a:ln>
            <a:noFill/>
          </a:ln>
        </p:spPr>
      </p:pic>
      <p:pic>
        <p:nvPicPr>
          <p:cNvPr id="54" name="Picture 53"/>
          <p:cNvPicPr>
            <a:picLocks noChangeAspect="1"/>
          </p:cNvPicPr>
          <p:nvPr/>
        </p:nvPicPr>
        <p:blipFill>
          <a:blip r:embed="rId2">
            <a:biLevel thresh="25000"/>
          </a:blip>
          <a:stretch>
            <a:fillRect/>
          </a:stretch>
        </p:blipFill>
        <p:spPr>
          <a:xfrm>
            <a:off x="4482306" y="4235957"/>
            <a:ext cx="234419" cy="253247"/>
          </a:xfrm>
          <a:prstGeom prst="rect">
            <a:avLst/>
          </a:prstGeom>
          <a:ln>
            <a:noFill/>
          </a:ln>
        </p:spPr>
      </p:pic>
      <p:pic>
        <p:nvPicPr>
          <p:cNvPr id="55" name="Picture 54"/>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4146290" y="4043475"/>
            <a:ext cx="234419" cy="253247"/>
          </a:xfrm>
          <a:prstGeom prst="rect">
            <a:avLst/>
          </a:prstGeom>
          <a:ln>
            <a:noFill/>
          </a:ln>
        </p:spPr>
      </p:pic>
      <p:pic>
        <p:nvPicPr>
          <p:cNvPr id="56" name="Picture 55"/>
          <p:cNvPicPr>
            <a:picLocks noChangeAspect="1"/>
          </p:cNvPicPr>
          <p:nvPr/>
        </p:nvPicPr>
        <p:blipFill>
          <a:blip r:embed="rId2">
            <a:duotone>
              <a:prstClr val="black"/>
              <a:schemeClr val="tx2">
                <a:tint val="45000"/>
                <a:satMod val="400000"/>
              </a:schemeClr>
            </a:duotone>
            <a:lum contrast="91000"/>
          </a:blip>
          <a:stretch>
            <a:fillRect/>
          </a:stretch>
        </p:blipFill>
        <p:spPr>
          <a:xfrm>
            <a:off x="4274052" y="3866713"/>
            <a:ext cx="234419" cy="253247"/>
          </a:xfrm>
          <a:prstGeom prst="rect">
            <a:avLst/>
          </a:prstGeom>
          <a:ln>
            <a:noFill/>
          </a:ln>
        </p:spPr>
      </p:pic>
      <p:pic>
        <p:nvPicPr>
          <p:cNvPr id="57" name="Picture 56"/>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4539368" y="3866713"/>
            <a:ext cx="234419" cy="253247"/>
          </a:xfrm>
          <a:prstGeom prst="rect">
            <a:avLst/>
          </a:prstGeom>
          <a:ln>
            <a:noFill/>
          </a:ln>
        </p:spPr>
      </p:pic>
      <p:pic>
        <p:nvPicPr>
          <p:cNvPr id="58" name="Picture 57"/>
          <p:cNvPicPr>
            <a:picLocks noChangeAspect="1"/>
          </p:cNvPicPr>
          <p:nvPr/>
        </p:nvPicPr>
        <p:blipFill>
          <a:blip r:embed="rId2">
            <a:duotone>
              <a:prstClr val="black"/>
              <a:schemeClr val="tx2">
                <a:tint val="45000"/>
                <a:satMod val="400000"/>
              </a:schemeClr>
            </a:duotone>
            <a:lum contrast="91000"/>
          </a:blip>
          <a:stretch>
            <a:fillRect/>
          </a:stretch>
        </p:blipFill>
        <p:spPr>
          <a:xfrm>
            <a:off x="4610068" y="4057303"/>
            <a:ext cx="234419" cy="253247"/>
          </a:xfrm>
          <a:prstGeom prst="rect">
            <a:avLst/>
          </a:prstGeom>
          <a:ln>
            <a:noFill/>
          </a:ln>
        </p:spPr>
      </p:pic>
      <p:pic>
        <p:nvPicPr>
          <p:cNvPr id="59" name="Picture 58"/>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4680768" y="4247893"/>
            <a:ext cx="234419" cy="253247"/>
          </a:xfrm>
          <a:prstGeom prst="rect">
            <a:avLst/>
          </a:prstGeom>
          <a:ln>
            <a:noFill/>
          </a:ln>
        </p:spPr>
      </p:pic>
      <p:pic>
        <p:nvPicPr>
          <p:cNvPr id="60" name="Picture 59"/>
          <p:cNvPicPr>
            <a:picLocks noChangeAspect="1"/>
          </p:cNvPicPr>
          <p:nvPr/>
        </p:nvPicPr>
        <p:blipFill>
          <a:blip r:embed="rId2">
            <a:biLevel thresh="25000"/>
          </a:blip>
          <a:stretch>
            <a:fillRect/>
          </a:stretch>
        </p:blipFill>
        <p:spPr>
          <a:xfrm>
            <a:off x="4811754" y="4058776"/>
            <a:ext cx="234419" cy="253247"/>
          </a:xfrm>
          <a:prstGeom prst="rect">
            <a:avLst/>
          </a:prstGeom>
          <a:ln>
            <a:noFill/>
          </a:ln>
        </p:spPr>
      </p:pic>
      <p:pic>
        <p:nvPicPr>
          <p:cNvPr id="61" name="Picture 60"/>
          <p:cNvPicPr>
            <a:picLocks noChangeAspect="1"/>
          </p:cNvPicPr>
          <p:nvPr/>
        </p:nvPicPr>
        <p:blipFill>
          <a:blip r:embed="rId2">
            <a:biLevel thresh="25000"/>
          </a:blip>
          <a:stretch>
            <a:fillRect/>
          </a:stretch>
        </p:blipFill>
        <p:spPr>
          <a:xfrm>
            <a:off x="4384388" y="3854777"/>
            <a:ext cx="234419" cy="253247"/>
          </a:xfrm>
          <a:prstGeom prst="rect">
            <a:avLst/>
          </a:prstGeom>
          <a:ln>
            <a:noFill/>
          </a:ln>
        </p:spPr>
      </p:pic>
      <p:pic>
        <p:nvPicPr>
          <p:cNvPr id="62" name="Picture 61"/>
          <p:cNvPicPr>
            <a:picLocks noChangeAspect="1"/>
          </p:cNvPicPr>
          <p:nvPr/>
        </p:nvPicPr>
        <p:blipFill>
          <a:blip r:embed="rId2">
            <a:biLevel thresh="25000"/>
          </a:blip>
          <a:stretch>
            <a:fillRect/>
          </a:stretch>
        </p:blipFill>
        <p:spPr>
          <a:xfrm>
            <a:off x="3741716" y="4138770"/>
            <a:ext cx="234419" cy="253247"/>
          </a:xfrm>
          <a:prstGeom prst="rect">
            <a:avLst/>
          </a:prstGeom>
          <a:ln>
            <a:noFill/>
          </a:ln>
        </p:spPr>
      </p:pic>
      <p:pic>
        <p:nvPicPr>
          <p:cNvPr id="63" name="Picture 62"/>
          <p:cNvPicPr>
            <a:picLocks noChangeAspect="1"/>
          </p:cNvPicPr>
          <p:nvPr/>
        </p:nvPicPr>
        <p:blipFill>
          <a:blip r:embed="rId2">
            <a:duotone>
              <a:prstClr val="black"/>
              <a:schemeClr val="tx2">
                <a:tint val="45000"/>
                <a:satMod val="400000"/>
              </a:schemeClr>
            </a:duotone>
            <a:lum contrast="91000"/>
          </a:blip>
          <a:stretch>
            <a:fillRect/>
          </a:stretch>
        </p:blipFill>
        <p:spPr>
          <a:xfrm>
            <a:off x="4552069" y="4533708"/>
            <a:ext cx="234419" cy="253247"/>
          </a:xfrm>
          <a:prstGeom prst="rect">
            <a:avLst/>
          </a:prstGeom>
          <a:ln>
            <a:noFill/>
          </a:ln>
        </p:spPr>
      </p:pic>
      <p:pic>
        <p:nvPicPr>
          <p:cNvPr id="64" name="Picture 63"/>
          <p:cNvPicPr>
            <a:picLocks noChangeAspect="1"/>
          </p:cNvPicPr>
          <p:nvPr/>
        </p:nvPicPr>
        <p:blipFill>
          <a:blip r:embed="rId2">
            <a:biLevel thresh="25000"/>
          </a:blip>
          <a:stretch>
            <a:fillRect/>
          </a:stretch>
        </p:blipFill>
        <p:spPr>
          <a:xfrm>
            <a:off x="3856394" y="3824856"/>
            <a:ext cx="234419" cy="253247"/>
          </a:xfrm>
          <a:prstGeom prst="rect">
            <a:avLst/>
          </a:prstGeom>
          <a:ln>
            <a:noFill/>
          </a:ln>
        </p:spPr>
      </p:pic>
      <p:pic>
        <p:nvPicPr>
          <p:cNvPr id="65" name="Picture 64"/>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3585806" y="4249366"/>
            <a:ext cx="234419" cy="253247"/>
          </a:xfrm>
          <a:prstGeom prst="rect">
            <a:avLst/>
          </a:prstGeom>
          <a:ln>
            <a:noFill/>
          </a:ln>
        </p:spPr>
      </p:pic>
      <p:pic>
        <p:nvPicPr>
          <p:cNvPr id="66" name="Picture 65"/>
          <p:cNvPicPr>
            <a:picLocks noChangeAspect="1"/>
          </p:cNvPicPr>
          <p:nvPr/>
        </p:nvPicPr>
        <p:blipFill>
          <a:blip r:embed="rId2">
            <a:duotone>
              <a:prstClr val="black"/>
              <a:schemeClr val="tx2">
                <a:tint val="45000"/>
                <a:satMod val="400000"/>
              </a:schemeClr>
            </a:duotone>
            <a:lum contrast="91000"/>
          </a:blip>
          <a:stretch>
            <a:fillRect/>
          </a:stretch>
        </p:blipFill>
        <p:spPr>
          <a:xfrm>
            <a:off x="4362262" y="4722984"/>
            <a:ext cx="234419" cy="253247"/>
          </a:xfrm>
          <a:prstGeom prst="rect">
            <a:avLst/>
          </a:prstGeom>
          <a:ln>
            <a:noFill/>
          </a:ln>
        </p:spPr>
      </p:pic>
      <p:pic>
        <p:nvPicPr>
          <p:cNvPr id="67" name="Picture 66"/>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3692541" y="3976212"/>
            <a:ext cx="234419" cy="253247"/>
          </a:xfrm>
          <a:prstGeom prst="rect">
            <a:avLst/>
          </a:prstGeom>
          <a:ln>
            <a:noFill/>
          </a:ln>
        </p:spPr>
      </p:pic>
      <p:pic>
        <p:nvPicPr>
          <p:cNvPr id="68" name="Picture 67"/>
          <p:cNvPicPr>
            <a:picLocks noChangeAspect="1"/>
          </p:cNvPicPr>
          <p:nvPr/>
        </p:nvPicPr>
        <p:blipFill>
          <a:blip r:embed="rId2">
            <a:duotone>
              <a:prstClr val="black"/>
              <a:schemeClr val="tx2">
                <a:tint val="45000"/>
                <a:satMod val="400000"/>
              </a:schemeClr>
            </a:duotone>
            <a:lum contrast="91000"/>
          </a:blip>
          <a:stretch>
            <a:fillRect/>
          </a:stretch>
        </p:blipFill>
        <p:spPr>
          <a:xfrm>
            <a:off x="4031612" y="4140662"/>
            <a:ext cx="234419" cy="253247"/>
          </a:xfrm>
          <a:prstGeom prst="rect">
            <a:avLst/>
          </a:prstGeom>
          <a:ln>
            <a:noFill/>
          </a:ln>
        </p:spPr>
      </p:pic>
      <p:pic>
        <p:nvPicPr>
          <p:cNvPr id="69" name="Picture 68"/>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4054856" y="3836792"/>
            <a:ext cx="234419" cy="253247"/>
          </a:xfrm>
          <a:prstGeom prst="rect">
            <a:avLst/>
          </a:prstGeom>
          <a:ln>
            <a:noFill/>
          </a:ln>
        </p:spPr>
      </p:pic>
      <p:pic>
        <p:nvPicPr>
          <p:cNvPr id="70" name="Picture 69"/>
          <p:cNvPicPr>
            <a:picLocks noChangeAspect="1"/>
          </p:cNvPicPr>
          <p:nvPr/>
        </p:nvPicPr>
        <p:blipFill>
          <a:blip r:embed="rId2">
            <a:biLevel thresh="25000"/>
          </a:blip>
          <a:stretch>
            <a:fillRect/>
          </a:stretch>
        </p:blipFill>
        <p:spPr>
          <a:xfrm>
            <a:off x="4157643" y="4352354"/>
            <a:ext cx="234419" cy="253247"/>
          </a:xfrm>
          <a:prstGeom prst="rect">
            <a:avLst/>
          </a:prstGeom>
          <a:ln>
            <a:noFill/>
          </a:ln>
        </p:spPr>
      </p:pic>
      <p:pic>
        <p:nvPicPr>
          <p:cNvPr id="71" name="Picture 70"/>
          <p:cNvPicPr>
            <a:picLocks noChangeAspect="1"/>
          </p:cNvPicPr>
          <p:nvPr/>
        </p:nvPicPr>
        <p:blipFill>
          <a:blip r:embed="rId2">
            <a:biLevel thresh="25000"/>
          </a:blip>
          <a:stretch>
            <a:fillRect/>
          </a:stretch>
        </p:blipFill>
        <p:spPr>
          <a:xfrm>
            <a:off x="4472598" y="4404229"/>
            <a:ext cx="234419" cy="253247"/>
          </a:xfrm>
          <a:prstGeom prst="rect">
            <a:avLst/>
          </a:prstGeom>
          <a:ln>
            <a:noFill/>
          </a:ln>
        </p:spPr>
      </p:pic>
      <p:pic>
        <p:nvPicPr>
          <p:cNvPr id="72" name="Picture 71"/>
          <p:cNvPicPr>
            <a:picLocks noChangeAspect="1"/>
          </p:cNvPicPr>
          <p:nvPr/>
        </p:nvPicPr>
        <p:blipFill>
          <a:blip r:embed="rId2">
            <a:biLevel thresh="25000"/>
          </a:blip>
          <a:stretch>
            <a:fillRect/>
          </a:stretch>
        </p:blipFill>
        <p:spPr>
          <a:xfrm>
            <a:off x="8136936" y="1967816"/>
            <a:ext cx="267551" cy="289041"/>
          </a:xfrm>
          <a:prstGeom prst="rect">
            <a:avLst/>
          </a:prstGeom>
          <a:ln>
            <a:noFill/>
          </a:ln>
        </p:spPr>
      </p:pic>
      <p:pic>
        <p:nvPicPr>
          <p:cNvPr id="73" name="Picture 72"/>
          <p:cNvPicPr>
            <a:picLocks noChangeAspect="1"/>
          </p:cNvPicPr>
          <p:nvPr/>
        </p:nvPicPr>
        <p:blipFill>
          <a:blip r:embed="rId2">
            <a:duotone>
              <a:prstClr val="black"/>
              <a:schemeClr val="tx2">
                <a:tint val="45000"/>
                <a:satMod val="400000"/>
              </a:schemeClr>
            </a:duotone>
            <a:lum contrast="91000"/>
          </a:blip>
          <a:stretch>
            <a:fillRect/>
          </a:stretch>
        </p:blipFill>
        <p:spPr>
          <a:xfrm>
            <a:off x="8008488" y="2164268"/>
            <a:ext cx="267551" cy="289041"/>
          </a:xfrm>
          <a:prstGeom prst="rect">
            <a:avLst/>
          </a:prstGeom>
          <a:ln>
            <a:noFill/>
          </a:ln>
        </p:spPr>
      </p:pic>
      <p:pic>
        <p:nvPicPr>
          <p:cNvPr id="74" name="Picture 73"/>
          <p:cNvPicPr>
            <a:picLocks noChangeAspect="1"/>
          </p:cNvPicPr>
          <p:nvPr/>
        </p:nvPicPr>
        <p:blipFill>
          <a:blip r:embed="rId2">
            <a:biLevel thresh="25000"/>
          </a:blip>
          <a:stretch>
            <a:fillRect/>
          </a:stretch>
        </p:blipFill>
        <p:spPr>
          <a:xfrm>
            <a:off x="8232308" y="2158406"/>
            <a:ext cx="267551" cy="289041"/>
          </a:xfrm>
          <a:prstGeom prst="rect">
            <a:avLst/>
          </a:prstGeom>
          <a:ln>
            <a:noFill/>
          </a:ln>
        </p:spPr>
      </p:pic>
      <p:pic>
        <p:nvPicPr>
          <p:cNvPr id="75" name="Picture 74"/>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7896292" y="1965924"/>
            <a:ext cx="267551" cy="289041"/>
          </a:xfrm>
          <a:prstGeom prst="rect">
            <a:avLst/>
          </a:prstGeom>
          <a:ln>
            <a:noFill/>
          </a:ln>
        </p:spPr>
      </p:pic>
      <p:pic>
        <p:nvPicPr>
          <p:cNvPr id="76" name="Picture 75"/>
          <p:cNvPicPr>
            <a:picLocks noChangeAspect="1"/>
          </p:cNvPicPr>
          <p:nvPr/>
        </p:nvPicPr>
        <p:blipFill>
          <a:blip r:embed="rId2">
            <a:duotone>
              <a:prstClr val="black"/>
              <a:schemeClr val="tx2">
                <a:tint val="45000"/>
                <a:satMod val="400000"/>
              </a:schemeClr>
            </a:duotone>
            <a:lum contrast="91000"/>
          </a:blip>
          <a:stretch>
            <a:fillRect/>
          </a:stretch>
        </p:blipFill>
        <p:spPr>
          <a:xfrm>
            <a:off x="8024054" y="1789162"/>
            <a:ext cx="267551" cy="289041"/>
          </a:xfrm>
          <a:prstGeom prst="rect">
            <a:avLst/>
          </a:prstGeom>
          <a:ln>
            <a:noFill/>
          </a:ln>
        </p:spPr>
      </p:pic>
      <p:pic>
        <p:nvPicPr>
          <p:cNvPr id="77" name="Picture 76"/>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8289370" y="1789162"/>
            <a:ext cx="267551" cy="289041"/>
          </a:xfrm>
          <a:prstGeom prst="rect">
            <a:avLst/>
          </a:prstGeom>
          <a:ln>
            <a:noFill/>
          </a:ln>
        </p:spPr>
      </p:pic>
      <p:pic>
        <p:nvPicPr>
          <p:cNvPr id="78" name="Picture 77"/>
          <p:cNvPicPr>
            <a:picLocks noChangeAspect="1"/>
          </p:cNvPicPr>
          <p:nvPr/>
        </p:nvPicPr>
        <p:blipFill>
          <a:blip r:embed="rId2">
            <a:duotone>
              <a:prstClr val="black"/>
              <a:schemeClr val="tx2">
                <a:tint val="45000"/>
                <a:satMod val="400000"/>
              </a:schemeClr>
            </a:duotone>
            <a:lum contrast="91000"/>
          </a:blip>
          <a:stretch>
            <a:fillRect/>
          </a:stretch>
        </p:blipFill>
        <p:spPr>
          <a:xfrm>
            <a:off x="8360070" y="1979752"/>
            <a:ext cx="267551" cy="289041"/>
          </a:xfrm>
          <a:prstGeom prst="rect">
            <a:avLst/>
          </a:prstGeom>
          <a:ln>
            <a:noFill/>
          </a:ln>
        </p:spPr>
      </p:pic>
      <p:pic>
        <p:nvPicPr>
          <p:cNvPr id="79" name="Picture 78"/>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8430770" y="2170342"/>
            <a:ext cx="267551" cy="289041"/>
          </a:xfrm>
          <a:prstGeom prst="rect">
            <a:avLst/>
          </a:prstGeom>
          <a:ln>
            <a:noFill/>
          </a:ln>
        </p:spPr>
      </p:pic>
      <p:pic>
        <p:nvPicPr>
          <p:cNvPr id="80" name="Picture 79"/>
          <p:cNvPicPr>
            <a:picLocks noChangeAspect="1"/>
          </p:cNvPicPr>
          <p:nvPr/>
        </p:nvPicPr>
        <p:blipFill>
          <a:blip r:embed="rId2">
            <a:biLevel thresh="25000"/>
          </a:blip>
          <a:stretch>
            <a:fillRect/>
          </a:stretch>
        </p:blipFill>
        <p:spPr>
          <a:xfrm>
            <a:off x="8561756" y="1981225"/>
            <a:ext cx="267551" cy="289041"/>
          </a:xfrm>
          <a:prstGeom prst="rect">
            <a:avLst/>
          </a:prstGeom>
          <a:ln>
            <a:noFill/>
          </a:ln>
        </p:spPr>
      </p:pic>
      <p:pic>
        <p:nvPicPr>
          <p:cNvPr id="81" name="Picture 80"/>
          <p:cNvPicPr>
            <a:picLocks noChangeAspect="1"/>
          </p:cNvPicPr>
          <p:nvPr/>
        </p:nvPicPr>
        <p:blipFill>
          <a:blip r:embed="rId2">
            <a:biLevel thresh="25000"/>
          </a:blip>
          <a:stretch>
            <a:fillRect/>
          </a:stretch>
        </p:blipFill>
        <p:spPr>
          <a:xfrm>
            <a:off x="8171085" y="1586636"/>
            <a:ext cx="267551" cy="289041"/>
          </a:xfrm>
          <a:prstGeom prst="rect">
            <a:avLst/>
          </a:prstGeom>
          <a:ln>
            <a:noFill/>
          </a:ln>
        </p:spPr>
      </p:pic>
      <p:pic>
        <p:nvPicPr>
          <p:cNvPr id="82" name="Picture 81"/>
          <p:cNvPicPr>
            <a:picLocks noChangeAspect="1"/>
          </p:cNvPicPr>
          <p:nvPr/>
        </p:nvPicPr>
        <p:blipFill>
          <a:blip r:embed="rId2">
            <a:biLevel thresh="25000"/>
          </a:blip>
          <a:stretch>
            <a:fillRect/>
          </a:stretch>
        </p:blipFill>
        <p:spPr>
          <a:xfrm>
            <a:off x="8649966" y="1527068"/>
            <a:ext cx="267551" cy="289041"/>
          </a:xfrm>
          <a:prstGeom prst="rect">
            <a:avLst/>
          </a:prstGeom>
          <a:ln>
            <a:noFill/>
          </a:ln>
        </p:spPr>
      </p:pic>
      <p:pic>
        <p:nvPicPr>
          <p:cNvPr id="83" name="Picture 82"/>
          <p:cNvPicPr>
            <a:picLocks noChangeAspect="1"/>
          </p:cNvPicPr>
          <p:nvPr/>
        </p:nvPicPr>
        <p:blipFill>
          <a:blip r:embed="rId2">
            <a:duotone>
              <a:prstClr val="black"/>
              <a:schemeClr val="tx2">
                <a:tint val="45000"/>
                <a:satMod val="400000"/>
              </a:schemeClr>
            </a:duotone>
            <a:lum contrast="91000"/>
          </a:blip>
          <a:stretch>
            <a:fillRect/>
          </a:stretch>
        </p:blipFill>
        <p:spPr>
          <a:xfrm>
            <a:off x="8521518" y="1723520"/>
            <a:ext cx="267551" cy="289041"/>
          </a:xfrm>
          <a:prstGeom prst="rect">
            <a:avLst/>
          </a:prstGeom>
          <a:ln>
            <a:noFill/>
          </a:ln>
        </p:spPr>
      </p:pic>
      <p:pic>
        <p:nvPicPr>
          <p:cNvPr id="84" name="Picture 83"/>
          <p:cNvPicPr>
            <a:picLocks noChangeAspect="1"/>
          </p:cNvPicPr>
          <p:nvPr/>
        </p:nvPicPr>
        <p:blipFill>
          <a:blip r:embed="rId2">
            <a:biLevel thresh="25000"/>
          </a:blip>
          <a:stretch>
            <a:fillRect/>
          </a:stretch>
        </p:blipFill>
        <p:spPr>
          <a:xfrm>
            <a:off x="8745338" y="1717658"/>
            <a:ext cx="267551" cy="289041"/>
          </a:xfrm>
          <a:prstGeom prst="rect">
            <a:avLst/>
          </a:prstGeom>
          <a:ln>
            <a:noFill/>
          </a:ln>
        </p:spPr>
      </p:pic>
      <p:pic>
        <p:nvPicPr>
          <p:cNvPr id="85" name="Picture 84"/>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8409322" y="1525176"/>
            <a:ext cx="267551" cy="289041"/>
          </a:xfrm>
          <a:prstGeom prst="rect">
            <a:avLst/>
          </a:prstGeom>
          <a:ln>
            <a:noFill/>
          </a:ln>
        </p:spPr>
      </p:pic>
      <p:pic>
        <p:nvPicPr>
          <p:cNvPr id="86" name="Picture 85"/>
          <p:cNvPicPr>
            <a:picLocks noChangeAspect="1"/>
          </p:cNvPicPr>
          <p:nvPr/>
        </p:nvPicPr>
        <p:blipFill>
          <a:blip r:embed="rId2">
            <a:duotone>
              <a:prstClr val="black"/>
              <a:schemeClr val="tx2">
                <a:tint val="45000"/>
                <a:satMod val="400000"/>
              </a:schemeClr>
            </a:duotone>
            <a:lum contrast="91000"/>
          </a:blip>
          <a:stretch>
            <a:fillRect/>
          </a:stretch>
        </p:blipFill>
        <p:spPr>
          <a:xfrm>
            <a:off x="8537084" y="1348414"/>
            <a:ext cx="267551" cy="289041"/>
          </a:xfrm>
          <a:prstGeom prst="rect">
            <a:avLst/>
          </a:prstGeom>
          <a:ln>
            <a:noFill/>
          </a:ln>
        </p:spPr>
      </p:pic>
      <p:pic>
        <p:nvPicPr>
          <p:cNvPr id="87" name="Picture 86"/>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8802400" y="1348414"/>
            <a:ext cx="267551" cy="289041"/>
          </a:xfrm>
          <a:prstGeom prst="rect">
            <a:avLst/>
          </a:prstGeom>
          <a:ln>
            <a:noFill/>
          </a:ln>
        </p:spPr>
      </p:pic>
      <p:pic>
        <p:nvPicPr>
          <p:cNvPr id="88" name="Picture 87"/>
          <p:cNvPicPr>
            <a:picLocks noChangeAspect="1"/>
          </p:cNvPicPr>
          <p:nvPr/>
        </p:nvPicPr>
        <p:blipFill>
          <a:blip r:embed="rId2">
            <a:duotone>
              <a:prstClr val="black"/>
              <a:schemeClr val="tx2">
                <a:tint val="45000"/>
                <a:satMod val="400000"/>
              </a:schemeClr>
            </a:duotone>
            <a:lum contrast="91000"/>
          </a:blip>
          <a:stretch>
            <a:fillRect/>
          </a:stretch>
        </p:blipFill>
        <p:spPr>
          <a:xfrm>
            <a:off x="8873100" y="1539004"/>
            <a:ext cx="267551" cy="289041"/>
          </a:xfrm>
          <a:prstGeom prst="rect">
            <a:avLst/>
          </a:prstGeom>
          <a:ln>
            <a:noFill/>
          </a:ln>
        </p:spPr>
      </p:pic>
      <p:pic>
        <p:nvPicPr>
          <p:cNvPr id="89" name="Picture 88"/>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8943800" y="1729594"/>
            <a:ext cx="267551" cy="289041"/>
          </a:xfrm>
          <a:prstGeom prst="rect">
            <a:avLst/>
          </a:prstGeom>
          <a:ln>
            <a:noFill/>
          </a:ln>
        </p:spPr>
      </p:pic>
      <p:pic>
        <p:nvPicPr>
          <p:cNvPr id="90" name="Picture 89"/>
          <p:cNvPicPr>
            <a:picLocks noChangeAspect="1"/>
          </p:cNvPicPr>
          <p:nvPr/>
        </p:nvPicPr>
        <p:blipFill>
          <a:blip r:embed="rId2">
            <a:biLevel thresh="25000"/>
          </a:blip>
          <a:stretch>
            <a:fillRect/>
          </a:stretch>
        </p:blipFill>
        <p:spPr>
          <a:xfrm>
            <a:off x="9074786" y="1540477"/>
            <a:ext cx="267551" cy="289041"/>
          </a:xfrm>
          <a:prstGeom prst="rect">
            <a:avLst/>
          </a:prstGeom>
          <a:ln>
            <a:noFill/>
          </a:ln>
        </p:spPr>
      </p:pic>
      <p:pic>
        <p:nvPicPr>
          <p:cNvPr id="91" name="Picture 90"/>
          <p:cNvPicPr>
            <a:picLocks noChangeAspect="1"/>
          </p:cNvPicPr>
          <p:nvPr/>
        </p:nvPicPr>
        <p:blipFill>
          <a:blip r:embed="rId2">
            <a:biLevel thresh="25000"/>
          </a:blip>
          <a:stretch>
            <a:fillRect/>
          </a:stretch>
        </p:blipFill>
        <p:spPr>
          <a:xfrm>
            <a:off x="8647420" y="1336478"/>
            <a:ext cx="267551" cy="289041"/>
          </a:xfrm>
          <a:prstGeom prst="rect">
            <a:avLst/>
          </a:prstGeom>
          <a:ln>
            <a:noFill/>
          </a:ln>
        </p:spPr>
      </p:pic>
      <p:pic>
        <p:nvPicPr>
          <p:cNvPr id="92" name="Picture 91"/>
          <p:cNvPicPr>
            <a:picLocks noChangeAspect="1"/>
          </p:cNvPicPr>
          <p:nvPr/>
        </p:nvPicPr>
        <p:blipFill>
          <a:blip r:embed="rId2">
            <a:biLevel thresh="25000"/>
          </a:blip>
          <a:stretch>
            <a:fillRect/>
          </a:stretch>
        </p:blipFill>
        <p:spPr>
          <a:xfrm>
            <a:off x="8004748" y="1620471"/>
            <a:ext cx="267551" cy="289041"/>
          </a:xfrm>
          <a:prstGeom prst="rect">
            <a:avLst/>
          </a:prstGeom>
          <a:ln>
            <a:noFill/>
          </a:ln>
        </p:spPr>
      </p:pic>
      <p:pic>
        <p:nvPicPr>
          <p:cNvPr id="93" name="Picture 92"/>
          <p:cNvPicPr>
            <a:picLocks noChangeAspect="1"/>
          </p:cNvPicPr>
          <p:nvPr/>
        </p:nvPicPr>
        <p:blipFill>
          <a:blip r:embed="rId2">
            <a:duotone>
              <a:prstClr val="black"/>
              <a:schemeClr val="tx2">
                <a:tint val="45000"/>
                <a:satMod val="400000"/>
              </a:schemeClr>
            </a:duotone>
            <a:lum contrast="91000"/>
          </a:blip>
          <a:stretch>
            <a:fillRect/>
          </a:stretch>
        </p:blipFill>
        <p:spPr>
          <a:xfrm>
            <a:off x="8815101" y="2015409"/>
            <a:ext cx="267551" cy="289041"/>
          </a:xfrm>
          <a:prstGeom prst="rect">
            <a:avLst/>
          </a:prstGeom>
          <a:ln>
            <a:noFill/>
          </a:ln>
        </p:spPr>
      </p:pic>
      <p:pic>
        <p:nvPicPr>
          <p:cNvPr id="94" name="Picture 93"/>
          <p:cNvPicPr>
            <a:picLocks noChangeAspect="1"/>
          </p:cNvPicPr>
          <p:nvPr/>
        </p:nvPicPr>
        <p:blipFill>
          <a:blip r:embed="rId2">
            <a:biLevel thresh="25000"/>
          </a:blip>
          <a:stretch>
            <a:fillRect/>
          </a:stretch>
        </p:blipFill>
        <p:spPr>
          <a:xfrm>
            <a:off x="8119426" y="1306557"/>
            <a:ext cx="267551" cy="289041"/>
          </a:xfrm>
          <a:prstGeom prst="rect">
            <a:avLst/>
          </a:prstGeom>
          <a:ln>
            <a:noFill/>
          </a:ln>
        </p:spPr>
      </p:pic>
      <p:pic>
        <p:nvPicPr>
          <p:cNvPr id="95" name="Picture 94"/>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7848838" y="1731067"/>
            <a:ext cx="267551" cy="289041"/>
          </a:xfrm>
          <a:prstGeom prst="rect">
            <a:avLst/>
          </a:prstGeom>
          <a:ln>
            <a:noFill/>
          </a:ln>
        </p:spPr>
      </p:pic>
      <p:pic>
        <p:nvPicPr>
          <p:cNvPr id="96" name="Picture 95"/>
          <p:cNvPicPr>
            <a:picLocks noChangeAspect="1"/>
          </p:cNvPicPr>
          <p:nvPr/>
        </p:nvPicPr>
        <p:blipFill>
          <a:blip r:embed="rId2">
            <a:duotone>
              <a:prstClr val="black"/>
              <a:schemeClr val="tx2">
                <a:tint val="45000"/>
                <a:satMod val="400000"/>
              </a:schemeClr>
            </a:duotone>
            <a:lum contrast="91000"/>
          </a:blip>
          <a:stretch>
            <a:fillRect/>
          </a:stretch>
        </p:blipFill>
        <p:spPr>
          <a:xfrm>
            <a:off x="8625294" y="2204685"/>
            <a:ext cx="267551" cy="289041"/>
          </a:xfrm>
          <a:prstGeom prst="rect">
            <a:avLst/>
          </a:prstGeom>
          <a:ln>
            <a:noFill/>
          </a:ln>
        </p:spPr>
      </p:pic>
      <p:pic>
        <p:nvPicPr>
          <p:cNvPr id="97" name="Picture 96"/>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7955573" y="1457913"/>
            <a:ext cx="267551" cy="289041"/>
          </a:xfrm>
          <a:prstGeom prst="rect">
            <a:avLst/>
          </a:prstGeom>
          <a:ln>
            <a:noFill/>
          </a:ln>
        </p:spPr>
      </p:pic>
      <p:pic>
        <p:nvPicPr>
          <p:cNvPr id="98" name="Picture 97"/>
          <p:cNvPicPr>
            <a:picLocks noChangeAspect="1"/>
          </p:cNvPicPr>
          <p:nvPr/>
        </p:nvPicPr>
        <p:blipFill>
          <a:blip r:embed="rId2">
            <a:duotone>
              <a:prstClr val="black"/>
              <a:schemeClr val="tx2">
                <a:tint val="45000"/>
                <a:satMod val="400000"/>
              </a:schemeClr>
            </a:duotone>
            <a:lum contrast="91000"/>
          </a:blip>
          <a:stretch>
            <a:fillRect/>
          </a:stretch>
        </p:blipFill>
        <p:spPr>
          <a:xfrm>
            <a:off x="8294644" y="1622363"/>
            <a:ext cx="267551" cy="289041"/>
          </a:xfrm>
          <a:prstGeom prst="rect">
            <a:avLst/>
          </a:prstGeom>
          <a:ln>
            <a:noFill/>
          </a:ln>
        </p:spPr>
      </p:pic>
      <p:pic>
        <p:nvPicPr>
          <p:cNvPr id="99" name="Picture 98"/>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8317888" y="1318493"/>
            <a:ext cx="267551" cy="289041"/>
          </a:xfrm>
          <a:prstGeom prst="rect">
            <a:avLst/>
          </a:prstGeom>
          <a:ln>
            <a:noFill/>
          </a:ln>
        </p:spPr>
      </p:pic>
      <p:pic>
        <p:nvPicPr>
          <p:cNvPr id="100" name="Picture 99"/>
          <p:cNvPicPr>
            <a:picLocks noChangeAspect="1"/>
          </p:cNvPicPr>
          <p:nvPr/>
        </p:nvPicPr>
        <p:blipFill>
          <a:blip r:embed="rId2">
            <a:biLevel thresh="25000"/>
          </a:blip>
          <a:stretch>
            <a:fillRect/>
          </a:stretch>
        </p:blipFill>
        <p:spPr>
          <a:xfrm>
            <a:off x="8420675" y="1834055"/>
            <a:ext cx="267551" cy="289041"/>
          </a:xfrm>
          <a:prstGeom prst="rect">
            <a:avLst/>
          </a:prstGeom>
          <a:ln>
            <a:noFill/>
          </a:ln>
        </p:spPr>
      </p:pic>
      <p:pic>
        <p:nvPicPr>
          <p:cNvPr id="101" name="Picture 100"/>
          <p:cNvPicPr>
            <a:picLocks noChangeAspect="1"/>
          </p:cNvPicPr>
          <p:nvPr/>
        </p:nvPicPr>
        <p:blipFill>
          <a:blip r:embed="rId2">
            <a:biLevel thresh="25000"/>
          </a:blip>
          <a:stretch>
            <a:fillRect/>
          </a:stretch>
        </p:blipFill>
        <p:spPr>
          <a:xfrm>
            <a:off x="8735630" y="1885930"/>
            <a:ext cx="267551" cy="289041"/>
          </a:xfrm>
          <a:prstGeom prst="rect">
            <a:avLst/>
          </a:prstGeom>
          <a:ln>
            <a:noFill/>
          </a:ln>
        </p:spPr>
      </p:pic>
      <p:pic>
        <p:nvPicPr>
          <p:cNvPr id="102" name="Picture 101"/>
          <p:cNvPicPr>
            <a:picLocks noChangeAspect="1"/>
          </p:cNvPicPr>
          <p:nvPr/>
        </p:nvPicPr>
        <p:blipFill>
          <a:blip r:embed="rId2">
            <a:biLevel thresh="25000"/>
          </a:blip>
          <a:stretch>
            <a:fillRect/>
          </a:stretch>
        </p:blipFill>
        <p:spPr>
          <a:xfrm>
            <a:off x="8022414" y="2024645"/>
            <a:ext cx="267551" cy="289041"/>
          </a:xfrm>
          <a:prstGeom prst="rect">
            <a:avLst/>
          </a:prstGeom>
          <a:ln>
            <a:noFill/>
          </a:ln>
        </p:spPr>
      </p:pic>
      <p:pic>
        <p:nvPicPr>
          <p:cNvPr id="103" name="Picture 102"/>
          <p:cNvPicPr>
            <a:picLocks noChangeAspect="1"/>
          </p:cNvPicPr>
          <p:nvPr/>
        </p:nvPicPr>
        <p:blipFill>
          <a:blip r:embed="rId2">
            <a:duotone>
              <a:prstClr val="black"/>
              <a:schemeClr val="tx2">
                <a:tint val="45000"/>
                <a:satMod val="400000"/>
              </a:schemeClr>
            </a:duotone>
            <a:lum contrast="91000"/>
          </a:blip>
          <a:stretch>
            <a:fillRect/>
          </a:stretch>
        </p:blipFill>
        <p:spPr>
          <a:xfrm>
            <a:off x="8559981" y="1820874"/>
            <a:ext cx="267551" cy="289041"/>
          </a:xfrm>
          <a:prstGeom prst="rect">
            <a:avLst/>
          </a:prstGeom>
          <a:ln>
            <a:noFill/>
          </a:ln>
        </p:spPr>
      </p:pic>
      <p:pic>
        <p:nvPicPr>
          <p:cNvPr id="104" name="Picture 103"/>
          <p:cNvPicPr>
            <a:picLocks noChangeAspect="1"/>
          </p:cNvPicPr>
          <p:nvPr/>
        </p:nvPicPr>
        <p:blipFill>
          <a:blip r:embed="rId2">
            <a:biLevel thresh="25000"/>
          </a:blip>
          <a:stretch>
            <a:fillRect/>
          </a:stretch>
        </p:blipFill>
        <p:spPr>
          <a:xfrm>
            <a:off x="7907075" y="2348996"/>
            <a:ext cx="267551" cy="289041"/>
          </a:xfrm>
          <a:prstGeom prst="rect">
            <a:avLst/>
          </a:prstGeom>
          <a:ln>
            <a:noFill/>
          </a:ln>
        </p:spPr>
      </p:pic>
      <p:pic>
        <p:nvPicPr>
          <p:cNvPr id="105" name="Picture 104"/>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8162686" y="1766101"/>
            <a:ext cx="267551" cy="289041"/>
          </a:xfrm>
          <a:prstGeom prst="rect">
            <a:avLst/>
          </a:prstGeom>
          <a:ln>
            <a:noFill/>
          </a:ln>
        </p:spPr>
      </p:pic>
      <p:pic>
        <p:nvPicPr>
          <p:cNvPr id="106" name="Picture 105"/>
          <p:cNvPicPr>
            <a:picLocks noChangeAspect="1"/>
          </p:cNvPicPr>
          <p:nvPr/>
        </p:nvPicPr>
        <p:blipFill>
          <a:blip r:embed="rId2">
            <a:duotone>
              <a:prstClr val="black"/>
              <a:schemeClr val="tx2">
                <a:tint val="45000"/>
                <a:satMod val="400000"/>
              </a:schemeClr>
            </a:duotone>
            <a:lum contrast="91000"/>
          </a:blip>
          <a:stretch>
            <a:fillRect/>
          </a:stretch>
        </p:blipFill>
        <p:spPr>
          <a:xfrm>
            <a:off x="8196306" y="1884457"/>
            <a:ext cx="267551" cy="289041"/>
          </a:xfrm>
          <a:prstGeom prst="rect">
            <a:avLst/>
          </a:prstGeom>
          <a:ln>
            <a:noFill/>
          </a:ln>
        </p:spPr>
      </p:pic>
      <p:pic>
        <p:nvPicPr>
          <p:cNvPr id="109" name="Picture 108"/>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8211372" y="1474862"/>
            <a:ext cx="267551" cy="289041"/>
          </a:xfrm>
          <a:prstGeom prst="rect">
            <a:avLst/>
          </a:prstGeom>
          <a:ln>
            <a:noFill/>
          </a:ln>
        </p:spPr>
      </p:pic>
      <p:pic>
        <p:nvPicPr>
          <p:cNvPr id="117" name="Picture 116"/>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7648783" y="1339178"/>
            <a:ext cx="267551" cy="289041"/>
          </a:xfrm>
          <a:prstGeom prst="rect">
            <a:avLst/>
          </a:prstGeom>
          <a:ln>
            <a:noFill/>
          </a:ln>
        </p:spPr>
      </p:pic>
      <p:pic>
        <p:nvPicPr>
          <p:cNvPr id="118" name="Picture 117"/>
          <p:cNvPicPr>
            <a:picLocks noChangeAspect="1"/>
          </p:cNvPicPr>
          <p:nvPr/>
        </p:nvPicPr>
        <p:blipFill>
          <a:blip r:embed="rId2">
            <a:duotone>
              <a:prstClr val="black"/>
              <a:schemeClr val="tx2">
                <a:tint val="45000"/>
                <a:satMod val="400000"/>
              </a:schemeClr>
            </a:duotone>
            <a:lum contrast="91000"/>
          </a:blip>
          <a:stretch>
            <a:fillRect/>
          </a:stretch>
        </p:blipFill>
        <p:spPr>
          <a:xfrm>
            <a:off x="7567735" y="1529768"/>
            <a:ext cx="267551" cy="289041"/>
          </a:xfrm>
          <a:prstGeom prst="rect">
            <a:avLst/>
          </a:prstGeom>
          <a:ln>
            <a:noFill/>
          </a:ln>
        </p:spPr>
      </p:pic>
      <p:pic>
        <p:nvPicPr>
          <p:cNvPr id="119" name="Picture 118"/>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7638435" y="1720358"/>
            <a:ext cx="267551" cy="289041"/>
          </a:xfrm>
          <a:prstGeom prst="rect">
            <a:avLst/>
          </a:prstGeom>
          <a:ln>
            <a:noFill/>
          </a:ln>
        </p:spPr>
      </p:pic>
      <p:pic>
        <p:nvPicPr>
          <p:cNvPr id="120" name="Picture 119"/>
          <p:cNvPicPr>
            <a:picLocks noChangeAspect="1"/>
          </p:cNvPicPr>
          <p:nvPr/>
        </p:nvPicPr>
        <p:blipFill>
          <a:blip r:embed="rId2">
            <a:biLevel thresh="25000"/>
          </a:blip>
          <a:stretch>
            <a:fillRect/>
          </a:stretch>
        </p:blipFill>
        <p:spPr>
          <a:xfrm>
            <a:off x="7769421" y="1531241"/>
            <a:ext cx="267551" cy="289041"/>
          </a:xfrm>
          <a:prstGeom prst="rect">
            <a:avLst/>
          </a:prstGeom>
          <a:ln>
            <a:noFill/>
          </a:ln>
        </p:spPr>
      </p:pic>
      <p:pic>
        <p:nvPicPr>
          <p:cNvPr id="121" name="Picture 120"/>
          <p:cNvPicPr>
            <a:picLocks noChangeAspect="1"/>
          </p:cNvPicPr>
          <p:nvPr/>
        </p:nvPicPr>
        <p:blipFill>
          <a:blip r:embed="rId2">
            <a:biLevel thresh="25000"/>
          </a:blip>
          <a:stretch>
            <a:fillRect/>
          </a:stretch>
        </p:blipFill>
        <p:spPr>
          <a:xfrm>
            <a:off x="7905427" y="1297910"/>
            <a:ext cx="267551" cy="289041"/>
          </a:xfrm>
          <a:prstGeom prst="rect">
            <a:avLst/>
          </a:prstGeom>
          <a:ln>
            <a:noFill/>
          </a:ln>
        </p:spPr>
      </p:pic>
      <p:pic>
        <p:nvPicPr>
          <p:cNvPr id="123" name="Picture 122"/>
          <p:cNvPicPr>
            <a:picLocks noChangeAspect="1"/>
          </p:cNvPicPr>
          <p:nvPr/>
        </p:nvPicPr>
        <p:blipFill>
          <a:blip r:embed="rId2">
            <a:duotone>
              <a:prstClr val="black"/>
              <a:schemeClr val="tx2">
                <a:tint val="45000"/>
                <a:satMod val="400000"/>
              </a:schemeClr>
            </a:duotone>
            <a:lum contrast="91000"/>
          </a:blip>
          <a:stretch>
            <a:fillRect/>
          </a:stretch>
        </p:blipFill>
        <p:spPr>
          <a:xfrm>
            <a:off x="7509736" y="2006173"/>
            <a:ext cx="267551" cy="289041"/>
          </a:xfrm>
          <a:prstGeom prst="rect">
            <a:avLst/>
          </a:prstGeom>
          <a:ln>
            <a:noFill/>
          </a:ln>
        </p:spPr>
      </p:pic>
      <p:pic>
        <p:nvPicPr>
          <p:cNvPr id="125" name="Picture 124"/>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7713914" y="1894743"/>
            <a:ext cx="267551" cy="289041"/>
          </a:xfrm>
          <a:prstGeom prst="rect">
            <a:avLst/>
          </a:prstGeom>
          <a:ln>
            <a:noFill/>
          </a:ln>
        </p:spPr>
      </p:pic>
      <p:pic>
        <p:nvPicPr>
          <p:cNvPr id="132" name="Picture 131"/>
          <p:cNvPicPr>
            <a:picLocks noChangeAspect="1"/>
          </p:cNvPicPr>
          <p:nvPr/>
        </p:nvPicPr>
        <p:blipFill>
          <a:blip r:embed="rId2">
            <a:biLevel thresh="25000"/>
          </a:blip>
          <a:stretch>
            <a:fillRect/>
          </a:stretch>
        </p:blipFill>
        <p:spPr>
          <a:xfrm>
            <a:off x="8516382" y="1185916"/>
            <a:ext cx="267551" cy="289041"/>
          </a:xfrm>
          <a:prstGeom prst="rect">
            <a:avLst/>
          </a:prstGeom>
          <a:ln>
            <a:noFill/>
          </a:ln>
        </p:spPr>
      </p:pic>
      <p:pic>
        <p:nvPicPr>
          <p:cNvPr id="133" name="Picture 132"/>
          <p:cNvPicPr>
            <a:picLocks noChangeAspect="1"/>
          </p:cNvPicPr>
          <p:nvPr/>
        </p:nvPicPr>
        <p:blipFill>
          <a:blip r:embed="rId2">
            <a:duotone>
              <a:prstClr val="black"/>
              <a:schemeClr val="tx2">
                <a:tint val="45000"/>
                <a:satMod val="400000"/>
              </a:schemeClr>
            </a:duotone>
            <a:lum contrast="91000"/>
          </a:blip>
          <a:stretch>
            <a:fillRect/>
          </a:stretch>
        </p:blipFill>
        <p:spPr>
          <a:xfrm>
            <a:off x="8131993" y="2390523"/>
            <a:ext cx="267551" cy="289041"/>
          </a:xfrm>
          <a:prstGeom prst="rect">
            <a:avLst/>
          </a:prstGeom>
          <a:ln>
            <a:noFill/>
          </a:ln>
        </p:spPr>
      </p:pic>
      <p:pic>
        <p:nvPicPr>
          <p:cNvPr id="134" name="Picture 133"/>
          <p:cNvPicPr>
            <a:picLocks noChangeAspect="1"/>
          </p:cNvPicPr>
          <p:nvPr/>
        </p:nvPicPr>
        <p:blipFill>
          <a:blip r:embed="rId2">
            <a:biLevel thresh="25000"/>
          </a:blip>
          <a:stretch>
            <a:fillRect/>
          </a:stretch>
        </p:blipFill>
        <p:spPr>
          <a:xfrm>
            <a:off x="8376123" y="2376172"/>
            <a:ext cx="267551" cy="289041"/>
          </a:xfrm>
          <a:prstGeom prst="rect">
            <a:avLst/>
          </a:prstGeom>
          <a:ln>
            <a:noFill/>
          </a:ln>
        </p:spPr>
      </p:pic>
      <p:pic>
        <p:nvPicPr>
          <p:cNvPr id="135" name="Picture 134"/>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9018296" y="2107046"/>
            <a:ext cx="267551" cy="289041"/>
          </a:xfrm>
          <a:prstGeom prst="rect">
            <a:avLst/>
          </a:prstGeom>
          <a:ln>
            <a:noFill/>
          </a:ln>
        </p:spPr>
      </p:pic>
      <p:pic>
        <p:nvPicPr>
          <p:cNvPr id="136" name="Picture 135"/>
          <p:cNvPicPr>
            <a:picLocks noChangeAspect="1"/>
          </p:cNvPicPr>
          <p:nvPr/>
        </p:nvPicPr>
        <p:blipFill>
          <a:blip r:embed="rId2">
            <a:duotone>
              <a:prstClr val="black"/>
              <a:schemeClr val="tx2">
                <a:tint val="45000"/>
                <a:satMod val="400000"/>
              </a:schemeClr>
            </a:duotone>
            <a:lum contrast="91000"/>
          </a:blip>
          <a:stretch>
            <a:fillRect/>
          </a:stretch>
        </p:blipFill>
        <p:spPr>
          <a:xfrm>
            <a:off x="9194716" y="1863486"/>
            <a:ext cx="267551" cy="289041"/>
          </a:xfrm>
          <a:prstGeom prst="rect">
            <a:avLst/>
          </a:prstGeom>
          <a:ln>
            <a:noFill/>
          </a:ln>
        </p:spPr>
      </p:pic>
      <p:pic>
        <p:nvPicPr>
          <p:cNvPr id="137" name="Picture 136"/>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9414574" y="1873061"/>
            <a:ext cx="267551" cy="289041"/>
          </a:xfrm>
          <a:prstGeom prst="rect">
            <a:avLst/>
          </a:prstGeom>
          <a:ln>
            <a:noFill/>
          </a:ln>
        </p:spPr>
      </p:pic>
      <p:pic>
        <p:nvPicPr>
          <p:cNvPr id="138" name="Picture 137"/>
          <p:cNvPicPr>
            <a:picLocks noChangeAspect="1"/>
          </p:cNvPicPr>
          <p:nvPr/>
        </p:nvPicPr>
        <p:blipFill>
          <a:blip r:embed="rId2">
            <a:duotone>
              <a:prstClr val="black"/>
              <a:schemeClr val="tx2">
                <a:tint val="45000"/>
                <a:satMod val="400000"/>
              </a:schemeClr>
            </a:duotone>
            <a:lum contrast="91000"/>
          </a:blip>
          <a:stretch>
            <a:fillRect/>
          </a:stretch>
        </p:blipFill>
        <p:spPr>
          <a:xfrm>
            <a:off x="8652387" y="2374201"/>
            <a:ext cx="267551" cy="289041"/>
          </a:xfrm>
          <a:prstGeom prst="rect">
            <a:avLst/>
          </a:prstGeom>
          <a:ln>
            <a:noFill/>
          </a:ln>
        </p:spPr>
      </p:pic>
      <p:pic>
        <p:nvPicPr>
          <p:cNvPr id="139" name="Picture 138"/>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8821795" y="2217865"/>
            <a:ext cx="267551" cy="289041"/>
          </a:xfrm>
          <a:prstGeom prst="rect">
            <a:avLst/>
          </a:prstGeom>
          <a:ln>
            <a:noFill/>
          </a:ln>
        </p:spPr>
      </p:pic>
      <p:pic>
        <p:nvPicPr>
          <p:cNvPr id="140" name="Picture 139"/>
          <p:cNvPicPr>
            <a:picLocks noChangeAspect="1"/>
          </p:cNvPicPr>
          <p:nvPr/>
        </p:nvPicPr>
        <p:blipFill>
          <a:blip r:embed="rId2">
            <a:biLevel thresh="25000"/>
          </a:blip>
          <a:stretch>
            <a:fillRect/>
          </a:stretch>
        </p:blipFill>
        <p:spPr>
          <a:xfrm>
            <a:off x="9028626" y="2313056"/>
            <a:ext cx="267551" cy="289041"/>
          </a:xfrm>
          <a:prstGeom prst="rect">
            <a:avLst/>
          </a:prstGeom>
          <a:ln>
            <a:noFill/>
          </a:ln>
        </p:spPr>
      </p:pic>
      <p:pic>
        <p:nvPicPr>
          <p:cNvPr id="141" name="Picture 140"/>
          <p:cNvPicPr>
            <a:picLocks noChangeAspect="1"/>
          </p:cNvPicPr>
          <p:nvPr/>
        </p:nvPicPr>
        <p:blipFill>
          <a:blip r:embed="rId2">
            <a:biLevel thresh="25000"/>
          </a:blip>
          <a:stretch>
            <a:fillRect/>
          </a:stretch>
        </p:blipFill>
        <p:spPr>
          <a:xfrm>
            <a:off x="9541876" y="1527848"/>
            <a:ext cx="267551" cy="289041"/>
          </a:xfrm>
          <a:prstGeom prst="rect">
            <a:avLst/>
          </a:prstGeom>
          <a:ln>
            <a:noFill/>
          </a:ln>
        </p:spPr>
      </p:pic>
      <p:pic>
        <p:nvPicPr>
          <p:cNvPr id="143" name="Picture 142"/>
          <p:cNvPicPr>
            <a:picLocks noChangeAspect="1"/>
          </p:cNvPicPr>
          <p:nvPr/>
        </p:nvPicPr>
        <p:blipFill>
          <a:blip r:embed="rId2">
            <a:duotone>
              <a:prstClr val="black"/>
              <a:schemeClr val="tx2">
                <a:tint val="45000"/>
                <a:satMod val="400000"/>
              </a:schemeClr>
            </a:duotone>
            <a:lum contrast="91000"/>
          </a:blip>
          <a:stretch>
            <a:fillRect/>
          </a:stretch>
        </p:blipFill>
        <p:spPr>
          <a:xfrm>
            <a:off x="9892309" y="1664732"/>
            <a:ext cx="267551" cy="289041"/>
          </a:xfrm>
          <a:prstGeom prst="rect">
            <a:avLst/>
          </a:prstGeom>
          <a:ln>
            <a:noFill/>
          </a:ln>
        </p:spPr>
      </p:pic>
      <p:pic>
        <p:nvPicPr>
          <p:cNvPr id="145" name="Picture 144"/>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9780113" y="1466388"/>
            <a:ext cx="267551" cy="289041"/>
          </a:xfrm>
          <a:prstGeom prst="rect">
            <a:avLst/>
          </a:prstGeom>
          <a:ln>
            <a:noFill/>
          </a:ln>
        </p:spPr>
      </p:pic>
      <p:pic>
        <p:nvPicPr>
          <p:cNvPr id="146" name="Picture 145"/>
          <p:cNvPicPr>
            <a:picLocks noChangeAspect="1"/>
          </p:cNvPicPr>
          <p:nvPr/>
        </p:nvPicPr>
        <p:blipFill>
          <a:blip r:embed="rId2">
            <a:duotone>
              <a:prstClr val="black"/>
              <a:schemeClr val="tx2">
                <a:tint val="45000"/>
                <a:satMod val="400000"/>
              </a:schemeClr>
            </a:duotone>
            <a:lum contrast="91000"/>
          </a:blip>
          <a:stretch>
            <a:fillRect/>
          </a:stretch>
        </p:blipFill>
        <p:spPr>
          <a:xfrm>
            <a:off x="9907875" y="1289626"/>
            <a:ext cx="267551" cy="289041"/>
          </a:xfrm>
          <a:prstGeom prst="rect">
            <a:avLst/>
          </a:prstGeom>
          <a:ln>
            <a:noFill/>
          </a:ln>
        </p:spPr>
      </p:pic>
      <p:pic>
        <p:nvPicPr>
          <p:cNvPr id="152" name="Picture 151"/>
          <p:cNvPicPr>
            <a:picLocks noChangeAspect="1"/>
          </p:cNvPicPr>
          <p:nvPr/>
        </p:nvPicPr>
        <p:blipFill>
          <a:blip r:embed="rId2">
            <a:biLevel thresh="25000"/>
          </a:blip>
          <a:stretch>
            <a:fillRect/>
          </a:stretch>
        </p:blipFill>
        <p:spPr>
          <a:xfrm>
            <a:off x="9375539" y="1561683"/>
            <a:ext cx="267551" cy="289041"/>
          </a:xfrm>
          <a:prstGeom prst="rect">
            <a:avLst/>
          </a:prstGeom>
          <a:ln>
            <a:noFill/>
          </a:ln>
        </p:spPr>
      </p:pic>
      <p:pic>
        <p:nvPicPr>
          <p:cNvPr id="153" name="Picture 152"/>
          <p:cNvPicPr>
            <a:picLocks noChangeAspect="1"/>
          </p:cNvPicPr>
          <p:nvPr/>
        </p:nvPicPr>
        <p:blipFill>
          <a:blip r:embed="rId2">
            <a:duotone>
              <a:prstClr val="black"/>
              <a:schemeClr val="tx2">
                <a:tint val="45000"/>
                <a:satMod val="400000"/>
              </a:schemeClr>
            </a:duotone>
            <a:lum contrast="91000"/>
          </a:blip>
          <a:stretch>
            <a:fillRect/>
          </a:stretch>
        </p:blipFill>
        <p:spPr>
          <a:xfrm>
            <a:off x="9251206" y="2072414"/>
            <a:ext cx="267551" cy="289041"/>
          </a:xfrm>
          <a:prstGeom prst="rect">
            <a:avLst/>
          </a:prstGeom>
          <a:ln>
            <a:noFill/>
          </a:ln>
        </p:spPr>
      </p:pic>
      <p:pic>
        <p:nvPicPr>
          <p:cNvPr id="154" name="Picture 153"/>
          <p:cNvPicPr>
            <a:picLocks noChangeAspect="1"/>
          </p:cNvPicPr>
          <p:nvPr/>
        </p:nvPicPr>
        <p:blipFill>
          <a:blip r:embed="rId2">
            <a:biLevel thresh="25000"/>
          </a:blip>
          <a:stretch>
            <a:fillRect/>
          </a:stretch>
        </p:blipFill>
        <p:spPr>
          <a:xfrm>
            <a:off x="7766575" y="2162102"/>
            <a:ext cx="267551" cy="289041"/>
          </a:xfrm>
          <a:prstGeom prst="rect">
            <a:avLst/>
          </a:prstGeom>
          <a:ln>
            <a:noFill/>
          </a:ln>
        </p:spPr>
      </p:pic>
      <p:pic>
        <p:nvPicPr>
          <p:cNvPr id="155" name="Picture 154"/>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9219629" y="1672279"/>
            <a:ext cx="267551" cy="289041"/>
          </a:xfrm>
          <a:prstGeom prst="rect">
            <a:avLst/>
          </a:prstGeom>
          <a:ln>
            <a:noFill/>
          </a:ln>
        </p:spPr>
      </p:pic>
      <p:pic>
        <p:nvPicPr>
          <p:cNvPr id="156" name="Picture 155"/>
          <p:cNvPicPr>
            <a:picLocks noChangeAspect="1"/>
          </p:cNvPicPr>
          <p:nvPr/>
        </p:nvPicPr>
        <p:blipFill>
          <a:blip r:embed="rId2">
            <a:duotone>
              <a:prstClr val="black"/>
              <a:schemeClr val="tx2">
                <a:tint val="45000"/>
                <a:satMod val="400000"/>
              </a:schemeClr>
            </a:duotone>
            <a:lum contrast="91000"/>
          </a:blip>
          <a:stretch>
            <a:fillRect/>
          </a:stretch>
        </p:blipFill>
        <p:spPr>
          <a:xfrm>
            <a:off x="8995718" y="1928305"/>
            <a:ext cx="267551" cy="289041"/>
          </a:xfrm>
          <a:prstGeom prst="rect">
            <a:avLst/>
          </a:prstGeom>
          <a:ln>
            <a:noFill/>
          </a:ln>
        </p:spPr>
      </p:pic>
      <p:pic>
        <p:nvPicPr>
          <p:cNvPr id="157" name="Picture 156"/>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9326364" y="1399125"/>
            <a:ext cx="267551" cy="289041"/>
          </a:xfrm>
          <a:prstGeom prst="rect">
            <a:avLst/>
          </a:prstGeom>
          <a:ln>
            <a:noFill/>
          </a:ln>
        </p:spPr>
      </p:pic>
      <p:pic>
        <p:nvPicPr>
          <p:cNvPr id="158" name="Picture 157"/>
          <p:cNvPicPr>
            <a:picLocks noChangeAspect="1"/>
          </p:cNvPicPr>
          <p:nvPr/>
        </p:nvPicPr>
        <p:blipFill>
          <a:blip r:embed="rId2">
            <a:duotone>
              <a:prstClr val="black"/>
              <a:schemeClr val="tx2">
                <a:tint val="45000"/>
                <a:satMod val="400000"/>
              </a:schemeClr>
            </a:duotone>
            <a:lum contrast="91000"/>
          </a:blip>
          <a:stretch>
            <a:fillRect/>
          </a:stretch>
        </p:blipFill>
        <p:spPr>
          <a:xfrm>
            <a:off x="9665435" y="1563575"/>
            <a:ext cx="267551" cy="289041"/>
          </a:xfrm>
          <a:prstGeom prst="rect">
            <a:avLst/>
          </a:prstGeom>
          <a:ln>
            <a:noFill/>
          </a:ln>
        </p:spPr>
      </p:pic>
      <p:pic>
        <p:nvPicPr>
          <p:cNvPr id="159" name="Picture 158"/>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9688679" y="1259705"/>
            <a:ext cx="267551" cy="289041"/>
          </a:xfrm>
          <a:prstGeom prst="rect">
            <a:avLst/>
          </a:prstGeom>
          <a:ln>
            <a:noFill/>
          </a:ln>
        </p:spPr>
      </p:pic>
      <p:pic>
        <p:nvPicPr>
          <p:cNvPr id="160" name="Picture 159"/>
          <p:cNvPicPr>
            <a:picLocks noChangeAspect="1"/>
          </p:cNvPicPr>
          <p:nvPr/>
        </p:nvPicPr>
        <p:blipFill>
          <a:blip r:embed="rId2">
            <a:biLevel thresh="25000"/>
          </a:blip>
          <a:stretch>
            <a:fillRect/>
          </a:stretch>
        </p:blipFill>
        <p:spPr>
          <a:xfrm>
            <a:off x="9028626" y="1327242"/>
            <a:ext cx="267551" cy="289041"/>
          </a:xfrm>
          <a:prstGeom prst="rect">
            <a:avLst/>
          </a:prstGeom>
          <a:ln>
            <a:noFill/>
          </a:ln>
        </p:spPr>
      </p:pic>
    </p:spTree>
    <p:extLst>
      <p:ext uri="{BB962C8B-B14F-4D97-AF65-F5344CB8AC3E}">
        <p14:creationId xmlns:p14="http://schemas.microsoft.com/office/powerpoint/2010/main" val="30869049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nodeType="withEffect">
                                  <p:stCondLst>
                                    <p:cond delay="500"/>
                                  </p:stCondLst>
                                  <p:childTnLst>
                                    <p:set>
                                      <p:cBhvr>
                                        <p:cTn id="23" dur="1" fill="hold">
                                          <p:stCondLst>
                                            <p:cond delay="0"/>
                                          </p:stCondLst>
                                        </p:cTn>
                                        <p:tgtEl>
                                          <p:spTgt spid="16"/>
                                        </p:tgtEl>
                                        <p:attrNameLst>
                                          <p:attrName>style.visibility</p:attrName>
                                        </p:attrNameLst>
                                      </p:cBhvr>
                                      <p:to>
                                        <p:strVal val="visible"/>
                                      </p:to>
                                    </p:set>
                                  </p:childTnLst>
                                </p:cTn>
                              </p:par>
                              <p:par>
                                <p:cTn id="24" presetID="1" presetClass="entr" presetSubtype="0" fill="hold" nodeType="withEffect">
                                  <p:stCondLst>
                                    <p:cond delay="50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nodeType="withEffect">
                                  <p:stCondLst>
                                    <p:cond delay="500"/>
                                  </p:stCondLst>
                                  <p:childTnLst>
                                    <p:set>
                                      <p:cBhvr>
                                        <p:cTn id="27" dur="1" fill="hold">
                                          <p:stCondLst>
                                            <p:cond delay="0"/>
                                          </p:stCondLst>
                                        </p:cTn>
                                        <p:tgtEl>
                                          <p:spTgt spid="18"/>
                                        </p:tgtEl>
                                        <p:attrNameLst>
                                          <p:attrName>style.visibility</p:attrName>
                                        </p:attrNameLst>
                                      </p:cBhvr>
                                      <p:to>
                                        <p:strVal val="visible"/>
                                      </p:to>
                                    </p:set>
                                  </p:childTnLst>
                                </p:cTn>
                              </p:par>
                              <p:par>
                                <p:cTn id="28" presetID="1" presetClass="entr" presetSubtype="0" fill="hold" nodeType="withEffect">
                                  <p:stCondLst>
                                    <p:cond delay="500"/>
                                  </p:stCondLst>
                                  <p:childTnLst>
                                    <p:set>
                                      <p:cBhvr>
                                        <p:cTn id="29" dur="1" fill="hold">
                                          <p:stCondLst>
                                            <p:cond delay="0"/>
                                          </p:stCondLst>
                                        </p:cTn>
                                        <p:tgtEl>
                                          <p:spTgt spid="19"/>
                                        </p:tgtEl>
                                        <p:attrNameLst>
                                          <p:attrName>style.visibility</p:attrName>
                                        </p:attrNameLst>
                                      </p:cBhvr>
                                      <p:to>
                                        <p:strVal val="visible"/>
                                      </p:to>
                                    </p:set>
                                  </p:childTnLst>
                                </p:cTn>
                              </p:par>
                              <p:par>
                                <p:cTn id="30" presetID="1" presetClass="entr" presetSubtype="0" fill="hold" nodeType="withEffect">
                                  <p:stCondLst>
                                    <p:cond delay="100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nodeType="withEffect">
                                  <p:stCondLst>
                                    <p:cond delay="1000"/>
                                  </p:stCondLst>
                                  <p:childTnLst>
                                    <p:set>
                                      <p:cBhvr>
                                        <p:cTn id="33" dur="1" fill="hold">
                                          <p:stCondLst>
                                            <p:cond delay="0"/>
                                          </p:stCondLst>
                                        </p:cTn>
                                        <p:tgtEl>
                                          <p:spTgt spid="24"/>
                                        </p:tgtEl>
                                        <p:attrNameLst>
                                          <p:attrName>style.visibility</p:attrName>
                                        </p:attrNameLst>
                                      </p:cBhvr>
                                      <p:to>
                                        <p:strVal val="visible"/>
                                      </p:to>
                                    </p:set>
                                  </p:childTnLst>
                                </p:cTn>
                              </p:par>
                              <p:par>
                                <p:cTn id="34" presetID="1" presetClass="entr" presetSubtype="0" fill="hold" nodeType="withEffect">
                                  <p:stCondLst>
                                    <p:cond delay="1000"/>
                                  </p:stCondLst>
                                  <p:childTnLst>
                                    <p:set>
                                      <p:cBhvr>
                                        <p:cTn id="35" dur="1" fill="hold">
                                          <p:stCondLst>
                                            <p:cond delay="0"/>
                                          </p:stCondLst>
                                        </p:cTn>
                                        <p:tgtEl>
                                          <p:spTgt spid="4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nodeType="withEffect">
                                  <p:stCondLst>
                                    <p:cond delay="50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nodeType="withEffect">
                                  <p:stCondLst>
                                    <p:cond delay="50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nodeType="withEffect">
                                  <p:stCondLst>
                                    <p:cond delay="50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nodeType="withEffect">
                                  <p:stCondLst>
                                    <p:cond delay="50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nodeType="withEffect">
                                  <p:stCondLst>
                                    <p:cond delay="50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ntr" presetSubtype="0" fill="hold" nodeType="withEffect">
                                  <p:stCondLst>
                                    <p:cond delay="1000"/>
                                  </p:stCondLst>
                                  <p:childTnLst>
                                    <p:set>
                                      <p:cBhvr>
                                        <p:cTn id="64" dur="1" fill="hold">
                                          <p:stCondLst>
                                            <p:cond delay="0"/>
                                          </p:stCondLst>
                                        </p:cTn>
                                        <p:tgtEl>
                                          <p:spTgt spid="51"/>
                                        </p:tgtEl>
                                        <p:attrNameLst>
                                          <p:attrName>style.visibility</p:attrName>
                                        </p:attrNameLst>
                                      </p:cBhvr>
                                      <p:to>
                                        <p:strVal val="visible"/>
                                      </p:to>
                                    </p:set>
                                  </p:childTnLst>
                                </p:cTn>
                              </p:par>
                              <p:par>
                                <p:cTn id="65" presetID="1" presetClass="entr" presetSubtype="0" fill="hold" nodeType="withEffect">
                                  <p:stCondLst>
                                    <p:cond delay="1000"/>
                                  </p:stCondLst>
                                  <p:childTnLst>
                                    <p:set>
                                      <p:cBhvr>
                                        <p:cTn id="66" dur="1" fill="hold">
                                          <p:stCondLst>
                                            <p:cond delay="0"/>
                                          </p:stCondLst>
                                        </p:cTn>
                                        <p:tgtEl>
                                          <p:spTgt spid="52"/>
                                        </p:tgtEl>
                                        <p:attrNameLst>
                                          <p:attrName>style.visibility</p:attrName>
                                        </p:attrNameLst>
                                      </p:cBhvr>
                                      <p:to>
                                        <p:strVal val="visible"/>
                                      </p:to>
                                    </p:set>
                                  </p:childTnLst>
                                </p:cTn>
                              </p:par>
                              <p:par>
                                <p:cTn id="67" presetID="1" presetClass="entr" presetSubtype="0" fill="hold" nodeType="withEffect">
                                  <p:stCondLst>
                                    <p:cond delay="1000"/>
                                  </p:stCondLst>
                                  <p:childTnLst>
                                    <p:set>
                                      <p:cBhvr>
                                        <p:cTn id="68" dur="1" fill="hold">
                                          <p:stCondLst>
                                            <p:cond delay="0"/>
                                          </p:stCondLst>
                                        </p:cTn>
                                        <p:tgtEl>
                                          <p:spTgt spid="53"/>
                                        </p:tgtEl>
                                        <p:attrNameLst>
                                          <p:attrName>style.visibility</p:attrName>
                                        </p:attrNameLst>
                                      </p:cBhvr>
                                      <p:to>
                                        <p:strVal val="visible"/>
                                      </p:to>
                                    </p:set>
                                  </p:childTnLst>
                                </p:cTn>
                              </p:par>
                              <p:par>
                                <p:cTn id="69" presetID="1" presetClass="entr" presetSubtype="0" fill="hold" nodeType="withEffect">
                                  <p:stCondLst>
                                    <p:cond delay="1000"/>
                                  </p:stCondLst>
                                  <p:childTnLst>
                                    <p:set>
                                      <p:cBhvr>
                                        <p:cTn id="70" dur="1" fill="hold">
                                          <p:stCondLst>
                                            <p:cond delay="0"/>
                                          </p:stCondLst>
                                        </p:cTn>
                                        <p:tgtEl>
                                          <p:spTgt spid="54"/>
                                        </p:tgtEl>
                                        <p:attrNameLst>
                                          <p:attrName>style.visibility</p:attrName>
                                        </p:attrNameLst>
                                      </p:cBhvr>
                                      <p:to>
                                        <p:strVal val="visible"/>
                                      </p:to>
                                    </p:set>
                                  </p:childTnLst>
                                </p:cTn>
                              </p:par>
                              <p:par>
                                <p:cTn id="71" presetID="1" presetClass="entr" presetSubtype="0" fill="hold" nodeType="withEffect">
                                  <p:stCondLst>
                                    <p:cond delay="1000"/>
                                  </p:stCondLst>
                                  <p:childTnLst>
                                    <p:set>
                                      <p:cBhvr>
                                        <p:cTn id="72" dur="1" fill="hold">
                                          <p:stCondLst>
                                            <p:cond delay="0"/>
                                          </p:stCondLst>
                                        </p:cTn>
                                        <p:tgtEl>
                                          <p:spTgt spid="55"/>
                                        </p:tgtEl>
                                        <p:attrNameLst>
                                          <p:attrName>style.visibility</p:attrName>
                                        </p:attrNameLst>
                                      </p:cBhvr>
                                      <p:to>
                                        <p:strVal val="visible"/>
                                      </p:to>
                                    </p:set>
                                  </p:childTnLst>
                                </p:cTn>
                              </p:par>
                              <p:par>
                                <p:cTn id="73" presetID="1" presetClass="entr" presetSubtype="0" fill="hold" nodeType="withEffect">
                                  <p:stCondLst>
                                    <p:cond delay="1000"/>
                                  </p:stCondLst>
                                  <p:childTnLst>
                                    <p:set>
                                      <p:cBhvr>
                                        <p:cTn id="74" dur="1" fill="hold">
                                          <p:stCondLst>
                                            <p:cond delay="0"/>
                                          </p:stCondLst>
                                        </p:cTn>
                                        <p:tgtEl>
                                          <p:spTgt spid="56"/>
                                        </p:tgtEl>
                                        <p:attrNameLst>
                                          <p:attrName>style.visibility</p:attrName>
                                        </p:attrNameLst>
                                      </p:cBhvr>
                                      <p:to>
                                        <p:strVal val="visible"/>
                                      </p:to>
                                    </p:set>
                                  </p:childTnLst>
                                </p:cTn>
                              </p:par>
                              <p:par>
                                <p:cTn id="75" presetID="1" presetClass="entr" presetSubtype="0" fill="hold" nodeType="withEffect">
                                  <p:stCondLst>
                                    <p:cond delay="1000"/>
                                  </p:stCondLst>
                                  <p:childTnLst>
                                    <p:set>
                                      <p:cBhvr>
                                        <p:cTn id="76" dur="1" fill="hold">
                                          <p:stCondLst>
                                            <p:cond delay="0"/>
                                          </p:stCondLst>
                                        </p:cTn>
                                        <p:tgtEl>
                                          <p:spTgt spid="57"/>
                                        </p:tgtEl>
                                        <p:attrNameLst>
                                          <p:attrName>style.visibility</p:attrName>
                                        </p:attrNameLst>
                                      </p:cBhvr>
                                      <p:to>
                                        <p:strVal val="visible"/>
                                      </p:to>
                                    </p:set>
                                  </p:childTnLst>
                                </p:cTn>
                              </p:par>
                              <p:par>
                                <p:cTn id="77" presetID="1" presetClass="entr" presetSubtype="0" fill="hold" nodeType="withEffect">
                                  <p:stCondLst>
                                    <p:cond delay="1000"/>
                                  </p:stCondLst>
                                  <p:childTnLst>
                                    <p:set>
                                      <p:cBhvr>
                                        <p:cTn id="78" dur="1" fill="hold">
                                          <p:stCondLst>
                                            <p:cond delay="0"/>
                                          </p:stCondLst>
                                        </p:cTn>
                                        <p:tgtEl>
                                          <p:spTgt spid="58"/>
                                        </p:tgtEl>
                                        <p:attrNameLst>
                                          <p:attrName>style.visibility</p:attrName>
                                        </p:attrNameLst>
                                      </p:cBhvr>
                                      <p:to>
                                        <p:strVal val="visible"/>
                                      </p:to>
                                    </p:set>
                                  </p:childTnLst>
                                </p:cTn>
                              </p:par>
                              <p:par>
                                <p:cTn id="79" presetID="1" presetClass="entr" presetSubtype="0" fill="hold" nodeType="withEffect">
                                  <p:stCondLst>
                                    <p:cond delay="1500"/>
                                  </p:stCondLst>
                                  <p:childTnLst>
                                    <p:set>
                                      <p:cBhvr>
                                        <p:cTn id="80" dur="1" fill="hold">
                                          <p:stCondLst>
                                            <p:cond delay="0"/>
                                          </p:stCondLst>
                                        </p:cTn>
                                        <p:tgtEl>
                                          <p:spTgt spid="59"/>
                                        </p:tgtEl>
                                        <p:attrNameLst>
                                          <p:attrName>style.visibility</p:attrName>
                                        </p:attrNameLst>
                                      </p:cBhvr>
                                      <p:to>
                                        <p:strVal val="visible"/>
                                      </p:to>
                                    </p:set>
                                  </p:childTnLst>
                                </p:cTn>
                              </p:par>
                              <p:par>
                                <p:cTn id="81" presetID="1" presetClass="entr" presetSubtype="0" fill="hold" nodeType="withEffect">
                                  <p:stCondLst>
                                    <p:cond delay="1500"/>
                                  </p:stCondLst>
                                  <p:childTnLst>
                                    <p:set>
                                      <p:cBhvr>
                                        <p:cTn id="82" dur="1" fill="hold">
                                          <p:stCondLst>
                                            <p:cond delay="0"/>
                                          </p:stCondLst>
                                        </p:cTn>
                                        <p:tgtEl>
                                          <p:spTgt spid="60"/>
                                        </p:tgtEl>
                                        <p:attrNameLst>
                                          <p:attrName>style.visibility</p:attrName>
                                        </p:attrNameLst>
                                      </p:cBhvr>
                                      <p:to>
                                        <p:strVal val="visible"/>
                                      </p:to>
                                    </p:set>
                                  </p:childTnLst>
                                </p:cTn>
                              </p:par>
                              <p:par>
                                <p:cTn id="83" presetID="1" presetClass="entr" presetSubtype="0" fill="hold" nodeType="withEffect">
                                  <p:stCondLst>
                                    <p:cond delay="1500"/>
                                  </p:stCondLst>
                                  <p:childTnLst>
                                    <p:set>
                                      <p:cBhvr>
                                        <p:cTn id="84" dur="1" fill="hold">
                                          <p:stCondLst>
                                            <p:cond delay="0"/>
                                          </p:stCondLst>
                                        </p:cTn>
                                        <p:tgtEl>
                                          <p:spTgt spid="61"/>
                                        </p:tgtEl>
                                        <p:attrNameLst>
                                          <p:attrName>style.visibility</p:attrName>
                                        </p:attrNameLst>
                                      </p:cBhvr>
                                      <p:to>
                                        <p:strVal val="visible"/>
                                      </p:to>
                                    </p:set>
                                  </p:childTnLst>
                                </p:cTn>
                              </p:par>
                              <p:par>
                                <p:cTn id="85" presetID="1" presetClass="entr" presetSubtype="0" fill="hold" nodeType="withEffect">
                                  <p:stCondLst>
                                    <p:cond delay="1500"/>
                                  </p:stCondLst>
                                  <p:childTnLst>
                                    <p:set>
                                      <p:cBhvr>
                                        <p:cTn id="86" dur="1" fill="hold">
                                          <p:stCondLst>
                                            <p:cond delay="0"/>
                                          </p:stCondLst>
                                        </p:cTn>
                                        <p:tgtEl>
                                          <p:spTgt spid="62"/>
                                        </p:tgtEl>
                                        <p:attrNameLst>
                                          <p:attrName>style.visibility</p:attrName>
                                        </p:attrNameLst>
                                      </p:cBhvr>
                                      <p:to>
                                        <p:strVal val="visible"/>
                                      </p:to>
                                    </p:set>
                                  </p:childTnLst>
                                </p:cTn>
                              </p:par>
                              <p:par>
                                <p:cTn id="87" presetID="1" presetClass="entr" presetSubtype="0" fill="hold" nodeType="withEffect">
                                  <p:stCondLst>
                                    <p:cond delay="1500"/>
                                  </p:stCondLst>
                                  <p:childTnLst>
                                    <p:set>
                                      <p:cBhvr>
                                        <p:cTn id="88" dur="1" fill="hold">
                                          <p:stCondLst>
                                            <p:cond delay="0"/>
                                          </p:stCondLst>
                                        </p:cTn>
                                        <p:tgtEl>
                                          <p:spTgt spid="63"/>
                                        </p:tgtEl>
                                        <p:attrNameLst>
                                          <p:attrName>style.visibility</p:attrName>
                                        </p:attrNameLst>
                                      </p:cBhvr>
                                      <p:to>
                                        <p:strVal val="visible"/>
                                      </p:to>
                                    </p:set>
                                  </p:childTnLst>
                                </p:cTn>
                              </p:par>
                              <p:par>
                                <p:cTn id="89" presetID="1" presetClass="entr" presetSubtype="0" fill="hold" nodeType="withEffect">
                                  <p:stCondLst>
                                    <p:cond delay="1500"/>
                                  </p:stCondLst>
                                  <p:childTnLst>
                                    <p:set>
                                      <p:cBhvr>
                                        <p:cTn id="90" dur="1" fill="hold">
                                          <p:stCondLst>
                                            <p:cond delay="0"/>
                                          </p:stCondLst>
                                        </p:cTn>
                                        <p:tgtEl>
                                          <p:spTgt spid="64"/>
                                        </p:tgtEl>
                                        <p:attrNameLst>
                                          <p:attrName>style.visibility</p:attrName>
                                        </p:attrNameLst>
                                      </p:cBhvr>
                                      <p:to>
                                        <p:strVal val="visible"/>
                                      </p:to>
                                    </p:set>
                                  </p:childTnLst>
                                </p:cTn>
                              </p:par>
                              <p:par>
                                <p:cTn id="91" presetID="1" presetClass="entr" presetSubtype="0" fill="hold" nodeType="withEffect">
                                  <p:stCondLst>
                                    <p:cond delay="1500"/>
                                  </p:stCondLst>
                                  <p:childTnLst>
                                    <p:set>
                                      <p:cBhvr>
                                        <p:cTn id="92" dur="1" fill="hold">
                                          <p:stCondLst>
                                            <p:cond delay="0"/>
                                          </p:stCondLst>
                                        </p:cTn>
                                        <p:tgtEl>
                                          <p:spTgt spid="65"/>
                                        </p:tgtEl>
                                        <p:attrNameLst>
                                          <p:attrName>style.visibility</p:attrName>
                                        </p:attrNameLst>
                                      </p:cBhvr>
                                      <p:to>
                                        <p:strVal val="visible"/>
                                      </p:to>
                                    </p:set>
                                  </p:childTnLst>
                                </p:cTn>
                              </p:par>
                              <p:par>
                                <p:cTn id="93" presetID="1" presetClass="entr" presetSubtype="0" fill="hold" nodeType="withEffect">
                                  <p:stCondLst>
                                    <p:cond delay="1500"/>
                                  </p:stCondLst>
                                  <p:childTnLst>
                                    <p:set>
                                      <p:cBhvr>
                                        <p:cTn id="94" dur="1" fill="hold">
                                          <p:stCondLst>
                                            <p:cond delay="0"/>
                                          </p:stCondLst>
                                        </p:cTn>
                                        <p:tgtEl>
                                          <p:spTgt spid="66"/>
                                        </p:tgtEl>
                                        <p:attrNameLst>
                                          <p:attrName>style.visibility</p:attrName>
                                        </p:attrNameLst>
                                      </p:cBhvr>
                                      <p:to>
                                        <p:strVal val="visible"/>
                                      </p:to>
                                    </p:set>
                                  </p:childTnLst>
                                </p:cTn>
                              </p:par>
                              <p:par>
                                <p:cTn id="95" presetID="1" presetClass="entr" presetSubtype="0" fill="hold" nodeType="withEffect">
                                  <p:stCondLst>
                                    <p:cond delay="1500"/>
                                  </p:stCondLst>
                                  <p:childTnLst>
                                    <p:set>
                                      <p:cBhvr>
                                        <p:cTn id="96" dur="1" fill="hold">
                                          <p:stCondLst>
                                            <p:cond delay="0"/>
                                          </p:stCondLst>
                                        </p:cTn>
                                        <p:tgtEl>
                                          <p:spTgt spid="67"/>
                                        </p:tgtEl>
                                        <p:attrNameLst>
                                          <p:attrName>style.visibility</p:attrName>
                                        </p:attrNameLst>
                                      </p:cBhvr>
                                      <p:to>
                                        <p:strVal val="visible"/>
                                      </p:to>
                                    </p:set>
                                  </p:childTnLst>
                                </p:cTn>
                              </p:par>
                              <p:par>
                                <p:cTn id="97" presetID="1" presetClass="entr" presetSubtype="0" fill="hold" nodeType="withEffect">
                                  <p:stCondLst>
                                    <p:cond delay="1500"/>
                                  </p:stCondLst>
                                  <p:childTnLst>
                                    <p:set>
                                      <p:cBhvr>
                                        <p:cTn id="98" dur="1" fill="hold">
                                          <p:stCondLst>
                                            <p:cond delay="0"/>
                                          </p:stCondLst>
                                        </p:cTn>
                                        <p:tgtEl>
                                          <p:spTgt spid="68"/>
                                        </p:tgtEl>
                                        <p:attrNameLst>
                                          <p:attrName>style.visibility</p:attrName>
                                        </p:attrNameLst>
                                      </p:cBhvr>
                                      <p:to>
                                        <p:strVal val="visible"/>
                                      </p:to>
                                    </p:set>
                                  </p:childTnLst>
                                </p:cTn>
                              </p:par>
                              <p:par>
                                <p:cTn id="99" presetID="1" presetClass="entr" presetSubtype="0" fill="hold" nodeType="withEffect">
                                  <p:stCondLst>
                                    <p:cond delay="1500"/>
                                  </p:stCondLst>
                                  <p:childTnLst>
                                    <p:set>
                                      <p:cBhvr>
                                        <p:cTn id="100" dur="1" fill="hold">
                                          <p:stCondLst>
                                            <p:cond delay="0"/>
                                          </p:stCondLst>
                                        </p:cTn>
                                        <p:tgtEl>
                                          <p:spTgt spid="69"/>
                                        </p:tgtEl>
                                        <p:attrNameLst>
                                          <p:attrName>style.visibility</p:attrName>
                                        </p:attrNameLst>
                                      </p:cBhvr>
                                      <p:to>
                                        <p:strVal val="visible"/>
                                      </p:to>
                                    </p:set>
                                  </p:childTnLst>
                                </p:cTn>
                              </p:par>
                              <p:par>
                                <p:cTn id="101" presetID="1" presetClass="entr" presetSubtype="0" fill="hold" nodeType="withEffect">
                                  <p:stCondLst>
                                    <p:cond delay="1500"/>
                                  </p:stCondLst>
                                  <p:childTnLst>
                                    <p:set>
                                      <p:cBhvr>
                                        <p:cTn id="102" dur="1" fill="hold">
                                          <p:stCondLst>
                                            <p:cond delay="0"/>
                                          </p:stCondLst>
                                        </p:cTn>
                                        <p:tgtEl>
                                          <p:spTgt spid="70"/>
                                        </p:tgtEl>
                                        <p:attrNameLst>
                                          <p:attrName>style.visibility</p:attrName>
                                        </p:attrNameLst>
                                      </p:cBhvr>
                                      <p:to>
                                        <p:strVal val="visible"/>
                                      </p:to>
                                    </p:set>
                                  </p:childTnLst>
                                </p:cTn>
                              </p:par>
                              <p:par>
                                <p:cTn id="103" presetID="1" presetClass="entr" presetSubtype="0" fill="hold" nodeType="withEffect">
                                  <p:stCondLst>
                                    <p:cond delay="1500"/>
                                  </p:stCondLst>
                                  <p:childTnLst>
                                    <p:set>
                                      <p:cBhvr>
                                        <p:cTn id="104" dur="1" fill="hold">
                                          <p:stCondLst>
                                            <p:cond delay="0"/>
                                          </p:stCondLst>
                                        </p:cTn>
                                        <p:tgtEl>
                                          <p:spTgt spid="71"/>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72"/>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73"/>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74"/>
                                        </p:tgtEl>
                                        <p:attrNameLst>
                                          <p:attrName>style.visibility</p:attrName>
                                        </p:attrNameLst>
                                      </p:cBhvr>
                                      <p:to>
                                        <p:strVal val="visible"/>
                                      </p:to>
                                    </p:set>
                                  </p:childTnLst>
                                </p:cTn>
                              </p:par>
                              <p:par>
                                <p:cTn id="113" presetID="1" presetClass="entr" presetSubtype="0" fill="hold" nodeType="withEffect">
                                  <p:stCondLst>
                                    <p:cond delay="500"/>
                                  </p:stCondLst>
                                  <p:childTnLst>
                                    <p:set>
                                      <p:cBhvr>
                                        <p:cTn id="114" dur="1" fill="hold">
                                          <p:stCondLst>
                                            <p:cond delay="0"/>
                                          </p:stCondLst>
                                        </p:cTn>
                                        <p:tgtEl>
                                          <p:spTgt spid="75"/>
                                        </p:tgtEl>
                                        <p:attrNameLst>
                                          <p:attrName>style.visibility</p:attrName>
                                        </p:attrNameLst>
                                      </p:cBhvr>
                                      <p:to>
                                        <p:strVal val="visible"/>
                                      </p:to>
                                    </p:set>
                                  </p:childTnLst>
                                </p:cTn>
                              </p:par>
                              <p:par>
                                <p:cTn id="115" presetID="1" presetClass="entr" presetSubtype="0" fill="hold" nodeType="withEffect">
                                  <p:stCondLst>
                                    <p:cond delay="500"/>
                                  </p:stCondLst>
                                  <p:childTnLst>
                                    <p:set>
                                      <p:cBhvr>
                                        <p:cTn id="116" dur="1" fill="hold">
                                          <p:stCondLst>
                                            <p:cond delay="0"/>
                                          </p:stCondLst>
                                        </p:cTn>
                                        <p:tgtEl>
                                          <p:spTgt spid="76"/>
                                        </p:tgtEl>
                                        <p:attrNameLst>
                                          <p:attrName>style.visibility</p:attrName>
                                        </p:attrNameLst>
                                      </p:cBhvr>
                                      <p:to>
                                        <p:strVal val="visible"/>
                                      </p:to>
                                    </p:set>
                                  </p:childTnLst>
                                </p:cTn>
                              </p:par>
                              <p:par>
                                <p:cTn id="117" presetID="1" presetClass="entr" presetSubtype="0" fill="hold" nodeType="withEffect">
                                  <p:stCondLst>
                                    <p:cond delay="500"/>
                                  </p:stCondLst>
                                  <p:childTnLst>
                                    <p:set>
                                      <p:cBhvr>
                                        <p:cTn id="118" dur="1" fill="hold">
                                          <p:stCondLst>
                                            <p:cond delay="0"/>
                                          </p:stCondLst>
                                        </p:cTn>
                                        <p:tgtEl>
                                          <p:spTgt spid="77"/>
                                        </p:tgtEl>
                                        <p:attrNameLst>
                                          <p:attrName>style.visibility</p:attrName>
                                        </p:attrNameLst>
                                      </p:cBhvr>
                                      <p:to>
                                        <p:strVal val="visible"/>
                                      </p:to>
                                    </p:set>
                                  </p:childTnLst>
                                </p:cTn>
                              </p:par>
                              <p:par>
                                <p:cTn id="119" presetID="1" presetClass="entr" presetSubtype="0" fill="hold" nodeType="withEffect">
                                  <p:stCondLst>
                                    <p:cond delay="500"/>
                                  </p:stCondLst>
                                  <p:childTnLst>
                                    <p:set>
                                      <p:cBhvr>
                                        <p:cTn id="120" dur="1" fill="hold">
                                          <p:stCondLst>
                                            <p:cond delay="0"/>
                                          </p:stCondLst>
                                        </p:cTn>
                                        <p:tgtEl>
                                          <p:spTgt spid="78"/>
                                        </p:tgtEl>
                                        <p:attrNameLst>
                                          <p:attrName>style.visibility</p:attrName>
                                        </p:attrNameLst>
                                      </p:cBhvr>
                                      <p:to>
                                        <p:strVal val="visible"/>
                                      </p:to>
                                    </p:set>
                                  </p:childTnLst>
                                </p:cTn>
                              </p:par>
                              <p:par>
                                <p:cTn id="121" presetID="1" presetClass="entr" presetSubtype="0" fill="hold" nodeType="withEffect">
                                  <p:stCondLst>
                                    <p:cond delay="500"/>
                                  </p:stCondLst>
                                  <p:childTnLst>
                                    <p:set>
                                      <p:cBhvr>
                                        <p:cTn id="122" dur="1" fill="hold">
                                          <p:stCondLst>
                                            <p:cond delay="0"/>
                                          </p:stCondLst>
                                        </p:cTn>
                                        <p:tgtEl>
                                          <p:spTgt spid="79"/>
                                        </p:tgtEl>
                                        <p:attrNameLst>
                                          <p:attrName>style.visibility</p:attrName>
                                        </p:attrNameLst>
                                      </p:cBhvr>
                                      <p:to>
                                        <p:strVal val="visible"/>
                                      </p:to>
                                    </p:set>
                                  </p:childTnLst>
                                </p:cTn>
                              </p:par>
                              <p:par>
                                <p:cTn id="123" presetID="1" presetClass="entr" presetSubtype="0" fill="hold" nodeType="withEffect">
                                  <p:stCondLst>
                                    <p:cond delay="500"/>
                                  </p:stCondLst>
                                  <p:childTnLst>
                                    <p:set>
                                      <p:cBhvr>
                                        <p:cTn id="124" dur="1" fill="hold">
                                          <p:stCondLst>
                                            <p:cond delay="0"/>
                                          </p:stCondLst>
                                        </p:cTn>
                                        <p:tgtEl>
                                          <p:spTgt spid="80"/>
                                        </p:tgtEl>
                                        <p:attrNameLst>
                                          <p:attrName>style.visibility</p:attrName>
                                        </p:attrNameLst>
                                      </p:cBhvr>
                                      <p:to>
                                        <p:strVal val="visible"/>
                                      </p:to>
                                    </p:set>
                                  </p:childTnLst>
                                </p:cTn>
                              </p:par>
                              <p:par>
                                <p:cTn id="125" presetID="1" presetClass="entr" presetSubtype="0" fill="hold" nodeType="withEffect">
                                  <p:stCondLst>
                                    <p:cond delay="500"/>
                                  </p:stCondLst>
                                  <p:childTnLst>
                                    <p:set>
                                      <p:cBhvr>
                                        <p:cTn id="126" dur="1" fill="hold">
                                          <p:stCondLst>
                                            <p:cond delay="0"/>
                                          </p:stCondLst>
                                        </p:cTn>
                                        <p:tgtEl>
                                          <p:spTgt spid="81"/>
                                        </p:tgtEl>
                                        <p:attrNameLst>
                                          <p:attrName>style.visibility</p:attrName>
                                        </p:attrNameLst>
                                      </p:cBhvr>
                                      <p:to>
                                        <p:strVal val="visible"/>
                                      </p:to>
                                    </p:set>
                                  </p:childTnLst>
                                </p:cTn>
                              </p:par>
                              <p:par>
                                <p:cTn id="127" presetID="1" presetClass="entr" presetSubtype="0" fill="hold" nodeType="withEffect">
                                  <p:stCondLst>
                                    <p:cond delay="500"/>
                                  </p:stCondLst>
                                  <p:childTnLst>
                                    <p:set>
                                      <p:cBhvr>
                                        <p:cTn id="128" dur="1" fill="hold">
                                          <p:stCondLst>
                                            <p:cond delay="0"/>
                                          </p:stCondLst>
                                        </p:cTn>
                                        <p:tgtEl>
                                          <p:spTgt spid="82"/>
                                        </p:tgtEl>
                                        <p:attrNameLst>
                                          <p:attrName>style.visibility</p:attrName>
                                        </p:attrNameLst>
                                      </p:cBhvr>
                                      <p:to>
                                        <p:strVal val="visible"/>
                                      </p:to>
                                    </p:set>
                                  </p:childTnLst>
                                </p:cTn>
                              </p:par>
                              <p:par>
                                <p:cTn id="129" presetID="1" presetClass="entr" presetSubtype="0" fill="hold" nodeType="withEffect">
                                  <p:stCondLst>
                                    <p:cond delay="500"/>
                                  </p:stCondLst>
                                  <p:childTnLst>
                                    <p:set>
                                      <p:cBhvr>
                                        <p:cTn id="130" dur="1" fill="hold">
                                          <p:stCondLst>
                                            <p:cond delay="0"/>
                                          </p:stCondLst>
                                        </p:cTn>
                                        <p:tgtEl>
                                          <p:spTgt spid="83"/>
                                        </p:tgtEl>
                                        <p:attrNameLst>
                                          <p:attrName>style.visibility</p:attrName>
                                        </p:attrNameLst>
                                      </p:cBhvr>
                                      <p:to>
                                        <p:strVal val="visible"/>
                                      </p:to>
                                    </p:set>
                                  </p:childTnLst>
                                </p:cTn>
                              </p:par>
                              <p:par>
                                <p:cTn id="131" presetID="1" presetClass="entr" presetSubtype="0" fill="hold" nodeType="withEffect">
                                  <p:stCondLst>
                                    <p:cond delay="500"/>
                                  </p:stCondLst>
                                  <p:childTnLst>
                                    <p:set>
                                      <p:cBhvr>
                                        <p:cTn id="132" dur="1" fill="hold">
                                          <p:stCondLst>
                                            <p:cond delay="0"/>
                                          </p:stCondLst>
                                        </p:cTn>
                                        <p:tgtEl>
                                          <p:spTgt spid="84"/>
                                        </p:tgtEl>
                                        <p:attrNameLst>
                                          <p:attrName>style.visibility</p:attrName>
                                        </p:attrNameLst>
                                      </p:cBhvr>
                                      <p:to>
                                        <p:strVal val="visible"/>
                                      </p:to>
                                    </p:set>
                                  </p:childTnLst>
                                </p:cTn>
                              </p:par>
                              <p:par>
                                <p:cTn id="133" presetID="1" presetClass="entr" presetSubtype="0" fill="hold" nodeType="withEffect">
                                  <p:stCondLst>
                                    <p:cond delay="1000"/>
                                  </p:stCondLst>
                                  <p:childTnLst>
                                    <p:set>
                                      <p:cBhvr>
                                        <p:cTn id="134" dur="1" fill="hold">
                                          <p:stCondLst>
                                            <p:cond delay="0"/>
                                          </p:stCondLst>
                                        </p:cTn>
                                        <p:tgtEl>
                                          <p:spTgt spid="85"/>
                                        </p:tgtEl>
                                        <p:attrNameLst>
                                          <p:attrName>style.visibility</p:attrName>
                                        </p:attrNameLst>
                                      </p:cBhvr>
                                      <p:to>
                                        <p:strVal val="visible"/>
                                      </p:to>
                                    </p:set>
                                  </p:childTnLst>
                                </p:cTn>
                              </p:par>
                              <p:par>
                                <p:cTn id="135" presetID="1" presetClass="entr" presetSubtype="0" fill="hold" nodeType="withEffect">
                                  <p:stCondLst>
                                    <p:cond delay="1000"/>
                                  </p:stCondLst>
                                  <p:childTnLst>
                                    <p:set>
                                      <p:cBhvr>
                                        <p:cTn id="136" dur="1" fill="hold">
                                          <p:stCondLst>
                                            <p:cond delay="0"/>
                                          </p:stCondLst>
                                        </p:cTn>
                                        <p:tgtEl>
                                          <p:spTgt spid="86"/>
                                        </p:tgtEl>
                                        <p:attrNameLst>
                                          <p:attrName>style.visibility</p:attrName>
                                        </p:attrNameLst>
                                      </p:cBhvr>
                                      <p:to>
                                        <p:strVal val="visible"/>
                                      </p:to>
                                    </p:set>
                                  </p:childTnLst>
                                </p:cTn>
                              </p:par>
                              <p:par>
                                <p:cTn id="137" presetID="1" presetClass="entr" presetSubtype="0" fill="hold" nodeType="withEffect">
                                  <p:stCondLst>
                                    <p:cond delay="1000"/>
                                  </p:stCondLst>
                                  <p:childTnLst>
                                    <p:set>
                                      <p:cBhvr>
                                        <p:cTn id="138" dur="1" fill="hold">
                                          <p:stCondLst>
                                            <p:cond delay="0"/>
                                          </p:stCondLst>
                                        </p:cTn>
                                        <p:tgtEl>
                                          <p:spTgt spid="87"/>
                                        </p:tgtEl>
                                        <p:attrNameLst>
                                          <p:attrName>style.visibility</p:attrName>
                                        </p:attrNameLst>
                                      </p:cBhvr>
                                      <p:to>
                                        <p:strVal val="visible"/>
                                      </p:to>
                                    </p:set>
                                  </p:childTnLst>
                                </p:cTn>
                              </p:par>
                              <p:par>
                                <p:cTn id="139" presetID="1" presetClass="entr" presetSubtype="0" fill="hold" nodeType="withEffect">
                                  <p:stCondLst>
                                    <p:cond delay="1000"/>
                                  </p:stCondLst>
                                  <p:childTnLst>
                                    <p:set>
                                      <p:cBhvr>
                                        <p:cTn id="140" dur="1" fill="hold">
                                          <p:stCondLst>
                                            <p:cond delay="0"/>
                                          </p:stCondLst>
                                        </p:cTn>
                                        <p:tgtEl>
                                          <p:spTgt spid="88"/>
                                        </p:tgtEl>
                                        <p:attrNameLst>
                                          <p:attrName>style.visibility</p:attrName>
                                        </p:attrNameLst>
                                      </p:cBhvr>
                                      <p:to>
                                        <p:strVal val="visible"/>
                                      </p:to>
                                    </p:set>
                                  </p:childTnLst>
                                </p:cTn>
                              </p:par>
                              <p:par>
                                <p:cTn id="141" presetID="1" presetClass="entr" presetSubtype="0" fill="hold" nodeType="withEffect">
                                  <p:stCondLst>
                                    <p:cond delay="1000"/>
                                  </p:stCondLst>
                                  <p:childTnLst>
                                    <p:set>
                                      <p:cBhvr>
                                        <p:cTn id="142" dur="1" fill="hold">
                                          <p:stCondLst>
                                            <p:cond delay="0"/>
                                          </p:stCondLst>
                                        </p:cTn>
                                        <p:tgtEl>
                                          <p:spTgt spid="89"/>
                                        </p:tgtEl>
                                        <p:attrNameLst>
                                          <p:attrName>style.visibility</p:attrName>
                                        </p:attrNameLst>
                                      </p:cBhvr>
                                      <p:to>
                                        <p:strVal val="visible"/>
                                      </p:to>
                                    </p:set>
                                  </p:childTnLst>
                                </p:cTn>
                              </p:par>
                              <p:par>
                                <p:cTn id="143" presetID="1" presetClass="entr" presetSubtype="0" fill="hold" nodeType="withEffect">
                                  <p:stCondLst>
                                    <p:cond delay="1000"/>
                                  </p:stCondLst>
                                  <p:childTnLst>
                                    <p:set>
                                      <p:cBhvr>
                                        <p:cTn id="144" dur="1" fill="hold">
                                          <p:stCondLst>
                                            <p:cond delay="0"/>
                                          </p:stCondLst>
                                        </p:cTn>
                                        <p:tgtEl>
                                          <p:spTgt spid="90"/>
                                        </p:tgtEl>
                                        <p:attrNameLst>
                                          <p:attrName>style.visibility</p:attrName>
                                        </p:attrNameLst>
                                      </p:cBhvr>
                                      <p:to>
                                        <p:strVal val="visible"/>
                                      </p:to>
                                    </p:set>
                                  </p:childTnLst>
                                </p:cTn>
                              </p:par>
                              <p:par>
                                <p:cTn id="145" presetID="1" presetClass="entr" presetSubtype="0" fill="hold" nodeType="withEffect">
                                  <p:stCondLst>
                                    <p:cond delay="1000"/>
                                  </p:stCondLst>
                                  <p:childTnLst>
                                    <p:set>
                                      <p:cBhvr>
                                        <p:cTn id="146" dur="1" fill="hold">
                                          <p:stCondLst>
                                            <p:cond delay="0"/>
                                          </p:stCondLst>
                                        </p:cTn>
                                        <p:tgtEl>
                                          <p:spTgt spid="91"/>
                                        </p:tgtEl>
                                        <p:attrNameLst>
                                          <p:attrName>style.visibility</p:attrName>
                                        </p:attrNameLst>
                                      </p:cBhvr>
                                      <p:to>
                                        <p:strVal val="visible"/>
                                      </p:to>
                                    </p:set>
                                  </p:childTnLst>
                                </p:cTn>
                              </p:par>
                              <p:par>
                                <p:cTn id="147" presetID="1" presetClass="entr" presetSubtype="0" fill="hold" nodeType="withEffect">
                                  <p:stCondLst>
                                    <p:cond delay="1000"/>
                                  </p:stCondLst>
                                  <p:childTnLst>
                                    <p:set>
                                      <p:cBhvr>
                                        <p:cTn id="148" dur="1" fill="hold">
                                          <p:stCondLst>
                                            <p:cond delay="0"/>
                                          </p:stCondLst>
                                        </p:cTn>
                                        <p:tgtEl>
                                          <p:spTgt spid="92"/>
                                        </p:tgtEl>
                                        <p:attrNameLst>
                                          <p:attrName>style.visibility</p:attrName>
                                        </p:attrNameLst>
                                      </p:cBhvr>
                                      <p:to>
                                        <p:strVal val="visible"/>
                                      </p:to>
                                    </p:set>
                                  </p:childTnLst>
                                </p:cTn>
                              </p:par>
                              <p:par>
                                <p:cTn id="149" presetID="1" presetClass="entr" presetSubtype="0" fill="hold" nodeType="withEffect">
                                  <p:stCondLst>
                                    <p:cond delay="1000"/>
                                  </p:stCondLst>
                                  <p:childTnLst>
                                    <p:set>
                                      <p:cBhvr>
                                        <p:cTn id="150" dur="1" fill="hold">
                                          <p:stCondLst>
                                            <p:cond delay="0"/>
                                          </p:stCondLst>
                                        </p:cTn>
                                        <p:tgtEl>
                                          <p:spTgt spid="93"/>
                                        </p:tgtEl>
                                        <p:attrNameLst>
                                          <p:attrName>style.visibility</p:attrName>
                                        </p:attrNameLst>
                                      </p:cBhvr>
                                      <p:to>
                                        <p:strVal val="visible"/>
                                      </p:to>
                                    </p:set>
                                  </p:childTnLst>
                                </p:cTn>
                              </p:par>
                              <p:par>
                                <p:cTn id="151" presetID="1" presetClass="entr" presetSubtype="0" fill="hold" nodeType="withEffect">
                                  <p:stCondLst>
                                    <p:cond delay="1000"/>
                                  </p:stCondLst>
                                  <p:childTnLst>
                                    <p:set>
                                      <p:cBhvr>
                                        <p:cTn id="152" dur="1" fill="hold">
                                          <p:stCondLst>
                                            <p:cond delay="0"/>
                                          </p:stCondLst>
                                        </p:cTn>
                                        <p:tgtEl>
                                          <p:spTgt spid="94"/>
                                        </p:tgtEl>
                                        <p:attrNameLst>
                                          <p:attrName>style.visibility</p:attrName>
                                        </p:attrNameLst>
                                      </p:cBhvr>
                                      <p:to>
                                        <p:strVal val="visible"/>
                                      </p:to>
                                    </p:set>
                                  </p:childTnLst>
                                </p:cTn>
                              </p:par>
                              <p:par>
                                <p:cTn id="153" presetID="1" presetClass="entr" presetSubtype="0" fill="hold" nodeType="withEffect">
                                  <p:stCondLst>
                                    <p:cond delay="1000"/>
                                  </p:stCondLst>
                                  <p:childTnLst>
                                    <p:set>
                                      <p:cBhvr>
                                        <p:cTn id="154" dur="1" fill="hold">
                                          <p:stCondLst>
                                            <p:cond delay="0"/>
                                          </p:stCondLst>
                                        </p:cTn>
                                        <p:tgtEl>
                                          <p:spTgt spid="95"/>
                                        </p:tgtEl>
                                        <p:attrNameLst>
                                          <p:attrName>style.visibility</p:attrName>
                                        </p:attrNameLst>
                                      </p:cBhvr>
                                      <p:to>
                                        <p:strVal val="visible"/>
                                      </p:to>
                                    </p:set>
                                  </p:childTnLst>
                                </p:cTn>
                              </p:par>
                              <p:par>
                                <p:cTn id="155" presetID="1" presetClass="entr" presetSubtype="0" fill="hold" nodeType="withEffect">
                                  <p:stCondLst>
                                    <p:cond delay="1000"/>
                                  </p:stCondLst>
                                  <p:childTnLst>
                                    <p:set>
                                      <p:cBhvr>
                                        <p:cTn id="156" dur="1" fill="hold">
                                          <p:stCondLst>
                                            <p:cond delay="0"/>
                                          </p:stCondLst>
                                        </p:cTn>
                                        <p:tgtEl>
                                          <p:spTgt spid="96"/>
                                        </p:tgtEl>
                                        <p:attrNameLst>
                                          <p:attrName>style.visibility</p:attrName>
                                        </p:attrNameLst>
                                      </p:cBhvr>
                                      <p:to>
                                        <p:strVal val="visible"/>
                                      </p:to>
                                    </p:set>
                                  </p:childTnLst>
                                </p:cTn>
                              </p:par>
                              <p:par>
                                <p:cTn id="157" presetID="1" presetClass="entr" presetSubtype="0" fill="hold" nodeType="withEffect">
                                  <p:stCondLst>
                                    <p:cond delay="1000"/>
                                  </p:stCondLst>
                                  <p:childTnLst>
                                    <p:set>
                                      <p:cBhvr>
                                        <p:cTn id="158" dur="1" fill="hold">
                                          <p:stCondLst>
                                            <p:cond delay="0"/>
                                          </p:stCondLst>
                                        </p:cTn>
                                        <p:tgtEl>
                                          <p:spTgt spid="97"/>
                                        </p:tgtEl>
                                        <p:attrNameLst>
                                          <p:attrName>style.visibility</p:attrName>
                                        </p:attrNameLst>
                                      </p:cBhvr>
                                      <p:to>
                                        <p:strVal val="visible"/>
                                      </p:to>
                                    </p:set>
                                  </p:childTnLst>
                                </p:cTn>
                              </p:par>
                              <p:par>
                                <p:cTn id="159" presetID="1" presetClass="entr" presetSubtype="0" fill="hold" nodeType="withEffect">
                                  <p:stCondLst>
                                    <p:cond delay="1000"/>
                                  </p:stCondLst>
                                  <p:childTnLst>
                                    <p:set>
                                      <p:cBhvr>
                                        <p:cTn id="160" dur="1" fill="hold">
                                          <p:stCondLst>
                                            <p:cond delay="0"/>
                                          </p:stCondLst>
                                        </p:cTn>
                                        <p:tgtEl>
                                          <p:spTgt spid="98"/>
                                        </p:tgtEl>
                                        <p:attrNameLst>
                                          <p:attrName>style.visibility</p:attrName>
                                        </p:attrNameLst>
                                      </p:cBhvr>
                                      <p:to>
                                        <p:strVal val="visible"/>
                                      </p:to>
                                    </p:set>
                                  </p:childTnLst>
                                </p:cTn>
                              </p:par>
                              <p:par>
                                <p:cTn id="161" presetID="1" presetClass="entr" presetSubtype="0" fill="hold" nodeType="withEffect">
                                  <p:stCondLst>
                                    <p:cond delay="1000"/>
                                  </p:stCondLst>
                                  <p:childTnLst>
                                    <p:set>
                                      <p:cBhvr>
                                        <p:cTn id="162" dur="1" fill="hold">
                                          <p:stCondLst>
                                            <p:cond delay="0"/>
                                          </p:stCondLst>
                                        </p:cTn>
                                        <p:tgtEl>
                                          <p:spTgt spid="99"/>
                                        </p:tgtEl>
                                        <p:attrNameLst>
                                          <p:attrName>style.visibility</p:attrName>
                                        </p:attrNameLst>
                                      </p:cBhvr>
                                      <p:to>
                                        <p:strVal val="visible"/>
                                      </p:to>
                                    </p:set>
                                  </p:childTnLst>
                                </p:cTn>
                              </p:par>
                              <p:par>
                                <p:cTn id="163" presetID="1" presetClass="entr" presetSubtype="0" fill="hold" nodeType="withEffect">
                                  <p:stCondLst>
                                    <p:cond delay="1000"/>
                                  </p:stCondLst>
                                  <p:childTnLst>
                                    <p:set>
                                      <p:cBhvr>
                                        <p:cTn id="164" dur="1" fill="hold">
                                          <p:stCondLst>
                                            <p:cond delay="0"/>
                                          </p:stCondLst>
                                        </p:cTn>
                                        <p:tgtEl>
                                          <p:spTgt spid="100"/>
                                        </p:tgtEl>
                                        <p:attrNameLst>
                                          <p:attrName>style.visibility</p:attrName>
                                        </p:attrNameLst>
                                      </p:cBhvr>
                                      <p:to>
                                        <p:strVal val="visible"/>
                                      </p:to>
                                    </p:set>
                                  </p:childTnLst>
                                </p:cTn>
                              </p:par>
                              <p:par>
                                <p:cTn id="165" presetID="1" presetClass="entr" presetSubtype="0" fill="hold" nodeType="withEffect">
                                  <p:stCondLst>
                                    <p:cond delay="1000"/>
                                  </p:stCondLst>
                                  <p:childTnLst>
                                    <p:set>
                                      <p:cBhvr>
                                        <p:cTn id="166" dur="1" fill="hold">
                                          <p:stCondLst>
                                            <p:cond delay="0"/>
                                          </p:stCondLst>
                                        </p:cTn>
                                        <p:tgtEl>
                                          <p:spTgt spid="101"/>
                                        </p:tgtEl>
                                        <p:attrNameLst>
                                          <p:attrName>style.visibility</p:attrName>
                                        </p:attrNameLst>
                                      </p:cBhvr>
                                      <p:to>
                                        <p:strVal val="visible"/>
                                      </p:to>
                                    </p:set>
                                  </p:childTnLst>
                                </p:cTn>
                              </p:par>
                              <p:par>
                                <p:cTn id="167" presetID="1" presetClass="entr" presetSubtype="0" fill="hold" nodeType="withEffect">
                                  <p:stCondLst>
                                    <p:cond delay="1000"/>
                                  </p:stCondLst>
                                  <p:childTnLst>
                                    <p:set>
                                      <p:cBhvr>
                                        <p:cTn id="168" dur="1" fill="hold">
                                          <p:stCondLst>
                                            <p:cond delay="0"/>
                                          </p:stCondLst>
                                        </p:cTn>
                                        <p:tgtEl>
                                          <p:spTgt spid="102"/>
                                        </p:tgtEl>
                                        <p:attrNameLst>
                                          <p:attrName>style.visibility</p:attrName>
                                        </p:attrNameLst>
                                      </p:cBhvr>
                                      <p:to>
                                        <p:strVal val="visible"/>
                                      </p:to>
                                    </p:set>
                                  </p:childTnLst>
                                </p:cTn>
                              </p:par>
                              <p:par>
                                <p:cTn id="169" presetID="1" presetClass="entr" presetSubtype="0" fill="hold" nodeType="withEffect">
                                  <p:stCondLst>
                                    <p:cond delay="1000"/>
                                  </p:stCondLst>
                                  <p:childTnLst>
                                    <p:set>
                                      <p:cBhvr>
                                        <p:cTn id="170" dur="1" fill="hold">
                                          <p:stCondLst>
                                            <p:cond delay="0"/>
                                          </p:stCondLst>
                                        </p:cTn>
                                        <p:tgtEl>
                                          <p:spTgt spid="103"/>
                                        </p:tgtEl>
                                        <p:attrNameLst>
                                          <p:attrName>style.visibility</p:attrName>
                                        </p:attrNameLst>
                                      </p:cBhvr>
                                      <p:to>
                                        <p:strVal val="visible"/>
                                      </p:to>
                                    </p:set>
                                  </p:childTnLst>
                                </p:cTn>
                              </p:par>
                              <p:par>
                                <p:cTn id="171" presetID="1" presetClass="entr" presetSubtype="0" fill="hold" nodeType="withEffect">
                                  <p:stCondLst>
                                    <p:cond delay="1000"/>
                                  </p:stCondLst>
                                  <p:childTnLst>
                                    <p:set>
                                      <p:cBhvr>
                                        <p:cTn id="172" dur="1" fill="hold">
                                          <p:stCondLst>
                                            <p:cond delay="0"/>
                                          </p:stCondLst>
                                        </p:cTn>
                                        <p:tgtEl>
                                          <p:spTgt spid="104"/>
                                        </p:tgtEl>
                                        <p:attrNameLst>
                                          <p:attrName>style.visibility</p:attrName>
                                        </p:attrNameLst>
                                      </p:cBhvr>
                                      <p:to>
                                        <p:strVal val="visible"/>
                                      </p:to>
                                    </p:set>
                                  </p:childTnLst>
                                </p:cTn>
                              </p:par>
                              <p:par>
                                <p:cTn id="173" presetID="1" presetClass="entr" presetSubtype="0" fill="hold" nodeType="withEffect">
                                  <p:stCondLst>
                                    <p:cond delay="1000"/>
                                  </p:stCondLst>
                                  <p:childTnLst>
                                    <p:set>
                                      <p:cBhvr>
                                        <p:cTn id="174" dur="1" fill="hold">
                                          <p:stCondLst>
                                            <p:cond delay="0"/>
                                          </p:stCondLst>
                                        </p:cTn>
                                        <p:tgtEl>
                                          <p:spTgt spid="105"/>
                                        </p:tgtEl>
                                        <p:attrNameLst>
                                          <p:attrName>style.visibility</p:attrName>
                                        </p:attrNameLst>
                                      </p:cBhvr>
                                      <p:to>
                                        <p:strVal val="visible"/>
                                      </p:to>
                                    </p:set>
                                  </p:childTnLst>
                                </p:cTn>
                              </p:par>
                              <p:par>
                                <p:cTn id="175" presetID="1" presetClass="entr" presetSubtype="0" fill="hold" nodeType="withEffect">
                                  <p:stCondLst>
                                    <p:cond delay="1500"/>
                                  </p:stCondLst>
                                  <p:childTnLst>
                                    <p:set>
                                      <p:cBhvr>
                                        <p:cTn id="176" dur="1" fill="hold">
                                          <p:stCondLst>
                                            <p:cond delay="0"/>
                                          </p:stCondLst>
                                        </p:cTn>
                                        <p:tgtEl>
                                          <p:spTgt spid="106"/>
                                        </p:tgtEl>
                                        <p:attrNameLst>
                                          <p:attrName>style.visibility</p:attrName>
                                        </p:attrNameLst>
                                      </p:cBhvr>
                                      <p:to>
                                        <p:strVal val="visible"/>
                                      </p:to>
                                    </p:set>
                                  </p:childTnLst>
                                </p:cTn>
                              </p:par>
                              <p:par>
                                <p:cTn id="177" presetID="1" presetClass="entr" presetSubtype="0" fill="hold" nodeType="withEffect">
                                  <p:stCondLst>
                                    <p:cond delay="1500"/>
                                  </p:stCondLst>
                                  <p:childTnLst>
                                    <p:set>
                                      <p:cBhvr>
                                        <p:cTn id="178" dur="1" fill="hold">
                                          <p:stCondLst>
                                            <p:cond delay="0"/>
                                          </p:stCondLst>
                                        </p:cTn>
                                        <p:tgtEl>
                                          <p:spTgt spid="109"/>
                                        </p:tgtEl>
                                        <p:attrNameLst>
                                          <p:attrName>style.visibility</p:attrName>
                                        </p:attrNameLst>
                                      </p:cBhvr>
                                      <p:to>
                                        <p:strVal val="visible"/>
                                      </p:to>
                                    </p:set>
                                  </p:childTnLst>
                                </p:cTn>
                              </p:par>
                              <p:par>
                                <p:cTn id="179" presetID="1" presetClass="entr" presetSubtype="0" fill="hold" nodeType="withEffect">
                                  <p:stCondLst>
                                    <p:cond delay="1500"/>
                                  </p:stCondLst>
                                  <p:childTnLst>
                                    <p:set>
                                      <p:cBhvr>
                                        <p:cTn id="180" dur="1" fill="hold">
                                          <p:stCondLst>
                                            <p:cond delay="0"/>
                                          </p:stCondLst>
                                        </p:cTn>
                                        <p:tgtEl>
                                          <p:spTgt spid="117"/>
                                        </p:tgtEl>
                                        <p:attrNameLst>
                                          <p:attrName>style.visibility</p:attrName>
                                        </p:attrNameLst>
                                      </p:cBhvr>
                                      <p:to>
                                        <p:strVal val="visible"/>
                                      </p:to>
                                    </p:set>
                                  </p:childTnLst>
                                </p:cTn>
                              </p:par>
                              <p:par>
                                <p:cTn id="181" presetID="1" presetClass="entr" presetSubtype="0" fill="hold" nodeType="withEffect">
                                  <p:stCondLst>
                                    <p:cond delay="1500"/>
                                  </p:stCondLst>
                                  <p:childTnLst>
                                    <p:set>
                                      <p:cBhvr>
                                        <p:cTn id="182" dur="1" fill="hold">
                                          <p:stCondLst>
                                            <p:cond delay="0"/>
                                          </p:stCondLst>
                                        </p:cTn>
                                        <p:tgtEl>
                                          <p:spTgt spid="118"/>
                                        </p:tgtEl>
                                        <p:attrNameLst>
                                          <p:attrName>style.visibility</p:attrName>
                                        </p:attrNameLst>
                                      </p:cBhvr>
                                      <p:to>
                                        <p:strVal val="visible"/>
                                      </p:to>
                                    </p:set>
                                  </p:childTnLst>
                                </p:cTn>
                              </p:par>
                              <p:par>
                                <p:cTn id="183" presetID="1" presetClass="entr" presetSubtype="0" fill="hold" nodeType="withEffect">
                                  <p:stCondLst>
                                    <p:cond delay="1500"/>
                                  </p:stCondLst>
                                  <p:childTnLst>
                                    <p:set>
                                      <p:cBhvr>
                                        <p:cTn id="184" dur="1" fill="hold">
                                          <p:stCondLst>
                                            <p:cond delay="0"/>
                                          </p:stCondLst>
                                        </p:cTn>
                                        <p:tgtEl>
                                          <p:spTgt spid="119"/>
                                        </p:tgtEl>
                                        <p:attrNameLst>
                                          <p:attrName>style.visibility</p:attrName>
                                        </p:attrNameLst>
                                      </p:cBhvr>
                                      <p:to>
                                        <p:strVal val="visible"/>
                                      </p:to>
                                    </p:set>
                                  </p:childTnLst>
                                </p:cTn>
                              </p:par>
                              <p:par>
                                <p:cTn id="185" presetID="1" presetClass="entr" presetSubtype="0" fill="hold" nodeType="withEffect">
                                  <p:stCondLst>
                                    <p:cond delay="1500"/>
                                  </p:stCondLst>
                                  <p:childTnLst>
                                    <p:set>
                                      <p:cBhvr>
                                        <p:cTn id="186" dur="1" fill="hold">
                                          <p:stCondLst>
                                            <p:cond delay="0"/>
                                          </p:stCondLst>
                                        </p:cTn>
                                        <p:tgtEl>
                                          <p:spTgt spid="120"/>
                                        </p:tgtEl>
                                        <p:attrNameLst>
                                          <p:attrName>style.visibility</p:attrName>
                                        </p:attrNameLst>
                                      </p:cBhvr>
                                      <p:to>
                                        <p:strVal val="visible"/>
                                      </p:to>
                                    </p:set>
                                  </p:childTnLst>
                                </p:cTn>
                              </p:par>
                              <p:par>
                                <p:cTn id="187" presetID="1" presetClass="entr" presetSubtype="0" fill="hold" nodeType="withEffect">
                                  <p:stCondLst>
                                    <p:cond delay="1500"/>
                                  </p:stCondLst>
                                  <p:childTnLst>
                                    <p:set>
                                      <p:cBhvr>
                                        <p:cTn id="188" dur="1" fill="hold">
                                          <p:stCondLst>
                                            <p:cond delay="0"/>
                                          </p:stCondLst>
                                        </p:cTn>
                                        <p:tgtEl>
                                          <p:spTgt spid="121"/>
                                        </p:tgtEl>
                                        <p:attrNameLst>
                                          <p:attrName>style.visibility</p:attrName>
                                        </p:attrNameLst>
                                      </p:cBhvr>
                                      <p:to>
                                        <p:strVal val="visible"/>
                                      </p:to>
                                    </p:set>
                                  </p:childTnLst>
                                </p:cTn>
                              </p:par>
                              <p:par>
                                <p:cTn id="189" presetID="1" presetClass="entr" presetSubtype="0" fill="hold" nodeType="withEffect">
                                  <p:stCondLst>
                                    <p:cond delay="1500"/>
                                  </p:stCondLst>
                                  <p:childTnLst>
                                    <p:set>
                                      <p:cBhvr>
                                        <p:cTn id="190" dur="1" fill="hold">
                                          <p:stCondLst>
                                            <p:cond delay="0"/>
                                          </p:stCondLst>
                                        </p:cTn>
                                        <p:tgtEl>
                                          <p:spTgt spid="123"/>
                                        </p:tgtEl>
                                        <p:attrNameLst>
                                          <p:attrName>style.visibility</p:attrName>
                                        </p:attrNameLst>
                                      </p:cBhvr>
                                      <p:to>
                                        <p:strVal val="visible"/>
                                      </p:to>
                                    </p:set>
                                  </p:childTnLst>
                                </p:cTn>
                              </p:par>
                              <p:par>
                                <p:cTn id="191" presetID="1" presetClass="entr" presetSubtype="0" fill="hold" nodeType="withEffect">
                                  <p:stCondLst>
                                    <p:cond delay="1500"/>
                                  </p:stCondLst>
                                  <p:childTnLst>
                                    <p:set>
                                      <p:cBhvr>
                                        <p:cTn id="192" dur="1" fill="hold">
                                          <p:stCondLst>
                                            <p:cond delay="0"/>
                                          </p:stCondLst>
                                        </p:cTn>
                                        <p:tgtEl>
                                          <p:spTgt spid="125"/>
                                        </p:tgtEl>
                                        <p:attrNameLst>
                                          <p:attrName>style.visibility</p:attrName>
                                        </p:attrNameLst>
                                      </p:cBhvr>
                                      <p:to>
                                        <p:strVal val="visible"/>
                                      </p:to>
                                    </p:set>
                                  </p:childTnLst>
                                </p:cTn>
                              </p:par>
                              <p:par>
                                <p:cTn id="193" presetID="1" presetClass="entr" presetSubtype="0" fill="hold" nodeType="withEffect">
                                  <p:stCondLst>
                                    <p:cond delay="1500"/>
                                  </p:stCondLst>
                                  <p:childTnLst>
                                    <p:set>
                                      <p:cBhvr>
                                        <p:cTn id="194" dur="1" fill="hold">
                                          <p:stCondLst>
                                            <p:cond delay="0"/>
                                          </p:stCondLst>
                                        </p:cTn>
                                        <p:tgtEl>
                                          <p:spTgt spid="132"/>
                                        </p:tgtEl>
                                        <p:attrNameLst>
                                          <p:attrName>style.visibility</p:attrName>
                                        </p:attrNameLst>
                                      </p:cBhvr>
                                      <p:to>
                                        <p:strVal val="visible"/>
                                      </p:to>
                                    </p:set>
                                  </p:childTnLst>
                                </p:cTn>
                              </p:par>
                              <p:par>
                                <p:cTn id="195" presetID="1" presetClass="entr" presetSubtype="0" fill="hold" nodeType="withEffect">
                                  <p:stCondLst>
                                    <p:cond delay="1500"/>
                                  </p:stCondLst>
                                  <p:childTnLst>
                                    <p:set>
                                      <p:cBhvr>
                                        <p:cTn id="196" dur="1" fill="hold">
                                          <p:stCondLst>
                                            <p:cond delay="0"/>
                                          </p:stCondLst>
                                        </p:cTn>
                                        <p:tgtEl>
                                          <p:spTgt spid="133"/>
                                        </p:tgtEl>
                                        <p:attrNameLst>
                                          <p:attrName>style.visibility</p:attrName>
                                        </p:attrNameLst>
                                      </p:cBhvr>
                                      <p:to>
                                        <p:strVal val="visible"/>
                                      </p:to>
                                    </p:set>
                                  </p:childTnLst>
                                </p:cTn>
                              </p:par>
                              <p:par>
                                <p:cTn id="197" presetID="1" presetClass="entr" presetSubtype="0" fill="hold" nodeType="withEffect">
                                  <p:stCondLst>
                                    <p:cond delay="1500"/>
                                  </p:stCondLst>
                                  <p:childTnLst>
                                    <p:set>
                                      <p:cBhvr>
                                        <p:cTn id="198" dur="1" fill="hold">
                                          <p:stCondLst>
                                            <p:cond delay="0"/>
                                          </p:stCondLst>
                                        </p:cTn>
                                        <p:tgtEl>
                                          <p:spTgt spid="134"/>
                                        </p:tgtEl>
                                        <p:attrNameLst>
                                          <p:attrName>style.visibility</p:attrName>
                                        </p:attrNameLst>
                                      </p:cBhvr>
                                      <p:to>
                                        <p:strVal val="visible"/>
                                      </p:to>
                                    </p:set>
                                  </p:childTnLst>
                                </p:cTn>
                              </p:par>
                              <p:par>
                                <p:cTn id="199" presetID="1" presetClass="entr" presetSubtype="0" fill="hold" nodeType="withEffect">
                                  <p:stCondLst>
                                    <p:cond delay="1500"/>
                                  </p:stCondLst>
                                  <p:childTnLst>
                                    <p:set>
                                      <p:cBhvr>
                                        <p:cTn id="200" dur="1" fill="hold">
                                          <p:stCondLst>
                                            <p:cond delay="0"/>
                                          </p:stCondLst>
                                        </p:cTn>
                                        <p:tgtEl>
                                          <p:spTgt spid="135"/>
                                        </p:tgtEl>
                                        <p:attrNameLst>
                                          <p:attrName>style.visibility</p:attrName>
                                        </p:attrNameLst>
                                      </p:cBhvr>
                                      <p:to>
                                        <p:strVal val="visible"/>
                                      </p:to>
                                    </p:set>
                                  </p:childTnLst>
                                </p:cTn>
                              </p:par>
                              <p:par>
                                <p:cTn id="201" presetID="1" presetClass="entr" presetSubtype="0" fill="hold" nodeType="withEffect">
                                  <p:stCondLst>
                                    <p:cond delay="1500"/>
                                  </p:stCondLst>
                                  <p:childTnLst>
                                    <p:set>
                                      <p:cBhvr>
                                        <p:cTn id="202" dur="1" fill="hold">
                                          <p:stCondLst>
                                            <p:cond delay="0"/>
                                          </p:stCondLst>
                                        </p:cTn>
                                        <p:tgtEl>
                                          <p:spTgt spid="136"/>
                                        </p:tgtEl>
                                        <p:attrNameLst>
                                          <p:attrName>style.visibility</p:attrName>
                                        </p:attrNameLst>
                                      </p:cBhvr>
                                      <p:to>
                                        <p:strVal val="visible"/>
                                      </p:to>
                                    </p:set>
                                  </p:childTnLst>
                                </p:cTn>
                              </p:par>
                              <p:par>
                                <p:cTn id="203" presetID="1" presetClass="entr" presetSubtype="0" fill="hold" nodeType="withEffect">
                                  <p:stCondLst>
                                    <p:cond delay="1500"/>
                                  </p:stCondLst>
                                  <p:childTnLst>
                                    <p:set>
                                      <p:cBhvr>
                                        <p:cTn id="204" dur="1" fill="hold">
                                          <p:stCondLst>
                                            <p:cond delay="0"/>
                                          </p:stCondLst>
                                        </p:cTn>
                                        <p:tgtEl>
                                          <p:spTgt spid="137"/>
                                        </p:tgtEl>
                                        <p:attrNameLst>
                                          <p:attrName>style.visibility</p:attrName>
                                        </p:attrNameLst>
                                      </p:cBhvr>
                                      <p:to>
                                        <p:strVal val="visible"/>
                                      </p:to>
                                    </p:set>
                                  </p:childTnLst>
                                </p:cTn>
                              </p:par>
                              <p:par>
                                <p:cTn id="205" presetID="1" presetClass="entr" presetSubtype="0" fill="hold" nodeType="withEffect">
                                  <p:stCondLst>
                                    <p:cond delay="1500"/>
                                  </p:stCondLst>
                                  <p:childTnLst>
                                    <p:set>
                                      <p:cBhvr>
                                        <p:cTn id="206" dur="1" fill="hold">
                                          <p:stCondLst>
                                            <p:cond delay="0"/>
                                          </p:stCondLst>
                                        </p:cTn>
                                        <p:tgtEl>
                                          <p:spTgt spid="138"/>
                                        </p:tgtEl>
                                        <p:attrNameLst>
                                          <p:attrName>style.visibility</p:attrName>
                                        </p:attrNameLst>
                                      </p:cBhvr>
                                      <p:to>
                                        <p:strVal val="visible"/>
                                      </p:to>
                                    </p:set>
                                  </p:childTnLst>
                                </p:cTn>
                              </p:par>
                              <p:par>
                                <p:cTn id="207" presetID="1" presetClass="entr" presetSubtype="0" fill="hold" nodeType="withEffect">
                                  <p:stCondLst>
                                    <p:cond delay="1500"/>
                                  </p:stCondLst>
                                  <p:childTnLst>
                                    <p:set>
                                      <p:cBhvr>
                                        <p:cTn id="208" dur="1" fill="hold">
                                          <p:stCondLst>
                                            <p:cond delay="0"/>
                                          </p:stCondLst>
                                        </p:cTn>
                                        <p:tgtEl>
                                          <p:spTgt spid="139"/>
                                        </p:tgtEl>
                                        <p:attrNameLst>
                                          <p:attrName>style.visibility</p:attrName>
                                        </p:attrNameLst>
                                      </p:cBhvr>
                                      <p:to>
                                        <p:strVal val="visible"/>
                                      </p:to>
                                    </p:set>
                                  </p:childTnLst>
                                </p:cTn>
                              </p:par>
                              <p:par>
                                <p:cTn id="209" presetID="1" presetClass="entr" presetSubtype="0" fill="hold" nodeType="withEffect">
                                  <p:stCondLst>
                                    <p:cond delay="1500"/>
                                  </p:stCondLst>
                                  <p:childTnLst>
                                    <p:set>
                                      <p:cBhvr>
                                        <p:cTn id="210" dur="1" fill="hold">
                                          <p:stCondLst>
                                            <p:cond delay="0"/>
                                          </p:stCondLst>
                                        </p:cTn>
                                        <p:tgtEl>
                                          <p:spTgt spid="140"/>
                                        </p:tgtEl>
                                        <p:attrNameLst>
                                          <p:attrName>style.visibility</p:attrName>
                                        </p:attrNameLst>
                                      </p:cBhvr>
                                      <p:to>
                                        <p:strVal val="visible"/>
                                      </p:to>
                                    </p:set>
                                  </p:childTnLst>
                                </p:cTn>
                              </p:par>
                              <p:par>
                                <p:cTn id="211" presetID="1" presetClass="entr" presetSubtype="0" fill="hold" nodeType="withEffect">
                                  <p:stCondLst>
                                    <p:cond delay="1500"/>
                                  </p:stCondLst>
                                  <p:childTnLst>
                                    <p:set>
                                      <p:cBhvr>
                                        <p:cTn id="212" dur="1" fill="hold">
                                          <p:stCondLst>
                                            <p:cond delay="0"/>
                                          </p:stCondLst>
                                        </p:cTn>
                                        <p:tgtEl>
                                          <p:spTgt spid="141"/>
                                        </p:tgtEl>
                                        <p:attrNameLst>
                                          <p:attrName>style.visibility</p:attrName>
                                        </p:attrNameLst>
                                      </p:cBhvr>
                                      <p:to>
                                        <p:strVal val="visible"/>
                                      </p:to>
                                    </p:set>
                                  </p:childTnLst>
                                </p:cTn>
                              </p:par>
                              <p:par>
                                <p:cTn id="213" presetID="1" presetClass="entr" presetSubtype="0" fill="hold" nodeType="withEffect">
                                  <p:stCondLst>
                                    <p:cond delay="1500"/>
                                  </p:stCondLst>
                                  <p:childTnLst>
                                    <p:set>
                                      <p:cBhvr>
                                        <p:cTn id="214" dur="1" fill="hold">
                                          <p:stCondLst>
                                            <p:cond delay="0"/>
                                          </p:stCondLst>
                                        </p:cTn>
                                        <p:tgtEl>
                                          <p:spTgt spid="143"/>
                                        </p:tgtEl>
                                        <p:attrNameLst>
                                          <p:attrName>style.visibility</p:attrName>
                                        </p:attrNameLst>
                                      </p:cBhvr>
                                      <p:to>
                                        <p:strVal val="visible"/>
                                      </p:to>
                                    </p:set>
                                  </p:childTnLst>
                                </p:cTn>
                              </p:par>
                              <p:par>
                                <p:cTn id="215" presetID="1" presetClass="entr" presetSubtype="0" fill="hold" nodeType="withEffect">
                                  <p:stCondLst>
                                    <p:cond delay="1500"/>
                                  </p:stCondLst>
                                  <p:childTnLst>
                                    <p:set>
                                      <p:cBhvr>
                                        <p:cTn id="216" dur="1" fill="hold">
                                          <p:stCondLst>
                                            <p:cond delay="0"/>
                                          </p:stCondLst>
                                        </p:cTn>
                                        <p:tgtEl>
                                          <p:spTgt spid="145"/>
                                        </p:tgtEl>
                                        <p:attrNameLst>
                                          <p:attrName>style.visibility</p:attrName>
                                        </p:attrNameLst>
                                      </p:cBhvr>
                                      <p:to>
                                        <p:strVal val="visible"/>
                                      </p:to>
                                    </p:set>
                                  </p:childTnLst>
                                </p:cTn>
                              </p:par>
                              <p:par>
                                <p:cTn id="217" presetID="1" presetClass="entr" presetSubtype="0" fill="hold" nodeType="withEffect">
                                  <p:stCondLst>
                                    <p:cond delay="1500"/>
                                  </p:stCondLst>
                                  <p:childTnLst>
                                    <p:set>
                                      <p:cBhvr>
                                        <p:cTn id="218" dur="1" fill="hold">
                                          <p:stCondLst>
                                            <p:cond delay="0"/>
                                          </p:stCondLst>
                                        </p:cTn>
                                        <p:tgtEl>
                                          <p:spTgt spid="146"/>
                                        </p:tgtEl>
                                        <p:attrNameLst>
                                          <p:attrName>style.visibility</p:attrName>
                                        </p:attrNameLst>
                                      </p:cBhvr>
                                      <p:to>
                                        <p:strVal val="visible"/>
                                      </p:to>
                                    </p:set>
                                  </p:childTnLst>
                                </p:cTn>
                              </p:par>
                              <p:par>
                                <p:cTn id="219" presetID="1" presetClass="entr" presetSubtype="0" fill="hold" nodeType="withEffect">
                                  <p:stCondLst>
                                    <p:cond delay="1500"/>
                                  </p:stCondLst>
                                  <p:childTnLst>
                                    <p:set>
                                      <p:cBhvr>
                                        <p:cTn id="220" dur="1" fill="hold">
                                          <p:stCondLst>
                                            <p:cond delay="0"/>
                                          </p:stCondLst>
                                        </p:cTn>
                                        <p:tgtEl>
                                          <p:spTgt spid="152"/>
                                        </p:tgtEl>
                                        <p:attrNameLst>
                                          <p:attrName>style.visibility</p:attrName>
                                        </p:attrNameLst>
                                      </p:cBhvr>
                                      <p:to>
                                        <p:strVal val="visible"/>
                                      </p:to>
                                    </p:set>
                                  </p:childTnLst>
                                </p:cTn>
                              </p:par>
                              <p:par>
                                <p:cTn id="221" presetID="1" presetClass="entr" presetSubtype="0" fill="hold" nodeType="withEffect">
                                  <p:stCondLst>
                                    <p:cond delay="1500"/>
                                  </p:stCondLst>
                                  <p:childTnLst>
                                    <p:set>
                                      <p:cBhvr>
                                        <p:cTn id="222" dur="1" fill="hold">
                                          <p:stCondLst>
                                            <p:cond delay="0"/>
                                          </p:stCondLst>
                                        </p:cTn>
                                        <p:tgtEl>
                                          <p:spTgt spid="153"/>
                                        </p:tgtEl>
                                        <p:attrNameLst>
                                          <p:attrName>style.visibility</p:attrName>
                                        </p:attrNameLst>
                                      </p:cBhvr>
                                      <p:to>
                                        <p:strVal val="visible"/>
                                      </p:to>
                                    </p:set>
                                  </p:childTnLst>
                                </p:cTn>
                              </p:par>
                              <p:par>
                                <p:cTn id="223" presetID="1" presetClass="entr" presetSubtype="0" fill="hold" nodeType="withEffect">
                                  <p:stCondLst>
                                    <p:cond delay="1500"/>
                                  </p:stCondLst>
                                  <p:childTnLst>
                                    <p:set>
                                      <p:cBhvr>
                                        <p:cTn id="224" dur="1" fill="hold">
                                          <p:stCondLst>
                                            <p:cond delay="0"/>
                                          </p:stCondLst>
                                        </p:cTn>
                                        <p:tgtEl>
                                          <p:spTgt spid="154"/>
                                        </p:tgtEl>
                                        <p:attrNameLst>
                                          <p:attrName>style.visibility</p:attrName>
                                        </p:attrNameLst>
                                      </p:cBhvr>
                                      <p:to>
                                        <p:strVal val="visible"/>
                                      </p:to>
                                    </p:set>
                                  </p:childTnLst>
                                </p:cTn>
                              </p:par>
                              <p:par>
                                <p:cTn id="225" presetID="1" presetClass="entr" presetSubtype="0" fill="hold" nodeType="withEffect">
                                  <p:stCondLst>
                                    <p:cond delay="1500"/>
                                  </p:stCondLst>
                                  <p:childTnLst>
                                    <p:set>
                                      <p:cBhvr>
                                        <p:cTn id="226" dur="1" fill="hold">
                                          <p:stCondLst>
                                            <p:cond delay="0"/>
                                          </p:stCondLst>
                                        </p:cTn>
                                        <p:tgtEl>
                                          <p:spTgt spid="155"/>
                                        </p:tgtEl>
                                        <p:attrNameLst>
                                          <p:attrName>style.visibility</p:attrName>
                                        </p:attrNameLst>
                                      </p:cBhvr>
                                      <p:to>
                                        <p:strVal val="visible"/>
                                      </p:to>
                                    </p:set>
                                  </p:childTnLst>
                                </p:cTn>
                              </p:par>
                              <p:par>
                                <p:cTn id="227" presetID="1" presetClass="entr" presetSubtype="0" fill="hold" nodeType="withEffect">
                                  <p:stCondLst>
                                    <p:cond delay="1500"/>
                                  </p:stCondLst>
                                  <p:childTnLst>
                                    <p:set>
                                      <p:cBhvr>
                                        <p:cTn id="228" dur="1" fill="hold">
                                          <p:stCondLst>
                                            <p:cond delay="0"/>
                                          </p:stCondLst>
                                        </p:cTn>
                                        <p:tgtEl>
                                          <p:spTgt spid="156"/>
                                        </p:tgtEl>
                                        <p:attrNameLst>
                                          <p:attrName>style.visibility</p:attrName>
                                        </p:attrNameLst>
                                      </p:cBhvr>
                                      <p:to>
                                        <p:strVal val="visible"/>
                                      </p:to>
                                    </p:set>
                                  </p:childTnLst>
                                </p:cTn>
                              </p:par>
                              <p:par>
                                <p:cTn id="229" presetID="1" presetClass="entr" presetSubtype="0" fill="hold" nodeType="withEffect">
                                  <p:stCondLst>
                                    <p:cond delay="1500"/>
                                  </p:stCondLst>
                                  <p:childTnLst>
                                    <p:set>
                                      <p:cBhvr>
                                        <p:cTn id="230" dur="1" fill="hold">
                                          <p:stCondLst>
                                            <p:cond delay="0"/>
                                          </p:stCondLst>
                                        </p:cTn>
                                        <p:tgtEl>
                                          <p:spTgt spid="157"/>
                                        </p:tgtEl>
                                        <p:attrNameLst>
                                          <p:attrName>style.visibility</p:attrName>
                                        </p:attrNameLst>
                                      </p:cBhvr>
                                      <p:to>
                                        <p:strVal val="visible"/>
                                      </p:to>
                                    </p:set>
                                  </p:childTnLst>
                                </p:cTn>
                              </p:par>
                              <p:par>
                                <p:cTn id="231" presetID="1" presetClass="entr" presetSubtype="0" fill="hold" nodeType="withEffect">
                                  <p:stCondLst>
                                    <p:cond delay="1500"/>
                                  </p:stCondLst>
                                  <p:childTnLst>
                                    <p:set>
                                      <p:cBhvr>
                                        <p:cTn id="232" dur="1" fill="hold">
                                          <p:stCondLst>
                                            <p:cond delay="0"/>
                                          </p:stCondLst>
                                        </p:cTn>
                                        <p:tgtEl>
                                          <p:spTgt spid="158"/>
                                        </p:tgtEl>
                                        <p:attrNameLst>
                                          <p:attrName>style.visibility</p:attrName>
                                        </p:attrNameLst>
                                      </p:cBhvr>
                                      <p:to>
                                        <p:strVal val="visible"/>
                                      </p:to>
                                    </p:set>
                                  </p:childTnLst>
                                </p:cTn>
                              </p:par>
                              <p:par>
                                <p:cTn id="233" presetID="1" presetClass="entr" presetSubtype="0" fill="hold" nodeType="withEffect">
                                  <p:stCondLst>
                                    <p:cond delay="1500"/>
                                  </p:stCondLst>
                                  <p:childTnLst>
                                    <p:set>
                                      <p:cBhvr>
                                        <p:cTn id="234" dur="1" fill="hold">
                                          <p:stCondLst>
                                            <p:cond delay="0"/>
                                          </p:stCondLst>
                                        </p:cTn>
                                        <p:tgtEl>
                                          <p:spTgt spid="159"/>
                                        </p:tgtEl>
                                        <p:attrNameLst>
                                          <p:attrName>style.visibility</p:attrName>
                                        </p:attrNameLst>
                                      </p:cBhvr>
                                      <p:to>
                                        <p:strVal val="visible"/>
                                      </p:to>
                                    </p:set>
                                  </p:childTnLst>
                                </p:cTn>
                              </p:par>
                              <p:par>
                                <p:cTn id="235" presetID="1" presetClass="entr" presetSubtype="0" fill="hold" nodeType="withEffect">
                                  <p:stCondLst>
                                    <p:cond delay="1500"/>
                                  </p:stCondLst>
                                  <p:childTnLst>
                                    <p:set>
                                      <p:cBhvr>
                                        <p:cTn id="236"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p:bldP spid="38" grpId="0"/>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p:txBody>
          <a:bodyPr/>
          <a:lstStyle/>
          <a:p>
            <a:r>
              <a:rPr lang="en-US" dirty="0" smtClean="0"/>
              <a:t>Architecting for Scale</a:t>
            </a:r>
            <a:br>
              <a:rPr lang="en-US" dirty="0" smtClean="0"/>
            </a:br>
            <a:r>
              <a:rPr lang="en-US" sz="4000" dirty="0" smtClean="0">
                <a:solidFill>
                  <a:schemeClr val="tx2"/>
                </a:solidFill>
              </a:rPr>
              <a:t>Level 3: BOSS Level</a:t>
            </a:r>
            <a:endParaRPr lang="en-US" dirty="0">
              <a:solidFill>
                <a:schemeClr val="tx2"/>
              </a:solidFill>
            </a:endParaRPr>
          </a:p>
        </p:txBody>
      </p:sp>
    </p:spTree>
    <p:extLst>
      <p:ext uri="{BB962C8B-B14F-4D97-AF65-F5344CB8AC3E}">
        <p14:creationId xmlns:p14="http://schemas.microsoft.com/office/powerpoint/2010/main" val="244877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46911" y="1334835"/>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a:gradFill>
                <a:gsLst>
                  <a:gs pos="1250">
                    <a:srgbClr val="FFFFFF"/>
                  </a:gs>
                  <a:gs pos="100000">
                    <a:srgbClr val="FFFFFF"/>
                  </a:gs>
                </a:gsLst>
                <a:lin ang="5400000" scaled="0"/>
              </a:gradFill>
            </a:endParaRPr>
          </a:p>
        </p:txBody>
      </p:sp>
      <p:sp>
        <p:nvSpPr>
          <p:cNvPr id="5" name="Title 4"/>
          <p:cNvSpPr>
            <a:spLocks noGrp="1"/>
          </p:cNvSpPr>
          <p:nvPr>
            <p:ph type="title"/>
          </p:nvPr>
        </p:nvSpPr>
        <p:spPr>
          <a:xfrm>
            <a:off x="274639" y="295274"/>
            <a:ext cx="12039598" cy="917575"/>
          </a:xfrm>
        </p:spPr>
        <p:txBody>
          <a:bodyPr/>
          <a:lstStyle/>
          <a:p>
            <a:r>
              <a:rPr lang="en-US" dirty="0"/>
              <a:t>Level </a:t>
            </a:r>
            <a:r>
              <a:rPr lang="en-US" dirty="0" smtClean="0"/>
              <a:t>3 </a:t>
            </a:r>
            <a:r>
              <a:rPr lang="en-US" dirty="0"/>
              <a:t>– </a:t>
            </a:r>
            <a:r>
              <a:rPr lang="en-US" dirty="0" smtClean="0"/>
              <a:t>Globally Scalable </a:t>
            </a:r>
            <a:r>
              <a:rPr lang="en-US" dirty="0"/>
              <a:t>Photo Gallery</a:t>
            </a:r>
            <a:br>
              <a:rPr lang="en-US" dirty="0"/>
            </a:br>
            <a:r>
              <a:rPr lang="en-US" sz="4400" dirty="0" smtClean="0">
                <a:gradFill>
                  <a:gsLst>
                    <a:gs pos="1250">
                      <a:schemeClr val="tx2"/>
                    </a:gs>
                    <a:gs pos="99000">
                      <a:schemeClr val="tx2"/>
                    </a:gs>
                  </a:gsLst>
                  <a:lin ang="5400000" scaled="0"/>
                </a:gradFill>
              </a:rPr>
              <a:t>Moving </a:t>
            </a:r>
            <a:r>
              <a:rPr lang="en-US" sz="4400" dirty="0">
                <a:gradFill>
                  <a:gsLst>
                    <a:gs pos="1250">
                      <a:schemeClr val="tx2"/>
                    </a:gs>
                    <a:gs pos="99000">
                      <a:schemeClr val="tx2"/>
                    </a:gs>
                  </a:gsLst>
                  <a:lin ang="5400000" scaled="0"/>
                </a:gradFill>
              </a:rPr>
              <a:t>towards </a:t>
            </a:r>
            <a:r>
              <a:rPr lang="en-US" sz="4400" dirty="0" smtClean="0">
                <a:gradFill>
                  <a:gsLst>
                    <a:gs pos="1250">
                      <a:schemeClr val="tx2"/>
                    </a:gs>
                    <a:gs pos="99000">
                      <a:schemeClr val="tx2"/>
                    </a:gs>
                  </a:gsLst>
                  <a:lin ang="5400000" scaled="0"/>
                </a:gradFill>
              </a:rPr>
              <a:t>a global presence</a:t>
            </a:r>
            <a:r>
              <a:rPr lang="en-US" dirty="0"/>
              <a:t/>
            </a:r>
            <a:br>
              <a:rPr lang="en-US" dirty="0"/>
            </a:br>
            <a:endParaRPr lang="en-US" dirty="0"/>
          </a:p>
        </p:txBody>
      </p:sp>
      <p:pic>
        <p:nvPicPr>
          <p:cNvPr id="6" name="Picture 5"/>
          <p:cNvPicPr>
            <a:picLocks noChangeAspect="1"/>
          </p:cNvPicPr>
          <p:nvPr/>
        </p:nvPicPr>
        <p:blipFill>
          <a:blip r:embed="rId2">
            <a:duotone>
              <a:schemeClr val="accent5">
                <a:shade val="45000"/>
                <a:satMod val="135000"/>
              </a:schemeClr>
              <a:prstClr val="white"/>
            </a:duotone>
            <a:lum bright="-47000" contrast="39000"/>
          </a:blip>
          <a:stretch>
            <a:fillRect/>
          </a:stretch>
        </p:blipFill>
        <p:spPr>
          <a:xfrm>
            <a:off x="546911" y="2811461"/>
            <a:ext cx="1251726" cy="2288627"/>
          </a:xfrm>
          <a:prstGeom prst="rect">
            <a:avLst/>
          </a:prstGeom>
        </p:spPr>
      </p:pic>
      <p:cxnSp>
        <p:nvCxnSpPr>
          <p:cNvPr id="8" name="Straight Arrow Connector 7"/>
          <p:cNvCxnSpPr>
            <a:stCxn id="6" idx="3"/>
          </p:cNvCxnSpPr>
          <p:nvPr/>
        </p:nvCxnSpPr>
        <p:spPr>
          <a:xfrm flipV="1">
            <a:off x="1798637" y="3040062"/>
            <a:ext cx="5867400" cy="915713"/>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3"/>
          </p:cNvCxnSpPr>
          <p:nvPr/>
        </p:nvCxnSpPr>
        <p:spPr>
          <a:xfrm>
            <a:off x="1798637" y="3955775"/>
            <a:ext cx="5867400" cy="989287"/>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7700042" y="1921959"/>
            <a:ext cx="3733800" cy="2033815"/>
            <a:chOff x="7700042" y="1921959"/>
            <a:chExt cx="3733800" cy="2033815"/>
          </a:xfrm>
        </p:grpSpPr>
        <p:sp>
          <p:nvSpPr>
            <p:cNvPr id="12" name="Cloud 11"/>
            <p:cNvSpPr/>
            <p:nvPr/>
          </p:nvSpPr>
          <p:spPr bwMode="auto">
            <a:xfrm>
              <a:off x="7700042" y="1921959"/>
              <a:ext cx="3733800" cy="2033815"/>
            </a:xfrm>
            <a:prstGeom prst="cloud">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West US</a:t>
              </a:r>
            </a:p>
          </p:txBody>
        </p:sp>
        <p:pic>
          <p:nvPicPr>
            <p:cNvPr id="14" name="Picture 13"/>
            <p:cNvPicPr>
              <a:picLocks noChangeAspect="1"/>
            </p:cNvPicPr>
            <p:nvPr/>
          </p:nvPicPr>
          <p:blipFill>
            <a:blip r:embed="rId3">
              <a:biLevel thresh="25000"/>
            </a:blip>
            <a:stretch>
              <a:fillRect/>
            </a:stretch>
          </p:blipFill>
          <p:spPr>
            <a:xfrm>
              <a:off x="10028237" y="2094872"/>
              <a:ext cx="1058023" cy="1143000"/>
            </a:xfrm>
            <a:prstGeom prst="rect">
              <a:avLst/>
            </a:prstGeom>
            <a:ln>
              <a:noFill/>
            </a:ln>
          </p:spPr>
        </p:pic>
        <p:sp>
          <p:nvSpPr>
            <p:cNvPr id="16" name="Double Brace 15"/>
            <p:cNvSpPr/>
            <p:nvPr/>
          </p:nvSpPr>
          <p:spPr>
            <a:xfrm>
              <a:off x="8199437" y="2354262"/>
              <a:ext cx="1600200" cy="831546"/>
            </a:xfrm>
            <a:prstGeom prst="bracePair">
              <a:avLst/>
            </a:prstGeom>
            <a:ln w="57150">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smtClean="0">
                  <a:solidFill>
                    <a:srgbClr val="68217A"/>
                  </a:solidFill>
                </a:rPr>
                <a:t>My Site</a:t>
              </a:r>
            </a:p>
            <a:p>
              <a:pPr algn="ctr"/>
              <a:r>
                <a:rPr lang="en-US" b="1" dirty="0" smtClean="0">
                  <a:solidFill>
                    <a:srgbClr val="68217A"/>
                  </a:solidFill>
                </a:rPr>
                <a:t>Replica (A)</a:t>
              </a:r>
              <a:endParaRPr lang="en-US" b="1" dirty="0">
                <a:solidFill>
                  <a:srgbClr val="68217A"/>
                </a:solidFill>
              </a:endParaRPr>
            </a:p>
          </p:txBody>
        </p:sp>
      </p:grpSp>
      <p:grpSp>
        <p:nvGrpSpPr>
          <p:cNvPr id="21" name="Group 20"/>
          <p:cNvGrpSpPr/>
          <p:nvPr/>
        </p:nvGrpSpPr>
        <p:grpSpPr>
          <a:xfrm>
            <a:off x="7700042" y="4450418"/>
            <a:ext cx="3733800" cy="2033815"/>
            <a:chOff x="7700042" y="4450418"/>
            <a:chExt cx="3733800" cy="2033815"/>
          </a:xfrm>
        </p:grpSpPr>
        <p:sp>
          <p:nvSpPr>
            <p:cNvPr id="13" name="Cloud 12"/>
            <p:cNvSpPr/>
            <p:nvPr/>
          </p:nvSpPr>
          <p:spPr bwMode="auto">
            <a:xfrm>
              <a:off x="7700042" y="4450418"/>
              <a:ext cx="3733800" cy="2033815"/>
            </a:xfrm>
            <a:prstGeom prst="cloud">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East US</a:t>
              </a:r>
            </a:p>
          </p:txBody>
        </p:sp>
        <p:pic>
          <p:nvPicPr>
            <p:cNvPr id="15" name="Picture 14"/>
            <p:cNvPicPr>
              <a:picLocks noChangeAspect="1"/>
            </p:cNvPicPr>
            <p:nvPr/>
          </p:nvPicPr>
          <p:blipFill>
            <a:blip r:embed="rId3">
              <a:biLevel thresh="25000"/>
            </a:blip>
            <a:stretch>
              <a:fillRect/>
            </a:stretch>
          </p:blipFill>
          <p:spPr>
            <a:xfrm>
              <a:off x="10028237" y="4716462"/>
              <a:ext cx="1058023" cy="1143000"/>
            </a:xfrm>
            <a:prstGeom prst="rect">
              <a:avLst/>
            </a:prstGeom>
            <a:ln>
              <a:noFill/>
            </a:ln>
          </p:spPr>
        </p:pic>
        <p:sp>
          <p:nvSpPr>
            <p:cNvPr id="18" name="Double Brace 17"/>
            <p:cNvSpPr/>
            <p:nvPr/>
          </p:nvSpPr>
          <p:spPr>
            <a:xfrm>
              <a:off x="8237453" y="4872189"/>
              <a:ext cx="1600200" cy="831546"/>
            </a:xfrm>
            <a:prstGeom prst="bracePair">
              <a:avLst/>
            </a:prstGeom>
            <a:ln w="57150">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smtClean="0">
                  <a:solidFill>
                    <a:srgbClr val="68217A"/>
                  </a:solidFill>
                </a:rPr>
                <a:t>My Site</a:t>
              </a:r>
            </a:p>
            <a:p>
              <a:pPr algn="ctr"/>
              <a:r>
                <a:rPr lang="en-US" b="1" dirty="0" smtClean="0">
                  <a:solidFill>
                    <a:srgbClr val="68217A"/>
                  </a:solidFill>
                </a:rPr>
                <a:t>Replica (B)</a:t>
              </a:r>
              <a:endParaRPr lang="en-US" b="1" dirty="0">
                <a:solidFill>
                  <a:srgbClr val="68217A"/>
                </a:solidFill>
              </a:endParaRPr>
            </a:p>
          </p:txBody>
        </p:sp>
      </p:grpSp>
      <p:pic>
        <p:nvPicPr>
          <p:cNvPr id="19" name="Picture 18"/>
          <p:cNvPicPr>
            <a:picLocks noChangeAspect="1"/>
          </p:cNvPicPr>
          <p:nvPr/>
        </p:nvPicPr>
        <p:blipFill>
          <a:blip r:embed="rId4"/>
          <a:stretch>
            <a:fillRect/>
          </a:stretch>
        </p:blipFill>
        <p:spPr>
          <a:xfrm>
            <a:off x="8721757" y="2103599"/>
            <a:ext cx="1690369" cy="1670533"/>
          </a:xfrm>
          <a:prstGeom prst="rect">
            <a:avLst/>
          </a:prstGeom>
        </p:spPr>
      </p:pic>
    </p:spTree>
    <p:extLst>
      <p:ext uri="{BB962C8B-B14F-4D97-AF65-F5344CB8AC3E}">
        <p14:creationId xmlns:p14="http://schemas.microsoft.com/office/powerpoint/2010/main" val="40438226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500" tmFilter="0, 0; .2, .5; .8, .5; 1, 0"/>
                                        <p:tgtEl>
                                          <p:spTgt spid="8"/>
                                        </p:tgtEl>
                                      </p:cBhvr>
                                    </p:animEffect>
                                    <p:animScale>
                                      <p:cBhvr>
                                        <p:cTn id="19" dur="250" autoRev="1" fill="hold"/>
                                        <p:tgtEl>
                                          <p:spTgt spid="8"/>
                                        </p:tgtEl>
                                      </p:cBhvr>
                                      <p:by x="105000" y="105000"/>
                                    </p:animScale>
                                  </p:childTnLst>
                                </p:cTn>
                              </p:par>
                            </p:childTnLst>
                          </p:cTn>
                        </p:par>
                        <p:par>
                          <p:cTn id="20" fill="hold">
                            <p:stCondLst>
                              <p:cond delay="500"/>
                            </p:stCondLst>
                            <p:childTnLst>
                              <p:par>
                                <p:cTn id="21" presetID="26" presetClass="emph" presetSubtype="0" fill="hold" nodeType="afterEffect">
                                  <p:stCondLst>
                                    <p:cond delay="0"/>
                                  </p:stCondLst>
                                  <p:childTnLst>
                                    <p:animEffect transition="out" filter="fade">
                                      <p:cBhvr>
                                        <p:cTn id="22" dur="500" tmFilter="0, 0; .2, .5; .8, .5; 1, 0"/>
                                        <p:tgtEl>
                                          <p:spTgt spid="8"/>
                                        </p:tgtEl>
                                      </p:cBhvr>
                                    </p:animEffect>
                                    <p:animScale>
                                      <p:cBhvr>
                                        <p:cTn id="23" dur="250" autoRev="1" fill="hold"/>
                                        <p:tgtEl>
                                          <p:spTgt spid="8"/>
                                        </p:tgtEl>
                                      </p:cBhvr>
                                      <p:by x="105000" y="105000"/>
                                    </p:animScale>
                                  </p:childTnLst>
                                </p:cTn>
                              </p:par>
                            </p:childTnLst>
                          </p:cTn>
                        </p:par>
                        <p:par>
                          <p:cTn id="24" fill="hold">
                            <p:stCondLst>
                              <p:cond delay="1000"/>
                            </p:stCondLst>
                            <p:childTnLst>
                              <p:par>
                                <p:cTn id="25" presetID="26" presetClass="emph" presetSubtype="0" fill="hold" nodeType="afterEffect">
                                  <p:stCondLst>
                                    <p:cond delay="0"/>
                                  </p:stCondLst>
                                  <p:childTnLst>
                                    <p:animEffect transition="out" filter="fade">
                                      <p:cBhvr>
                                        <p:cTn id="26" dur="500" tmFilter="0, 0; .2, .5; .8, .5; 1, 0"/>
                                        <p:tgtEl>
                                          <p:spTgt spid="8"/>
                                        </p:tgtEl>
                                      </p:cBhvr>
                                    </p:animEffect>
                                    <p:animScale>
                                      <p:cBhvr>
                                        <p:cTn id="27" dur="250" autoRev="1" fill="hold"/>
                                        <p:tgtEl>
                                          <p:spTgt spid="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xit" presetSubtype="0" fill="hold" nodeType="withEffect">
                                  <p:stCondLst>
                                    <p:cond delay="200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Planning a Scalable End-to-End Multi-Tier Application on Microsoft Azure Web Sites </a:t>
            </a:r>
          </a:p>
        </p:txBody>
      </p:sp>
      <p:sp>
        <p:nvSpPr>
          <p:cNvPr id="3" name="Text Placeholder 2"/>
          <p:cNvSpPr>
            <a:spLocks noGrp="1"/>
          </p:cNvSpPr>
          <p:nvPr>
            <p:ph type="body" sz="quarter" idx="14"/>
          </p:nvPr>
        </p:nvSpPr>
        <p:spPr/>
        <p:txBody>
          <a:bodyPr/>
          <a:lstStyle/>
          <a:p>
            <a:r>
              <a:rPr lang="en-US" dirty="0" smtClean="0"/>
              <a:t>Byron Tardif</a:t>
            </a:r>
          </a:p>
          <a:p>
            <a:r>
              <a:rPr lang="en-US" dirty="0" smtClean="0"/>
              <a:t>Program Manager</a:t>
            </a:r>
          </a:p>
          <a:p>
            <a:r>
              <a:rPr lang="en-US" dirty="0" smtClean="0"/>
              <a:t>Azure Websites</a:t>
            </a:r>
            <a:endParaRPr lang="en-US" dirty="0"/>
          </a:p>
        </p:txBody>
      </p:sp>
      <p:sp>
        <p:nvSpPr>
          <p:cNvPr id="4" name="Text Placeholder 3"/>
          <p:cNvSpPr>
            <a:spLocks noGrp="1"/>
          </p:cNvSpPr>
          <p:nvPr>
            <p:ph type="body" sz="quarter" idx="15"/>
          </p:nvPr>
        </p:nvSpPr>
        <p:spPr/>
        <p:txBody>
          <a:bodyPr/>
          <a:lstStyle/>
          <a:p>
            <a:r>
              <a:rPr lang="en-US" dirty="0" smtClean="0"/>
              <a:t>DEV-B414</a:t>
            </a:r>
            <a:endParaRPr lang="en-US" dirty="0"/>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46911" y="1334835"/>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a:gradFill>
                <a:gsLst>
                  <a:gs pos="1250">
                    <a:srgbClr val="FFFFFF"/>
                  </a:gs>
                  <a:gs pos="100000">
                    <a:srgbClr val="FFFFFF"/>
                  </a:gs>
                </a:gsLst>
                <a:lin ang="5400000" scaled="0"/>
              </a:gradFill>
            </a:endParaRPr>
          </a:p>
        </p:txBody>
      </p:sp>
      <p:sp>
        <p:nvSpPr>
          <p:cNvPr id="5" name="Title 4"/>
          <p:cNvSpPr>
            <a:spLocks noGrp="1"/>
          </p:cNvSpPr>
          <p:nvPr>
            <p:ph type="title"/>
          </p:nvPr>
        </p:nvSpPr>
        <p:spPr>
          <a:xfrm>
            <a:off x="274639" y="295274"/>
            <a:ext cx="12039598" cy="917575"/>
          </a:xfrm>
        </p:spPr>
        <p:txBody>
          <a:bodyPr/>
          <a:lstStyle/>
          <a:p>
            <a:r>
              <a:rPr lang="en-US" dirty="0"/>
              <a:t>Level </a:t>
            </a:r>
            <a:r>
              <a:rPr lang="en-US" dirty="0" smtClean="0"/>
              <a:t>3 </a:t>
            </a:r>
            <a:r>
              <a:rPr lang="en-US" dirty="0"/>
              <a:t>– </a:t>
            </a:r>
            <a:r>
              <a:rPr lang="en-US" dirty="0" smtClean="0"/>
              <a:t>Globally Scalable </a:t>
            </a:r>
            <a:r>
              <a:rPr lang="en-US" dirty="0"/>
              <a:t>Photo Gallery</a:t>
            </a:r>
            <a:br>
              <a:rPr lang="en-US" dirty="0"/>
            </a:br>
            <a:r>
              <a:rPr lang="en-US" sz="4400" dirty="0" smtClean="0">
                <a:gradFill>
                  <a:gsLst>
                    <a:gs pos="1250">
                      <a:schemeClr val="tx2"/>
                    </a:gs>
                    <a:gs pos="99000">
                      <a:schemeClr val="tx2"/>
                    </a:gs>
                  </a:gsLst>
                  <a:lin ang="5400000" scaled="0"/>
                </a:gradFill>
              </a:rPr>
              <a:t>Moving </a:t>
            </a:r>
            <a:r>
              <a:rPr lang="en-US" sz="4400" dirty="0">
                <a:gradFill>
                  <a:gsLst>
                    <a:gs pos="1250">
                      <a:schemeClr val="tx2"/>
                    </a:gs>
                    <a:gs pos="99000">
                      <a:schemeClr val="tx2"/>
                    </a:gs>
                  </a:gsLst>
                  <a:lin ang="5400000" scaled="0"/>
                </a:gradFill>
              </a:rPr>
              <a:t>towards </a:t>
            </a:r>
            <a:r>
              <a:rPr lang="en-US" sz="4400" dirty="0" smtClean="0">
                <a:gradFill>
                  <a:gsLst>
                    <a:gs pos="1250">
                      <a:schemeClr val="tx2"/>
                    </a:gs>
                    <a:gs pos="99000">
                      <a:schemeClr val="tx2"/>
                    </a:gs>
                  </a:gsLst>
                  <a:lin ang="5400000" scaled="0"/>
                </a:gradFill>
              </a:rPr>
              <a:t>a global presence</a:t>
            </a:r>
            <a:r>
              <a:rPr lang="en-US" dirty="0"/>
              <a:t/>
            </a:r>
            <a:br>
              <a:rPr lang="en-US" dirty="0"/>
            </a:br>
            <a:endParaRPr lang="en-US" dirty="0"/>
          </a:p>
        </p:txBody>
      </p:sp>
      <p:sp>
        <p:nvSpPr>
          <p:cNvPr id="17" name="Text Placeholder 1"/>
          <p:cNvSpPr>
            <a:spLocks noGrp="1"/>
          </p:cNvSpPr>
          <p:nvPr>
            <p:ph type="body" sz="quarter" idx="10"/>
          </p:nvPr>
        </p:nvSpPr>
        <p:spPr>
          <a:xfrm>
            <a:off x="350838" y="1820862"/>
            <a:ext cx="11887200" cy="5207579"/>
          </a:xfrm>
        </p:spPr>
        <p:txBody>
          <a:bodyPr/>
          <a:lstStyle/>
          <a:p>
            <a:r>
              <a:rPr lang="en-US" dirty="0" smtClean="0">
                <a:solidFill>
                  <a:schemeClr val="tx2"/>
                </a:solidFill>
              </a:rPr>
              <a:t>Gaps:</a:t>
            </a:r>
          </a:p>
          <a:p>
            <a:pPr lvl="1"/>
            <a:r>
              <a:rPr lang="en-US" dirty="0" smtClean="0"/>
              <a:t>Web app is ‘local’ to a single region</a:t>
            </a:r>
          </a:p>
          <a:p>
            <a:pPr lvl="1"/>
            <a:r>
              <a:rPr lang="en-US" dirty="0" smtClean="0"/>
              <a:t>Images stored in ‘local’ data center</a:t>
            </a:r>
          </a:p>
          <a:p>
            <a:pPr lvl="1"/>
            <a:r>
              <a:rPr lang="en-US" dirty="0" smtClean="0"/>
              <a:t>Database in ‘local’ data center</a:t>
            </a:r>
          </a:p>
          <a:p>
            <a:r>
              <a:rPr lang="en-US" dirty="0" smtClean="0">
                <a:solidFill>
                  <a:schemeClr val="tx2"/>
                </a:solidFill>
              </a:rPr>
              <a:t>Goals:</a:t>
            </a:r>
          </a:p>
          <a:p>
            <a:pPr lvl="1"/>
            <a:r>
              <a:rPr lang="en-US" dirty="0" smtClean="0"/>
              <a:t> </a:t>
            </a:r>
            <a:r>
              <a:rPr lang="en-US" sz="2800" dirty="0" smtClean="0"/>
              <a:t>Active / Active replication across regions </a:t>
            </a:r>
          </a:p>
          <a:p>
            <a:r>
              <a:rPr lang="en-US" dirty="0" smtClean="0">
                <a:solidFill>
                  <a:schemeClr val="tx2"/>
                </a:solidFill>
              </a:rPr>
              <a:t>Benefits:</a:t>
            </a:r>
            <a:endParaRPr lang="en-US" dirty="0">
              <a:solidFill>
                <a:schemeClr val="tx2"/>
              </a:solidFill>
            </a:endParaRPr>
          </a:p>
          <a:p>
            <a:pPr lvl="1"/>
            <a:r>
              <a:rPr lang="en-US" sz="2800" dirty="0" smtClean="0"/>
              <a:t>Bigger Scale</a:t>
            </a:r>
          </a:p>
          <a:p>
            <a:pPr lvl="1"/>
            <a:r>
              <a:rPr lang="en-US" sz="2800" dirty="0" smtClean="0"/>
              <a:t>Lower Latency</a:t>
            </a:r>
          </a:p>
          <a:p>
            <a:pPr lvl="1"/>
            <a:r>
              <a:rPr lang="en-US" sz="2800" dirty="0" smtClean="0"/>
              <a:t>Higher Uptime and DR</a:t>
            </a:r>
          </a:p>
        </p:txBody>
      </p:sp>
    </p:spTree>
    <p:extLst>
      <p:ext uri="{BB962C8B-B14F-4D97-AF65-F5344CB8AC3E}">
        <p14:creationId xmlns:p14="http://schemas.microsoft.com/office/powerpoint/2010/main" val="31980661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7">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xEl>
                                              <p:pRg st="4" end="4"/>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500"/>
                                  </p:stCondLst>
                                  <p:childTnLst>
                                    <p:set>
                                      <p:cBhvr>
                                        <p:cTn id="22"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xEl>
                                              <p:pRg st="6" end="6"/>
                                            </p:txEl>
                                          </p:spTgt>
                                        </p:tgtEl>
                                        <p:attrNameLst>
                                          <p:attrName>style.visibility</p:attrName>
                                        </p:attrNameLst>
                                      </p:cBhvr>
                                      <p:to>
                                        <p:strVal val="visible"/>
                                      </p:to>
                                    </p:set>
                                  </p:childTnLst>
                                </p:cTn>
                              </p:par>
                              <p:par>
                                <p:cTn id="27" presetID="1" presetClass="entr" presetSubtype="0" fill="hold" grpId="0" nodeType="withEffect">
                                  <p:stCondLst>
                                    <p:cond delay="500"/>
                                  </p:stCondLst>
                                  <p:childTnLst>
                                    <p:set>
                                      <p:cBhvr>
                                        <p:cTn id="28" dur="1" fill="hold">
                                          <p:stCondLst>
                                            <p:cond delay="0"/>
                                          </p:stCondLst>
                                        </p:cTn>
                                        <p:tgtEl>
                                          <p:spTgt spid="17">
                                            <p:txEl>
                                              <p:pRg st="7" end="7"/>
                                            </p:txEl>
                                          </p:spTgt>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500"/>
                                  </p:stCondLst>
                                  <p:childTnLst>
                                    <p:set>
                                      <p:cBhvr>
                                        <p:cTn id="31" dur="1" fill="hold">
                                          <p:stCondLst>
                                            <p:cond delay="0"/>
                                          </p:stCondLst>
                                        </p:cTn>
                                        <p:tgtEl>
                                          <p:spTgt spid="17">
                                            <p:txEl>
                                              <p:pRg st="8" end="8"/>
                                            </p:txEl>
                                          </p:spTgt>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grpId="0" nodeType="afterEffect">
                                  <p:stCondLst>
                                    <p:cond delay="500"/>
                                  </p:stCondLst>
                                  <p:childTnLst>
                                    <p:set>
                                      <p:cBhvr>
                                        <p:cTn id="34" dur="1" fill="hold">
                                          <p:stCondLst>
                                            <p:cond delay="0"/>
                                          </p:stCondLst>
                                        </p:cTn>
                                        <p:tgtEl>
                                          <p:spTgt spid="1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46911" y="1334835"/>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a:gradFill>
                <a:gsLst>
                  <a:gs pos="1250">
                    <a:srgbClr val="FFFFFF"/>
                  </a:gs>
                  <a:gs pos="100000">
                    <a:srgbClr val="FFFFFF"/>
                  </a:gs>
                </a:gsLst>
                <a:lin ang="5400000" scaled="0"/>
              </a:gradFill>
            </a:endParaRPr>
          </a:p>
        </p:txBody>
      </p:sp>
      <p:sp>
        <p:nvSpPr>
          <p:cNvPr id="5" name="Title 4"/>
          <p:cNvSpPr>
            <a:spLocks noGrp="1"/>
          </p:cNvSpPr>
          <p:nvPr>
            <p:ph type="title"/>
          </p:nvPr>
        </p:nvSpPr>
        <p:spPr>
          <a:xfrm>
            <a:off x="274639" y="295274"/>
            <a:ext cx="12039598" cy="917575"/>
          </a:xfrm>
        </p:spPr>
        <p:txBody>
          <a:bodyPr/>
          <a:lstStyle/>
          <a:p>
            <a:r>
              <a:rPr lang="en-US" dirty="0"/>
              <a:t>Level </a:t>
            </a:r>
            <a:r>
              <a:rPr lang="en-US" dirty="0" smtClean="0"/>
              <a:t>3 </a:t>
            </a:r>
            <a:r>
              <a:rPr lang="en-US" dirty="0"/>
              <a:t>– </a:t>
            </a:r>
            <a:r>
              <a:rPr lang="en-US" dirty="0" smtClean="0"/>
              <a:t>Globally Scalable </a:t>
            </a:r>
            <a:r>
              <a:rPr lang="en-US" dirty="0"/>
              <a:t>Photo Gallery</a:t>
            </a:r>
            <a:br>
              <a:rPr lang="en-US" dirty="0"/>
            </a:br>
            <a:r>
              <a:rPr lang="en-US" sz="4400" dirty="0" smtClean="0">
                <a:gradFill>
                  <a:gsLst>
                    <a:gs pos="1250">
                      <a:schemeClr val="tx2"/>
                    </a:gs>
                    <a:gs pos="99000">
                      <a:schemeClr val="tx2"/>
                    </a:gs>
                  </a:gsLst>
                  <a:lin ang="5400000" scaled="0"/>
                </a:gradFill>
              </a:rPr>
              <a:t>Architecture:</a:t>
            </a:r>
            <a:r>
              <a:rPr lang="en-US" dirty="0"/>
              <a:t/>
            </a:r>
            <a:br>
              <a:rPr lang="en-US" dirty="0"/>
            </a:br>
            <a:endParaRPr lang="en-US" dirty="0"/>
          </a:p>
        </p:txBody>
      </p:sp>
      <p:pic>
        <p:nvPicPr>
          <p:cNvPr id="18" name="Picture 17"/>
          <p:cNvPicPr>
            <a:picLocks noChangeAspect="1"/>
          </p:cNvPicPr>
          <p:nvPr/>
        </p:nvPicPr>
        <p:blipFill>
          <a:blip r:embed="rId3">
            <a:duotone>
              <a:schemeClr val="accent5">
                <a:shade val="45000"/>
                <a:satMod val="135000"/>
              </a:schemeClr>
              <a:prstClr val="white"/>
            </a:duotone>
            <a:lum bright="-30000" contrast="70000"/>
          </a:blip>
          <a:stretch>
            <a:fillRect/>
          </a:stretch>
        </p:blipFill>
        <p:spPr>
          <a:xfrm>
            <a:off x="5415831" y="5630862"/>
            <a:ext cx="1670717" cy="1322912"/>
          </a:xfrm>
          <a:prstGeom prst="rect">
            <a:avLst/>
          </a:prstGeom>
        </p:spPr>
      </p:pic>
      <p:pic>
        <p:nvPicPr>
          <p:cNvPr id="19" name="Picture 18"/>
          <p:cNvPicPr>
            <a:picLocks noChangeAspect="1"/>
          </p:cNvPicPr>
          <p:nvPr/>
        </p:nvPicPr>
        <p:blipFill>
          <a:blip r:embed="rId4">
            <a:duotone>
              <a:schemeClr val="accent5">
                <a:shade val="45000"/>
                <a:satMod val="135000"/>
              </a:schemeClr>
              <a:prstClr val="white"/>
            </a:duotone>
            <a:lum bright="-30000" contrast="70000"/>
          </a:blip>
          <a:stretch>
            <a:fillRect/>
          </a:stretch>
        </p:blipFill>
        <p:spPr>
          <a:xfrm>
            <a:off x="5532437" y="1580836"/>
            <a:ext cx="1232399" cy="1154426"/>
          </a:xfrm>
          <a:prstGeom prst="rect">
            <a:avLst/>
          </a:prstGeom>
        </p:spPr>
      </p:pic>
      <p:pic>
        <p:nvPicPr>
          <p:cNvPr id="20" name="Picture 19"/>
          <p:cNvPicPr>
            <a:picLocks noChangeAspect="1"/>
          </p:cNvPicPr>
          <p:nvPr/>
        </p:nvPicPr>
        <p:blipFill>
          <a:blip r:embed="rId5">
            <a:duotone>
              <a:schemeClr val="accent5">
                <a:shade val="45000"/>
                <a:satMod val="135000"/>
              </a:schemeClr>
              <a:prstClr val="white"/>
            </a:duotone>
            <a:lum bright="-30000" contrast="70000"/>
          </a:blip>
          <a:stretch>
            <a:fillRect/>
          </a:stretch>
        </p:blipFill>
        <p:spPr>
          <a:xfrm>
            <a:off x="5492676" y="3755583"/>
            <a:ext cx="1517027" cy="1189479"/>
          </a:xfrm>
          <a:prstGeom prst="rect">
            <a:avLst/>
          </a:prstGeom>
        </p:spPr>
      </p:pic>
      <p:sp>
        <p:nvSpPr>
          <p:cNvPr id="6" name="Double Bracket 5"/>
          <p:cNvSpPr/>
          <p:nvPr/>
        </p:nvSpPr>
        <p:spPr>
          <a:xfrm>
            <a:off x="7448522" y="2252410"/>
            <a:ext cx="4724400" cy="4521452"/>
          </a:xfrm>
          <a:prstGeom prst="bracketPair">
            <a:avLst/>
          </a:prstGeom>
          <a:ln w="571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b"/>
          <a:lstStyle/>
          <a:p>
            <a:pPr algn="r"/>
            <a:r>
              <a:rPr lang="en-US" dirty="0" smtClean="0">
                <a:solidFill>
                  <a:srgbClr val="FFFFFF"/>
                </a:solidFill>
              </a:rPr>
              <a:t>East US</a:t>
            </a:r>
            <a:endParaRPr lang="en-US" dirty="0">
              <a:solidFill>
                <a:srgbClr val="FFFFFF"/>
              </a:solidFill>
            </a:endParaRPr>
          </a:p>
        </p:txBody>
      </p:sp>
      <p:grpSp>
        <p:nvGrpSpPr>
          <p:cNvPr id="69" name="Group 68"/>
          <p:cNvGrpSpPr/>
          <p:nvPr/>
        </p:nvGrpSpPr>
        <p:grpSpPr>
          <a:xfrm>
            <a:off x="10333037" y="2278062"/>
            <a:ext cx="1295400" cy="1254589"/>
            <a:chOff x="7905722" y="2547473"/>
            <a:chExt cx="1295400" cy="1254589"/>
          </a:xfrm>
        </p:grpSpPr>
        <p:sp>
          <p:nvSpPr>
            <p:cNvPr id="9" name="Double Brace 8"/>
            <p:cNvSpPr/>
            <p:nvPr/>
          </p:nvSpPr>
          <p:spPr>
            <a:xfrm>
              <a:off x="7905722" y="2735262"/>
              <a:ext cx="1295400" cy="1066800"/>
            </a:xfrm>
            <a:prstGeom prst="bracePair">
              <a:avLst/>
            </a:prstGeom>
            <a:ln w="38100">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b"/>
            <a:lstStyle/>
            <a:p>
              <a:pPr algn="ctr"/>
              <a:r>
                <a:rPr lang="en-US" dirty="0" smtClean="0">
                  <a:solidFill>
                    <a:srgbClr val="FFFFFF"/>
                  </a:solidFill>
                </a:rPr>
                <a:t>Website</a:t>
              </a:r>
              <a:endParaRPr lang="en-US" dirty="0">
                <a:solidFill>
                  <a:srgbClr val="FFFFFF"/>
                </a:solidFill>
              </a:endParaRPr>
            </a:p>
          </p:txBody>
        </p:sp>
        <p:pic>
          <p:nvPicPr>
            <p:cNvPr id="13" name="Picture 12"/>
            <p:cNvPicPr>
              <a:picLocks noChangeAspect="1"/>
            </p:cNvPicPr>
            <p:nvPr/>
          </p:nvPicPr>
          <p:blipFill>
            <a:blip r:embed="rId6">
              <a:duotone>
                <a:prstClr val="black"/>
                <a:schemeClr val="accent4">
                  <a:tint val="45000"/>
                  <a:satMod val="400000"/>
                </a:schemeClr>
              </a:duotone>
              <a:lum contrast="56000"/>
            </a:blip>
            <a:stretch>
              <a:fillRect/>
            </a:stretch>
          </p:blipFill>
          <p:spPr>
            <a:xfrm>
              <a:off x="8172422" y="2547473"/>
              <a:ext cx="762000" cy="823201"/>
            </a:xfrm>
            <a:prstGeom prst="rect">
              <a:avLst/>
            </a:prstGeom>
            <a:ln>
              <a:noFill/>
            </a:ln>
          </p:spPr>
        </p:pic>
      </p:grpSp>
      <p:pic>
        <p:nvPicPr>
          <p:cNvPr id="14" name="Picture 13"/>
          <p:cNvPicPr>
            <a:picLocks noChangeAspect="1"/>
          </p:cNvPicPr>
          <p:nvPr/>
        </p:nvPicPr>
        <p:blipFill rotWithShape="1">
          <a:blip r:embed="rId7">
            <a:duotone>
              <a:schemeClr val="accent2">
                <a:shade val="45000"/>
                <a:satMod val="135000"/>
              </a:schemeClr>
              <a:prstClr val="white"/>
            </a:duotone>
            <a:extLst>
              <a:ext uri="{28A0092B-C50C-407E-A947-70E740481C1C}">
                <a14:useLocalDpi xmlns:a14="http://schemas.microsoft.com/office/drawing/2010/main" val="0"/>
              </a:ext>
            </a:extLst>
          </a:blip>
          <a:srcRect l="49352"/>
          <a:stretch/>
        </p:blipFill>
        <p:spPr>
          <a:xfrm>
            <a:off x="9331565" y="5630862"/>
            <a:ext cx="849072" cy="838200"/>
          </a:xfrm>
          <a:prstGeom prst="rect">
            <a:avLst/>
          </a:prstGeom>
        </p:spPr>
      </p:pic>
      <p:pic>
        <p:nvPicPr>
          <p:cNvPr id="15" name="Picture 14"/>
          <p:cNvPicPr>
            <a:picLocks noChangeAspect="1"/>
          </p:cNvPicPr>
          <p:nvPr/>
        </p:nvPicPr>
        <p:blipFill rotWithShape="1">
          <a:blip r:embed="rId8">
            <a:extLst>
              <a:ext uri="{28A0092B-C50C-407E-A947-70E740481C1C}">
                <a14:useLocalDpi xmlns:a14="http://schemas.microsoft.com/office/drawing/2010/main" val="0"/>
              </a:ext>
            </a:extLst>
          </a:blip>
          <a:srcRect l="48461"/>
          <a:stretch/>
        </p:blipFill>
        <p:spPr>
          <a:xfrm>
            <a:off x="8181018" y="2395073"/>
            <a:ext cx="1057579" cy="1025989"/>
          </a:xfrm>
          <a:prstGeom prst="rect">
            <a:avLst/>
          </a:prstGeom>
        </p:spPr>
      </p:pic>
      <p:pic>
        <p:nvPicPr>
          <p:cNvPr id="16" name="Picture 15"/>
          <p:cNvPicPr>
            <a:picLocks noChangeAspect="1"/>
          </p:cNvPicPr>
          <p:nvPr/>
        </p:nvPicPr>
        <p:blipFill>
          <a:blip r:embed="rId9">
            <a:duotone>
              <a:schemeClr val="accent5">
                <a:shade val="45000"/>
                <a:satMod val="135000"/>
              </a:schemeClr>
              <a:prstClr val="white"/>
            </a:duotone>
            <a:lum bright="-30000" contrast="70000"/>
          </a:blip>
          <a:stretch>
            <a:fillRect/>
          </a:stretch>
        </p:blipFill>
        <p:spPr>
          <a:xfrm>
            <a:off x="9647237" y="4083545"/>
            <a:ext cx="1501672" cy="1080255"/>
          </a:xfrm>
          <a:prstGeom prst="rect">
            <a:avLst/>
          </a:prstGeom>
        </p:spPr>
      </p:pic>
      <p:grpSp>
        <p:nvGrpSpPr>
          <p:cNvPr id="70" name="Group 69"/>
          <p:cNvGrpSpPr/>
          <p:nvPr/>
        </p:nvGrpSpPr>
        <p:grpSpPr>
          <a:xfrm>
            <a:off x="7706587" y="3733361"/>
            <a:ext cx="1295400" cy="1204201"/>
            <a:chOff x="10593694" y="3817061"/>
            <a:chExt cx="1295400" cy="1204201"/>
          </a:xfrm>
        </p:grpSpPr>
        <p:sp>
          <p:nvSpPr>
            <p:cNvPr id="21" name="Double Brace 20"/>
            <p:cNvSpPr/>
            <p:nvPr/>
          </p:nvSpPr>
          <p:spPr>
            <a:xfrm>
              <a:off x="10593694" y="3954462"/>
              <a:ext cx="1295400" cy="1066800"/>
            </a:xfrm>
            <a:prstGeom prst="bracePair">
              <a:avLst/>
            </a:prstGeom>
            <a:ln w="38100">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b"/>
            <a:lstStyle/>
            <a:p>
              <a:pPr algn="ctr"/>
              <a:r>
                <a:rPr lang="en-US" dirty="0" err="1" smtClean="0">
                  <a:solidFill>
                    <a:srgbClr val="FFFFFF"/>
                  </a:solidFill>
                </a:rPr>
                <a:t>Webjob</a:t>
              </a:r>
              <a:endParaRPr lang="en-US" dirty="0">
                <a:solidFill>
                  <a:srgbClr val="FFFFFF"/>
                </a:solidFill>
              </a:endParaRPr>
            </a:p>
          </p:txBody>
        </p:sp>
        <p:pic>
          <p:nvPicPr>
            <p:cNvPr id="22" name="Picture 21"/>
            <p:cNvPicPr>
              <a:picLocks noChangeAspect="1"/>
            </p:cNvPicPr>
            <p:nvPr/>
          </p:nvPicPr>
          <p:blipFill>
            <a:blip r:embed="rId6">
              <a:duotone>
                <a:prstClr val="black"/>
                <a:schemeClr val="accent4">
                  <a:tint val="45000"/>
                  <a:satMod val="400000"/>
                </a:schemeClr>
              </a:duotone>
              <a:lum contrast="56000"/>
            </a:blip>
            <a:stretch>
              <a:fillRect/>
            </a:stretch>
          </p:blipFill>
          <p:spPr>
            <a:xfrm>
              <a:off x="10860394" y="3817061"/>
              <a:ext cx="762000" cy="823201"/>
            </a:xfrm>
            <a:prstGeom prst="rect">
              <a:avLst/>
            </a:prstGeom>
            <a:ln>
              <a:noFill/>
            </a:ln>
          </p:spPr>
        </p:pic>
      </p:grpSp>
      <p:cxnSp>
        <p:nvCxnSpPr>
          <p:cNvPr id="28" name="Curved Connector 27"/>
          <p:cNvCxnSpPr>
            <a:stCxn id="14" idx="3"/>
            <a:endCxn id="9" idx="3"/>
          </p:cNvCxnSpPr>
          <p:nvPr/>
        </p:nvCxnSpPr>
        <p:spPr>
          <a:xfrm flipV="1">
            <a:off x="10180637" y="2999251"/>
            <a:ext cx="1447800" cy="3050711"/>
          </a:xfrm>
          <a:prstGeom prst="curvedConnector3">
            <a:avLst>
              <a:gd name="adj1" fmla="val 115789"/>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p:cNvCxnSpPr>
            <a:stCxn id="16" idx="2"/>
            <a:endCxn id="21" idx="3"/>
          </p:cNvCxnSpPr>
          <p:nvPr/>
        </p:nvCxnSpPr>
        <p:spPr>
          <a:xfrm rot="5400000" flipH="1">
            <a:off x="9320211" y="4085938"/>
            <a:ext cx="759638" cy="1396086"/>
          </a:xfrm>
          <a:prstGeom prst="curvedConnector4">
            <a:avLst>
              <a:gd name="adj1" fmla="val -30093"/>
              <a:gd name="adj2" fmla="val 76891"/>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9" idx="2"/>
            <a:endCxn id="16" idx="0"/>
          </p:cNvCxnSpPr>
          <p:nvPr/>
        </p:nvCxnSpPr>
        <p:spPr>
          <a:xfrm rot="5400000">
            <a:off x="10413958" y="3516766"/>
            <a:ext cx="550894" cy="582664"/>
          </a:xfrm>
          <a:prstGeom prst="curvedConnector3">
            <a:avLst>
              <a:gd name="adj1" fmla="val 50000"/>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22" idx="0"/>
            <a:endCxn id="15" idx="2"/>
          </p:cNvCxnSpPr>
          <p:nvPr/>
        </p:nvCxnSpPr>
        <p:spPr>
          <a:xfrm rot="5400000" flipH="1" flipV="1">
            <a:off x="8375898" y="3399452"/>
            <a:ext cx="312299" cy="355521"/>
          </a:xfrm>
          <a:prstGeom prst="curvedConnector3">
            <a:avLst>
              <a:gd name="adj1" fmla="val 50000"/>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15" idx="3"/>
            <a:endCxn id="9" idx="1"/>
          </p:cNvCxnSpPr>
          <p:nvPr/>
        </p:nvCxnSpPr>
        <p:spPr>
          <a:xfrm>
            <a:off x="9238597" y="2908068"/>
            <a:ext cx="1094440" cy="91183"/>
          </a:xfrm>
          <a:prstGeom prst="curvedConnector3">
            <a:avLst>
              <a:gd name="adj1" fmla="val 50000"/>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2" name="Curved Connector 61"/>
          <p:cNvCxnSpPr>
            <a:stCxn id="14" idx="2"/>
            <a:endCxn id="18" idx="0"/>
          </p:cNvCxnSpPr>
          <p:nvPr/>
        </p:nvCxnSpPr>
        <p:spPr>
          <a:xfrm rot="5400000" flipH="1">
            <a:off x="7584546" y="4297507"/>
            <a:ext cx="838200" cy="3504911"/>
          </a:xfrm>
          <a:prstGeom prst="curvedConnector5">
            <a:avLst>
              <a:gd name="adj1" fmla="val -27273"/>
              <a:gd name="adj2" fmla="val 44139"/>
              <a:gd name="adj3" fmla="val 127273"/>
            </a:avLst>
          </a:prstGeom>
          <a:ln w="38100">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Curved Connector 63"/>
          <p:cNvCxnSpPr>
            <a:stCxn id="49" idx="2"/>
            <a:endCxn id="18" idx="0"/>
          </p:cNvCxnSpPr>
          <p:nvPr/>
        </p:nvCxnSpPr>
        <p:spPr>
          <a:xfrm rot="5400000" flipH="1" flipV="1">
            <a:off x="3989531" y="4169303"/>
            <a:ext cx="800100" cy="3723217"/>
          </a:xfrm>
          <a:prstGeom prst="curvedConnector5">
            <a:avLst>
              <a:gd name="adj1" fmla="val -28571"/>
              <a:gd name="adj2" fmla="val 44483"/>
              <a:gd name="adj3" fmla="val 128571"/>
            </a:avLst>
          </a:prstGeom>
          <a:ln w="38100">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Curved Connector 79"/>
          <p:cNvCxnSpPr>
            <a:stCxn id="22" idx="0"/>
            <a:endCxn id="50" idx="3"/>
          </p:cNvCxnSpPr>
          <p:nvPr/>
        </p:nvCxnSpPr>
        <p:spPr>
          <a:xfrm rot="16200000" flipV="1">
            <a:off x="5877653" y="1256727"/>
            <a:ext cx="836018" cy="4117250"/>
          </a:xfrm>
          <a:prstGeom prst="curvedConnector2">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Curved Connector 82"/>
          <p:cNvCxnSpPr>
            <a:stCxn id="53" idx="0"/>
            <a:endCxn id="15" idx="1"/>
          </p:cNvCxnSpPr>
          <p:nvPr/>
        </p:nvCxnSpPr>
        <p:spPr>
          <a:xfrm rot="5400000" flipH="1" flipV="1">
            <a:off x="5631667" y="1343911"/>
            <a:ext cx="985193" cy="4113509"/>
          </a:xfrm>
          <a:prstGeom prst="curvedConnector2">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5" name="Curved Connector 94"/>
          <p:cNvCxnSpPr>
            <a:stCxn id="21" idx="2"/>
            <a:endCxn id="14" idx="1"/>
          </p:cNvCxnSpPr>
          <p:nvPr/>
        </p:nvCxnSpPr>
        <p:spPr>
          <a:xfrm rot="16200000" flipH="1">
            <a:off x="8286726" y="5005123"/>
            <a:ext cx="1112400" cy="977278"/>
          </a:xfrm>
          <a:prstGeom prst="curvedConnector2">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274637" y="2328610"/>
            <a:ext cx="4724400" cy="4521452"/>
            <a:chOff x="350837" y="2404810"/>
            <a:chExt cx="4724400" cy="4521452"/>
          </a:xfrm>
        </p:grpSpPr>
        <p:pic>
          <p:nvPicPr>
            <p:cNvPr id="51" name="Picture 50"/>
            <p:cNvPicPr>
              <a:picLocks noChangeAspect="1"/>
            </p:cNvPicPr>
            <p:nvPr/>
          </p:nvPicPr>
          <p:blipFill>
            <a:blip r:embed="rId9">
              <a:duotone>
                <a:schemeClr val="accent5">
                  <a:shade val="45000"/>
                  <a:satMod val="135000"/>
                </a:schemeClr>
                <a:prstClr val="white"/>
              </a:duotone>
              <a:lum bright="-30000" contrast="70000"/>
            </a:blip>
            <a:stretch>
              <a:fillRect/>
            </a:stretch>
          </p:blipFill>
          <p:spPr>
            <a:xfrm>
              <a:off x="1646237" y="4085457"/>
              <a:ext cx="1501672" cy="1080255"/>
            </a:xfrm>
            <a:prstGeom prst="rect">
              <a:avLst/>
            </a:prstGeom>
          </p:spPr>
        </p:pic>
        <p:grpSp>
          <p:nvGrpSpPr>
            <p:cNvPr id="103" name="Group 102"/>
            <p:cNvGrpSpPr/>
            <p:nvPr/>
          </p:nvGrpSpPr>
          <p:grpSpPr>
            <a:xfrm>
              <a:off x="350837" y="2404810"/>
              <a:ext cx="4724400" cy="4521452"/>
              <a:chOff x="350837" y="2404810"/>
              <a:chExt cx="4724400" cy="4521452"/>
            </a:xfrm>
          </p:grpSpPr>
          <p:sp>
            <p:nvSpPr>
              <p:cNvPr id="46" name="Double Bracket 45"/>
              <p:cNvSpPr/>
              <p:nvPr/>
            </p:nvSpPr>
            <p:spPr>
              <a:xfrm>
                <a:off x="350837" y="2404810"/>
                <a:ext cx="4724400" cy="4521452"/>
              </a:xfrm>
              <a:prstGeom prst="bracketPair">
                <a:avLst/>
              </a:prstGeom>
              <a:ln w="571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b"/>
              <a:lstStyle/>
              <a:p>
                <a:r>
                  <a:rPr lang="en-US" dirty="0" smtClean="0">
                    <a:solidFill>
                      <a:srgbClr val="FFFFFF"/>
                    </a:solidFill>
                  </a:rPr>
                  <a:t>West US</a:t>
                </a:r>
                <a:endParaRPr lang="en-US" dirty="0">
                  <a:solidFill>
                    <a:srgbClr val="FFFFFF"/>
                  </a:solidFill>
                </a:endParaRPr>
              </a:p>
            </p:txBody>
          </p:sp>
          <p:grpSp>
            <p:nvGrpSpPr>
              <p:cNvPr id="59" name="Group 58"/>
              <p:cNvGrpSpPr/>
              <p:nvPr/>
            </p:nvGrpSpPr>
            <p:grpSpPr>
              <a:xfrm>
                <a:off x="808037" y="2699873"/>
                <a:ext cx="1295400" cy="1254589"/>
                <a:chOff x="808037" y="2699873"/>
                <a:chExt cx="1295400" cy="1254589"/>
              </a:xfrm>
            </p:grpSpPr>
            <p:sp>
              <p:nvSpPr>
                <p:cNvPr id="47" name="Double Brace 46"/>
                <p:cNvSpPr/>
                <p:nvPr/>
              </p:nvSpPr>
              <p:spPr>
                <a:xfrm>
                  <a:off x="808037" y="2887662"/>
                  <a:ext cx="1295400" cy="1066800"/>
                </a:xfrm>
                <a:prstGeom prst="bracePair">
                  <a:avLst/>
                </a:prstGeom>
                <a:ln w="38100">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b"/>
                <a:lstStyle/>
                <a:p>
                  <a:pPr algn="ctr"/>
                  <a:r>
                    <a:rPr lang="en-US" dirty="0" smtClean="0">
                      <a:solidFill>
                        <a:srgbClr val="FFFFFF"/>
                      </a:solidFill>
                    </a:rPr>
                    <a:t>Website</a:t>
                  </a:r>
                  <a:endParaRPr lang="en-US" dirty="0">
                    <a:solidFill>
                      <a:srgbClr val="FFFFFF"/>
                    </a:solidFill>
                  </a:endParaRPr>
                </a:p>
              </p:txBody>
            </p:sp>
            <p:pic>
              <p:nvPicPr>
                <p:cNvPr id="48" name="Picture 47"/>
                <p:cNvPicPr>
                  <a:picLocks noChangeAspect="1"/>
                </p:cNvPicPr>
                <p:nvPr/>
              </p:nvPicPr>
              <p:blipFill>
                <a:blip r:embed="rId6">
                  <a:duotone>
                    <a:prstClr val="black"/>
                    <a:schemeClr val="accent4">
                      <a:tint val="45000"/>
                      <a:satMod val="400000"/>
                    </a:schemeClr>
                  </a:duotone>
                  <a:lum contrast="56000"/>
                </a:blip>
                <a:stretch>
                  <a:fillRect/>
                </a:stretch>
              </p:blipFill>
              <p:spPr>
                <a:xfrm>
                  <a:off x="1074737" y="2699873"/>
                  <a:ext cx="762000" cy="823201"/>
                </a:xfrm>
                <a:prstGeom prst="rect">
                  <a:avLst/>
                </a:prstGeom>
                <a:ln>
                  <a:noFill/>
                </a:ln>
              </p:spPr>
            </p:pic>
          </p:grpSp>
          <p:pic>
            <p:nvPicPr>
              <p:cNvPr id="49" name="Picture 48"/>
              <p:cNvPicPr>
                <a:picLocks noChangeAspect="1"/>
              </p:cNvPicPr>
              <p:nvPr/>
            </p:nvPicPr>
            <p:blipFill rotWithShape="1">
              <a:blip r:embed="rId7">
                <a:extLst>
                  <a:ext uri="{28A0092B-C50C-407E-A947-70E740481C1C}">
                    <a14:useLocalDpi xmlns:a14="http://schemas.microsoft.com/office/drawing/2010/main" val="0"/>
                  </a:ext>
                </a:extLst>
              </a:blip>
              <a:srcRect l="49352"/>
              <a:stretch/>
            </p:blipFill>
            <p:spPr>
              <a:xfrm>
                <a:off x="2179637" y="5668962"/>
                <a:ext cx="849072" cy="838200"/>
              </a:xfrm>
              <a:prstGeom prst="rect">
                <a:avLst/>
              </a:prstGeom>
            </p:spPr>
          </p:pic>
          <p:pic>
            <p:nvPicPr>
              <p:cNvPr id="50" name="Picture 49"/>
              <p:cNvPicPr>
                <a:picLocks noChangeAspect="1"/>
              </p:cNvPicPr>
              <p:nvPr/>
            </p:nvPicPr>
            <p:blipFill rotWithShape="1">
              <a:blip r:embed="rId8">
                <a:extLst>
                  <a:ext uri="{28A0092B-C50C-407E-A947-70E740481C1C}">
                    <a14:useLocalDpi xmlns:a14="http://schemas.microsoft.com/office/drawing/2010/main" val="0"/>
                  </a:ext>
                </a:extLst>
              </a:blip>
              <a:srcRect l="48461"/>
              <a:stretch/>
            </p:blipFill>
            <p:spPr>
              <a:xfrm>
                <a:off x="3255658" y="2460548"/>
                <a:ext cx="1057579" cy="1025989"/>
              </a:xfrm>
              <a:prstGeom prst="rect">
                <a:avLst/>
              </a:prstGeom>
            </p:spPr>
          </p:pic>
          <p:grpSp>
            <p:nvGrpSpPr>
              <p:cNvPr id="60" name="Group 59"/>
              <p:cNvGrpSpPr/>
              <p:nvPr/>
            </p:nvGrpSpPr>
            <p:grpSpPr>
              <a:xfrm>
                <a:off x="3496009" y="3969461"/>
                <a:ext cx="1295400" cy="1204201"/>
                <a:chOff x="3496009" y="3969461"/>
                <a:chExt cx="1295400" cy="1204201"/>
              </a:xfrm>
            </p:grpSpPr>
            <p:sp>
              <p:nvSpPr>
                <p:cNvPr id="52" name="Double Brace 51"/>
                <p:cNvSpPr/>
                <p:nvPr/>
              </p:nvSpPr>
              <p:spPr>
                <a:xfrm>
                  <a:off x="3496009" y="4106862"/>
                  <a:ext cx="1295400" cy="1066800"/>
                </a:xfrm>
                <a:prstGeom prst="bracePair">
                  <a:avLst/>
                </a:prstGeom>
                <a:ln w="38100">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b"/>
                <a:lstStyle/>
                <a:p>
                  <a:pPr algn="ctr"/>
                  <a:r>
                    <a:rPr lang="en-US" dirty="0" err="1" smtClean="0">
                      <a:solidFill>
                        <a:srgbClr val="FFFFFF"/>
                      </a:solidFill>
                    </a:rPr>
                    <a:t>Webjob</a:t>
                  </a:r>
                  <a:endParaRPr lang="en-US" dirty="0">
                    <a:solidFill>
                      <a:srgbClr val="FFFFFF"/>
                    </a:solidFill>
                  </a:endParaRPr>
                </a:p>
              </p:txBody>
            </p:sp>
            <p:pic>
              <p:nvPicPr>
                <p:cNvPr id="53" name="Picture 52"/>
                <p:cNvPicPr>
                  <a:picLocks noChangeAspect="1"/>
                </p:cNvPicPr>
                <p:nvPr/>
              </p:nvPicPr>
              <p:blipFill>
                <a:blip r:embed="rId6">
                  <a:duotone>
                    <a:prstClr val="black"/>
                    <a:schemeClr val="accent4">
                      <a:tint val="45000"/>
                      <a:satMod val="400000"/>
                    </a:schemeClr>
                  </a:duotone>
                  <a:lum contrast="56000"/>
                </a:blip>
                <a:stretch>
                  <a:fillRect/>
                </a:stretch>
              </p:blipFill>
              <p:spPr>
                <a:xfrm>
                  <a:off x="3762709" y="3969461"/>
                  <a:ext cx="762000" cy="823201"/>
                </a:xfrm>
                <a:prstGeom prst="rect">
                  <a:avLst/>
                </a:prstGeom>
                <a:ln>
                  <a:noFill/>
                </a:ln>
              </p:spPr>
            </p:pic>
          </p:grpSp>
          <p:cxnSp>
            <p:nvCxnSpPr>
              <p:cNvPr id="54" name="Curved Connector 53"/>
              <p:cNvCxnSpPr>
                <a:stCxn id="49" idx="1"/>
                <a:endCxn id="47" idx="1"/>
              </p:cNvCxnSpPr>
              <p:nvPr/>
            </p:nvCxnSpPr>
            <p:spPr>
              <a:xfrm rot="10800000">
                <a:off x="808037" y="3421062"/>
                <a:ext cx="1371600" cy="2667000"/>
              </a:xfrm>
              <a:prstGeom prst="curvedConnector3">
                <a:avLst>
                  <a:gd name="adj1" fmla="val 116667"/>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51" idx="2"/>
                <a:endCxn id="52" idx="1"/>
              </p:cNvCxnSpPr>
              <p:nvPr/>
            </p:nvCxnSpPr>
            <p:spPr>
              <a:xfrm rot="5400000" flipH="1" flipV="1">
                <a:off x="2683816" y="4353519"/>
                <a:ext cx="525450" cy="1098936"/>
              </a:xfrm>
              <a:prstGeom prst="curvedConnector4">
                <a:avLst>
                  <a:gd name="adj1" fmla="val -43506"/>
                  <a:gd name="adj2" fmla="val 84162"/>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Curved Connector 55"/>
              <p:cNvCxnSpPr>
                <a:endCxn id="51" idx="1"/>
              </p:cNvCxnSpPr>
              <p:nvPr/>
            </p:nvCxnSpPr>
            <p:spPr>
              <a:xfrm rot="16200000" flipH="1">
                <a:off x="1196376" y="4175723"/>
                <a:ext cx="671123" cy="228600"/>
              </a:xfrm>
              <a:prstGeom prst="curvedConnector2">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Curved Connector 56"/>
              <p:cNvCxnSpPr>
                <a:stCxn id="53" idx="0"/>
                <a:endCxn id="50" idx="2"/>
              </p:cNvCxnSpPr>
              <p:nvPr/>
            </p:nvCxnSpPr>
            <p:spPr>
              <a:xfrm rot="16200000" flipV="1">
                <a:off x="3722617" y="3548368"/>
                <a:ext cx="482924" cy="359261"/>
              </a:xfrm>
              <a:prstGeom prst="curvedConnector3">
                <a:avLst>
                  <a:gd name="adj1" fmla="val 50000"/>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Curved Connector 57"/>
              <p:cNvCxnSpPr>
                <a:stCxn id="50" idx="1"/>
                <a:endCxn id="47" idx="3"/>
              </p:cNvCxnSpPr>
              <p:nvPr/>
            </p:nvCxnSpPr>
            <p:spPr>
              <a:xfrm rot="10800000" flipV="1">
                <a:off x="2103438" y="2973542"/>
                <a:ext cx="1152221" cy="447519"/>
              </a:xfrm>
              <a:prstGeom prst="curvedConnector3">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9" name="Curved Connector 98"/>
              <p:cNvCxnSpPr>
                <a:stCxn id="52" idx="2"/>
                <a:endCxn id="49" idx="3"/>
              </p:cNvCxnSpPr>
              <p:nvPr/>
            </p:nvCxnSpPr>
            <p:spPr>
              <a:xfrm rot="5400000">
                <a:off x="3129009" y="5073362"/>
                <a:ext cx="914400" cy="1115000"/>
              </a:xfrm>
              <a:prstGeom prst="curvedConnector2">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653772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69"/>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50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nodeType="afterEffect">
                                  <p:stCondLst>
                                    <p:cond delay="50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nodeType="with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fade">
                                      <p:cBhvr>
                                        <p:cTn id="40" dur="500"/>
                                        <p:tgtEl>
                                          <p:spTgt spid="9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par>
                                <p:cTn id="46" presetID="10"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par>
                                <p:cTn id="70" presetID="10" presetClass="entr" presetSubtype="0" fill="hold" nodeType="with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fade">
                                      <p:cBhvr>
                                        <p:cTn id="72" dur="500"/>
                                        <p:tgtEl>
                                          <p:spTgt spid="6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fade">
                                      <p:cBhvr>
                                        <p:cTn id="77" dur="500"/>
                                        <p:tgtEl>
                                          <p:spTgt spid="83"/>
                                        </p:tgtEl>
                                      </p:cBhvr>
                                    </p:animEffect>
                                  </p:childTnLst>
                                </p:cTn>
                              </p:par>
                              <p:par>
                                <p:cTn id="78" presetID="10" presetClass="entr" presetSubtype="0" fill="hold" nodeType="withEffect">
                                  <p:stCondLst>
                                    <p:cond delay="0"/>
                                  </p:stCondLst>
                                  <p:childTnLst>
                                    <p:set>
                                      <p:cBhvr>
                                        <p:cTn id="79" dur="1" fill="hold">
                                          <p:stCondLst>
                                            <p:cond delay="0"/>
                                          </p:stCondLst>
                                        </p:cTn>
                                        <p:tgtEl>
                                          <p:spTgt spid="80"/>
                                        </p:tgtEl>
                                        <p:attrNameLst>
                                          <p:attrName>style.visibility</p:attrName>
                                        </p:attrNameLst>
                                      </p:cBhvr>
                                      <p:to>
                                        <p:strVal val="visible"/>
                                      </p:to>
                                    </p:set>
                                    <p:animEffect transition="in" filter="fade">
                                      <p:cBhvr>
                                        <p:cTn id="8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46911" y="1334835"/>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a:gradFill>
                <a:gsLst>
                  <a:gs pos="1250">
                    <a:srgbClr val="FFFFFF"/>
                  </a:gs>
                  <a:gs pos="100000">
                    <a:srgbClr val="FFFFFF"/>
                  </a:gs>
                </a:gsLst>
                <a:lin ang="5400000" scaled="0"/>
              </a:gradFill>
            </a:endParaRPr>
          </a:p>
        </p:txBody>
      </p:sp>
      <p:sp>
        <p:nvSpPr>
          <p:cNvPr id="5" name="Title 4"/>
          <p:cNvSpPr>
            <a:spLocks noGrp="1"/>
          </p:cNvSpPr>
          <p:nvPr>
            <p:ph type="title"/>
          </p:nvPr>
        </p:nvSpPr>
        <p:spPr>
          <a:xfrm>
            <a:off x="274639" y="295274"/>
            <a:ext cx="12039598" cy="917575"/>
          </a:xfrm>
        </p:spPr>
        <p:txBody>
          <a:bodyPr/>
          <a:lstStyle/>
          <a:p>
            <a:r>
              <a:rPr lang="en-US" dirty="0"/>
              <a:t>Level </a:t>
            </a:r>
            <a:r>
              <a:rPr lang="en-US" dirty="0" smtClean="0"/>
              <a:t>3 </a:t>
            </a:r>
            <a:r>
              <a:rPr lang="en-US" dirty="0"/>
              <a:t>– </a:t>
            </a:r>
            <a:r>
              <a:rPr lang="en-US" dirty="0" smtClean="0"/>
              <a:t>Globally Scalable </a:t>
            </a:r>
            <a:r>
              <a:rPr lang="en-US" dirty="0"/>
              <a:t>Photo Gallery</a:t>
            </a:r>
            <a:br>
              <a:rPr lang="en-US" dirty="0"/>
            </a:br>
            <a:r>
              <a:rPr lang="en-US" sz="4400" dirty="0" smtClean="0">
                <a:gradFill>
                  <a:gsLst>
                    <a:gs pos="1250">
                      <a:schemeClr val="tx2"/>
                    </a:gs>
                    <a:gs pos="99000">
                      <a:schemeClr val="tx2"/>
                    </a:gs>
                  </a:gsLst>
                  <a:lin ang="5400000" scaled="0"/>
                </a:gradFill>
              </a:rPr>
              <a:t>Architecture:</a:t>
            </a:r>
            <a:r>
              <a:rPr lang="en-US" dirty="0"/>
              <a:t/>
            </a:r>
            <a:br>
              <a:rPr lang="en-US" dirty="0"/>
            </a:br>
            <a:endParaRPr lang="en-US" dirty="0"/>
          </a:p>
        </p:txBody>
      </p:sp>
      <p:sp>
        <p:nvSpPr>
          <p:cNvPr id="61" name="TextBox 60"/>
          <p:cNvSpPr txBox="1"/>
          <p:nvPr/>
        </p:nvSpPr>
        <p:spPr>
          <a:xfrm>
            <a:off x="1360048" y="6416614"/>
            <a:ext cx="11066619" cy="627864"/>
          </a:xfrm>
          <a:prstGeom prst="rect">
            <a:avLst/>
          </a:prstGeom>
          <a:noFill/>
        </p:spPr>
        <p:txBody>
          <a:bodyPr wrap="none" lIns="182880" tIns="146304" rIns="182880" bIns="146304" rtlCol="0">
            <a:spAutoFit/>
          </a:bodyPr>
          <a:lstStyle/>
          <a:p>
            <a:pPr>
              <a:lnSpc>
                <a:spcPct val="90000"/>
              </a:lnSpc>
              <a:spcAft>
                <a:spcPts val="600"/>
              </a:spcAft>
            </a:pPr>
            <a:r>
              <a:rPr lang="en-US" sz="2400" b="1" dirty="0" smtClean="0">
                <a:solidFill>
                  <a:srgbClr val="00BCF2"/>
                </a:solidFill>
              </a:rPr>
              <a:t>*</a:t>
            </a:r>
            <a:r>
              <a:rPr lang="en-US" sz="2400" dirty="0" smtClean="0">
                <a:solidFill>
                  <a:srgbClr val="00BCF2"/>
                </a:solidFill>
              </a:rPr>
              <a:t> Command Query Responsibility Segregation adds latency and app complexity</a:t>
            </a:r>
          </a:p>
        </p:txBody>
      </p:sp>
      <p:grpSp>
        <p:nvGrpSpPr>
          <p:cNvPr id="63" name="Group 62"/>
          <p:cNvGrpSpPr/>
          <p:nvPr/>
        </p:nvGrpSpPr>
        <p:grpSpPr>
          <a:xfrm>
            <a:off x="299894" y="1846136"/>
            <a:ext cx="3433611" cy="3430965"/>
            <a:chOff x="350837" y="2404810"/>
            <a:chExt cx="4724400" cy="4521452"/>
          </a:xfrm>
        </p:grpSpPr>
        <p:pic>
          <p:nvPicPr>
            <p:cNvPr id="65" name="Picture 64"/>
            <p:cNvPicPr>
              <a:picLocks noChangeAspect="1"/>
            </p:cNvPicPr>
            <p:nvPr/>
          </p:nvPicPr>
          <p:blipFill>
            <a:blip r:embed="rId3">
              <a:duotone>
                <a:schemeClr val="accent5">
                  <a:shade val="45000"/>
                  <a:satMod val="135000"/>
                </a:schemeClr>
                <a:prstClr val="white"/>
              </a:duotone>
              <a:lum bright="-30000" contrast="70000"/>
            </a:blip>
            <a:stretch>
              <a:fillRect/>
            </a:stretch>
          </p:blipFill>
          <p:spPr>
            <a:xfrm>
              <a:off x="1646237" y="4085457"/>
              <a:ext cx="1501672" cy="1080255"/>
            </a:xfrm>
            <a:prstGeom prst="rect">
              <a:avLst/>
            </a:prstGeom>
          </p:spPr>
        </p:pic>
        <p:grpSp>
          <p:nvGrpSpPr>
            <p:cNvPr id="66" name="Group 65"/>
            <p:cNvGrpSpPr/>
            <p:nvPr/>
          </p:nvGrpSpPr>
          <p:grpSpPr>
            <a:xfrm>
              <a:off x="350837" y="2404810"/>
              <a:ext cx="4724400" cy="4521452"/>
              <a:chOff x="350837" y="2404810"/>
              <a:chExt cx="4724400" cy="4521452"/>
            </a:xfrm>
          </p:grpSpPr>
          <p:sp>
            <p:nvSpPr>
              <p:cNvPr id="67" name="Double Bracket 66"/>
              <p:cNvSpPr/>
              <p:nvPr/>
            </p:nvSpPr>
            <p:spPr>
              <a:xfrm>
                <a:off x="350837" y="2404810"/>
                <a:ext cx="4724400" cy="4521452"/>
              </a:xfrm>
              <a:prstGeom prst="bracketPair">
                <a:avLst/>
              </a:prstGeom>
              <a:ln w="571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b"/>
              <a:lstStyle/>
              <a:p>
                <a:r>
                  <a:rPr lang="en-US" dirty="0" smtClean="0">
                    <a:solidFill>
                      <a:srgbClr val="FFFFFF"/>
                    </a:solidFill>
                  </a:rPr>
                  <a:t>West US</a:t>
                </a:r>
                <a:endParaRPr lang="en-US" dirty="0">
                  <a:solidFill>
                    <a:srgbClr val="FFFFFF"/>
                  </a:solidFill>
                </a:endParaRPr>
              </a:p>
            </p:txBody>
          </p:sp>
          <p:grpSp>
            <p:nvGrpSpPr>
              <p:cNvPr id="68" name="Group 67"/>
              <p:cNvGrpSpPr/>
              <p:nvPr/>
            </p:nvGrpSpPr>
            <p:grpSpPr>
              <a:xfrm>
                <a:off x="808037" y="2699873"/>
                <a:ext cx="1295400" cy="1254589"/>
                <a:chOff x="808037" y="2699873"/>
                <a:chExt cx="1295400" cy="1254589"/>
              </a:xfrm>
            </p:grpSpPr>
            <p:sp>
              <p:nvSpPr>
                <p:cNvPr id="84" name="Double Brace 83"/>
                <p:cNvSpPr/>
                <p:nvPr/>
              </p:nvSpPr>
              <p:spPr>
                <a:xfrm>
                  <a:off x="808037" y="2887662"/>
                  <a:ext cx="1295400" cy="1066800"/>
                </a:xfrm>
                <a:prstGeom prst="bracePair">
                  <a:avLst/>
                </a:prstGeom>
                <a:ln w="38100">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b"/>
                <a:lstStyle/>
                <a:p>
                  <a:pPr algn="ctr"/>
                  <a:r>
                    <a:rPr lang="en-US" sz="1200" dirty="0" smtClean="0">
                      <a:solidFill>
                        <a:srgbClr val="FFFFFF"/>
                      </a:solidFill>
                    </a:rPr>
                    <a:t>Website</a:t>
                  </a:r>
                  <a:endParaRPr lang="en-US" sz="1200" dirty="0">
                    <a:solidFill>
                      <a:srgbClr val="FFFFFF"/>
                    </a:solidFill>
                  </a:endParaRPr>
                </a:p>
              </p:txBody>
            </p:sp>
            <p:pic>
              <p:nvPicPr>
                <p:cNvPr id="85" name="Picture 84"/>
                <p:cNvPicPr>
                  <a:picLocks noChangeAspect="1"/>
                </p:cNvPicPr>
                <p:nvPr/>
              </p:nvPicPr>
              <p:blipFill>
                <a:blip r:embed="rId4">
                  <a:duotone>
                    <a:prstClr val="black"/>
                    <a:schemeClr val="accent4">
                      <a:tint val="45000"/>
                      <a:satMod val="400000"/>
                    </a:schemeClr>
                  </a:duotone>
                  <a:lum contrast="56000"/>
                </a:blip>
                <a:stretch>
                  <a:fillRect/>
                </a:stretch>
              </p:blipFill>
              <p:spPr>
                <a:xfrm>
                  <a:off x="1074737" y="2699873"/>
                  <a:ext cx="762000" cy="823201"/>
                </a:xfrm>
                <a:prstGeom prst="rect">
                  <a:avLst/>
                </a:prstGeom>
                <a:ln>
                  <a:noFill/>
                </a:ln>
              </p:spPr>
            </p:pic>
          </p:grpSp>
          <p:pic>
            <p:nvPicPr>
              <p:cNvPr id="71" name="Picture 70"/>
              <p:cNvPicPr>
                <a:picLocks noChangeAspect="1"/>
              </p:cNvPicPr>
              <p:nvPr/>
            </p:nvPicPr>
            <p:blipFill rotWithShape="1">
              <a:blip r:embed="rId5">
                <a:extLst>
                  <a:ext uri="{28A0092B-C50C-407E-A947-70E740481C1C}">
                    <a14:useLocalDpi xmlns:a14="http://schemas.microsoft.com/office/drawing/2010/main" val="0"/>
                  </a:ext>
                </a:extLst>
              </a:blip>
              <a:srcRect l="49352"/>
              <a:stretch/>
            </p:blipFill>
            <p:spPr>
              <a:xfrm>
                <a:off x="2179637" y="5668962"/>
                <a:ext cx="849072" cy="838200"/>
              </a:xfrm>
              <a:prstGeom prst="rect">
                <a:avLst/>
              </a:prstGeom>
            </p:spPr>
          </p:pic>
          <p:pic>
            <p:nvPicPr>
              <p:cNvPr id="72" name="Picture 71"/>
              <p:cNvPicPr>
                <a:picLocks noChangeAspect="1"/>
              </p:cNvPicPr>
              <p:nvPr/>
            </p:nvPicPr>
            <p:blipFill rotWithShape="1">
              <a:blip r:embed="rId6">
                <a:extLst>
                  <a:ext uri="{28A0092B-C50C-407E-A947-70E740481C1C}">
                    <a14:useLocalDpi xmlns:a14="http://schemas.microsoft.com/office/drawing/2010/main" val="0"/>
                  </a:ext>
                </a:extLst>
              </a:blip>
              <a:srcRect l="48461"/>
              <a:stretch/>
            </p:blipFill>
            <p:spPr>
              <a:xfrm>
                <a:off x="3255658" y="2460548"/>
                <a:ext cx="1057579" cy="1025989"/>
              </a:xfrm>
              <a:prstGeom prst="rect">
                <a:avLst/>
              </a:prstGeom>
            </p:spPr>
          </p:pic>
          <p:grpSp>
            <p:nvGrpSpPr>
              <p:cNvPr id="73" name="Group 72"/>
              <p:cNvGrpSpPr/>
              <p:nvPr/>
            </p:nvGrpSpPr>
            <p:grpSpPr>
              <a:xfrm>
                <a:off x="3496009" y="3969461"/>
                <a:ext cx="1295400" cy="1204201"/>
                <a:chOff x="3496009" y="3969461"/>
                <a:chExt cx="1295400" cy="1204201"/>
              </a:xfrm>
            </p:grpSpPr>
            <p:sp>
              <p:nvSpPr>
                <p:cNvPr id="81" name="Double Brace 80"/>
                <p:cNvSpPr/>
                <p:nvPr/>
              </p:nvSpPr>
              <p:spPr>
                <a:xfrm>
                  <a:off x="3496009" y="4106862"/>
                  <a:ext cx="1295400" cy="1066800"/>
                </a:xfrm>
                <a:prstGeom prst="bracePair">
                  <a:avLst/>
                </a:prstGeom>
                <a:ln w="38100">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b"/>
                <a:lstStyle/>
                <a:p>
                  <a:pPr algn="ctr"/>
                  <a:r>
                    <a:rPr lang="en-US" sz="1200" dirty="0" err="1" smtClean="0">
                      <a:solidFill>
                        <a:srgbClr val="FFFFFF"/>
                      </a:solidFill>
                    </a:rPr>
                    <a:t>Webjob</a:t>
                  </a:r>
                  <a:endParaRPr lang="en-US" dirty="0">
                    <a:solidFill>
                      <a:srgbClr val="FFFFFF"/>
                    </a:solidFill>
                  </a:endParaRPr>
                </a:p>
              </p:txBody>
            </p:sp>
            <p:pic>
              <p:nvPicPr>
                <p:cNvPr id="82" name="Picture 81"/>
                <p:cNvPicPr>
                  <a:picLocks noChangeAspect="1"/>
                </p:cNvPicPr>
                <p:nvPr/>
              </p:nvPicPr>
              <p:blipFill>
                <a:blip r:embed="rId4">
                  <a:duotone>
                    <a:prstClr val="black"/>
                    <a:schemeClr val="accent4">
                      <a:tint val="45000"/>
                      <a:satMod val="400000"/>
                    </a:schemeClr>
                  </a:duotone>
                  <a:lum contrast="56000"/>
                </a:blip>
                <a:stretch>
                  <a:fillRect/>
                </a:stretch>
              </p:blipFill>
              <p:spPr>
                <a:xfrm>
                  <a:off x="3762709" y="3969461"/>
                  <a:ext cx="762000" cy="823201"/>
                </a:xfrm>
                <a:prstGeom prst="rect">
                  <a:avLst/>
                </a:prstGeom>
                <a:ln>
                  <a:noFill/>
                </a:ln>
              </p:spPr>
            </p:pic>
          </p:grpSp>
          <p:cxnSp>
            <p:nvCxnSpPr>
              <p:cNvPr id="74" name="Curved Connector 73"/>
              <p:cNvCxnSpPr>
                <a:stCxn id="71" idx="1"/>
                <a:endCxn id="84" idx="1"/>
              </p:cNvCxnSpPr>
              <p:nvPr/>
            </p:nvCxnSpPr>
            <p:spPr>
              <a:xfrm rot="10800000">
                <a:off x="808037" y="3421062"/>
                <a:ext cx="1371600" cy="2667000"/>
              </a:xfrm>
              <a:prstGeom prst="curvedConnector3">
                <a:avLst>
                  <a:gd name="adj1" fmla="val 116667"/>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5" name="Curved Connector 74"/>
              <p:cNvCxnSpPr>
                <a:stCxn id="65" idx="2"/>
                <a:endCxn id="81" idx="1"/>
              </p:cNvCxnSpPr>
              <p:nvPr/>
            </p:nvCxnSpPr>
            <p:spPr>
              <a:xfrm rot="5400000" flipH="1" flipV="1">
                <a:off x="2683816" y="4353519"/>
                <a:ext cx="525450" cy="1098936"/>
              </a:xfrm>
              <a:prstGeom prst="curvedConnector4">
                <a:avLst>
                  <a:gd name="adj1" fmla="val -43506"/>
                  <a:gd name="adj2" fmla="val 84162"/>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6" name="Curved Connector 75"/>
              <p:cNvCxnSpPr>
                <a:endCxn id="65" idx="1"/>
              </p:cNvCxnSpPr>
              <p:nvPr/>
            </p:nvCxnSpPr>
            <p:spPr>
              <a:xfrm rot="16200000" flipH="1">
                <a:off x="1196376" y="4175723"/>
                <a:ext cx="671123" cy="228600"/>
              </a:xfrm>
              <a:prstGeom prst="curvedConnector2">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82" idx="0"/>
                <a:endCxn id="72" idx="2"/>
              </p:cNvCxnSpPr>
              <p:nvPr/>
            </p:nvCxnSpPr>
            <p:spPr>
              <a:xfrm rot="16200000" flipV="1">
                <a:off x="3722617" y="3548368"/>
                <a:ext cx="482924" cy="359261"/>
              </a:xfrm>
              <a:prstGeom prst="curvedConnector3">
                <a:avLst>
                  <a:gd name="adj1" fmla="val 50000"/>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8" name="Curved Connector 77"/>
              <p:cNvCxnSpPr>
                <a:stCxn id="72" idx="1"/>
                <a:endCxn id="84" idx="3"/>
              </p:cNvCxnSpPr>
              <p:nvPr/>
            </p:nvCxnSpPr>
            <p:spPr>
              <a:xfrm rot="10800000" flipV="1">
                <a:off x="2103438" y="2973542"/>
                <a:ext cx="1152221" cy="447519"/>
              </a:xfrm>
              <a:prstGeom prst="curvedConnector3">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9" name="Curved Connector 78"/>
              <p:cNvCxnSpPr>
                <a:stCxn id="81" idx="2"/>
                <a:endCxn id="71" idx="3"/>
              </p:cNvCxnSpPr>
              <p:nvPr/>
            </p:nvCxnSpPr>
            <p:spPr>
              <a:xfrm rot="5400000">
                <a:off x="3129009" y="5073362"/>
                <a:ext cx="914400" cy="1115000"/>
              </a:xfrm>
              <a:prstGeom prst="curvedConnector2">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grpSp>
      </p:grpSp>
      <p:sp>
        <p:nvSpPr>
          <p:cNvPr id="86" name="Text Placeholder 1"/>
          <p:cNvSpPr>
            <a:spLocks noGrp="1"/>
          </p:cNvSpPr>
          <p:nvPr>
            <p:ph type="body" sz="quarter" idx="10"/>
          </p:nvPr>
        </p:nvSpPr>
        <p:spPr>
          <a:xfrm>
            <a:off x="4176259" y="1329784"/>
            <a:ext cx="7985578" cy="5459956"/>
          </a:xfrm>
        </p:spPr>
        <p:txBody>
          <a:bodyPr/>
          <a:lstStyle/>
          <a:p>
            <a:pPr>
              <a:lnSpc>
                <a:spcPct val="100000"/>
              </a:lnSpc>
            </a:pPr>
            <a:r>
              <a:rPr lang="en-US" dirty="0" smtClean="0">
                <a:solidFill>
                  <a:schemeClr val="tx1"/>
                </a:solidFill>
              </a:rPr>
              <a:t>‘</a:t>
            </a:r>
            <a:r>
              <a:rPr lang="en-US" dirty="0">
                <a:solidFill>
                  <a:schemeClr val="tx1"/>
                </a:solidFill>
              </a:rPr>
              <a:t>Copy’ images to remote </a:t>
            </a:r>
            <a:r>
              <a:rPr lang="en-US" dirty="0" smtClean="0">
                <a:solidFill>
                  <a:schemeClr val="tx1"/>
                </a:solidFill>
              </a:rPr>
              <a:t>regions</a:t>
            </a:r>
          </a:p>
          <a:p>
            <a:pPr>
              <a:lnSpc>
                <a:spcPct val="100000"/>
              </a:lnSpc>
            </a:pPr>
            <a:r>
              <a:rPr lang="en-US" dirty="0" smtClean="0">
                <a:solidFill>
                  <a:schemeClr val="tx1"/>
                </a:solidFill>
              </a:rPr>
              <a:t>Use </a:t>
            </a:r>
            <a:r>
              <a:rPr lang="en-US" dirty="0">
                <a:solidFill>
                  <a:schemeClr val="tx1"/>
                </a:solidFill>
              </a:rPr>
              <a:t>queue (CQRS</a:t>
            </a:r>
            <a:r>
              <a:rPr lang="en-US" b="1" dirty="0">
                <a:solidFill>
                  <a:schemeClr val="tx1"/>
                </a:solidFill>
              </a:rPr>
              <a:t>*</a:t>
            </a:r>
            <a:r>
              <a:rPr lang="en-US" dirty="0">
                <a:solidFill>
                  <a:schemeClr val="tx1"/>
                </a:solidFill>
              </a:rPr>
              <a:t>) to update DB</a:t>
            </a:r>
          </a:p>
          <a:p>
            <a:pPr>
              <a:lnSpc>
                <a:spcPct val="100000"/>
              </a:lnSpc>
            </a:pPr>
            <a:r>
              <a:rPr lang="en-US" dirty="0" smtClean="0">
                <a:solidFill>
                  <a:schemeClr val="tx1"/>
                </a:solidFill>
              </a:rPr>
              <a:t>Asynchronous data processing with </a:t>
            </a:r>
            <a:r>
              <a:rPr lang="en-US" dirty="0" err="1" smtClean="0">
                <a:solidFill>
                  <a:schemeClr val="tx1"/>
                </a:solidFill>
              </a:rPr>
              <a:t>Webjobs</a:t>
            </a:r>
            <a:endParaRPr lang="en-US" dirty="0" smtClean="0">
              <a:solidFill>
                <a:schemeClr val="tx1"/>
              </a:solidFill>
            </a:endParaRPr>
          </a:p>
          <a:p>
            <a:pPr>
              <a:lnSpc>
                <a:spcPct val="100000"/>
              </a:lnSpc>
            </a:pPr>
            <a:r>
              <a:rPr lang="en-US" dirty="0" smtClean="0">
                <a:solidFill>
                  <a:schemeClr val="tx1"/>
                </a:solidFill>
              </a:rPr>
              <a:t>Add </a:t>
            </a:r>
            <a:r>
              <a:rPr lang="en-US" dirty="0">
                <a:solidFill>
                  <a:schemeClr val="tx1"/>
                </a:solidFill>
              </a:rPr>
              <a:t>Traffic Manager </a:t>
            </a:r>
          </a:p>
          <a:p>
            <a:pPr>
              <a:lnSpc>
                <a:spcPct val="100000"/>
              </a:lnSpc>
            </a:pPr>
            <a:r>
              <a:rPr lang="en-US" dirty="0" smtClean="0">
                <a:solidFill>
                  <a:schemeClr val="tx1"/>
                </a:solidFill>
              </a:rPr>
              <a:t>Controlled </a:t>
            </a:r>
            <a:r>
              <a:rPr lang="en-US" dirty="0">
                <a:solidFill>
                  <a:schemeClr val="tx1"/>
                </a:solidFill>
              </a:rPr>
              <a:t>and synchronized </a:t>
            </a:r>
            <a:r>
              <a:rPr lang="en-US" dirty="0" smtClean="0">
                <a:solidFill>
                  <a:schemeClr val="tx1"/>
                </a:solidFill>
              </a:rPr>
              <a:t>deployment (Site Slots)</a:t>
            </a:r>
            <a:endParaRPr lang="en-US" dirty="0">
              <a:solidFill>
                <a:schemeClr val="tx1"/>
              </a:solidFill>
            </a:endParaRPr>
          </a:p>
          <a:p>
            <a:pPr lvl="1"/>
            <a:endParaRPr lang="en-US" sz="2800" dirty="0" smtClean="0">
              <a:solidFill>
                <a:schemeClr val="tx1"/>
              </a:solidFill>
            </a:endParaRPr>
          </a:p>
        </p:txBody>
      </p:sp>
    </p:spTree>
    <p:extLst>
      <p:ext uri="{BB962C8B-B14F-4D97-AF65-F5344CB8AC3E}">
        <p14:creationId xmlns:p14="http://schemas.microsoft.com/office/powerpoint/2010/main" val="326514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46911" y="1334835"/>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a:gradFill>
                <a:gsLst>
                  <a:gs pos="1250">
                    <a:srgbClr val="FFFFFF"/>
                  </a:gs>
                  <a:gs pos="100000">
                    <a:srgbClr val="FFFFFF"/>
                  </a:gs>
                </a:gsLst>
                <a:lin ang="5400000" scaled="0"/>
              </a:gradFill>
            </a:endParaRPr>
          </a:p>
        </p:txBody>
      </p:sp>
      <p:sp>
        <p:nvSpPr>
          <p:cNvPr id="5" name="Title 4"/>
          <p:cNvSpPr>
            <a:spLocks noGrp="1"/>
          </p:cNvSpPr>
          <p:nvPr>
            <p:ph type="title"/>
          </p:nvPr>
        </p:nvSpPr>
        <p:spPr>
          <a:xfrm>
            <a:off x="274639" y="295274"/>
            <a:ext cx="12039598" cy="917575"/>
          </a:xfrm>
        </p:spPr>
        <p:txBody>
          <a:bodyPr/>
          <a:lstStyle/>
          <a:p>
            <a:r>
              <a:rPr lang="en-US" dirty="0"/>
              <a:t>Level </a:t>
            </a:r>
            <a:r>
              <a:rPr lang="en-US" dirty="0" smtClean="0"/>
              <a:t>3 </a:t>
            </a:r>
            <a:r>
              <a:rPr lang="en-US" dirty="0"/>
              <a:t>– </a:t>
            </a:r>
            <a:r>
              <a:rPr lang="en-US" dirty="0" smtClean="0"/>
              <a:t>Globally Scalable </a:t>
            </a:r>
            <a:r>
              <a:rPr lang="en-US" dirty="0"/>
              <a:t>Photo Gallery</a:t>
            </a:r>
            <a:br>
              <a:rPr lang="en-US" dirty="0"/>
            </a:br>
            <a:r>
              <a:rPr lang="en-US" sz="4400" dirty="0" smtClean="0">
                <a:gradFill>
                  <a:gsLst>
                    <a:gs pos="1250">
                      <a:schemeClr val="tx2"/>
                    </a:gs>
                    <a:gs pos="99000">
                      <a:schemeClr val="tx2"/>
                    </a:gs>
                  </a:gsLst>
                  <a:lin ang="5400000" scaled="0"/>
                </a:gradFill>
              </a:rPr>
              <a:t>Caution:</a:t>
            </a:r>
            <a:r>
              <a:rPr lang="en-US" dirty="0"/>
              <a:t/>
            </a:r>
            <a:br>
              <a:rPr lang="en-US" dirty="0"/>
            </a:br>
            <a:endParaRPr lang="en-US" dirty="0"/>
          </a:p>
        </p:txBody>
      </p:sp>
      <p:grpSp>
        <p:nvGrpSpPr>
          <p:cNvPr id="63" name="Group 62"/>
          <p:cNvGrpSpPr/>
          <p:nvPr/>
        </p:nvGrpSpPr>
        <p:grpSpPr>
          <a:xfrm>
            <a:off x="299894" y="1846136"/>
            <a:ext cx="3433611" cy="3430965"/>
            <a:chOff x="350837" y="2404810"/>
            <a:chExt cx="4724400" cy="4521452"/>
          </a:xfrm>
        </p:grpSpPr>
        <p:pic>
          <p:nvPicPr>
            <p:cNvPr id="65" name="Picture 64"/>
            <p:cNvPicPr>
              <a:picLocks noChangeAspect="1"/>
            </p:cNvPicPr>
            <p:nvPr/>
          </p:nvPicPr>
          <p:blipFill>
            <a:blip r:embed="rId3">
              <a:duotone>
                <a:schemeClr val="accent5">
                  <a:shade val="45000"/>
                  <a:satMod val="135000"/>
                </a:schemeClr>
                <a:prstClr val="white"/>
              </a:duotone>
              <a:lum bright="-30000" contrast="70000"/>
            </a:blip>
            <a:stretch>
              <a:fillRect/>
            </a:stretch>
          </p:blipFill>
          <p:spPr>
            <a:xfrm>
              <a:off x="1646237" y="4085457"/>
              <a:ext cx="1501672" cy="1080255"/>
            </a:xfrm>
            <a:prstGeom prst="rect">
              <a:avLst/>
            </a:prstGeom>
          </p:spPr>
        </p:pic>
        <p:grpSp>
          <p:nvGrpSpPr>
            <p:cNvPr id="66" name="Group 65"/>
            <p:cNvGrpSpPr/>
            <p:nvPr/>
          </p:nvGrpSpPr>
          <p:grpSpPr>
            <a:xfrm>
              <a:off x="350837" y="2404810"/>
              <a:ext cx="4724400" cy="4521452"/>
              <a:chOff x="350837" y="2404810"/>
              <a:chExt cx="4724400" cy="4521452"/>
            </a:xfrm>
          </p:grpSpPr>
          <p:sp>
            <p:nvSpPr>
              <p:cNvPr id="67" name="Double Bracket 66"/>
              <p:cNvSpPr/>
              <p:nvPr/>
            </p:nvSpPr>
            <p:spPr>
              <a:xfrm>
                <a:off x="350837" y="2404810"/>
                <a:ext cx="4724400" cy="4521452"/>
              </a:xfrm>
              <a:prstGeom prst="bracketPair">
                <a:avLst/>
              </a:prstGeom>
              <a:ln w="571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b"/>
              <a:lstStyle/>
              <a:p>
                <a:r>
                  <a:rPr lang="en-US" dirty="0" smtClean="0">
                    <a:solidFill>
                      <a:srgbClr val="FFFFFF"/>
                    </a:solidFill>
                  </a:rPr>
                  <a:t>West US</a:t>
                </a:r>
                <a:endParaRPr lang="en-US" dirty="0">
                  <a:solidFill>
                    <a:srgbClr val="FFFFFF"/>
                  </a:solidFill>
                </a:endParaRPr>
              </a:p>
            </p:txBody>
          </p:sp>
          <p:grpSp>
            <p:nvGrpSpPr>
              <p:cNvPr id="68" name="Group 67"/>
              <p:cNvGrpSpPr/>
              <p:nvPr/>
            </p:nvGrpSpPr>
            <p:grpSpPr>
              <a:xfrm>
                <a:off x="808037" y="2699873"/>
                <a:ext cx="1295400" cy="1254589"/>
                <a:chOff x="808037" y="2699873"/>
                <a:chExt cx="1295400" cy="1254589"/>
              </a:xfrm>
            </p:grpSpPr>
            <p:sp>
              <p:nvSpPr>
                <p:cNvPr id="84" name="Double Brace 83"/>
                <p:cNvSpPr/>
                <p:nvPr/>
              </p:nvSpPr>
              <p:spPr>
                <a:xfrm>
                  <a:off x="808037" y="2887662"/>
                  <a:ext cx="1295400" cy="1066800"/>
                </a:xfrm>
                <a:prstGeom prst="bracePair">
                  <a:avLst/>
                </a:prstGeom>
                <a:ln w="38100">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b"/>
                <a:lstStyle/>
                <a:p>
                  <a:pPr algn="ctr"/>
                  <a:r>
                    <a:rPr lang="en-US" sz="1200" dirty="0" smtClean="0">
                      <a:solidFill>
                        <a:srgbClr val="FFFFFF"/>
                      </a:solidFill>
                    </a:rPr>
                    <a:t>Website</a:t>
                  </a:r>
                  <a:endParaRPr lang="en-US" sz="1200" dirty="0">
                    <a:solidFill>
                      <a:srgbClr val="FFFFFF"/>
                    </a:solidFill>
                  </a:endParaRPr>
                </a:p>
              </p:txBody>
            </p:sp>
            <p:pic>
              <p:nvPicPr>
                <p:cNvPr id="85" name="Picture 84"/>
                <p:cNvPicPr>
                  <a:picLocks noChangeAspect="1"/>
                </p:cNvPicPr>
                <p:nvPr/>
              </p:nvPicPr>
              <p:blipFill>
                <a:blip r:embed="rId4">
                  <a:duotone>
                    <a:prstClr val="black"/>
                    <a:schemeClr val="accent4">
                      <a:tint val="45000"/>
                      <a:satMod val="400000"/>
                    </a:schemeClr>
                  </a:duotone>
                  <a:lum contrast="56000"/>
                </a:blip>
                <a:stretch>
                  <a:fillRect/>
                </a:stretch>
              </p:blipFill>
              <p:spPr>
                <a:xfrm>
                  <a:off x="1074737" y="2699873"/>
                  <a:ext cx="762000" cy="823201"/>
                </a:xfrm>
                <a:prstGeom prst="rect">
                  <a:avLst/>
                </a:prstGeom>
                <a:ln>
                  <a:noFill/>
                </a:ln>
              </p:spPr>
            </p:pic>
          </p:grpSp>
          <p:pic>
            <p:nvPicPr>
              <p:cNvPr id="71" name="Picture 70"/>
              <p:cNvPicPr>
                <a:picLocks noChangeAspect="1"/>
              </p:cNvPicPr>
              <p:nvPr/>
            </p:nvPicPr>
            <p:blipFill rotWithShape="1">
              <a:blip r:embed="rId5">
                <a:extLst>
                  <a:ext uri="{28A0092B-C50C-407E-A947-70E740481C1C}">
                    <a14:useLocalDpi xmlns:a14="http://schemas.microsoft.com/office/drawing/2010/main" val="0"/>
                  </a:ext>
                </a:extLst>
              </a:blip>
              <a:srcRect l="49352"/>
              <a:stretch/>
            </p:blipFill>
            <p:spPr>
              <a:xfrm>
                <a:off x="2179637" y="5668962"/>
                <a:ext cx="849072" cy="838200"/>
              </a:xfrm>
              <a:prstGeom prst="rect">
                <a:avLst/>
              </a:prstGeom>
            </p:spPr>
          </p:pic>
          <p:pic>
            <p:nvPicPr>
              <p:cNvPr id="72" name="Picture 71"/>
              <p:cNvPicPr>
                <a:picLocks noChangeAspect="1"/>
              </p:cNvPicPr>
              <p:nvPr/>
            </p:nvPicPr>
            <p:blipFill rotWithShape="1">
              <a:blip r:embed="rId6">
                <a:extLst>
                  <a:ext uri="{28A0092B-C50C-407E-A947-70E740481C1C}">
                    <a14:useLocalDpi xmlns:a14="http://schemas.microsoft.com/office/drawing/2010/main" val="0"/>
                  </a:ext>
                </a:extLst>
              </a:blip>
              <a:srcRect l="48461"/>
              <a:stretch/>
            </p:blipFill>
            <p:spPr>
              <a:xfrm>
                <a:off x="3255658" y="2460548"/>
                <a:ext cx="1057579" cy="1025989"/>
              </a:xfrm>
              <a:prstGeom prst="rect">
                <a:avLst/>
              </a:prstGeom>
            </p:spPr>
          </p:pic>
          <p:grpSp>
            <p:nvGrpSpPr>
              <p:cNvPr id="73" name="Group 72"/>
              <p:cNvGrpSpPr/>
              <p:nvPr/>
            </p:nvGrpSpPr>
            <p:grpSpPr>
              <a:xfrm>
                <a:off x="3496009" y="3969461"/>
                <a:ext cx="1295400" cy="1204201"/>
                <a:chOff x="3496009" y="3969461"/>
                <a:chExt cx="1295400" cy="1204201"/>
              </a:xfrm>
            </p:grpSpPr>
            <p:sp>
              <p:nvSpPr>
                <p:cNvPr id="81" name="Double Brace 80"/>
                <p:cNvSpPr/>
                <p:nvPr/>
              </p:nvSpPr>
              <p:spPr>
                <a:xfrm>
                  <a:off x="3496009" y="4106862"/>
                  <a:ext cx="1295400" cy="1066800"/>
                </a:xfrm>
                <a:prstGeom prst="bracePair">
                  <a:avLst/>
                </a:prstGeom>
                <a:ln w="38100">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b"/>
                <a:lstStyle/>
                <a:p>
                  <a:pPr algn="ctr"/>
                  <a:r>
                    <a:rPr lang="en-US" sz="1200" dirty="0" err="1" smtClean="0">
                      <a:solidFill>
                        <a:srgbClr val="FFFFFF"/>
                      </a:solidFill>
                    </a:rPr>
                    <a:t>Webjob</a:t>
                  </a:r>
                  <a:endParaRPr lang="en-US" dirty="0">
                    <a:solidFill>
                      <a:srgbClr val="FFFFFF"/>
                    </a:solidFill>
                  </a:endParaRPr>
                </a:p>
              </p:txBody>
            </p:sp>
            <p:pic>
              <p:nvPicPr>
                <p:cNvPr id="82" name="Picture 81"/>
                <p:cNvPicPr>
                  <a:picLocks noChangeAspect="1"/>
                </p:cNvPicPr>
                <p:nvPr/>
              </p:nvPicPr>
              <p:blipFill>
                <a:blip r:embed="rId4">
                  <a:duotone>
                    <a:prstClr val="black"/>
                    <a:schemeClr val="accent4">
                      <a:tint val="45000"/>
                      <a:satMod val="400000"/>
                    </a:schemeClr>
                  </a:duotone>
                  <a:lum contrast="56000"/>
                </a:blip>
                <a:stretch>
                  <a:fillRect/>
                </a:stretch>
              </p:blipFill>
              <p:spPr>
                <a:xfrm>
                  <a:off x="3762709" y="3969461"/>
                  <a:ext cx="762000" cy="823201"/>
                </a:xfrm>
                <a:prstGeom prst="rect">
                  <a:avLst/>
                </a:prstGeom>
                <a:ln>
                  <a:noFill/>
                </a:ln>
              </p:spPr>
            </p:pic>
          </p:grpSp>
          <p:cxnSp>
            <p:nvCxnSpPr>
              <p:cNvPr id="74" name="Curved Connector 73"/>
              <p:cNvCxnSpPr>
                <a:stCxn id="71" idx="1"/>
                <a:endCxn id="84" idx="1"/>
              </p:cNvCxnSpPr>
              <p:nvPr/>
            </p:nvCxnSpPr>
            <p:spPr>
              <a:xfrm rot="10800000">
                <a:off x="808037" y="3421062"/>
                <a:ext cx="1371600" cy="2667000"/>
              </a:xfrm>
              <a:prstGeom prst="curvedConnector3">
                <a:avLst>
                  <a:gd name="adj1" fmla="val 116667"/>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5" name="Curved Connector 74"/>
              <p:cNvCxnSpPr>
                <a:stCxn id="65" idx="2"/>
                <a:endCxn id="81" idx="1"/>
              </p:cNvCxnSpPr>
              <p:nvPr/>
            </p:nvCxnSpPr>
            <p:spPr>
              <a:xfrm rot="5400000" flipH="1" flipV="1">
                <a:off x="2683816" y="4353519"/>
                <a:ext cx="525450" cy="1098936"/>
              </a:xfrm>
              <a:prstGeom prst="curvedConnector4">
                <a:avLst>
                  <a:gd name="adj1" fmla="val -43506"/>
                  <a:gd name="adj2" fmla="val 84162"/>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6" name="Curved Connector 75"/>
              <p:cNvCxnSpPr>
                <a:endCxn id="65" idx="1"/>
              </p:cNvCxnSpPr>
              <p:nvPr/>
            </p:nvCxnSpPr>
            <p:spPr>
              <a:xfrm rot="16200000" flipH="1">
                <a:off x="1196376" y="4175723"/>
                <a:ext cx="671123" cy="228600"/>
              </a:xfrm>
              <a:prstGeom prst="curvedConnector2">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82" idx="0"/>
                <a:endCxn id="72" idx="2"/>
              </p:cNvCxnSpPr>
              <p:nvPr/>
            </p:nvCxnSpPr>
            <p:spPr>
              <a:xfrm rot="16200000" flipV="1">
                <a:off x="3722617" y="3548368"/>
                <a:ext cx="482924" cy="359261"/>
              </a:xfrm>
              <a:prstGeom prst="curvedConnector3">
                <a:avLst>
                  <a:gd name="adj1" fmla="val 50000"/>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8" name="Curved Connector 77"/>
              <p:cNvCxnSpPr>
                <a:stCxn id="72" idx="1"/>
                <a:endCxn id="84" idx="3"/>
              </p:cNvCxnSpPr>
              <p:nvPr/>
            </p:nvCxnSpPr>
            <p:spPr>
              <a:xfrm rot="10800000" flipV="1">
                <a:off x="2103438" y="2973542"/>
                <a:ext cx="1152221" cy="447519"/>
              </a:xfrm>
              <a:prstGeom prst="curvedConnector3">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9" name="Curved Connector 78"/>
              <p:cNvCxnSpPr>
                <a:stCxn id="81" idx="2"/>
                <a:endCxn id="71" idx="3"/>
              </p:cNvCxnSpPr>
              <p:nvPr/>
            </p:nvCxnSpPr>
            <p:spPr>
              <a:xfrm rot="5400000">
                <a:off x="3129009" y="5073362"/>
                <a:ext cx="914400" cy="1115000"/>
              </a:xfrm>
              <a:prstGeom prst="curvedConnector2">
                <a:avLst/>
              </a:prstGeom>
              <a:ln w="381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grpSp>
      </p:grpSp>
      <p:sp>
        <p:nvSpPr>
          <p:cNvPr id="86" name="Text Placeholder 1"/>
          <p:cNvSpPr>
            <a:spLocks noGrp="1"/>
          </p:cNvSpPr>
          <p:nvPr>
            <p:ph type="body" sz="quarter" idx="10"/>
          </p:nvPr>
        </p:nvSpPr>
        <p:spPr>
          <a:xfrm>
            <a:off x="4176259" y="1329784"/>
            <a:ext cx="7985578" cy="4782848"/>
          </a:xfrm>
        </p:spPr>
        <p:txBody>
          <a:bodyPr/>
          <a:lstStyle/>
          <a:p>
            <a:r>
              <a:rPr lang="en-US" dirty="0" smtClean="0"/>
              <a:t>Using </a:t>
            </a:r>
            <a:r>
              <a:rPr lang="en-US" dirty="0"/>
              <a:t>a queue to sync DB access can/may lead to </a:t>
            </a:r>
            <a:r>
              <a:rPr lang="en-US" b="1" dirty="0">
                <a:solidFill>
                  <a:schemeClr val="accent3"/>
                </a:solidFill>
              </a:rPr>
              <a:t>eventual</a:t>
            </a:r>
            <a:r>
              <a:rPr lang="en-US" dirty="0">
                <a:solidFill>
                  <a:schemeClr val="accent3"/>
                </a:solidFill>
              </a:rPr>
              <a:t> </a:t>
            </a:r>
            <a:r>
              <a:rPr lang="en-US" dirty="0"/>
              <a:t>consistency </a:t>
            </a:r>
          </a:p>
          <a:p>
            <a:r>
              <a:rPr lang="en-US" dirty="0" smtClean="0"/>
              <a:t>Syncing </a:t>
            </a:r>
            <a:r>
              <a:rPr lang="en-US" dirty="0"/>
              <a:t>database works for ‘most’ scenarios </a:t>
            </a:r>
          </a:p>
          <a:p>
            <a:r>
              <a:rPr lang="en-US" dirty="0" smtClean="0"/>
              <a:t>Active </a:t>
            </a:r>
            <a:r>
              <a:rPr lang="en-US" dirty="0"/>
              <a:t>/ Active state is app dependent</a:t>
            </a:r>
          </a:p>
          <a:p>
            <a:pPr lvl="1"/>
            <a:endParaRPr lang="en-US" sz="2800" dirty="0" smtClean="0">
              <a:solidFill>
                <a:schemeClr val="tx1"/>
              </a:solidFill>
            </a:endParaRPr>
          </a:p>
        </p:txBody>
      </p:sp>
    </p:spTree>
    <p:extLst>
      <p:ext uri="{BB962C8B-B14F-4D97-AF65-F5344CB8AC3E}">
        <p14:creationId xmlns:p14="http://schemas.microsoft.com/office/powerpoint/2010/main" val="1021153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flipV="1">
            <a:off x="4465637" y="1258473"/>
            <a:ext cx="5828403" cy="2638940"/>
          </a:xfrm>
          <a:prstGeom prst="straightConnector1">
            <a:avLst/>
          </a:prstGeom>
          <a:ln w="571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Arc 1"/>
          <p:cNvSpPr/>
          <p:nvPr/>
        </p:nvSpPr>
        <p:spPr>
          <a:xfrm rot="20321391" flipH="1">
            <a:off x="1263425" y="4019521"/>
            <a:ext cx="5806155" cy="3615066"/>
          </a:xfrm>
          <a:prstGeom prst="arc">
            <a:avLst>
              <a:gd name="adj1" fmla="val 14393629"/>
              <a:gd name="adj2" fmla="val 20962387"/>
            </a:avLst>
          </a:prstGeom>
          <a:ln w="571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cxnSp>
        <p:nvCxnSpPr>
          <p:cNvPr id="25" name="Straight Arrow Connector 24"/>
          <p:cNvCxnSpPr/>
          <p:nvPr/>
        </p:nvCxnSpPr>
        <p:spPr>
          <a:xfrm flipV="1">
            <a:off x="1189037" y="1212850"/>
            <a:ext cx="0" cy="5506708"/>
          </a:xfrm>
          <a:prstGeom prst="straightConnector1">
            <a:avLst/>
          </a:prstGeom>
          <a:ln w="28575">
            <a:headEnd type="none"/>
            <a:tailEnd type="triangle"/>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a:off x="731837" y="6414757"/>
            <a:ext cx="9906000" cy="15241"/>
          </a:xfrm>
          <a:prstGeom prst="straightConnector1">
            <a:avLst/>
          </a:prstGeom>
          <a:ln w="28575">
            <a:headEnd type="none"/>
            <a:tailEnd type="triangle"/>
          </a:ln>
        </p:spPr>
        <p:style>
          <a:lnRef idx="1">
            <a:schemeClr val="accent2"/>
          </a:lnRef>
          <a:fillRef idx="0">
            <a:schemeClr val="accent2"/>
          </a:fillRef>
          <a:effectRef idx="0">
            <a:schemeClr val="accent2"/>
          </a:effectRef>
          <a:fontRef idx="minor">
            <a:schemeClr val="tx1"/>
          </a:fontRef>
        </p:style>
      </p:cxnSp>
      <p:sp>
        <p:nvSpPr>
          <p:cNvPr id="37" name="TextBox 36"/>
          <p:cNvSpPr txBox="1"/>
          <p:nvPr/>
        </p:nvSpPr>
        <p:spPr>
          <a:xfrm>
            <a:off x="1256422" y="6399517"/>
            <a:ext cx="1151726"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DC3C00"/>
                </a:solidFill>
              </a:rPr>
              <a:t>Level 1</a:t>
            </a:r>
          </a:p>
        </p:txBody>
      </p:sp>
      <p:sp>
        <p:nvSpPr>
          <p:cNvPr id="38" name="TextBox 37"/>
          <p:cNvSpPr txBox="1"/>
          <p:nvPr/>
        </p:nvSpPr>
        <p:spPr>
          <a:xfrm>
            <a:off x="3588749" y="6429998"/>
            <a:ext cx="1151726"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DC3C00"/>
                </a:solidFill>
              </a:rPr>
              <a:t>Level 2</a:t>
            </a:r>
          </a:p>
        </p:txBody>
      </p:sp>
      <p:sp>
        <p:nvSpPr>
          <p:cNvPr id="39" name="TextBox 38"/>
          <p:cNvSpPr txBox="1"/>
          <p:nvPr/>
        </p:nvSpPr>
        <p:spPr>
          <a:xfrm>
            <a:off x="7845457" y="6414757"/>
            <a:ext cx="1530034"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DC3C00"/>
                </a:solidFill>
              </a:rPr>
              <a:t>Boss Level</a:t>
            </a:r>
          </a:p>
        </p:txBody>
      </p:sp>
      <p:sp>
        <p:nvSpPr>
          <p:cNvPr id="45" name="Title 44"/>
          <p:cNvSpPr>
            <a:spLocks noGrp="1"/>
          </p:cNvSpPr>
          <p:nvPr>
            <p:ph type="title"/>
          </p:nvPr>
        </p:nvSpPr>
        <p:spPr/>
        <p:txBody>
          <a:bodyPr/>
          <a:lstStyle/>
          <a:p>
            <a:r>
              <a:rPr lang="en-US" dirty="0" smtClean="0"/>
              <a:t>Application Scale Journey</a:t>
            </a:r>
            <a:endParaRPr lang="en-US" dirty="0"/>
          </a:p>
        </p:txBody>
      </p:sp>
      <p:sp>
        <p:nvSpPr>
          <p:cNvPr id="11" name="TextBox 10"/>
          <p:cNvSpPr txBox="1"/>
          <p:nvPr/>
        </p:nvSpPr>
        <p:spPr>
          <a:xfrm>
            <a:off x="10429583" y="6399248"/>
            <a:ext cx="1478931"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DC3C00"/>
                </a:solidFill>
              </a:rPr>
              <a:t># of users</a:t>
            </a:r>
          </a:p>
        </p:txBody>
      </p:sp>
      <p:sp>
        <p:nvSpPr>
          <p:cNvPr id="12" name="TextBox 11"/>
          <p:cNvSpPr txBox="1"/>
          <p:nvPr/>
        </p:nvSpPr>
        <p:spPr>
          <a:xfrm>
            <a:off x="-188222" y="1071397"/>
            <a:ext cx="1453459" cy="5592300"/>
          </a:xfrm>
          <a:prstGeom prst="rect">
            <a:avLst/>
          </a:prstGeom>
          <a:noFill/>
        </p:spPr>
        <p:txBody>
          <a:bodyPr wrap="square" lIns="182880" tIns="146304" rIns="182880" bIns="146304" rtlCol="0">
            <a:spAutoFit/>
          </a:bodyPr>
          <a:lstStyle/>
          <a:p>
            <a:pPr algn="r">
              <a:lnSpc>
                <a:spcPct val="90000"/>
              </a:lnSpc>
              <a:spcAft>
                <a:spcPts val="600"/>
              </a:spcAft>
            </a:pPr>
            <a:r>
              <a:rPr lang="en-US" sz="2000" dirty="0" smtClean="0">
                <a:solidFill>
                  <a:srgbClr val="DC3C00"/>
                </a:solidFill>
              </a:rPr>
              <a:t>&gt;100,000</a:t>
            </a:r>
            <a:endParaRPr lang="en-US" sz="2000" dirty="0">
              <a:solidFill>
                <a:srgbClr val="DC3C00"/>
              </a:solidFill>
            </a:endParaRPr>
          </a:p>
          <a:p>
            <a:pPr algn="r">
              <a:lnSpc>
                <a:spcPct val="90000"/>
              </a:lnSpc>
              <a:spcAft>
                <a:spcPts val="600"/>
              </a:spcAft>
            </a:pPr>
            <a:r>
              <a:rPr lang="en-US" sz="2000" dirty="0">
                <a:solidFill>
                  <a:srgbClr val="DC3C00"/>
                </a:solidFill>
              </a:rPr>
              <a:t>RPS</a:t>
            </a:r>
          </a:p>
          <a:p>
            <a:pPr algn="r">
              <a:lnSpc>
                <a:spcPct val="90000"/>
              </a:lnSpc>
              <a:spcAft>
                <a:spcPts val="600"/>
              </a:spcAft>
            </a:pPr>
            <a:endParaRPr lang="en-US" sz="1400" dirty="0">
              <a:solidFill>
                <a:srgbClr val="DC3C00"/>
              </a:solidFill>
            </a:endParaRPr>
          </a:p>
          <a:p>
            <a:pPr algn="r">
              <a:lnSpc>
                <a:spcPct val="90000"/>
              </a:lnSpc>
              <a:spcAft>
                <a:spcPts val="600"/>
              </a:spcAft>
            </a:pPr>
            <a:endParaRPr lang="en-US" sz="1400" dirty="0" smtClean="0">
              <a:solidFill>
                <a:srgbClr val="DC3C00"/>
              </a:solidFill>
            </a:endParaRPr>
          </a:p>
          <a:p>
            <a:pPr algn="r">
              <a:lnSpc>
                <a:spcPct val="90000"/>
              </a:lnSpc>
              <a:spcAft>
                <a:spcPts val="600"/>
              </a:spcAft>
            </a:pPr>
            <a:endParaRPr lang="en-US" sz="1400" dirty="0">
              <a:solidFill>
                <a:srgbClr val="DC3C00"/>
              </a:solidFill>
            </a:endParaRPr>
          </a:p>
          <a:p>
            <a:pPr algn="r">
              <a:lnSpc>
                <a:spcPct val="90000"/>
              </a:lnSpc>
              <a:spcAft>
                <a:spcPts val="600"/>
              </a:spcAft>
            </a:pPr>
            <a:endParaRPr lang="en-US" sz="1400" dirty="0" smtClean="0">
              <a:solidFill>
                <a:srgbClr val="DC3C00"/>
              </a:solidFill>
            </a:endParaRPr>
          </a:p>
          <a:p>
            <a:pPr algn="r">
              <a:lnSpc>
                <a:spcPct val="90000"/>
              </a:lnSpc>
              <a:spcAft>
                <a:spcPts val="600"/>
              </a:spcAft>
            </a:pPr>
            <a:endParaRPr lang="en-US" sz="1400" dirty="0">
              <a:solidFill>
                <a:srgbClr val="DC3C00"/>
              </a:solidFill>
            </a:endParaRPr>
          </a:p>
          <a:p>
            <a:pPr algn="r">
              <a:lnSpc>
                <a:spcPct val="90000"/>
              </a:lnSpc>
              <a:spcAft>
                <a:spcPts val="600"/>
              </a:spcAft>
            </a:pPr>
            <a:endParaRPr lang="en-US" sz="1400" dirty="0" smtClean="0">
              <a:solidFill>
                <a:srgbClr val="DC3C00"/>
              </a:solidFill>
            </a:endParaRPr>
          </a:p>
          <a:p>
            <a:pPr algn="r">
              <a:lnSpc>
                <a:spcPct val="90000"/>
              </a:lnSpc>
              <a:spcAft>
                <a:spcPts val="600"/>
              </a:spcAft>
            </a:pPr>
            <a:r>
              <a:rPr lang="en-US" sz="2000" dirty="0" smtClean="0">
                <a:solidFill>
                  <a:srgbClr val="DC3C00"/>
                </a:solidFill>
              </a:rPr>
              <a:t>&gt;10,000</a:t>
            </a:r>
          </a:p>
          <a:p>
            <a:pPr algn="r">
              <a:lnSpc>
                <a:spcPct val="90000"/>
              </a:lnSpc>
              <a:spcAft>
                <a:spcPts val="600"/>
              </a:spcAft>
            </a:pPr>
            <a:r>
              <a:rPr lang="en-US" sz="2000" dirty="0" smtClean="0">
                <a:solidFill>
                  <a:srgbClr val="DC3C00"/>
                </a:solidFill>
              </a:rPr>
              <a:t>RPS</a:t>
            </a:r>
          </a:p>
          <a:p>
            <a:pPr algn="r">
              <a:lnSpc>
                <a:spcPct val="90000"/>
              </a:lnSpc>
              <a:spcAft>
                <a:spcPts val="600"/>
              </a:spcAft>
            </a:pPr>
            <a:endParaRPr lang="en-US" sz="1400" dirty="0">
              <a:solidFill>
                <a:srgbClr val="DC3C00"/>
              </a:solidFill>
            </a:endParaRPr>
          </a:p>
          <a:p>
            <a:pPr algn="r">
              <a:lnSpc>
                <a:spcPct val="90000"/>
              </a:lnSpc>
              <a:spcAft>
                <a:spcPts val="600"/>
              </a:spcAft>
            </a:pPr>
            <a:endParaRPr lang="en-US" sz="1400" dirty="0" smtClean="0">
              <a:solidFill>
                <a:srgbClr val="DC3C00"/>
              </a:solidFill>
            </a:endParaRPr>
          </a:p>
          <a:p>
            <a:pPr algn="r">
              <a:lnSpc>
                <a:spcPct val="90000"/>
              </a:lnSpc>
              <a:spcAft>
                <a:spcPts val="600"/>
              </a:spcAft>
            </a:pPr>
            <a:endParaRPr lang="en-US" sz="1400" dirty="0">
              <a:solidFill>
                <a:srgbClr val="DC3C00"/>
              </a:solidFill>
            </a:endParaRPr>
          </a:p>
          <a:p>
            <a:pPr algn="r">
              <a:lnSpc>
                <a:spcPct val="90000"/>
              </a:lnSpc>
              <a:spcAft>
                <a:spcPts val="600"/>
              </a:spcAft>
            </a:pPr>
            <a:endParaRPr lang="en-US" sz="1400" dirty="0" smtClean="0">
              <a:solidFill>
                <a:srgbClr val="DC3C00"/>
              </a:solidFill>
            </a:endParaRPr>
          </a:p>
          <a:p>
            <a:pPr algn="r">
              <a:lnSpc>
                <a:spcPct val="90000"/>
              </a:lnSpc>
              <a:spcAft>
                <a:spcPts val="600"/>
              </a:spcAft>
            </a:pPr>
            <a:endParaRPr lang="en-US" sz="1400" dirty="0">
              <a:solidFill>
                <a:srgbClr val="DC3C00"/>
              </a:solidFill>
            </a:endParaRPr>
          </a:p>
          <a:p>
            <a:pPr algn="r">
              <a:lnSpc>
                <a:spcPct val="90000"/>
              </a:lnSpc>
              <a:spcAft>
                <a:spcPts val="600"/>
              </a:spcAft>
            </a:pPr>
            <a:endParaRPr lang="en-US" sz="1400" dirty="0" smtClean="0">
              <a:solidFill>
                <a:srgbClr val="DC3C00"/>
              </a:solidFill>
            </a:endParaRPr>
          </a:p>
          <a:p>
            <a:pPr algn="r">
              <a:lnSpc>
                <a:spcPct val="90000"/>
              </a:lnSpc>
              <a:spcAft>
                <a:spcPts val="600"/>
              </a:spcAft>
            </a:pPr>
            <a:r>
              <a:rPr lang="en-US" sz="2000" dirty="0" smtClean="0">
                <a:solidFill>
                  <a:srgbClr val="DC3C00"/>
                </a:solidFill>
              </a:rPr>
              <a:t>&gt;100</a:t>
            </a:r>
          </a:p>
          <a:p>
            <a:pPr algn="r">
              <a:lnSpc>
                <a:spcPct val="90000"/>
              </a:lnSpc>
              <a:spcAft>
                <a:spcPts val="600"/>
              </a:spcAft>
            </a:pPr>
            <a:r>
              <a:rPr lang="en-US" sz="2000" dirty="0" smtClean="0">
                <a:solidFill>
                  <a:srgbClr val="DC3C00"/>
                </a:solidFill>
              </a:rPr>
              <a:t>RPS</a:t>
            </a:r>
          </a:p>
        </p:txBody>
      </p:sp>
      <p:pic>
        <p:nvPicPr>
          <p:cNvPr id="13" name="Picture 12"/>
          <p:cNvPicPr>
            <a:picLocks noChangeAspect="1"/>
          </p:cNvPicPr>
          <p:nvPr/>
        </p:nvPicPr>
        <p:blipFill>
          <a:blip r:embed="rId2">
            <a:biLevel thresh="25000"/>
          </a:blip>
          <a:stretch>
            <a:fillRect/>
          </a:stretch>
        </p:blipFill>
        <p:spPr>
          <a:xfrm>
            <a:off x="1500913" y="5910412"/>
            <a:ext cx="176420" cy="190590"/>
          </a:xfrm>
          <a:prstGeom prst="rect">
            <a:avLst/>
          </a:prstGeom>
          <a:ln>
            <a:noFill/>
          </a:ln>
        </p:spPr>
      </p:pic>
      <p:pic>
        <p:nvPicPr>
          <p:cNvPr id="14" name="Picture 13"/>
          <p:cNvPicPr>
            <a:picLocks noChangeAspect="1"/>
          </p:cNvPicPr>
          <p:nvPr/>
        </p:nvPicPr>
        <p:blipFill>
          <a:blip r:embed="rId2">
            <a:duotone>
              <a:prstClr val="black"/>
              <a:schemeClr val="tx2">
                <a:tint val="45000"/>
                <a:satMod val="400000"/>
              </a:schemeClr>
            </a:duotone>
            <a:lum contrast="91000"/>
          </a:blip>
          <a:stretch>
            <a:fillRect/>
          </a:stretch>
        </p:blipFill>
        <p:spPr>
          <a:xfrm>
            <a:off x="1372465" y="6106864"/>
            <a:ext cx="176420" cy="190590"/>
          </a:xfrm>
          <a:prstGeom prst="rect">
            <a:avLst/>
          </a:prstGeom>
          <a:ln>
            <a:noFill/>
          </a:ln>
        </p:spPr>
      </p:pic>
      <p:pic>
        <p:nvPicPr>
          <p:cNvPr id="15" name="Picture 14"/>
          <p:cNvPicPr>
            <a:picLocks noChangeAspect="1"/>
          </p:cNvPicPr>
          <p:nvPr/>
        </p:nvPicPr>
        <p:blipFill>
          <a:blip r:embed="rId2">
            <a:biLevel thresh="25000"/>
          </a:blip>
          <a:stretch>
            <a:fillRect/>
          </a:stretch>
        </p:blipFill>
        <p:spPr>
          <a:xfrm>
            <a:off x="1596285" y="6101002"/>
            <a:ext cx="176420" cy="190590"/>
          </a:xfrm>
          <a:prstGeom prst="rect">
            <a:avLst/>
          </a:prstGeom>
          <a:ln>
            <a:noFill/>
          </a:ln>
        </p:spPr>
      </p:pic>
      <p:pic>
        <p:nvPicPr>
          <p:cNvPr id="16" name="Picture 15"/>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1260269" y="5908520"/>
            <a:ext cx="176420" cy="190590"/>
          </a:xfrm>
          <a:prstGeom prst="rect">
            <a:avLst/>
          </a:prstGeom>
          <a:ln>
            <a:noFill/>
          </a:ln>
        </p:spPr>
      </p:pic>
      <p:pic>
        <p:nvPicPr>
          <p:cNvPr id="17" name="Picture 16"/>
          <p:cNvPicPr>
            <a:picLocks noChangeAspect="1"/>
          </p:cNvPicPr>
          <p:nvPr/>
        </p:nvPicPr>
        <p:blipFill>
          <a:blip r:embed="rId2">
            <a:duotone>
              <a:prstClr val="black"/>
              <a:schemeClr val="tx2">
                <a:tint val="45000"/>
                <a:satMod val="400000"/>
              </a:schemeClr>
            </a:duotone>
            <a:lum contrast="91000"/>
          </a:blip>
          <a:stretch>
            <a:fillRect/>
          </a:stretch>
        </p:blipFill>
        <p:spPr>
          <a:xfrm>
            <a:off x="1388031" y="5731758"/>
            <a:ext cx="176420" cy="190590"/>
          </a:xfrm>
          <a:prstGeom prst="rect">
            <a:avLst/>
          </a:prstGeom>
          <a:ln>
            <a:noFill/>
          </a:ln>
        </p:spPr>
      </p:pic>
      <p:pic>
        <p:nvPicPr>
          <p:cNvPr id="18" name="Picture 17"/>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1653347" y="5731758"/>
            <a:ext cx="176420" cy="190590"/>
          </a:xfrm>
          <a:prstGeom prst="rect">
            <a:avLst/>
          </a:prstGeom>
          <a:ln>
            <a:noFill/>
          </a:ln>
        </p:spPr>
      </p:pic>
      <p:pic>
        <p:nvPicPr>
          <p:cNvPr id="19" name="Picture 18"/>
          <p:cNvPicPr>
            <a:picLocks noChangeAspect="1"/>
          </p:cNvPicPr>
          <p:nvPr/>
        </p:nvPicPr>
        <p:blipFill>
          <a:blip r:embed="rId2">
            <a:duotone>
              <a:prstClr val="black"/>
              <a:schemeClr val="tx2">
                <a:tint val="45000"/>
                <a:satMod val="400000"/>
              </a:schemeClr>
            </a:duotone>
            <a:lum contrast="91000"/>
          </a:blip>
          <a:stretch>
            <a:fillRect/>
          </a:stretch>
        </p:blipFill>
        <p:spPr>
          <a:xfrm>
            <a:off x="1724047" y="5922348"/>
            <a:ext cx="176420" cy="190590"/>
          </a:xfrm>
          <a:prstGeom prst="rect">
            <a:avLst/>
          </a:prstGeom>
          <a:ln>
            <a:noFill/>
          </a:ln>
        </p:spPr>
      </p:pic>
      <p:pic>
        <p:nvPicPr>
          <p:cNvPr id="21" name="Picture 20"/>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1794747" y="6112938"/>
            <a:ext cx="176420" cy="190590"/>
          </a:xfrm>
          <a:prstGeom prst="rect">
            <a:avLst/>
          </a:prstGeom>
          <a:ln>
            <a:noFill/>
          </a:ln>
        </p:spPr>
      </p:pic>
      <p:pic>
        <p:nvPicPr>
          <p:cNvPr id="24" name="Picture 23"/>
          <p:cNvPicPr>
            <a:picLocks noChangeAspect="1"/>
          </p:cNvPicPr>
          <p:nvPr/>
        </p:nvPicPr>
        <p:blipFill>
          <a:blip r:embed="rId2">
            <a:biLevel thresh="25000"/>
          </a:blip>
          <a:stretch>
            <a:fillRect/>
          </a:stretch>
        </p:blipFill>
        <p:spPr>
          <a:xfrm>
            <a:off x="1925733" y="5923821"/>
            <a:ext cx="176420" cy="190590"/>
          </a:xfrm>
          <a:prstGeom prst="rect">
            <a:avLst/>
          </a:prstGeom>
          <a:ln>
            <a:noFill/>
          </a:ln>
        </p:spPr>
      </p:pic>
      <p:pic>
        <p:nvPicPr>
          <p:cNvPr id="40" name="Picture 39"/>
          <p:cNvPicPr>
            <a:picLocks noChangeAspect="1"/>
          </p:cNvPicPr>
          <p:nvPr/>
        </p:nvPicPr>
        <p:blipFill>
          <a:blip r:embed="rId2">
            <a:biLevel thresh="25000"/>
          </a:blip>
          <a:stretch>
            <a:fillRect/>
          </a:stretch>
        </p:blipFill>
        <p:spPr>
          <a:xfrm>
            <a:off x="1535062" y="5529232"/>
            <a:ext cx="176420" cy="190590"/>
          </a:xfrm>
          <a:prstGeom prst="rect">
            <a:avLst/>
          </a:prstGeom>
          <a:ln>
            <a:noFill/>
          </a:ln>
        </p:spPr>
      </p:pic>
      <p:pic>
        <p:nvPicPr>
          <p:cNvPr id="41" name="Picture 40"/>
          <p:cNvPicPr>
            <a:picLocks noChangeAspect="1"/>
          </p:cNvPicPr>
          <p:nvPr/>
        </p:nvPicPr>
        <p:blipFill>
          <a:blip r:embed="rId2">
            <a:biLevel thresh="25000"/>
          </a:blip>
          <a:stretch>
            <a:fillRect/>
          </a:stretch>
        </p:blipFill>
        <p:spPr>
          <a:xfrm>
            <a:off x="4144135" y="4006121"/>
            <a:ext cx="234419" cy="253247"/>
          </a:xfrm>
          <a:prstGeom prst="rect">
            <a:avLst/>
          </a:prstGeom>
          <a:ln>
            <a:noFill/>
          </a:ln>
        </p:spPr>
      </p:pic>
      <p:pic>
        <p:nvPicPr>
          <p:cNvPr id="42" name="Picture 41"/>
          <p:cNvPicPr>
            <a:picLocks noChangeAspect="1"/>
          </p:cNvPicPr>
          <p:nvPr/>
        </p:nvPicPr>
        <p:blipFill>
          <a:blip r:embed="rId2">
            <a:duotone>
              <a:prstClr val="black"/>
              <a:schemeClr val="tx2">
                <a:tint val="45000"/>
                <a:satMod val="400000"/>
              </a:schemeClr>
            </a:duotone>
            <a:lum contrast="91000"/>
          </a:blip>
          <a:stretch>
            <a:fillRect/>
          </a:stretch>
        </p:blipFill>
        <p:spPr>
          <a:xfrm>
            <a:off x="4015687" y="4202573"/>
            <a:ext cx="234419" cy="253247"/>
          </a:xfrm>
          <a:prstGeom prst="rect">
            <a:avLst/>
          </a:prstGeom>
          <a:ln>
            <a:noFill/>
          </a:ln>
        </p:spPr>
      </p:pic>
      <p:pic>
        <p:nvPicPr>
          <p:cNvPr id="43" name="Picture 42"/>
          <p:cNvPicPr>
            <a:picLocks noChangeAspect="1"/>
          </p:cNvPicPr>
          <p:nvPr/>
        </p:nvPicPr>
        <p:blipFill>
          <a:blip r:embed="rId2">
            <a:biLevel thresh="25000"/>
          </a:blip>
          <a:stretch>
            <a:fillRect/>
          </a:stretch>
        </p:blipFill>
        <p:spPr>
          <a:xfrm>
            <a:off x="4239507" y="4196711"/>
            <a:ext cx="234419" cy="253247"/>
          </a:xfrm>
          <a:prstGeom prst="rect">
            <a:avLst/>
          </a:prstGeom>
          <a:ln>
            <a:noFill/>
          </a:ln>
        </p:spPr>
      </p:pic>
      <p:pic>
        <p:nvPicPr>
          <p:cNvPr id="44" name="Picture 43"/>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3903491" y="4004229"/>
            <a:ext cx="234419" cy="253247"/>
          </a:xfrm>
          <a:prstGeom prst="rect">
            <a:avLst/>
          </a:prstGeom>
          <a:ln>
            <a:noFill/>
          </a:ln>
        </p:spPr>
      </p:pic>
      <p:pic>
        <p:nvPicPr>
          <p:cNvPr id="46" name="Picture 45"/>
          <p:cNvPicPr>
            <a:picLocks noChangeAspect="1"/>
          </p:cNvPicPr>
          <p:nvPr/>
        </p:nvPicPr>
        <p:blipFill>
          <a:blip r:embed="rId2">
            <a:duotone>
              <a:prstClr val="black"/>
              <a:schemeClr val="tx2">
                <a:tint val="45000"/>
                <a:satMod val="400000"/>
              </a:schemeClr>
            </a:duotone>
            <a:lum contrast="91000"/>
          </a:blip>
          <a:stretch>
            <a:fillRect/>
          </a:stretch>
        </p:blipFill>
        <p:spPr>
          <a:xfrm>
            <a:off x="4031253" y="3827467"/>
            <a:ext cx="234419" cy="253247"/>
          </a:xfrm>
          <a:prstGeom prst="rect">
            <a:avLst/>
          </a:prstGeom>
          <a:ln>
            <a:noFill/>
          </a:ln>
        </p:spPr>
      </p:pic>
      <p:pic>
        <p:nvPicPr>
          <p:cNvPr id="47" name="Picture 46"/>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4296569" y="3827467"/>
            <a:ext cx="234419" cy="253247"/>
          </a:xfrm>
          <a:prstGeom prst="rect">
            <a:avLst/>
          </a:prstGeom>
          <a:ln>
            <a:noFill/>
          </a:ln>
        </p:spPr>
      </p:pic>
      <p:pic>
        <p:nvPicPr>
          <p:cNvPr id="48" name="Picture 47"/>
          <p:cNvPicPr>
            <a:picLocks noChangeAspect="1"/>
          </p:cNvPicPr>
          <p:nvPr/>
        </p:nvPicPr>
        <p:blipFill>
          <a:blip r:embed="rId2">
            <a:duotone>
              <a:prstClr val="black"/>
              <a:schemeClr val="tx2">
                <a:tint val="45000"/>
                <a:satMod val="400000"/>
              </a:schemeClr>
            </a:duotone>
            <a:lum contrast="91000"/>
          </a:blip>
          <a:stretch>
            <a:fillRect/>
          </a:stretch>
        </p:blipFill>
        <p:spPr>
          <a:xfrm>
            <a:off x="4367269" y="4018057"/>
            <a:ext cx="234419" cy="253247"/>
          </a:xfrm>
          <a:prstGeom prst="rect">
            <a:avLst/>
          </a:prstGeom>
          <a:ln>
            <a:noFill/>
          </a:ln>
        </p:spPr>
      </p:pic>
      <p:pic>
        <p:nvPicPr>
          <p:cNvPr id="49" name="Picture 48"/>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4437969" y="4208647"/>
            <a:ext cx="234419" cy="253247"/>
          </a:xfrm>
          <a:prstGeom prst="rect">
            <a:avLst/>
          </a:prstGeom>
          <a:ln>
            <a:noFill/>
          </a:ln>
        </p:spPr>
      </p:pic>
      <p:pic>
        <p:nvPicPr>
          <p:cNvPr id="50" name="Picture 49"/>
          <p:cNvPicPr>
            <a:picLocks noChangeAspect="1"/>
          </p:cNvPicPr>
          <p:nvPr/>
        </p:nvPicPr>
        <p:blipFill>
          <a:blip r:embed="rId2">
            <a:biLevel thresh="25000"/>
          </a:blip>
          <a:stretch>
            <a:fillRect/>
          </a:stretch>
        </p:blipFill>
        <p:spPr>
          <a:xfrm>
            <a:off x="4568955" y="4019530"/>
            <a:ext cx="234419" cy="253247"/>
          </a:xfrm>
          <a:prstGeom prst="rect">
            <a:avLst/>
          </a:prstGeom>
          <a:ln>
            <a:noFill/>
          </a:ln>
        </p:spPr>
      </p:pic>
      <p:pic>
        <p:nvPicPr>
          <p:cNvPr id="51" name="Picture 50"/>
          <p:cNvPicPr>
            <a:picLocks noChangeAspect="1"/>
          </p:cNvPicPr>
          <p:nvPr/>
        </p:nvPicPr>
        <p:blipFill>
          <a:blip r:embed="rId2">
            <a:biLevel thresh="25000"/>
          </a:blip>
          <a:stretch>
            <a:fillRect/>
          </a:stretch>
        </p:blipFill>
        <p:spPr>
          <a:xfrm>
            <a:off x="4178284" y="3624941"/>
            <a:ext cx="234419" cy="253247"/>
          </a:xfrm>
          <a:prstGeom prst="rect">
            <a:avLst/>
          </a:prstGeom>
          <a:ln>
            <a:noFill/>
          </a:ln>
        </p:spPr>
      </p:pic>
      <p:pic>
        <p:nvPicPr>
          <p:cNvPr id="52" name="Picture 51"/>
          <p:cNvPicPr>
            <a:picLocks noChangeAspect="1"/>
          </p:cNvPicPr>
          <p:nvPr/>
        </p:nvPicPr>
        <p:blipFill>
          <a:blip r:embed="rId2">
            <a:biLevel thresh="25000"/>
          </a:blip>
          <a:stretch>
            <a:fillRect/>
          </a:stretch>
        </p:blipFill>
        <p:spPr>
          <a:xfrm>
            <a:off x="4657165" y="3565373"/>
            <a:ext cx="234419" cy="253247"/>
          </a:xfrm>
          <a:prstGeom prst="rect">
            <a:avLst/>
          </a:prstGeom>
          <a:ln>
            <a:noFill/>
          </a:ln>
        </p:spPr>
      </p:pic>
      <p:pic>
        <p:nvPicPr>
          <p:cNvPr id="53" name="Picture 52"/>
          <p:cNvPicPr>
            <a:picLocks noChangeAspect="1"/>
          </p:cNvPicPr>
          <p:nvPr/>
        </p:nvPicPr>
        <p:blipFill>
          <a:blip r:embed="rId2">
            <a:duotone>
              <a:prstClr val="black"/>
              <a:schemeClr val="tx2">
                <a:tint val="45000"/>
                <a:satMod val="400000"/>
              </a:schemeClr>
            </a:duotone>
            <a:lum contrast="91000"/>
          </a:blip>
          <a:stretch>
            <a:fillRect/>
          </a:stretch>
        </p:blipFill>
        <p:spPr>
          <a:xfrm>
            <a:off x="4528717" y="3761825"/>
            <a:ext cx="234419" cy="253247"/>
          </a:xfrm>
          <a:prstGeom prst="rect">
            <a:avLst/>
          </a:prstGeom>
          <a:ln>
            <a:noFill/>
          </a:ln>
        </p:spPr>
      </p:pic>
      <p:pic>
        <p:nvPicPr>
          <p:cNvPr id="54" name="Picture 53"/>
          <p:cNvPicPr>
            <a:picLocks noChangeAspect="1"/>
          </p:cNvPicPr>
          <p:nvPr/>
        </p:nvPicPr>
        <p:blipFill>
          <a:blip r:embed="rId2">
            <a:biLevel thresh="25000"/>
          </a:blip>
          <a:stretch>
            <a:fillRect/>
          </a:stretch>
        </p:blipFill>
        <p:spPr>
          <a:xfrm>
            <a:off x="4752537" y="3755963"/>
            <a:ext cx="234419" cy="253247"/>
          </a:xfrm>
          <a:prstGeom prst="rect">
            <a:avLst/>
          </a:prstGeom>
          <a:ln>
            <a:noFill/>
          </a:ln>
        </p:spPr>
      </p:pic>
      <p:pic>
        <p:nvPicPr>
          <p:cNvPr id="55" name="Picture 54"/>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4416521" y="3563481"/>
            <a:ext cx="234419" cy="253247"/>
          </a:xfrm>
          <a:prstGeom prst="rect">
            <a:avLst/>
          </a:prstGeom>
          <a:ln>
            <a:noFill/>
          </a:ln>
        </p:spPr>
      </p:pic>
      <p:pic>
        <p:nvPicPr>
          <p:cNvPr id="56" name="Picture 55"/>
          <p:cNvPicPr>
            <a:picLocks noChangeAspect="1"/>
          </p:cNvPicPr>
          <p:nvPr/>
        </p:nvPicPr>
        <p:blipFill>
          <a:blip r:embed="rId2">
            <a:duotone>
              <a:prstClr val="black"/>
              <a:schemeClr val="tx2">
                <a:tint val="45000"/>
                <a:satMod val="400000"/>
              </a:schemeClr>
            </a:duotone>
            <a:lum contrast="91000"/>
          </a:blip>
          <a:stretch>
            <a:fillRect/>
          </a:stretch>
        </p:blipFill>
        <p:spPr>
          <a:xfrm>
            <a:off x="4544283" y="3386719"/>
            <a:ext cx="234419" cy="253247"/>
          </a:xfrm>
          <a:prstGeom prst="rect">
            <a:avLst/>
          </a:prstGeom>
          <a:ln>
            <a:noFill/>
          </a:ln>
        </p:spPr>
      </p:pic>
      <p:pic>
        <p:nvPicPr>
          <p:cNvPr id="57" name="Picture 56"/>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4809599" y="3386719"/>
            <a:ext cx="234419" cy="253247"/>
          </a:xfrm>
          <a:prstGeom prst="rect">
            <a:avLst/>
          </a:prstGeom>
          <a:ln>
            <a:noFill/>
          </a:ln>
        </p:spPr>
      </p:pic>
      <p:pic>
        <p:nvPicPr>
          <p:cNvPr id="58" name="Picture 57"/>
          <p:cNvPicPr>
            <a:picLocks noChangeAspect="1"/>
          </p:cNvPicPr>
          <p:nvPr/>
        </p:nvPicPr>
        <p:blipFill>
          <a:blip r:embed="rId2">
            <a:duotone>
              <a:prstClr val="black"/>
              <a:schemeClr val="tx2">
                <a:tint val="45000"/>
                <a:satMod val="400000"/>
              </a:schemeClr>
            </a:duotone>
            <a:lum contrast="91000"/>
          </a:blip>
          <a:stretch>
            <a:fillRect/>
          </a:stretch>
        </p:blipFill>
        <p:spPr>
          <a:xfrm>
            <a:off x="4880299" y="3577309"/>
            <a:ext cx="234419" cy="253247"/>
          </a:xfrm>
          <a:prstGeom prst="rect">
            <a:avLst/>
          </a:prstGeom>
          <a:ln>
            <a:noFill/>
          </a:ln>
        </p:spPr>
      </p:pic>
      <p:pic>
        <p:nvPicPr>
          <p:cNvPr id="59" name="Picture 58"/>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4950999" y="3767899"/>
            <a:ext cx="234419" cy="253247"/>
          </a:xfrm>
          <a:prstGeom prst="rect">
            <a:avLst/>
          </a:prstGeom>
          <a:ln>
            <a:noFill/>
          </a:ln>
        </p:spPr>
      </p:pic>
      <p:pic>
        <p:nvPicPr>
          <p:cNvPr id="60" name="Picture 59"/>
          <p:cNvPicPr>
            <a:picLocks noChangeAspect="1"/>
          </p:cNvPicPr>
          <p:nvPr/>
        </p:nvPicPr>
        <p:blipFill>
          <a:blip r:embed="rId2">
            <a:biLevel thresh="25000"/>
          </a:blip>
          <a:stretch>
            <a:fillRect/>
          </a:stretch>
        </p:blipFill>
        <p:spPr>
          <a:xfrm>
            <a:off x="5081985" y="3578782"/>
            <a:ext cx="234419" cy="253247"/>
          </a:xfrm>
          <a:prstGeom prst="rect">
            <a:avLst/>
          </a:prstGeom>
          <a:ln>
            <a:noFill/>
          </a:ln>
        </p:spPr>
      </p:pic>
      <p:pic>
        <p:nvPicPr>
          <p:cNvPr id="61" name="Picture 60"/>
          <p:cNvPicPr>
            <a:picLocks noChangeAspect="1"/>
          </p:cNvPicPr>
          <p:nvPr/>
        </p:nvPicPr>
        <p:blipFill>
          <a:blip r:embed="rId2">
            <a:biLevel thresh="25000"/>
          </a:blip>
          <a:stretch>
            <a:fillRect/>
          </a:stretch>
        </p:blipFill>
        <p:spPr>
          <a:xfrm>
            <a:off x="4654619" y="3374783"/>
            <a:ext cx="234419" cy="253247"/>
          </a:xfrm>
          <a:prstGeom prst="rect">
            <a:avLst/>
          </a:prstGeom>
          <a:ln>
            <a:noFill/>
          </a:ln>
        </p:spPr>
      </p:pic>
      <p:pic>
        <p:nvPicPr>
          <p:cNvPr id="62" name="Picture 61"/>
          <p:cNvPicPr>
            <a:picLocks noChangeAspect="1"/>
          </p:cNvPicPr>
          <p:nvPr/>
        </p:nvPicPr>
        <p:blipFill>
          <a:blip r:embed="rId2">
            <a:biLevel thresh="25000"/>
          </a:blip>
          <a:stretch>
            <a:fillRect/>
          </a:stretch>
        </p:blipFill>
        <p:spPr>
          <a:xfrm>
            <a:off x="4011947" y="3658776"/>
            <a:ext cx="234419" cy="253247"/>
          </a:xfrm>
          <a:prstGeom prst="rect">
            <a:avLst/>
          </a:prstGeom>
          <a:ln>
            <a:noFill/>
          </a:ln>
        </p:spPr>
      </p:pic>
      <p:pic>
        <p:nvPicPr>
          <p:cNvPr id="63" name="Picture 62"/>
          <p:cNvPicPr>
            <a:picLocks noChangeAspect="1"/>
          </p:cNvPicPr>
          <p:nvPr/>
        </p:nvPicPr>
        <p:blipFill>
          <a:blip r:embed="rId2">
            <a:duotone>
              <a:prstClr val="black"/>
              <a:schemeClr val="tx2">
                <a:tint val="45000"/>
                <a:satMod val="400000"/>
              </a:schemeClr>
            </a:duotone>
            <a:lum contrast="91000"/>
          </a:blip>
          <a:stretch>
            <a:fillRect/>
          </a:stretch>
        </p:blipFill>
        <p:spPr>
          <a:xfrm>
            <a:off x="4822300" y="4053714"/>
            <a:ext cx="234419" cy="253247"/>
          </a:xfrm>
          <a:prstGeom prst="rect">
            <a:avLst/>
          </a:prstGeom>
          <a:ln>
            <a:noFill/>
          </a:ln>
        </p:spPr>
      </p:pic>
      <p:pic>
        <p:nvPicPr>
          <p:cNvPr id="64" name="Picture 63"/>
          <p:cNvPicPr>
            <a:picLocks noChangeAspect="1"/>
          </p:cNvPicPr>
          <p:nvPr/>
        </p:nvPicPr>
        <p:blipFill>
          <a:blip r:embed="rId2">
            <a:biLevel thresh="25000"/>
          </a:blip>
          <a:stretch>
            <a:fillRect/>
          </a:stretch>
        </p:blipFill>
        <p:spPr>
          <a:xfrm>
            <a:off x="4126625" y="3344862"/>
            <a:ext cx="234419" cy="253247"/>
          </a:xfrm>
          <a:prstGeom prst="rect">
            <a:avLst/>
          </a:prstGeom>
          <a:ln>
            <a:noFill/>
          </a:ln>
        </p:spPr>
      </p:pic>
      <p:pic>
        <p:nvPicPr>
          <p:cNvPr id="65" name="Picture 64"/>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3856037" y="3769372"/>
            <a:ext cx="234419" cy="253247"/>
          </a:xfrm>
          <a:prstGeom prst="rect">
            <a:avLst/>
          </a:prstGeom>
          <a:ln>
            <a:noFill/>
          </a:ln>
        </p:spPr>
      </p:pic>
      <p:pic>
        <p:nvPicPr>
          <p:cNvPr id="66" name="Picture 65"/>
          <p:cNvPicPr>
            <a:picLocks noChangeAspect="1"/>
          </p:cNvPicPr>
          <p:nvPr/>
        </p:nvPicPr>
        <p:blipFill>
          <a:blip r:embed="rId2">
            <a:duotone>
              <a:prstClr val="black"/>
              <a:schemeClr val="tx2">
                <a:tint val="45000"/>
                <a:satMod val="400000"/>
              </a:schemeClr>
            </a:duotone>
            <a:lum contrast="91000"/>
          </a:blip>
          <a:stretch>
            <a:fillRect/>
          </a:stretch>
        </p:blipFill>
        <p:spPr>
          <a:xfrm>
            <a:off x="4632493" y="4242990"/>
            <a:ext cx="234419" cy="253247"/>
          </a:xfrm>
          <a:prstGeom prst="rect">
            <a:avLst/>
          </a:prstGeom>
          <a:ln>
            <a:noFill/>
          </a:ln>
        </p:spPr>
      </p:pic>
      <p:pic>
        <p:nvPicPr>
          <p:cNvPr id="67" name="Picture 66"/>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3962772" y="3496218"/>
            <a:ext cx="234419" cy="253247"/>
          </a:xfrm>
          <a:prstGeom prst="rect">
            <a:avLst/>
          </a:prstGeom>
          <a:ln>
            <a:noFill/>
          </a:ln>
        </p:spPr>
      </p:pic>
      <p:pic>
        <p:nvPicPr>
          <p:cNvPr id="68" name="Picture 67"/>
          <p:cNvPicPr>
            <a:picLocks noChangeAspect="1"/>
          </p:cNvPicPr>
          <p:nvPr/>
        </p:nvPicPr>
        <p:blipFill>
          <a:blip r:embed="rId2">
            <a:duotone>
              <a:prstClr val="black"/>
              <a:schemeClr val="tx2">
                <a:tint val="45000"/>
                <a:satMod val="400000"/>
              </a:schemeClr>
            </a:duotone>
            <a:lum contrast="91000"/>
          </a:blip>
          <a:stretch>
            <a:fillRect/>
          </a:stretch>
        </p:blipFill>
        <p:spPr>
          <a:xfrm>
            <a:off x="4301843" y="3660668"/>
            <a:ext cx="234419" cy="253247"/>
          </a:xfrm>
          <a:prstGeom prst="rect">
            <a:avLst/>
          </a:prstGeom>
          <a:ln>
            <a:noFill/>
          </a:ln>
        </p:spPr>
      </p:pic>
      <p:pic>
        <p:nvPicPr>
          <p:cNvPr id="69" name="Picture 68"/>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4325087" y="3356798"/>
            <a:ext cx="234419" cy="253247"/>
          </a:xfrm>
          <a:prstGeom prst="rect">
            <a:avLst/>
          </a:prstGeom>
          <a:ln>
            <a:noFill/>
          </a:ln>
        </p:spPr>
      </p:pic>
      <p:pic>
        <p:nvPicPr>
          <p:cNvPr id="70" name="Picture 69"/>
          <p:cNvPicPr>
            <a:picLocks noChangeAspect="1"/>
          </p:cNvPicPr>
          <p:nvPr/>
        </p:nvPicPr>
        <p:blipFill>
          <a:blip r:embed="rId2">
            <a:biLevel thresh="25000"/>
          </a:blip>
          <a:stretch>
            <a:fillRect/>
          </a:stretch>
        </p:blipFill>
        <p:spPr>
          <a:xfrm>
            <a:off x="4427874" y="3872360"/>
            <a:ext cx="234419" cy="253247"/>
          </a:xfrm>
          <a:prstGeom prst="rect">
            <a:avLst/>
          </a:prstGeom>
          <a:ln>
            <a:noFill/>
          </a:ln>
        </p:spPr>
      </p:pic>
      <p:pic>
        <p:nvPicPr>
          <p:cNvPr id="71" name="Picture 70"/>
          <p:cNvPicPr>
            <a:picLocks noChangeAspect="1"/>
          </p:cNvPicPr>
          <p:nvPr/>
        </p:nvPicPr>
        <p:blipFill>
          <a:blip r:embed="rId2">
            <a:biLevel thresh="25000"/>
          </a:blip>
          <a:stretch>
            <a:fillRect/>
          </a:stretch>
        </p:blipFill>
        <p:spPr>
          <a:xfrm>
            <a:off x="4742829" y="3924235"/>
            <a:ext cx="234419" cy="253247"/>
          </a:xfrm>
          <a:prstGeom prst="rect">
            <a:avLst/>
          </a:prstGeom>
          <a:ln>
            <a:noFill/>
          </a:ln>
        </p:spPr>
      </p:pic>
      <p:pic>
        <p:nvPicPr>
          <p:cNvPr id="72" name="Picture 71"/>
          <p:cNvPicPr>
            <a:picLocks noChangeAspect="1"/>
          </p:cNvPicPr>
          <p:nvPr/>
        </p:nvPicPr>
        <p:blipFill>
          <a:blip r:embed="rId2">
            <a:biLevel thresh="25000"/>
          </a:blip>
          <a:stretch>
            <a:fillRect/>
          </a:stretch>
        </p:blipFill>
        <p:spPr>
          <a:xfrm>
            <a:off x="8136936" y="1967816"/>
            <a:ext cx="267551" cy="289041"/>
          </a:xfrm>
          <a:prstGeom prst="rect">
            <a:avLst/>
          </a:prstGeom>
          <a:ln>
            <a:noFill/>
          </a:ln>
        </p:spPr>
      </p:pic>
      <p:pic>
        <p:nvPicPr>
          <p:cNvPr id="73" name="Picture 72"/>
          <p:cNvPicPr>
            <a:picLocks noChangeAspect="1"/>
          </p:cNvPicPr>
          <p:nvPr/>
        </p:nvPicPr>
        <p:blipFill>
          <a:blip r:embed="rId2">
            <a:duotone>
              <a:prstClr val="black"/>
              <a:schemeClr val="tx2">
                <a:tint val="45000"/>
                <a:satMod val="400000"/>
              </a:schemeClr>
            </a:duotone>
            <a:lum contrast="91000"/>
          </a:blip>
          <a:stretch>
            <a:fillRect/>
          </a:stretch>
        </p:blipFill>
        <p:spPr>
          <a:xfrm>
            <a:off x="8008488" y="2164268"/>
            <a:ext cx="267551" cy="289041"/>
          </a:xfrm>
          <a:prstGeom prst="rect">
            <a:avLst/>
          </a:prstGeom>
          <a:ln>
            <a:noFill/>
          </a:ln>
        </p:spPr>
      </p:pic>
      <p:pic>
        <p:nvPicPr>
          <p:cNvPr id="74" name="Picture 73"/>
          <p:cNvPicPr>
            <a:picLocks noChangeAspect="1"/>
          </p:cNvPicPr>
          <p:nvPr/>
        </p:nvPicPr>
        <p:blipFill>
          <a:blip r:embed="rId2">
            <a:biLevel thresh="25000"/>
          </a:blip>
          <a:stretch>
            <a:fillRect/>
          </a:stretch>
        </p:blipFill>
        <p:spPr>
          <a:xfrm>
            <a:off x="8232308" y="2158406"/>
            <a:ext cx="267551" cy="289041"/>
          </a:xfrm>
          <a:prstGeom prst="rect">
            <a:avLst/>
          </a:prstGeom>
          <a:ln>
            <a:noFill/>
          </a:ln>
        </p:spPr>
      </p:pic>
      <p:pic>
        <p:nvPicPr>
          <p:cNvPr id="75" name="Picture 74"/>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7896292" y="1965924"/>
            <a:ext cx="267551" cy="289041"/>
          </a:xfrm>
          <a:prstGeom prst="rect">
            <a:avLst/>
          </a:prstGeom>
          <a:ln>
            <a:noFill/>
          </a:ln>
        </p:spPr>
      </p:pic>
      <p:pic>
        <p:nvPicPr>
          <p:cNvPr id="76" name="Picture 75"/>
          <p:cNvPicPr>
            <a:picLocks noChangeAspect="1"/>
          </p:cNvPicPr>
          <p:nvPr/>
        </p:nvPicPr>
        <p:blipFill>
          <a:blip r:embed="rId2">
            <a:duotone>
              <a:prstClr val="black"/>
              <a:schemeClr val="tx2">
                <a:tint val="45000"/>
                <a:satMod val="400000"/>
              </a:schemeClr>
            </a:duotone>
            <a:lum contrast="91000"/>
          </a:blip>
          <a:stretch>
            <a:fillRect/>
          </a:stretch>
        </p:blipFill>
        <p:spPr>
          <a:xfrm>
            <a:off x="8024054" y="1789162"/>
            <a:ext cx="267551" cy="289041"/>
          </a:xfrm>
          <a:prstGeom prst="rect">
            <a:avLst/>
          </a:prstGeom>
          <a:ln>
            <a:noFill/>
          </a:ln>
        </p:spPr>
      </p:pic>
      <p:pic>
        <p:nvPicPr>
          <p:cNvPr id="77" name="Picture 76"/>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8289370" y="1789162"/>
            <a:ext cx="267551" cy="289041"/>
          </a:xfrm>
          <a:prstGeom prst="rect">
            <a:avLst/>
          </a:prstGeom>
          <a:ln>
            <a:noFill/>
          </a:ln>
        </p:spPr>
      </p:pic>
      <p:pic>
        <p:nvPicPr>
          <p:cNvPr id="78" name="Picture 77"/>
          <p:cNvPicPr>
            <a:picLocks noChangeAspect="1"/>
          </p:cNvPicPr>
          <p:nvPr/>
        </p:nvPicPr>
        <p:blipFill>
          <a:blip r:embed="rId2">
            <a:duotone>
              <a:prstClr val="black"/>
              <a:schemeClr val="tx2">
                <a:tint val="45000"/>
                <a:satMod val="400000"/>
              </a:schemeClr>
            </a:duotone>
            <a:lum contrast="91000"/>
          </a:blip>
          <a:stretch>
            <a:fillRect/>
          </a:stretch>
        </p:blipFill>
        <p:spPr>
          <a:xfrm>
            <a:off x="8360070" y="1979752"/>
            <a:ext cx="267551" cy="289041"/>
          </a:xfrm>
          <a:prstGeom prst="rect">
            <a:avLst/>
          </a:prstGeom>
          <a:ln>
            <a:noFill/>
          </a:ln>
        </p:spPr>
      </p:pic>
      <p:pic>
        <p:nvPicPr>
          <p:cNvPr id="79" name="Picture 78"/>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8430770" y="2170342"/>
            <a:ext cx="267551" cy="289041"/>
          </a:xfrm>
          <a:prstGeom prst="rect">
            <a:avLst/>
          </a:prstGeom>
          <a:ln>
            <a:noFill/>
          </a:ln>
        </p:spPr>
      </p:pic>
      <p:pic>
        <p:nvPicPr>
          <p:cNvPr id="80" name="Picture 79"/>
          <p:cNvPicPr>
            <a:picLocks noChangeAspect="1"/>
          </p:cNvPicPr>
          <p:nvPr/>
        </p:nvPicPr>
        <p:blipFill>
          <a:blip r:embed="rId2">
            <a:biLevel thresh="25000"/>
          </a:blip>
          <a:stretch>
            <a:fillRect/>
          </a:stretch>
        </p:blipFill>
        <p:spPr>
          <a:xfrm>
            <a:off x="8561756" y="1981225"/>
            <a:ext cx="267551" cy="289041"/>
          </a:xfrm>
          <a:prstGeom prst="rect">
            <a:avLst/>
          </a:prstGeom>
          <a:ln>
            <a:noFill/>
          </a:ln>
        </p:spPr>
      </p:pic>
      <p:pic>
        <p:nvPicPr>
          <p:cNvPr id="81" name="Picture 80"/>
          <p:cNvPicPr>
            <a:picLocks noChangeAspect="1"/>
          </p:cNvPicPr>
          <p:nvPr/>
        </p:nvPicPr>
        <p:blipFill>
          <a:blip r:embed="rId2">
            <a:biLevel thresh="25000"/>
          </a:blip>
          <a:stretch>
            <a:fillRect/>
          </a:stretch>
        </p:blipFill>
        <p:spPr>
          <a:xfrm>
            <a:off x="8171085" y="1586636"/>
            <a:ext cx="267551" cy="289041"/>
          </a:xfrm>
          <a:prstGeom prst="rect">
            <a:avLst/>
          </a:prstGeom>
          <a:ln>
            <a:noFill/>
          </a:ln>
        </p:spPr>
      </p:pic>
      <p:pic>
        <p:nvPicPr>
          <p:cNvPr id="82" name="Picture 81"/>
          <p:cNvPicPr>
            <a:picLocks noChangeAspect="1"/>
          </p:cNvPicPr>
          <p:nvPr/>
        </p:nvPicPr>
        <p:blipFill>
          <a:blip r:embed="rId2">
            <a:biLevel thresh="25000"/>
          </a:blip>
          <a:stretch>
            <a:fillRect/>
          </a:stretch>
        </p:blipFill>
        <p:spPr>
          <a:xfrm>
            <a:off x="8649966" y="1527068"/>
            <a:ext cx="267551" cy="289041"/>
          </a:xfrm>
          <a:prstGeom prst="rect">
            <a:avLst/>
          </a:prstGeom>
          <a:ln>
            <a:noFill/>
          </a:ln>
        </p:spPr>
      </p:pic>
      <p:pic>
        <p:nvPicPr>
          <p:cNvPr id="83" name="Picture 82"/>
          <p:cNvPicPr>
            <a:picLocks noChangeAspect="1"/>
          </p:cNvPicPr>
          <p:nvPr/>
        </p:nvPicPr>
        <p:blipFill>
          <a:blip r:embed="rId2">
            <a:duotone>
              <a:prstClr val="black"/>
              <a:schemeClr val="tx2">
                <a:tint val="45000"/>
                <a:satMod val="400000"/>
              </a:schemeClr>
            </a:duotone>
            <a:lum contrast="91000"/>
          </a:blip>
          <a:stretch>
            <a:fillRect/>
          </a:stretch>
        </p:blipFill>
        <p:spPr>
          <a:xfrm>
            <a:off x="8521518" y="1723520"/>
            <a:ext cx="267551" cy="289041"/>
          </a:xfrm>
          <a:prstGeom prst="rect">
            <a:avLst/>
          </a:prstGeom>
          <a:ln>
            <a:noFill/>
          </a:ln>
        </p:spPr>
      </p:pic>
      <p:pic>
        <p:nvPicPr>
          <p:cNvPr id="84" name="Picture 83"/>
          <p:cNvPicPr>
            <a:picLocks noChangeAspect="1"/>
          </p:cNvPicPr>
          <p:nvPr/>
        </p:nvPicPr>
        <p:blipFill>
          <a:blip r:embed="rId2">
            <a:biLevel thresh="25000"/>
          </a:blip>
          <a:stretch>
            <a:fillRect/>
          </a:stretch>
        </p:blipFill>
        <p:spPr>
          <a:xfrm>
            <a:off x="8745338" y="1717658"/>
            <a:ext cx="267551" cy="289041"/>
          </a:xfrm>
          <a:prstGeom prst="rect">
            <a:avLst/>
          </a:prstGeom>
          <a:ln>
            <a:noFill/>
          </a:ln>
        </p:spPr>
      </p:pic>
      <p:pic>
        <p:nvPicPr>
          <p:cNvPr id="85" name="Picture 84"/>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8409322" y="1525176"/>
            <a:ext cx="267551" cy="289041"/>
          </a:xfrm>
          <a:prstGeom prst="rect">
            <a:avLst/>
          </a:prstGeom>
          <a:ln>
            <a:noFill/>
          </a:ln>
        </p:spPr>
      </p:pic>
      <p:pic>
        <p:nvPicPr>
          <p:cNvPr id="86" name="Picture 85"/>
          <p:cNvPicPr>
            <a:picLocks noChangeAspect="1"/>
          </p:cNvPicPr>
          <p:nvPr/>
        </p:nvPicPr>
        <p:blipFill>
          <a:blip r:embed="rId2">
            <a:duotone>
              <a:prstClr val="black"/>
              <a:schemeClr val="tx2">
                <a:tint val="45000"/>
                <a:satMod val="400000"/>
              </a:schemeClr>
            </a:duotone>
            <a:lum contrast="91000"/>
          </a:blip>
          <a:stretch>
            <a:fillRect/>
          </a:stretch>
        </p:blipFill>
        <p:spPr>
          <a:xfrm>
            <a:off x="8537084" y="1348414"/>
            <a:ext cx="267551" cy="289041"/>
          </a:xfrm>
          <a:prstGeom prst="rect">
            <a:avLst/>
          </a:prstGeom>
          <a:ln>
            <a:noFill/>
          </a:ln>
        </p:spPr>
      </p:pic>
      <p:pic>
        <p:nvPicPr>
          <p:cNvPr id="87" name="Picture 86"/>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8802400" y="1348414"/>
            <a:ext cx="267551" cy="289041"/>
          </a:xfrm>
          <a:prstGeom prst="rect">
            <a:avLst/>
          </a:prstGeom>
          <a:ln>
            <a:noFill/>
          </a:ln>
        </p:spPr>
      </p:pic>
      <p:pic>
        <p:nvPicPr>
          <p:cNvPr id="88" name="Picture 87"/>
          <p:cNvPicPr>
            <a:picLocks noChangeAspect="1"/>
          </p:cNvPicPr>
          <p:nvPr/>
        </p:nvPicPr>
        <p:blipFill>
          <a:blip r:embed="rId2">
            <a:duotone>
              <a:prstClr val="black"/>
              <a:schemeClr val="tx2">
                <a:tint val="45000"/>
                <a:satMod val="400000"/>
              </a:schemeClr>
            </a:duotone>
            <a:lum contrast="91000"/>
          </a:blip>
          <a:stretch>
            <a:fillRect/>
          </a:stretch>
        </p:blipFill>
        <p:spPr>
          <a:xfrm>
            <a:off x="8873100" y="1539004"/>
            <a:ext cx="267551" cy="289041"/>
          </a:xfrm>
          <a:prstGeom prst="rect">
            <a:avLst/>
          </a:prstGeom>
          <a:ln>
            <a:noFill/>
          </a:ln>
        </p:spPr>
      </p:pic>
      <p:pic>
        <p:nvPicPr>
          <p:cNvPr id="89" name="Picture 88"/>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8943800" y="1729594"/>
            <a:ext cx="267551" cy="289041"/>
          </a:xfrm>
          <a:prstGeom prst="rect">
            <a:avLst/>
          </a:prstGeom>
          <a:ln>
            <a:noFill/>
          </a:ln>
        </p:spPr>
      </p:pic>
      <p:pic>
        <p:nvPicPr>
          <p:cNvPr id="90" name="Picture 89"/>
          <p:cNvPicPr>
            <a:picLocks noChangeAspect="1"/>
          </p:cNvPicPr>
          <p:nvPr/>
        </p:nvPicPr>
        <p:blipFill>
          <a:blip r:embed="rId2">
            <a:biLevel thresh="25000"/>
          </a:blip>
          <a:stretch>
            <a:fillRect/>
          </a:stretch>
        </p:blipFill>
        <p:spPr>
          <a:xfrm>
            <a:off x="9074786" y="1540477"/>
            <a:ext cx="267551" cy="289041"/>
          </a:xfrm>
          <a:prstGeom prst="rect">
            <a:avLst/>
          </a:prstGeom>
          <a:ln>
            <a:noFill/>
          </a:ln>
        </p:spPr>
      </p:pic>
      <p:pic>
        <p:nvPicPr>
          <p:cNvPr id="91" name="Picture 90"/>
          <p:cNvPicPr>
            <a:picLocks noChangeAspect="1"/>
          </p:cNvPicPr>
          <p:nvPr/>
        </p:nvPicPr>
        <p:blipFill>
          <a:blip r:embed="rId2">
            <a:biLevel thresh="25000"/>
          </a:blip>
          <a:stretch>
            <a:fillRect/>
          </a:stretch>
        </p:blipFill>
        <p:spPr>
          <a:xfrm>
            <a:off x="8647420" y="1336478"/>
            <a:ext cx="267551" cy="289041"/>
          </a:xfrm>
          <a:prstGeom prst="rect">
            <a:avLst/>
          </a:prstGeom>
          <a:ln>
            <a:noFill/>
          </a:ln>
        </p:spPr>
      </p:pic>
      <p:pic>
        <p:nvPicPr>
          <p:cNvPr id="92" name="Picture 91"/>
          <p:cNvPicPr>
            <a:picLocks noChangeAspect="1"/>
          </p:cNvPicPr>
          <p:nvPr/>
        </p:nvPicPr>
        <p:blipFill>
          <a:blip r:embed="rId2">
            <a:biLevel thresh="25000"/>
          </a:blip>
          <a:stretch>
            <a:fillRect/>
          </a:stretch>
        </p:blipFill>
        <p:spPr>
          <a:xfrm>
            <a:off x="8004748" y="1620471"/>
            <a:ext cx="267551" cy="289041"/>
          </a:xfrm>
          <a:prstGeom prst="rect">
            <a:avLst/>
          </a:prstGeom>
          <a:ln>
            <a:noFill/>
          </a:ln>
        </p:spPr>
      </p:pic>
      <p:pic>
        <p:nvPicPr>
          <p:cNvPr id="93" name="Picture 92"/>
          <p:cNvPicPr>
            <a:picLocks noChangeAspect="1"/>
          </p:cNvPicPr>
          <p:nvPr/>
        </p:nvPicPr>
        <p:blipFill>
          <a:blip r:embed="rId2">
            <a:duotone>
              <a:prstClr val="black"/>
              <a:schemeClr val="tx2">
                <a:tint val="45000"/>
                <a:satMod val="400000"/>
              </a:schemeClr>
            </a:duotone>
            <a:lum contrast="91000"/>
          </a:blip>
          <a:stretch>
            <a:fillRect/>
          </a:stretch>
        </p:blipFill>
        <p:spPr>
          <a:xfrm>
            <a:off x="8815101" y="2015409"/>
            <a:ext cx="267551" cy="289041"/>
          </a:xfrm>
          <a:prstGeom prst="rect">
            <a:avLst/>
          </a:prstGeom>
          <a:ln>
            <a:noFill/>
          </a:ln>
        </p:spPr>
      </p:pic>
      <p:pic>
        <p:nvPicPr>
          <p:cNvPr id="94" name="Picture 93"/>
          <p:cNvPicPr>
            <a:picLocks noChangeAspect="1"/>
          </p:cNvPicPr>
          <p:nvPr/>
        </p:nvPicPr>
        <p:blipFill>
          <a:blip r:embed="rId2">
            <a:biLevel thresh="25000"/>
          </a:blip>
          <a:stretch>
            <a:fillRect/>
          </a:stretch>
        </p:blipFill>
        <p:spPr>
          <a:xfrm>
            <a:off x="8119426" y="1306557"/>
            <a:ext cx="267551" cy="289041"/>
          </a:xfrm>
          <a:prstGeom prst="rect">
            <a:avLst/>
          </a:prstGeom>
          <a:ln>
            <a:noFill/>
          </a:ln>
        </p:spPr>
      </p:pic>
      <p:pic>
        <p:nvPicPr>
          <p:cNvPr id="95" name="Picture 94"/>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7848838" y="1731067"/>
            <a:ext cx="267551" cy="289041"/>
          </a:xfrm>
          <a:prstGeom prst="rect">
            <a:avLst/>
          </a:prstGeom>
          <a:ln>
            <a:noFill/>
          </a:ln>
        </p:spPr>
      </p:pic>
      <p:pic>
        <p:nvPicPr>
          <p:cNvPr id="96" name="Picture 95"/>
          <p:cNvPicPr>
            <a:picLocks noChangeAspect="1"/>
          </p:cNvPicPr>
          <p:nvPr/>
        </p:nvPicPr>
        <p:blipFill>
          <a:blip r:embed="rId2">
            <a:duotone>
              <a:prstClr val="black"/>
              <a:schemeClr val="tx2">
                <a:tint val="45000"/>
                <a:satMod val="400000"/>
              </a:schemeClr>
            </a:duotone>
            <a:lum contrast="91000"/>
          </a:blip>
          <a:stretch>
            <a:fillRect/>
          </a:stretch>
        </p:blipFill>
        <p:spPr>
          <a:xfrm>
            <a:off x="8625294" y="2204685"/>
            <a:ext cx="267551" cy="289041"/>
          </a:xfrm>
          <a:prstGeom prst="rect">
            <a:avLst/>
          </a:prstGeom>
          <a:ln>
            <a:noFill/>
          </a:ln>
        </p:spPr>
      </p:pic>
      <p:pic>
        <p:nvPicPr>
          <p:cNvPr id="97" name="Picture 96"/>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7955573" y="1457913"/>
            <a:ext cx="267551" cy="289041"/>
          </a:xfrm>
          <a:prstGeom prst="rect">
            <a:avLst/>
          </a:prstGeom>
          <a:ln>
            <a:noFill/>
          </a:ln>
        </p:spPr>
      </p:pic>
      <p:pic>
        <p:nvPicPr>
          <p:cNvPr id="98" name="Picture 97"/>
          <p:cNvPicPr>
            <a:picLocks noChangeAspect="1"/>
          </p:cNvPicPr>
          <p:nvPr/>
        </p:nvPicPr>
        <p:blipFill>
          <a:blip r:embed="rId2">
            <a:duotone>
              <a:prstClr val="black"/>
              <a:schemeClr val="tx2">
                <a:tint val="45000"/>
                <a:satMod val="400000"/>
              </a:schemeClr>
            </a:duotone>
            <a:lum contrast="91000"/>
          </a:blip>
          <a:stretch>
            <a:fillRect/>
          </a:stretch>
        </p:blipFill>
        <p:spPr>
          <a:xfrm>
            <a:off x="8294644" y="1622363"/>
            <a:ext cx="267551" cy="289041"/>
          </a:xfrm>
          <a:prstGeom prst="rect">
            <a:avLst/>
          </a:prstGeom>
          <a:ln>
            <a:noFill/>
          </a:ln>
        </p:spPr>
      </p:pic>
      <p:pic>
        <p:nvPicPr>
          <p:cNvPr id="99" name="Picture 98"/>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8317888" y="1318493"/>
            <a:ext cx="267551" cy="289041"/>
          </a:xfrm>
          <a:prstGeom prst="rect">
            <a:avLst/>
          </a:prstGeom>
          <a:ln>
            <a:noFill/>
          </a:ln>
        </p:spPr>
      </p:pic>
      <p:pic>
        <p:nvPicPr>
          <p:cNvPr id="100" name="Picture 99"/>
          <p:cNvPicPr>
            <a:picLocks noChangeAspect="1"/>
          </p:cNvPicPr>
          <p:nvPr/>
        </p:nvPicPr>
        <p:blipFill>
          <a:blip r:embed="rId2">
            <a:biLevel thresh="25000"/>
          </a:blip>
          <a:stretch>
            <a:fillRect/>
          </a:stretch>
        </p:blipFill>
        <p:spPr>
          <a:xfrm>
            <a:off x="8420675" y="1834055"/>
            <a:ext cx="267551" cy="289041"/>
          </a:xfrm>
          <a:prstGeom prst="rect">
            <a:avLst/>
          </a:prstGeom>
          <a:ln>
            <a:noFill/>
          </a:ln>
        </p:spPr>
      </p:pic>
      <p:pic>
        <p:nvPicPr>
          <p:cNvPr id="101" name="Picture 100"/>
          <p:cNvPicPr>
            <a:picLocks noChangeAspect="1"/>
          </p:cNvPicPr>
          <p:nvPr/>
        </p:nvPicPr>
        <p:blipFill>
          <a:blip r:embed="rId2">
            <a:biLevel thresh="25000"/>
          </a:blip>
          <a:stretch>
            <a:fillRect/>
          </a:stretch>
        </p:blipFill>
        <p:spPr>
          <a:xfrm>
            <a:off x="8735630" y="1885930"/>
            <a:ext cx="267551" cy="289041"/>
          </a:xfrm>
          <a:prstGeom prst="rect">
            <a:avLst/>
          </a:prstGeom>
          <a:ln>
            <a:noFill/>
          </a:ln>
        </p:spPr>
      </p:pic>
      <p:pic>
        <p:nvPicPr>
          <p:cNvPr id="102" name="Picture 101"/>
          <p:cNvPicPr>
            <a:picLocks noChangeAspect="1"/>
          </p:cNvPicPr>
          <p:nvPr/>
        </p:nvPicPr>
        <p:blipFill>
          <a:blip r:embed="rId2">
            <a:biLevel thresh="25000"/>
          </a:blip>
          <a:stretch>
            <a:fillRect/>
          </a:stretch>
        </p:blipFill>
        <p:spPr>
          <a:xfrm>
            <a:off x="8022414" y="2024645"/>
            <a:ext cx="267551" cy="289041"/>
          </a:xfrm>
          <a:prstGeom prst="rect">
            <a:avLst/>
          </a:prstGeom>
          <a:ln>
            <a:noFill/>
          </a:ln>
        </p:spPr>
      </p:pic>
      <p:pic>
        <p:nvPicPr>
          <p:cNvPr id="103" name="Picture 102"/>
          <p:cNvPicPr>
            <a:picLocks noChangeAspect="1"/>
          </p:cNvPicPr>
          <p:nvPr/>
        </p:nvPicPr>
        <p:blipFill>
          <a:blip r:embed="rId2">
            <a:duotone>
              <a:prstClr val="black"/>
              <a:schemeClr val="tx2">
                <a:tint val="45000"/>
                <a:satMod val="400000"/>
              </a:schemeClr>
            </a:duotone>
            <a:lum contrast="91000"/>
          </a:blip>
          <a:stretch>
            <a:fillRect/>
          </a:stretch>
        </p:blipFill>
        <p:spPr>
          <a:xfrm>
            <a:off x="8559981" y="1820874"/>
            <a:ext cx="267551" cy="289041"/>
          </a:xfrm>
          <a:prstGeom prst="rect">
            <a:avLst/>
          </a:prstGeom>
          <a:ln>
            <a:noFill/>
          </a:ln>
        </p:spPr>
      </p:pic>
      <p:pic>
        <p:nvPicPr>
          <p:cNvPr id="104" name="Picture 103"/>
          <p:cNvPicPr>
            <a:picLocks noChangeAspect="1"/>
          </p:cNvPicPr>
          <p:nvPr/>
        </p:nvPicPr>
        <p:blipFill>
          <a:blip r:embed="rId2">
            <a:biLevel thresh="25000"/>
          </a:blip>
          <a:stretch>
            <a:fillRect/>
          </a:stretch>
        </p:blipFill>
        <p:spPr>
          <a:xfrm>
            <a:off x="7907075" y="2348996"/>
            <a:ext cx="267551" cy="289041"/>
          </a:xfrm>
          <a:prstGeom prst="rect">
            <a:avLst/>
          </a:prstGeom>
          <a:ln>
            <a:noFill/>
          </a:ln>
        </p:spPr>
      </p:pic>
      <p:pic>
        <p:nvPicPr>
          <p:cNvPr id="105" name="Picture 104"/>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8162686" y="1766101"/>
            <a:ext cx="267551" cy="289041"/>
          </a:xfrm>
          <a:prstGeom prst="rect">
            <a:avLst/>
          </a:prstGeom>
          <a:ln>
            <a:noFill/>
          </a:ln>
        </p:spPr>
      </p:pic>
      <p:pic>
        <p:nvPicPr>
          <p:cNvPr id="106" name="Picture 105"/>
          <p:cNvPicPr>
            <a:picLocks noChangeAspect="1"/>
          </p:cNvPicPr>
          <p:nvPr/>
        </p:nvPicPr>
        <p:blipFill>
          <a:blip r:embed="rId2">
            <a:duotone>
              <a:prstClr val="black"/>
              <a:schemeClr val="tx2">
                <a:tint val="45000"/>
                <a:satMod val="400000"/>
              </a:schemeClr>
            </a:duotone>
            <a:lum contrast="91000"/>
          </a:blip>
          <a:stretch>
            <a:fillRect/>
          </a:stretch>
        </p:blipFill>
        <p:spPr>
          <a:xfrm>
            <a:off x="8196306" y="1884457"/>
            <a:ext cx="267551" cy="289041"/>
          </a:xfrm>
          <a:prstGeom prst="rect">
            <a:avLst/>
          </a:prstGeom>
          <a:ln>
            <a:noFill/>
          </a:ln>
        </p:spPr>
      </p:pic>
      <p:pic>
        <p:nvPicPr>
          <p:cNvPr id="109" name="Picture 108"/>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8211372" y="1474862"/>
            <a:ext cx="267551" cy="289041"/>
          </a:xfrm>
          <a:prstGeom prst="rect">
            <a:avLst/>
          </a:prstGeom>
          <a:ln>
            <a:noFill/>
          </a:ln>
        </p:spPr>
      </p:pic>
      <p:pic>
        <p:nvPicPr>
          <p:cNvPr id="117" name="Picture 116"/>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7648783" y="1339178"/>
            <a:ext cx="267551" cy="289041"/>
          </a:xfrm>
          <a:prstGeom prst="rect">
            <a:avLst/>
          </a:prstGeom>
          <a:ln>
            <a:noFill/>
          </a:ln>
        </p:spPr>
      </p:pic>
      <p:pic>
        <p:nvPicPr>
          <p:cNvPr id="118" name="Picture 117"/>
          <p:cNvPicPr>
            <a:picLocks noChangeAspect="1"/>
          </p:cNvPicPr>
          <p:nvPr/>
        </p:nvPicPr>
        <p:blipFill>
          <a:blip r:embed="rId2">
            <a:duotone>
              <a:prstClr val="black"/>
              <a:schemeClr val="tx2">
                <a:tint val="45000"/>
                <a:satMod val="400000"/>
              </a:schemeClr>
            </a:duotone>
            <a:lum contrast="91000"/>
          </a:blip>
          <a:stretch>
            <a:fillRect/>
          </a:stretch>
        </p:blipFill>
        <p:spPr>
          <a:xfrm>
            <a:off x="7567735" y="1529768"/>
            <a:ext cx="267551" cy="289041"/>
          </a:xfrm>
          <a:prstGeom prst="rect">
            <a:avLst/>
          </a:prstGeom>
          <a:ln>
            <a:noFill/>
          </a:ln>
        </p:spPr>
      </p:pic>
      <p:pic>
        <p:nvPicPr>
          <p:cNvPr id="119" name="Picture 118"/>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7638435" y="1720358"/>
            <a:ext cx="267551" cy="289041"/>
          </a:xfrm>
          <a:prstGeom prst="rect">
            <a:avLst/>
          </a:prstGeom>
          <a:ln>
            <a:noFill/>
          </a:ln>
        </p:spPr>
      </p:pic>
      <p:pic>
        <p:nvPicPr>
          <p:cNvPr id="120" name="Picture 119"/>
          <p:cNvPicPr>
            <a:picLocks noChangeAspect="1"/>
          </p:cNvPicPr>
          <p:nvPr/>
        </p:nvPicPr>
        <p:blipFill>
          <a:blip r:embed="rId2">
            <a:biLevel thresh="25000"/>
          </a:blip>
          <a:stretch>
            <a:fillRect/>
          </a:stretch>
        </p:blipFill>
        <p:spPr>
          <a:xfrm>
            <a:off x="7769421" y="1531241"/>
            <a:ext cx="267551" cy="289041"/>
          </a:xfrm>
          <a:prstGeom prst="rect">
            <a:avLst/>
          </a:prstGeom>
          <a:ln>
            <a:noFill/>
          </a:ln>
        </p:spPr>
      </p:pic>
      <p:pic>
        <p:nvPicPr>
          <p:cNvPr id="121" name="Picture 120"/>
          <p:cNvPicPr>
            <a:picLocks noChangeAspect="1"/>
          </p:cNvPicPr>
          <p:nvPr/>
        </p:nvPicPr>
        <p:blipFill>
          <a:blip r:embed="rId2">
            <a:biLevel thresh="25000"/>
          </a:blip>
          <a:stretch>
            <a:fillRect/>
          </a:stretch>
        </p:blipFill>
        <p:spPr>
          <a:xfrm>
            <a:off x="7905427" y="1297910"/>
            <a:ext cx="267551" cy="289041"/>
          </a:xfrm>
          <a:prstGeom prst="rect">
            <a:avLst/>
          </a:prstGeom>
          <a:ln>
            <a:noFill/>
          </a:ln>
        </p:spPr>
      </p:pic>
      <p:pic>
        <p:nvPicPr>
          <p:cNvPr id="123" name="Picture 122"/>
          <p:cNvPicPr>
            <a:picLocks noChangeAspect="1"/>
          </p:cNvPicPr>
          <p:nvPr/>
        </p:nvPicPr>
        <p:blipFill>
          <a:blip r:embed="rId2">
            <a:duotone>
              <a:prstClr val="black"/>
              <a:schemeClr val="tx2">
                <a:tint val="45000"/>
                <a:satMod val="400000"/>
              </a:schemeClr>
            </a:duotone>
            <a:lum contrast="91000"/>
          </a:blip>
          <a:stretch>
            <a:fillRect/>
          </a:stretch>
        </p:blipFill>
        <p:spPr>
          <a:xfrm>
            <a:off x="7509736" y="2006173"/>
            <a:ext cx="267551" cy="289041"/>
          </a:xfrm>
          <a:prstGeom prst="rect">
            <a:avLst/>
          </a:prstGeom>
          <a:ln>
            <a:noFill/>
          </a:ln>
        </p:spPr>
      </p:pic>
      <p:pic>
        <p:nvPicPr>
          <p:cNvPr id="125" name="Picture 124"/>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7713914" y="1894743"/>
            <a:ext cx="267551" cy="289041"/>
          </a:xfrm>
          <a:prstGeom prst="rect">
            <a:avLst/>
          </a:prstGeom>
          <a:ln>
            <a:noFill/>
          </a:ln>
        </p:spPr>
      </p:pic>
      <p:pic>
        <p:nvPicPr>
          <p:cNvPr id="132" name="Picture 131"/>
          <p:cNvPicPr>
            <a:picLocks noChangeAspect="1"/>
          </p:cNvPicPr>
          <p:nvPr/>
        </p:nvPicPr>
        <p:blipFill>
          <a:blip r:embed="rId2">
            <a:biLevel thresh="25000"/>
          </a:blip>
          <a:stretch>
            <a:fillRect/>
          </a:stretch>
        </p:blipFill>
        <p:spPr>
          <a:xfrm>
            <a:off x="8516382" y="1185916"/>
            <a:ext cx="267551" cy="289041"/>
          </a:xfrm>
          <a:prstGeom prst="rect">
            <a:avLst/>
          </a:prstGeom>
          <a:ln>
            <a:noFill/>
          </a:ln>
        </p:spPr>
      </p:pic>
      <p:pic>
        <p:nvPicPr>
          <p:cNvPr id="133" name="Picture 132"/>
          <p:cNvPicPr>
            <a:picLocks noChangeAspect="1"/>
          </p:cNvPicPr>
          <p:nvPr/>
        </p:nvPicPr>
        <p:blipFill>
          <a:blip r:embed="rId2">
            <a:duotone>
              <a:prstClr val="black"/>
              <a:schemeClr val="tx2">
                <a:tint val="45000"/>
                <a:satMod val="400000"/>
              </a:schemeClr>
            </a:duotone>
            <a:lum contrast="91000"/>
          </a:blip>
          <a:stretch>
            <a:fillRect/>
          </a:stretch>
        </p:blipFill>
        <p:spPr>
          <a:xfrm>
            <a:off x="8131993" y="2390523"/>
            <a:ext cx="267551" cy="289041"/>
          </a:xfrm>
          <a:prstGeom prst="rect">
            <a:avLst/>
          </a:prstGeom>
          <a:ln>
            <a:noFill/>
          </a:ln>
        </p:spPr>
      </p:pic>
      <p:pic>
        <p:nvPicPr>
          <p:cNvPr id="134" name="Picture 133"/>
          <p:cNvPicPr>
            <a:picLocks noChangeAspect="1"/>
          </p:cNvPicPr>
          <p:nvPr/>
        </p:nvPicPr>
        <p:blipFill>
          <a:blip r:embed="rId2">
            <a:biLevel thresh="25000"/>
          </a:blip>
          <a:stretch>
            <a:fillRect/>
          </a:stretch>
        </p:blipFill>
        <p:spPr>
          <a:xfrm>
            <a:off x="8376123" y="2376172"/>
            <a:ext cx="267551" cy="289041"/>
          </a:xfrm>
          <a:prstGeom prst="rect">
            <a:avLst/>
          </a:prstGeom>
          <a:ln>
            <a:noFill/>
          </a:ln>
        </p:spPr>
      </p:pic>
      <p:pic>
        <p:nvPicPr>
          <p:cNvPr id="135" name="Picture 134"/>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9018296" y="2107046"/>
            <a:ext cx="267551" cy="289041"/>
          </a:xfrm>
          <a:prstGeom prst="rect">
            <a:avLst/>
          </a:prstGeom>
          <a:ln>
            <a:noFill/>
          </a:ln>
        </p:spPr>
      </p:pic>
      <p:pic>
        <p:nvPicPr>
          <p:cNvPr id="136" name="Picture 135"/>
          <p:cNvPicPr>
            <a:picLocks noChangeAspect="1"/>
          </p:cNvPicPr>
          <p:nvPr/>
        </p:nvPicPr>
        <p:blipFill>
          <a:blip r:embed="rId2">
            <a:duotone>
              <a:prstClr val="black"/>
              <a:schemeClr val="tx2">
                <a:tint val="45000"/>
                <a:satMod val="400000"/>
              </a:schemeClr>
            </a:duotone>
            <a:lum contrast="91000"/>
          </a:blip>
          <a:stretch>
            <a:fillRect/>
          </a:stretch>
        </p:blipFill>
        <p:spPr>
          <a:xfrm>
            <a:off x="9194716" y="1863486"/>
            <a:ext cx="267551" cy="289041"/>
          </a:xfrm>
          <a:prstGeom prst="rect">
            <a:avLst/>
          </a:prstGeom>
          <a:ln>
            <a:noFill/>
          </a:ln>
        </p:spPr>
      </p:pic>
      <p:pic>
        <p:nvPicPr>
          <p:cNvPr id="137" name="Picture 136"/>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9414574" y="1873061"/>
            <a:ext cx="267551" cy="289041"/>
          </a:xfrm>
          <a:prstGeom prst="rect">
            <a:avLst/>
          </a:prstGeom>
          <a:ln>
            <a:noFill/>
          </a:ln>
        </p:spPr>
      </p:pic>
      <p:pic>
        <p:nvPicPr>
          <p:cNvPr id="138" name="Picture 137"/>
          <p:cNvPicPr>
            <a:picLocks noChangeAspect="1"/>
          </p:cNvPicPr>
          <p:nvPr/>
        </p:nvPicPr>
        <p:blipFill>
          <a:blip r:embed="rId2">
            <a:duotone>
              <a:prstClr val="black"/>
              <a:schemeClr val="tx2">
                <a:tint val="45000"/>
                <a:satMod val="400000"/>
              </a:schemeClr>
            </a:duotone>
            <a:lum contrast="91000"/>
          </a:blip>
          <a:stretch>
            <a:fillRect/>
          </a:stretch>
        </p:blipFill>
        <p:spPr>
          <a:xfrm>
            <a:off x="8652387" y="2374201"/>
            <a:ext cx="267551" cy="289041"/>
          </a:xfrm>
          <a:prstGeom prst="rect">
            <a:avLst/>
          </a:prstGeom>
          <a:ln>
            <a:noFill/>
          </a:ln>
        </p:spPr>
      </p:pic>
      <p:pic>
        <p:nvPicPr>
          <p:cNvPr id="139" name="Picture 138"/>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8821795" y="2217865"/>
            <a:ext cx="267551" cy="289041"/>
          </a:xfrm>
          <a:prstGeom prst="rect">
            <a:avLst/>
          </a:prstGeom>
          <a:ln>
            <a:noFill/>
          </a:ln>
        </p:spPr>
      </p:pic>
      <p:pic>
        <p:nvPicPr>
          <p:cNvPr id="140" name="Picture 139"/>
          <p:cNvPicPr>
            <a:picLocks noChangeAspect="1"/>
          </p:cNvPicPr>
          <p:nvPr/>
        </p:nvPicPr>
        <p:blipFill>
          <a:blip r:embed="rId2">
            <a:biLevel thresh="25000"/>
          </a:blip>
          <a:stretch>
            <a:fillRect/>
          </a:stretch>
        </p:blipFill>
        <p:spPr>
          <a:xfrm>
            <a:off x="9028626" y="2313056"/>
            <a:ext cx="267551" cy="289041"/>
          </a:xfrm>
          <a:prstGeom prst="rect">
            <a:avLst/>
          </a:prstGeom>
          <a:ln>
            <a:noFill/>
          </a:ln>
        </p:spPr>
      </p:pic>
      <p:pic>
        <p:nvPicPr>
          <p:cNvPr id="141" name="Picture 140"/>
          <p:cNvPicPr>
            <a:picLocks noChangeAspect="1"/>
          </p:cNvPicPr>
          <p:nvPr/>
        </p:nvPicPr>
        <p:blipFill>
          <a:blip r:embed="rId2">
            <a:biLevel thresh="25000"/>
          </a:blip>
          <a:stretch>
            <a:fillRect/>
          </a:stretch>
        </p:blipFill>
        <p:spPr>
          <a:xfrm>
            <a:off x="9541876" y="1527848"/>
            <a:ext cx="267551" cy="289041"/>
          </a:xfrm>
          <a:prstGeom prst="rect">
            <a:avLst/>
          </a:prstGeom>
          <a:ln>
            <a:noFill/>
          </a:ln>
        </p:spPr>
      </p:pic>
      <p:pic>
        <p:nvPicPr>
          <p:cNvPr id="143" name="Picture 142"/>
          <p:cNvPicPr>
            <a:picLocks noChangeAspect="1"/>
          </p:cNvPicPr>
          <p:nvPr/>
        </p:nvPicPr>
        <p:blipFill>
          <a:blip r:embed="rId2">
            <a:duotone>
              <a:prstClr val="black"/>
              <a:schemeClr val="tx2">
                <a:tint val="45000"/>
                <a:satMod val="400000"/>
              </a:schemeClr>
            </a:duotone>
            <a:lum contrast="91000"/>
          </a:blip>
          <a:stretch>
            <a:fillRect/>
          </a:stretch>
        </p:blipFill>
        <p:spPr>
          <a:xfrm>
            <a:off x="9892309" y="1664732"/>
            <a:ext cx="267551" cy="289041"/>
          </a:xfrm>
          <a:prstGeom prst="rect">
            <a:avLst/>
          </a:prstGeom>
          <a:ln>
            <a:noFill/>
          </a:ln>
        </p:spPr>
      </p:pic>
      <p:pic>
        <p:nvPicPr>
          <p:cNvPr id="145" name="Picture 144"/>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9780113" y="1466388"/>
            <a:ext cx="267551" cy="289041"/>
          </a:xfrm>
          <a:prstGeom prst="rect">
            <a:avLst/>
          </a:prstGeom>
          <a:ln>
            <a:noFill/>
          </a:ln>
        </p:spPr>
      </p:pic>
      <p:pic>
        <p:nvPicPr>
          <p:cNvPr id="146" name="Picture 145"/>
          <p:cNvPicPr>
            <a:picLocks noChangeAspect="1"/>
          </p:cNvPicPr>
          <p:nvPr/>
        </p:nvPicPr>
        <p:blipFill>
          <a:blip r:embed="rId2">
            <a:duotone>
              <a:prstClr val="black"/>
              <a:schemeClr val="tx2">
                <a:tint val="45000"/>
                <a:satMod val="400000"/>
              </a:schemeClr>
            </a:duotone>
            <a:lum contrast="91000"/>
          </a:blip>
          <a:stretch>
            <a:fillRect/>
          </a:stretch>
        </p:blipFill>
        <p:spPr>
          <a:xfrm>
            <a:off x="9907875" y="1289626"/>
            <a:ext cx="267551" cy="289041"/>
          </a:xfrm>
          <a:prstGeom prst="rect">
            <a:avLst/>
          </a:prstGeom>
          <a:ln>
            <a:noFill/>
          </a:ln>
        </p:spPr>
      </p:pic>
      <p:pic>
        <p:nvPicPr>
          <p:cNvPr id="152" name="Picture 151"/>
          <p:cNvPicPr>
            <a:picLocks noChangeAspect="1"/>
          </p:cNvPicPr>
          <p:nvPr/>
        </p:nvPicPr>
        <p:blipFill>
          <a:blip r:embed="rId2">
            <a:biLevel thresh="25000"/>
          </a:blip>
          <a:stretch>
            <a:fillRect/>
          </a:stretch>
        </p:blipFill>
        <p:spPr>
          <a:xfrm>
            <a:off x="9375539" y="1561683"/>
            <a:ext cx="267551" cy="289041"/>
          </a:xfrm>
          <a:prstGeom prst="rect">
            <a:avLst/>
          </a:prstGeom>
          <a:ln>
            <a:noFill/>
          </a:ln>
        </p:spPr>
      </p:pic>
      <p:pic>
        <p:nvPicPr>
          <p:cNvPr id="153" name="Picture 152"/>
          <p:cNvPicPr>
            <a:picLocks noChangeAspect="1"/>
          </p:cNvPicPr>
          <p:nvPr/>
        </p:nvPicPr>
        <p:blipFill>
          <a:blip r:embed="rId2">
            <a:duotone>
              <a:prstClr val="black"/>
              <a:schemeClr val="tx2">
                <a:tint val="45000"/>
                <a:satMod val="400000"/>
              </a:schemeClr>
            </a:duotone>
            <a:lum contrast="91000"/>
          </a:blip>
          <a:stretch>
            <a:fillRect/>
          </a:stretch>
        </p:blipFill>
        <p:spPr>
          <a:xfrm>
            <a:off x="9251206" y="2072414"/>
            <a:ext cx="267551" cy="289041"/>
          </a:xfrm>
          <a:prstGeom prst="rect">
            <a:avLst/>
          </a:prstGeom>
          <a:ln>
            <a:noFill/>
          </a:ln>
        </p:spPr>
      </p:pic>
      <p:pic>
        <p:nvPicPr>
          <p:cNvPr id="154" name="Picture 153"/>
          <p:cNvPicPr>
            <a:picLocks noChangeAspect="1"/>
          </p:cNvPicPr>
          <p:nvPr/>
        </p:nvPicPr>
        <p:blipFill>
          <a:blip r:embed="rId2">
            <a:biLevel thresh="25000"/>
          </a:blip>
          <a:stretch>
            <a:fillRect/>
          </a:stretch>
        </p:blipFill>
        <p:spPr>
          <a:xfrm>
            <a:off x="7766575" y="2162102"/>
            <a:ext cx="267551" cy="289041"/>
          </a:xfrm>
          <a:prstGeom prst="rect">
            <a:avLst/>
          </a:prstGeom>
          <a:ln>
            <a:noFill/>
          </a:ln>
        </p:spPr>
      </p:pic>
      <p:pic>
        <p:nvPicPr>
          <p:cNvPr id="155" name="Picture 154"/>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9219629" y="1672279"/>
            <a:ext cx="267551" cy="289041"/>
          </a:xfrm>
          <a:prstGeom prst="rect">
            <a:avLst/>
          </a:prstGeom>
          <a:ln>
            <a:noFill/>
          </a:ln>
        </p:spPr>
      </p:pic>
      <p:pic>
        <p:nvPicPr>
          <p:cNvPr id="156" name="Picture 155"/>
          <p:cNvPicPr>
            <a:picLocks noChangeAspect="1"/>
          </p:cNvPicPr>
          <p:nvPr/>
        </p:nvPicPr>
        <p:blipFill>
          <a:blip r:embed="rId2">
            <a:duotone>
              <a:prstClr val="black"/>
              <a:schemeClr val="tx2">
                <a:tint val="45000"/>
                <a:satMod val="400000"/>
              </a:schemeClr>
            </a:duotone>
            <a:lum contrast="91000"/>
          </a:blip>
          <a:stretch>
            <a:fillRect/>
          </a:stretch>
        </p:blipFill>
        <p:spPr>
          <a:xfrm>
            <a:off x="8995718" y="1928305"/>
            <a:ext cx="267551" cy="289041"/>
          </a:xfrm>
          <a:prstGeom prst="rect">
            <a:avLst/>
          </a:prstGeom>
          <a:ln>
            <a:noFill/>
          </a:ln>
        </p:spPr>
      </p:pic>
      <p:pic>
        <p:nvPicPr>
          <p:cNvPr id="157" name="Picture 156"/>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9326364" y="1399125"/>
            <a:ext cx="267551" cy="289041"/>
          </a:xfrm>
          <a:prstGeom prst="rect">
            <a:avLst/>
          </a:prstGeom>
          <a:ln>
            <a:noFill/>
          </a:ln>
        </p:spPr>
      </p:pic>
      <p:pic>
        <p:nvPicPr>
          <p:cNvPr id="158" name="Picture 157"/>
          <p:cNvPicPr>
            <a:picLocks noChangeAspect="1"/>
          </p:cNvPicPr>
          <p:nvPr/>
        </p:nvPicPr>
        <p:blipFill>
          <a:blip r:embed="rId2">
            <a:duotone>
              <a:prstClr val="black"/>
              <a:schemeClr val="tx2">
                <a:tint val="45000"/>
                <a:satMod val="400000"/>
              </a:schemeClr>
            </a:duotone>
            <a:lum contrast="91000"/>
          </a:blip>
          <a:stretch>
            <a:fillRect/>
          </a:stretch>
        </p:blipFill>
        <p:spPr>
          <a:xfrm>
            <a:off x="9665435" y="1563575"/>
            <a:ext cx="267551" cy="289041"/>
          </a:xfrm>
          <a:prstGeom prst="rect">
            <a:avLst/>
          </a:prstGeom>
          <a:ln>
            <a:noFill/>
          </a:ln>
        </p:spPr>
      </p:pic>
      <p:pic>
        <p:nvPicPr>
          <p:cNvPr id="159" name="Picture 158"/>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9688679" y="1259705"/>
            <a:ext cx="267551" cy="289041"/>
          </a:xfrm>
          <a:prstGeom prst="rect">
            <a:avLst/>
          </a:prstGeom>
          <a:ln>
            <a:noFill/>
          </a:ln>
        </p:spPr>
      </p:pic>
      <p:pic>
        <p:nvPicPr>
          <p:cNvPr id="160" name="Picture 159"/>
          <p:cNvPicPr>
            <a:picLocks noChangeAspect="1"/>
          </p:cNvPicPr>
          <p:nvPr/>
        </p:nvPicPr>
        <p:blipFill>
          <a:blip r:embed="rId2">
            <a:biLevel thresh="25000"/>
          </a:blip>
          <a:stretch>
            <a:fillRect/>
          </a:stretch>
        </p:blipFill>
        <p:spPr>
          <a:xfrm>
            <a:off x="9028626" y="1327242"/>
            <a:ext cx="267551" cy="289041"/>
          </a:xfrm>
          <a:prstGeom prst="rect">
            <a:avLst/>
          </a:prstGeom>
          <a:ln>
            <a:noFill/>
          </a:ln>
        </p:spPr>
      </p:pic>
    </p:spTree>
    <p:extLst>
      <p:ext uri="{BB962C8B-B14F-4D97-AF65-F5344CB8AC3E}">
        <p14:creationId xmlns:p14="http://schemas.microsoft.com/office/powerpoint/2010/main" val="34734415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nodeType="withEffect">
                                  <p:stCondLst>
                                    <p:cond delay="500"/>
                                  </p:stCondLst>
                                  <p:childTnLst>
                                    <p:set>
                                      <p:cBhvr>
                                        <p:cTn id="23" dur="1" fill="hold">
                                          <p:stCondLst>
                                            <p:cond delay="0"/>
                                          </p:stCondLst>
                                        </p:cTn>
                                        <p:tgtEl>
                                          <p:spTgt spid="16"/>
                                        </p:tgtEl>
                                        <p:attrNameLst>
                                          <p:attrName>style.visibility</p:attrName>
                                        </p:attrNameLst>
                                      </p:cBhvr>
                                      <p:to>
                                        <p:strVal val="visible"/>
                                      </p:to>
                                    </p:set>
                                  </p:childTnLst>
                                </p:cTn>
                              </p:par>
                              <p:par>
                                <p:cTn id="24" presetID="1" presetClass="entr" presetSubtype="0" fill="hold" nodeType="withEffect">
                                  <p:stCondLst>
                                    <p:cond delay="50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nodeType="withEffect">
                                  <p:stCondLst>
                                    <p:cond delay="500"/>
                                  </p:stCondLst>
                                  <p:childTnLst>
                                    <p:set>
                                      <p:cBhvr>
                                        <p:cTn id="27" dur="1" fill="hold">
                                          <p:stCondLst>
                                            <p:cond delay="0"/>
                                          </p:stCondLst>
                                        </p:cTn>
                                        <p:tgtEl>
                                          <p:spTgt spid="18"/>
                                        </p:tgtEl>
                                        <p:attrNameLst>
                                          <p:attrName>style.visibility</p:attrName>
                                        </p:attrNameLst>
                                      </p:cBhvr>
                                      <p:to>
                                        <p:strVal val="visible"/>
                                      </p:to>
                                    </p:set>
                                  </p:childTnLst>
                                </p:cTn>
                              </p:par>
                              <p:par>
                                <p:cTn id="28" presetID="1" presetClass="entr" presetSubtype="0" fill="hold" nodeType="withEffect">
                                  <p:stCondLst>
                                    <p:cond delay="500"/>
                                  </p:stCondLst>
                                  <p:childTnLst>
                                    <p:set>
                                      <p:cBhvr>
                                        <p:cTn id="29" dur="1" fill="hold">
                                          <p:stCondLst>
                                            <p:cond delay="0"/>
                                          </p:stCondLst>
                                        </p:cTn>
                                        <p:tgtEl>
                                          <p:spTgt spid="19"/>
                                        </p:tgtEl>
                                        <p:attrNameLst>
                                          <p:attrName>style.visibility</p:attrName>
                                        </p:attrNameLst>
                                      </p:cBhvr>
                                      <p:to>
                                        <p:strVal val="visible"/>
                                      </p:to>
                                    </p:set>
                                  </p:childTnLst>
                                </p:cTn>
                              </p:par>
                              <p:par>
                                <p:cTn id="30" presetID="1" presetClass="entr" presetSubtype="0" fill="hold" nodeType="withEffect">
                                  <p:stCondLst>
                                    <p:cond delay="100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nodeType="withEffect">
                                  <p:stCondLst>
                                    <p:cond delay="1000"/>
                                  </p:stCondLst>
                                  <p:childTnLst>
                                    <p:set>
                                      <p:cBhvr>
                                        <p:cTn id="33" dur="1" fill="hold">
                                          <p:stCondLst>
                                            <p:cond delay="0"/>
                                          </p:stCondLst>
                                        </p:cTn>
                                        <p:tgtEl>
                                          <p:spTgt spid="24"/>
                                        </p:tgtEl>
                                        <p:attrNameLst>
                                          <p:attrName>style.visibility</p:attrName>
                                        </p:attrNameLst>
                                      </p:cBhvr>
                                      <p:to>
                                        <p:strVal val="visible"/>
                                      </p:to>
                                    </p:set>
                                  </p:childTnLst>
                                </p:cTn>
                              </p:par>
                              <p:par>
                                <p:cTn id="34" presetID="1" presetClass="entr" presetSubtype="0" fill="hold" nodeType="withEffect">
                                  <p:stCondLst>
                                    <p:cond delay="1000"/>
                                  </p:stCondLst>
                                  <p:childTnLst>
                                    <p:set>
                                      <p:cBhvr>
                                        <p:cTn id="35" dur="1" fill="hold">
                                          <p:stCondLst>
                                            <p:cond delay="0"/>
                                          </p:stCondLst>
                                        </p:cTn>
                                        <p:tgtEl>
                                          <p:spTgt spid="4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nodeType="withEffect">
                                  <p:stCondLst>
                                    <p:cond delay="50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nodeType="withEffect">
                                  <p:stCondLst>
                                    <p:cond delay="50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nodeType="withEffect">
                                  <p:stCondLst>
                                    <p:cond delay="50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nodeType="withEffect">
                                  <p:stCondLst>
                                    <p:cond delay="50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nodeType="withEffect">
                                  <p:stCondLst>
                                    <p:cond delay="50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ntr" presetSubtype="0" fill="hold" nodeType="withEffect">
                                  <p:stCondLst>
                                    <p:cond delay="1000"/>
                                  </p:stCondLst>
                                  <p:childTnLst>
                                    <p:set>
                                      <p:cBhvr>
                                        <p:cTn id="64" dur="1" fill="hold">
                                          <p:stCondLst>
                                            <p:cond delay="0"/>
                                          </p:stCondLst>
                                        </p:cTn>
                                        <p:tgtEl>
                                          <p:spTgt spid="51"/>
                                        </p:tgtEl>
                                        <p:attrNameLst>
                                          <p:attrName>style.visibility</p:attrName>
                                        </p:attrNameLst>
                                      </p:cBhvr>
                                      <p:to>
                                        <p:strVal val="visible"/>
                                      </p:to>
                                    </p:set>
                                  </p:childTnLst>
                                </p:cTn>
                              </p:par>
                              <p:par>
                                <p:cTn id="65" presetID="1" presetClass="entr" presetSubtype="0" fill="hold" nodeType="withEffect">
                                  <p:stCondLst>
                                    <p:cond delay="1000"/>
                                  </p:stCondLst>
                                  <p:childTnLst>
                                    <p:set>
                                      <p:cBhvr>
                                        <p:cTn id="66" dur="1" fill="hold">
                                          <p:stCondLst>
                                            <p:cond delay="0"/>
                                          </p:stCondLst>
                                        </p:cTn>
                                        <p:tgtEl>
                                          <p:spTgt spid="52"/>
                                        </p:tgtEl>
                                        <p:attrNameLst>
                                          <p:attrName>style.visibility</p:attrName>
                                        </p:attrNameLst>
                                      </p:cBhvr>
                                      <p:to>
                                        <p:strVal val="visible"/>
                                      </p:to>
                                    </p:set>
                                  </p:childTnLst>
                                </p:cTn>
                              </p:par>
                              <p:par>
                                <p:cTn id="67" presetID="1" presetClass="entr" presetSubtype="0" fill="hold" nodeType="withEffect">
                                  <p:stCondLst>
                                    <p:cond delay="1000"/>
                                  </p:stCondLst>
                                  <p:childTnLst>
                                    <p:set>
                                      <p:cBhvr>
                                        <p:cTn id="68" dur="1" fill="hold">
                                          <p:stCondLst>
                                            <p:cond delay="0"/>
                                          </p:stCondLst>
                                        </p:cTn>
                                        <p:tgtEl>
                                          <p:spTgt spid="53"/>
                                        </p:tgtEl>
                                        <p:attrNameLst>
                                          <p:attrName>style.visibility</p:attrName>
                                        </p:attrNameLst>
                                      </p:cBhvr>
                                      <p:to>
                                        <p:strVal val="visible"/>
                                      </p:to>
                                    </p:set>
                                  </p:childTnLst>
                                </p:cTn>
                              </p:par>
                              <p:par>
                                <p:cTn id="69" presetID="1" presetClass="entr" presetSubtype="0" fill="hold" nodeType="withEffect">
                                  <p:stCondLst>
                                    <p:cond delay="1000"/>
                                  </p:stCondLst>
                                  <p:childTnLst>
                                    <p:set>
                                      <p:cBhvr>
                                        <p:cTn id="70" dur="1" fill="hold">
                                          <p:stCondLst>
                                            <p:cond delay="0"/>
                                          </p:stCondLst>
                                        </p:cTn>
                                        <p:tgtEl>
                                          <p:spTgt spid="54"/>
                                        </p:tgtEl>
                                        <p:attrNameLst>
                                          <p:attrName>style.visibility</p:attrName>
                                        </p:attrNameLst>
                                      </p:cBhvr>
                                      <p:to>
                                        <p:strVal val="visible"/>
                                      </p:to>
                                    </p:set>
                                  </p:childTnLst>
                                </p:cTn>
                              </p:par>
                              <p:par>
                                <p:cTn id="71" presetID="1" presetClass="entr" presetSubtype="0" fill="hold" nodeType="withEffect">
                                  <p:stCondLst>
                                    <p:cond delay="1000"/>
                                  </p:stCondLst>
                                  <p:childTnLst>
                                    <p:set>
                                      <p:cBhvr>
                                        <p:cTn id="72" dur="1" fill="hold">
                                          <p:stCondLst>
                                            <p:cond delay="0"/>
                                          </p:stCondLst>
                                        </p:cTn>
                                        <p:tgtEl>
                                          <p:spTgt spid="55"/>
                                        </p:tgtEl>
                                        <p:attrNameLst>
                                          <p:attrName>style.visibility</p:attrName>
                                        </p:attrNameLst>
                                      </p:cBhvr>
                                      <p:to>
                                        <p:strVal val="visible"/>
                                      </p:to>
                                    </p:set>
                                  </p:childTnLst>
                                </p:cTn>
                              </p:par>
                              <p:par>
                                <p:cTn id="73" presetID="1" presetClass="entr" presetSubtype="0" fill="hold" nodeType="withEffect">
                                  <p:stCondLst>
                                    <p:cond delay="1000"/>
                                  </p:stCondLst>
                                  <p:childTnLst>
                                    <p:set>
                                      <p:cBhvr>
                                        <p:cTn id="74" dur="1" fill="hold">
                                          <p:stCondLst>
                                            <p:cond delay="0"/>
                                          </p:stCondLst>
                                        </p:cTn>
                                        <p:tgtEl>
                                          <p:spTgt spid="56"/>
                                        </p:tgtEl>
                                        <p:attrNameLst>
                                          <p:attrName>style.visibility</p:attrName>
                                        </p:attrNameLst>
                                      </p:cBhvr>
                                      <p:to>
                                        <p:strVal val="visible"/>
                                      </p:to>
                                    </p:set>
                                  </p:childTnLst>
                                </p:cTn>
                              </p:par>
                              <p:par>
                                <p:cTn id="75" presetID="1" presetClass="entr" presetSubtype="0" fill="hold" nodeType="withEffect">
                                  <p:stCondLst>
                                    <p:cond delay="1000"/>
                                  </p:stCondLst>
                                  <p:childTnLst>
                                    <p:set>
                                      <p:cBhvr>
                                        <p:cTn id="76" dur="1" fill="hold">
                                          <p:stCondLst>
                                            <p:cond delay="0"/>
                                          </p:stCondLst>
                                        </p:cTn>
                                        <p:tgtEl>
                                          <p:spTgt spid="57"/>
                                        </p:tgtEl>
                                        <p:attrNameLst>
                                          <p:attrName>style.visibility</p:attrName>
                                        </p:attrNameLst>
                                      </p:cBhvr>
                                      <p:to>
                                        <p:strVal val="visible"/>
                                      </p:to>
                                    </p:set>
                                  </p:childTnLst>
                                </p:cTn>
                              </p:par>
                              <p:par>
                                <p:cTn id="77" presetID="1" presetClass="entr" presetSubtype="0" fill="hold" nodeType="withEffect">
                                  <p:stCondLst>
                                    <p:cond delay="1000"/>
                                  </p:stCondLst>
                                  <p:childTnLst>
                                    <p:set>
                                      <p:cBhvr>
                                        <p:cTn id="78" dur="1" fill="hold">
                                          <p:stCondLst>
                                            <p:cond delay="0"/>
                                          </p:stCondLst>
                                        </p:cTn>
                                        <p:tgtEl>
                                          <p:spTgt spid="58"/>
                                        </p:tgtEl>
                                        <p:attrNameLst>
                                          <p:attrName>style.visibility</p:attrName>
                                        </p:attrNameLst>
                                      </p:cBhvr>
                                      <p:to>
                                        <p:strVal val="visible"/>
                                      </p:to>
                                    </p:set>
                                  </p:childTnLst>
                                </p:cTn>
                              </p:par>
                              <p:par>
                                <p:cTn id="79" presetID="1" presetClass="entr" presetSubtype="0" fill="hold" nodeType="withEffect">
                                  <p:stCondLst>
                                    <p:cond delay="1500"/>
                                  </p:stCondLst>
                                  <p:childTnLst>
                                    <p:set>
                                      <p:cBhvr>
                                        <p:cTn id="80" dur="1" fill="hold">
                                          <p:stCondLst>
                                            <p:cond delay="0"/>
                                          </p:stCondLst>
                                        </p:cTn>
                                        <p:tgtEl>
                                          <p:spTgt spid="59"/>
                                        </p:tgtEl>
                                        <p:attrNameLst>
                                          <p:attrName>style.visibility</p:attrName>
                                        </p:attrNameLst>
                                      </p:cBhvr>
                                      <p:to>
                                        <p:strVal val="visible"/>
                                      </p:to>
                                    </p:set>
                                  </p:childTnLst>
                                </p:cTn>
                              </p:par>
                              <p:par>
                                <p:cTn id="81" presetID="1" presetClass="entr" presetSubtype="0" fill="hold" nodeType="withEffect">
                                  <p:stCondLst>
                                    <p:cond delay="1500"/>
                                  </p:stCondLst>
                                  <p:childTnLst>
                                    <p:set>
                                      <p:cBhvr>
                                        <p:cTn id="82" dur="1" fill="hold">
                                          <p:stCondLst>
                                            <p:cond delay="0"/>
                                          </p:stCondLst>
                                        </p:cTn>
                                        <p:tgtEl>
                                          <p:spTgt spid="60"/>
                                        </p:tgtEl>
                                        <p:attrNameLst>
                                          <p:attrName>style.visibility</p:attrName>
                                        </p:attrNameLst>
                                      </p:cBhvr>
                                      <p:to>
                                        <p:strVal val="visible"/>
                                      </p:to>
                                    </p:set>
                                  </p:childTnLst>
                                </p:cTn>
                              </p:par>
                              <p:par>
                                <p:cTn id="83" presetID="1" presetClass="entr" presetSubtype="0" fill="hold" nodeType="withEffect">
                                  <p:stCondLst>
                                    <p:cond delay="1500"/>
                                  </p:stCondLst>
                                  <p:childTnLst>
                                    <p:set>
                                      <p:cBhvr>
                                        <p:cTn id="84" dur="1" fill="hold">
                                          <p:stCondLst>
                                            <p:cond delay="0"/>
                                          </p:stCondLst>
                                        </p:cTn>
                                        <p:tgtEl>
                                          <p:spTgt spid="61"/>
                                        </p:tgtEl>
                                        <p:attrNameLst>
                                          <p:attrName>style.visibility</p:attrName>
                                        </p:attrNameLst>
                                      </p:cBhvr>
                                      <p:to>
                                        <p:strVal val="visible"/>
                                      </p:to>
                                    </p:set>
                                  </p:childTnLst>
                                </p:cTn>
                              </p:par>
                              <p:par>
                                <p:cTn id="85" presetID="1" presetClass="entr" presetSubtype="0" fill="hold" nodeType="withEffect">
                                  <p:stCondLst>
                                    <p:cond delay="1500"/>
                                  </p:stCondLst>
                                  <p:childTnLst>
                                    <p:set>
                                      <p:cBhvr>
                                        <p:cTn id="86" dur="1" fill="hold">
                                          <p:stCondLst>
                                            <p:cond delay="0"/>
                                          </p:stCondLst>
                                        </p:cTn>
                                        <p:tgtEl>
                                          <p:spTgt spid="62"/>
                                        </p:tgtEl>
                                        <p:attrNameLst>
                                          <p:attrName>style.visibility</p:attrName>
                                        </p:attrNameLst>
                                      </p:cBhvr>
                                      <p:to>
                                        <p:strVal val="visible"/>
                                      </p:to>
                                    </p:set>
                                  </p:childTnLst>
                                </p:cTn>
                              </p:par>
                              <p:par>
                                <p:cTn id="87" presetID="1" presetClass="entr" presetSubtype="0" fill="hold" nodeType="withEffect">
                                  <p:stCondLst>
                                    <p:cond delay="1500"/>
                                  </p:stCondLst>
                                  <p:childTnLst>
                                    <p:set>
                                      <p:cBhvr>
                                        <p:cTn id="88" dur="1" fill="hold">
                                          <p:stCondLst>
                                            <p:cond delay="0"/>
                                          </p:stCondLst>
                                        </p:cTn>
                                        <p:tgtEl>
                                          <p:spTgt spid="63"/>
                                        </p:tgtEl>
                                        <p:attrNameLst>
                                          <p:attrName>style.visibility</p:attrName>
                                        </p:attrNameLst>
                                      </p:cBhvr>
                                      <p:to>
                                        <p:strVal val="visible"/>
                                      </p:to>
                                    </p:set>
                                  </p:childTnLst>
                                </p:cTn>
                              </p:par>
                              <p:par>
                                <p:cTn id="89" presetID="1" presetClass="entr" presetSubtype="0" fill="hold" nodeType="withEffect">
                                  <p:stCondLst>
                                    <p:cond delay="1500"/>
                                  </p:stCondLst>
                                  <p:childTnLst>
                                    <p:set>
                                      <p:cBhvr>
                                        <p:cTn id="90" dur="1" fill="hold">
                                          <p:stCondLst>
                                            <p:cond delay="0"/>
                                          </p:stCondLst>
                                        </p:cTn>
                                        <p:tgtEl>
                                          <p:spTgt spid="64"/>
                                        </p:tgtEl>
                                        <p:attrNameLst>
                                          <p:attrName>style.visibility</p:attrName>
                                        </p:attrNameLst>
                                      </p:cBhvr>
                                      <p:to>
                                        <p:strVal val="visible"/>
                                      </p:to>
                                    </p:set>
                                  </p:childTnLst>
                                </p:cTn>
                              </p:par>
                              <p:par>
                                <p:cTn id="91" presetID="1" presetClass="entr" presetSubtype="0" fill="hold" nodeType="withEffect">
                                  <p:stCondLst>
                                    <p:cond delay="1500"/>
                                  </p:stCondLst>
                                  <p:childTnLst>
                                    <p:set>
                                      <p:cBhvr>
                                        <p:cTn id="92" dur="1" fill="hold">
                                          <p:stCondLst>
                                            <p:cond delay="0"/>
                                          </p:stCondLst>
                                        </p:cTn>
                                        <p:tgtEl>
                                          <p:spTgt spid="65"/>
                                        </p:tgtEl>
                                        <p:attrNameLst>
                                          <p:attrName>style.visibility</p:attrName>
                                        </p:attrNameLst>
                                      </p:cBhvr>
                                      <p:to>
                                        <p:strVal val="visible"/>
                                      </p:to>
                                    </p:set>
                                  </p:childTnLst>
                                </p:cTn>
                              </p:par>
                              <p:par>
                                <p:cTn id="93" presetID="1" presetClass="entr" presetSubtype="0" fill="hold" nodeType="withEffect">
                                  <p:stCondLst>
                                    <p:cond delay="1500"/>
                                  </p:stCondLst>
                                  <p:childTnLst>
                                    <p:set>
                                      <p:cBhvr>
                                        <p:cTn id="94" dur="1" fill="hold">
                                          <p:stCondLst>
                                            <p:cond delay="0"/>
                                          </p:stCondLst>
                                        </p:cTn>
                                        <p:tgtEl>
                                          <p:spTgt spid="66"/>
                                        </p:tgtEl>
                                        <p:attrNameLst>
                                          <p:attrName>style.visibility</p:attrName>
                                        </p:attrNameLst>
                                      </p:cBhvr>
                                      <p:to>
                                        <p:strVal val="visible"/>
                                      </p:to>
                                    </p:set>
                                  </p:childTnLst>
                                </p:cTn>
                              </p:par>
                              <p:par>
                                <p:cTn id="95" presetID="1" presetClass="entr" presetSubtype="0" fill="hold" nodeType="withEffect">
                                  <p:stCondLst>
                                    <p:cond delay="1500"/>
                                  </p:stCondLst>
                                  <p:childTnLst>
                                    <p:set>
                                      <p:cBhvr>
                                        <p:cTn id="96" dur="1" fill="hold">
                                          <p:stCondLst>
                                            <p:cond delay="0"/>
                                          </p:stCondLst>
                                        </p:cTn>
                                        <p:tgtEl>
                                          <p:spTgt spid="67"/>
                                        </p:tgtEl>
                                        <p:attrNameLst>
                                          <p:attrName>style.visibility</p:attrName>
                                        </p:attrNameLst>
                                      </p:cBhvr>
                                      <p:to>
                                        <p:strVal val="visible"/>
                                      </p:to>
                                    </p:set>
                                  </p:childTnLst>
                                </p:cTn>
                              </p:par>
                              <p:par>
                                <p:cTn id="97" presetID="1" presetClass="entr" presetSubtype="0" fill="hold" nodeType="withEffect">
                                  <p:stCondLst>
                                    <p:cond delay="1500"/>
                                  </p:stCondLst>
                                  <p:childTnLst>
                                    <p:set>
                                      <p:cBhvr>
                                        <p:cTn id="98" dur="1" fill="hold">
                                          <p:stCondLst>
                                            <p:cond delay="0"/>
                                          </p:stCondLst>
                                        </p:cTn>
                                        <p:tgtEl>
                                          <p:spTgt spid="68"/>
                                        </p:tgtEl>
                                        <p:attrNameLst>
                                          <p:attrName>style.visibility</p:attrName>
                                        </p:attrNameLst>
                                      </p:cBhvr>
                                      <p:to>
                                        <p:strVal val="visible"/>
                                      </p:to>
                                    </p:set>
                                  </p:childTnLst>
                                </p:cTn>
                              </p:par>
                              <p:par>
                                <p:cTn id="99" presetID="1" presetClass="entr" presetSubtype="0" fill="hold" nodeType="withEffect">
                                  <p:stCondLst>
                                    <p:cond delay="1500"/>
                                  </p:stCondLst>
                                  <p:childTnLst>
                                    <p:set>
                                      <p:cBhvr>
                                        <p:cTn id="100" dur="1" fill="hold">
                                          <p:stCondLst>
                                            <p:cond delay="0"/>
                                          </p:stCondLst>
                                        </p:cTn>
                                        <p:tgtEl>
                                          <p:spTgt spid="69"/>
                                        </p:tgtEl>
                                        <p:attrNameLst>
                                          <p:attrName>style.visibility</p:attrName>
                                        </p:attrNameLst>
                                      </p:cBhvr>
                                      <p:to>
                                        <p:strVal val="visible"/>
                                      </p:to>
                                    </p:set>
                                  </p:childTnLst>
                                </p:cTn>
                              </p:par>
                              <p:par>
                                <p:cTn id="101" presetID="1" presetClass="entr" presetSubtype="0" fill="hold" nodeType="withEffect">
                                  <p:stCondLst>
                                    <p:cond delay="1500"/>
                                  </p:stCondLst>
                                  <p:childTnLst>
                                    <p:set>
                                      <p:cBhvr>
                                        <p:cTn id="102" dur="1" fill="hold">
                                          <p:stCondLst>
                                            <p:cond delay="0"/>
                                          </p:stCondLst>
                                        </p:cTn>
                                        <p:tgtEl>
                                          <p:spTgt spid="70"/>
                                        </p:tgtEl>
                                        <p:attrNameLst>
                                          <p:attrName>style.visibility</p:attrName>
                                        </p:attrNameLst>
                                      </p:cBhvr>
                                      <p:to>
                                        <p:strVal val="visible"/>
                                      </p:to>
                                    </p:set>
                                  </p:childTnLst>
                                </p:cTn>
                              </p:par>
                              <p:par>
                                <p:cTn id="103" presetID="1" presetClass="entr" presetSubtype="0" fill="hold" nodeType="withEffect">
                                  <p:stCondLst>
                                    <p:cond delay="1500"/>
                                  </p:stCondLst>
                                  <p:childTnLst>
                                    <p:set>
                                      <p:cBhvr>
                                        <p:cTn id="104" dur="1" fill="hold">
                                          <p:stCondLst>
                                            <p:cond delay="0"/>
                                          </p:stCondLst>
                                        </p:cTn>
                                        <p:tgtEl>
                                          <p:spTgt spid="71"/>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nodeType="clickEffect">
                                  <p:stCondLst>
                                    <p:cond delay="0"/>
                                  </p:stCondLst>
                                  <p:childTnLst>
                                    <p:set>
                                      <p:cBhvr>
                                        <p:cTn id="108" dur="1" fill="hold">
                                          <p:stCondLst>
                                            <p:cond delay="0"/>
                                          </p:stCondLst>
                                        </p:cTn>
                                        <p:tgtEl>
                                          <p:spTgt spid="4"/>
                                        </p:tgtEl>
                                        <p:attrNameLst>
                                          <p:attrName>style.visibility</p:attrName>
                                        </p:attrNameLst>
                                      </p:cBhvr>
                                      <p:to>
                                        <p:strVal val="visible"/>
                                      </p:to>
                                    </p:set>
                                    <p:anim calcmode="lin" valueType="num">
                                      <p:cBhvr>
                                        <p:cTn id="109" dur="500" fill="hold"/>
                                        <p:tgtEl>
                                          <p:spTgt spid="4"/>
                                        </p:tgtEl>
                                        <p:attrNameLst>
                                          <p:attrName>ppt_w</p:attrName>
                                        </p:attrNameLst>
                                      </p:cBhvr>
                                      <p:tavLst>
                                        <p:tav tm="0">
                                          <p:val>
                                            <p:fltVal val="0"/>
                                          </p:val>
                                        </p:tav>
                                        <p:tav tm="100000">
                                          <p:val>
                                            <p:strVal val="#ppt_w"/>
                                          </p:val>
                                        </p:tav>
                                      </p:tavLst>
                                    </p:anim>
                                    <p:anim calcmode="lin" valueType="num">
                                      <p:cBhvr>
                                        <p:cTn id="110" dur="500" fill="hold"/>
                                        <p:tgtEl>
                                          <p:spTgt spid="4"/>
                                        </p:tgtEl>
                                        <p:attrNameLst>
                                          <p:attrName>ppt_h</p:attrName>
                                        </p:attrNameLst>
                                      </p:cBhvr>
                                      <p:tavLst>
                                        <p:tav tm="0">
                                          <p:val>
                                            <p:fltVal val="0"/>
                                          </p:val>
                                        </p:tav>
                                        <p:tav tm="100000">
                                          <p:val>
                                            <p:strVal val="#ppt_h"/>
                                          </p:val>
                                        </p:tav>
                                      </p:tavLst>
                                    </p:anim>
                                    <p:animEffect transition="in" filter="fade">
                                      <p:cBhvr>
                                        <p:cTn id="111" dur="500"/>
                                        <p:tgtEl>
                                          <p:spTgt spid="4"/>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0"/>
                                          </p:stCondLst>
                                        </p:cTn>
                                        <p:tgtEl>
                                          <p:spTgt spid="72"/>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73"/>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childTnLst>
                                </p:cTn>
                              </p:par>
                              <p:par>
                                <p:cTn id="120" presetID="1" presetClass="entr" presetSubtype="0" fill="hold" nodeType="withEffect">
                                  <p:stCondLst>
                                    <p:cond delay="500"/>
                                  </p:stCondLst>
                                  <p:childTnLst>
                                    <p:set>
                                      <p:cBhvr>
                                        <p:cTn id="121" dur="1" fill="hold">
                                          <p:stCondLst>
                                            <p:cond delay="0"/>
                                          </p:stCondLst>
                                        </p:cTn>
                                        <p:tgtEl>
                                          <p:spTgt spid="75"/>
                                        </p:tgtEl>
                                        <p:attrNameLst>
                                          <p:attrName>style.visibility</p:attrName>
                                        </p:attrNameLst>
                                      </p:cBhvr>
                                      <p:to>
                                        <p:strVal val="visible"/>
                                      </p:to>
                                    </p:set>
                                  </p:childTnLst>
                                </p:cTn>
                              </p:par>
                              <p:par>
                                <p:cTn id="122" presetID="1" presetClass="entr" presetSubtype="0" fill="hold" nodeType="withEffect">
                                  <p:stCondLst>
                                    <p:cond delay="500"/>
                                  </p:stCondLst>
                                  <p:childTnLst>
                                    <p:set>
                                      <p:cBhvr>
                                        <p:cTn id="123" dur="1" fill="hold">
                                          <p:stCondLst>
                                            <p:cond delay="0"/>
                                          </p:stCondLst>
                                        </p:cTn>
                                        <p:tgtEl>
                                          <p:spTgt spid="76"/>
                                        </p:tgtEl>
                                        <p:attrNameLst>
                                          <p:attrName>style.visibility</p:attrName>
                                        </p:attrNameLst>
                                      </p:cBhvr>
                                      <p:to>
                                        <p:strVal val="visible"/>
                                      </p:to>
                                    </p:set>
                                  </p:childTnLst>
                                </p:cTn>
                              </p:par>
                              <p:par>
                                <p:cTn id="124" presetID="1" presetClass="entr" presetSubtype="0" fill="hold" nodeType="withEffect">
                                  <p:stCondLst>
                                    <p:cond delay="500"/>
                                  </p:stCondLst>
                                  <p:childTnLst>
                                    <p:set>
                                      <p:cBhvr>
                                        <p:cTn id="125" dur="1" fill="hold">
                                          <p:stCondLst>
                                            <p:cond delay="0"/>
                                          </p:stCondLst>
                                        </p:cTn>
                                        <p:tgtEl>
                                          <p:spTgt spid="77"/>
                                        </p:tgtEl>
                                        <p:attrNameLst>
                                          <p:attrName>style.visibility</p:attrName>
                                        </p:attrNameLst>
                                      </p:cBhvr>
                                      <p:to>
                                        <p:strVal val="visible"/>
                                      </p:to>
                                    </p:set>
                                  </p:childTnLst>
                                </p:cTn>
                              </p:par>
                              <p:par>
                                <p:cTn id="126" presetID="1" presetClass="entr" presetSubtype="0" fill="hold" nodeType="withEffect">
                                  <p:stCondLst>
                                    <p:cond delay="500"/>
                                  </p:stCondLst>
                                  <p:childTnLst>
                                    <p:set>
                                      <p:cBhvr>
                                        <p:cTn id="127" dur="1" fill="hold">
                                          <p:stCondLst>
                                            <p:cond delay="0"/>
                                          </p:stCondLst>
                                        </p:cTn>
                                        <p:tgtEl>
                                          <p:spTgt spid="78"/>
                                        </p:tgtEl>
                                        <p:attrNameLst>
                                          <p:attrName>style.visibility</p:attrName>
                                        </p:attrNameLst>
                                      </p:cBhvr>
                                      <p:to>
                                        <p:strVal val="visible"/>
                                      </p:to>
                                    </p:set>
                                  </p:childTnLst>
                                </p:cTn>
                              </p:par>
                              <p:par>
                                <p:cTn id="128" presetID="1" presetClass="entr" presetSubtype="0" fill="hold" nodeType="withEffect">
                                  <p:stCondLst>
                                    <p:cond delay="500"/>
                                  </p:stCondLst>
                                  <p:childTnLst>
                                    <p:set>
                                      <p:cBhvr>
                                        <p:cTn id="129" dur="1" fill="hold">
                                          <p:stCondLst>
                                            <p:cond delay="0"/>
                                          </p:stCondLst>
                                        </p:cTn>
                                        <p:tgtEl>
                                          <p:spTgt spid="79"/>
                                        </p:tgtEl>
                                        <p:attrNameLst>
                                          <p:attrName>style.visibility</p:attrName>
                                        </p:attrNameLst>
                                      </p:cBhvr>
                                      <p:to>
                                        <p:strVal val="visible"/>
                                      </p:to>
                                    </p:set>
                                  </p:childTnLst>
                                </p:cTn>
                              </p:par>
                              <p:par>
                                <p:cTn id="130" presetID="1" presetClass="entr" presetSubtype="0" fill="hold" nodeType="withEffect">
                                  <p:stCondLst>
                                    <p:cond delay="500"/>
                                  </p:stCondLst>
                                  <p:childTnLst>
                                    <p:set>
                                      <p:cBhvr>
                                        <p:cTn id="131" dur="1" fill="hold">
                                          <p:stCondLst>
                                            <p:cond delay="0"/>
                                          </p:stCondLst>
                                        </p:cTn>
                                        <p:tgtEl>
                                          <p:spTgt spid="80"/>
                                        </p:tgtEl>
                                        <p:attrNameLst>
                                          <p:attrName>style.visibility</p:attrName>
                                        </p:attrNameLst>
                                      </p:cBhvr>
                                      <p:to>
                                        <p:strVal val="visible"/>
                                      </p:to>
                                    </p:set>
                                  </p:childTnLst>
                                </p:cTn>
                              </p:par>
                              <p:par>
                                <p:cTn id="132" presetID="1" presetClass="entr" presetSubtype="0" fill="hold" nodeType="withEffect">
                                  <p:stCondLst>
                                    <p:cond delay="500"/>
                                  </p:stCondLst>
                                  <p:childTnLst>
                                    <p:set>
                                      <p:cBhvr>
                                        <p:cTn id="133" dur="1" fill="hold">
                                          <p:stCondLst>
                                            <p:cond delay="0"/>
                                          </p:stCondLst>
                                        </p:cTn>
                                        <p:tgtEl>
                                          <p:spTgt spid="81"/>
                                        </p:tgtEl>
                                        <p:attrNameLst>
                                          <p:attrName>style.visibility</p:attrName>
                                        </p:attrNameLst>
                                      </p:cBhvr>
                                      <p:to>
                                        <p:strVal val="visible"/>
                                      </p:to>
                                    </p:set>
                                  </p:childTnLst>
                                </p:cTn>
                              </p:par>
                              <p:par>
                                <p:cTn id="134" presetID="1" presetClass="entr" presetSubtype="0" fill="hold" nodeType="withEffect">
                                  <p:stCondLst>
                                    <p:cond delay="500"/>
                                  </p:stCondLst>
                                  <p:childTnLst>
                                    <p:set>
                                      <p:cBhvr>
                                        <p:cTn id="135" dur="1" fill="hold">
                                          <p:stCondLst>
                                            <p:cond delay="0"/>
                                          </p:stCondLst>
                                        </p:cTn>
                                        <p:tgtEl>
                                          <p:spTgt spid="82"/>
                                        </p:tgtEl>
                                        <p:attrNameLst>
                                          <p:attrName>style.visibility</p:attrName>
                                        </p:attrNameLst>
                                      </p:cBhvr>
                                      <p:to>
                                        <p:strVal val="visible"/>
                                      </p:to>
                                    </p:set>
                                  </p:childTnLst>
                                </p:cTn>
                              </p:par>
                              <p:par>
                                <p:cTn id="136" presetID="1" presetClass="entr" presetSubtype="0" fill="hold" nodeType="withEffect">
                                  <p:stCondLst>
                                    <p:cond delay="500"/>
                                  </p:stCondLst>
                                  <p:childTnLst>
                                    <p:set>
                                      <p:cBhvr>
                                        <p:cTn id="137" dur="1" fill="hold">
                                          <p:stCondLst>
                                            <p:cond delay="0"/>
                                          </p:stCondLst>
                                        </p:cTn>
                                        <p:tgtEl>
                                          <p:spTgt spid="83"/>
                                        </p:tgtEl>
                                        <p:attrNameLst>
                                          <p:attrName>style.visibility</p:attrName>
                                        </p:attrNameLst>
                                      </p:cBhvr>
                                      <p:to>
                                        <p:strVal val="visible"/>
                                      </p:to>
                                    </p:set>
                                  </p:childTnLst>
                                </p:cTn>
                              </p:par>
                              <p:par>
                                <p:cTn id="138" presetID="1" presetClass="entr" presetSubtype="0" fill="hold" nodeType="withEffect">
                                  <p:stCondLst>
                                    <p:cond delay="500"/>
                                  </p:stCondLst>
                                  <p:childTnLst>
                                    <p:set>
                                      <p:cBhvr>
                                        <p:cTn id="139" dur="1" fill="hold">
                                          <p:stCondLst>
                                            <p:cond delay="0"/>
                                          </p:stCondLst>
                                        </p:cTn>
                                        <p:tgtEl>
                                          <p:spTgt spid="84"/>
                                        </p:tgtEl>
                                        <p:attrNameLst>
                                          <p:attrName>style.visibility</p:attrName>
                                        </p:attrNameLst>
                                      </p:cBhvr>
                                      <p:to>
                                        <p:strVal val="visible"/>
                                      </p:to>
                                    </p:set>
                                  </p:childTnLst>
                                </p:cTn>
                              </p:par>
                              <p:par>
                                <p:cTn id="140" presetID="1" presetClass="entr" presetSubtype="0" fill="hold" nodeType="withEffect">
                                  <p:stCondLst>
                                    <p:cond delay="1000"/>
                                  </p:stCondLst>
                                  <p:childTnLst>
                                    <p:set>
                                      <p:cBhvr>
                                        <p:cTn id="141" dur="1" fill="hold">
                                          <p:stCondLst>
                                            <p:cond delay="0"/>
                                          </p:stCondLst>
                                        </p:cTn>
                                        <p:tgtEl>
                                          <p:spTgt spid="85"/>
                                        </p:tgtEl>
                                        <p:attrNameLst>
                                          <p:attrName>style.visibility</p:attrName>
                                        </p:attrNameLst>
                                      </p:cBhvr>
                                      <p:to>
                                        <p:strVal val="visible"/>
                                      </p:to>
                                    </p:set>
                                  </p:childTnLst>
                                </p:cTn>
                              </p:par>
                              <p:par>
                                <p:cTn id="142" presetID="1" presetClass="entr" presetSubtype="0" fill="hold" nodeType="withEffect">
                                  <p:stCondLst>
                                    <p:cond delay="1000"/>
                                  </p:stCondLst>
                                  <p:childTnLst>
                                    <p:set>
                                      <p:cBhvr>
                                        <p:cTn id="143" dur="1" fill="hold">
                                          <p:stCondLst>
                                            <p:cond delay="0"/>
                                          </p:stCondLst>
                                        </p:cTn>
                                        <p:tgtEl>
                                          <p:spTgt spid="86"/>
                                        </p:tgtEl>
                                        <p:attrNameLst>
                                          <p:attrName>style.visibility</p:attrName>
                                        </p:attrNameLst>
                                      </p:cBhvr>
                                      <p:to>
                                        <p:strVal val="visible"/>
                                      </p:to>
                                    </p:set>
                                  </p:childTnLst>
                                </p:cTn>
                              </p:par>
                              <p:par>
                                <p:cTn id="144" presetID="1" presetClass="entr" presetSubtype="0" fill="hold" nodeType="withEffect">
                                  <p:stCondLst>
                                    <p:cond delay="1000"/>
                                  </p:stCondLst>
                                  <p:childTnLst>
                                    <p:set>
                                      <p:cBhvr>
                                        <p:cTn id="145" dur="1" fill="hold">
                                          <p:stCondLst>
                                            <p:cond delay="0"/>
                                          </p:stCondLst>
                                        </p:cTn>
                                        <p:tgtEl>
                                          <p:spTgt spid="87"/>
                                        </p:tgtEl>
                                        <p:attrNameLst>
                                          <p:attrName>style.visibility</p:attrName>
                                        </p:attrNameLst>
                                      </p:cBhvr>
                                      <p:to>
                                        <p:strVal val="visible"/>
                                      </p:to>
                                    </p:set>
                                  </p:childTnLst>
                                </p:cTn>
                              </p:par>
                              <p:par>
                                <p:cTn id="146" presetID="1" presetClass="entr" presetSubtype="0" fill="hold" nodeType="withEffect">
                                  <p:stCondLst>
                                    <p:cond delay="1000"/>
                                  </p:stCondLst>
                                  <p:childTnLst>
                                    <p:set>
                                      <p:cBhvr>
                                        <p:cTn id="147" dur="1" fill="hold">
                                          <p:stCondLst>
                                            <p:cond delay="0"/>
                                          </p:stCondLst>
                                        </p:cTn>
                                        <p:tgtEl>
                                          <p:spTgt spid="88"/>
                                        </p:tgtEl>
                                        <p:attrNameLst>
                                          <p:attrName>style.visibility</p:attrName>
                                        </p:attrNameLst>
                                      </p:cBhvr>
                                      <p:to>
                                        <p:strVal val="visible"/>
                                      </p:to>
                                    </p:set>
                                  </p:childTnLst>
                                </p:cTn>
                              </p:par>
                              <p:par>
                                <p:cTn id="148" presetID="1" presetClass="entr" presetSubtype="0" fill="hold" nodeType="withEffect">
                                  <p:stCondLst>
                                    <p:cond delay="1000"/>
                                  </p:stCondLst>
                                  <p:childTnLst>
                                    <p:set>
                                      <p:cBhvr>
                                        <p:cTn id="149" dur="1" fill="hold">
                                          <p:stCondLst>
                                            <p:cond delay="0"/>
                                          </p:stCondLst>
                                        </p:cTn>
                                        <p:tgtEl>
                                          <p:spTgt spid="89"/>
                                        </p:tgtEl>
                                        <p:attrNameLst>
                                          <p:attrName>style.visibility</p:attrName>
                                        </p:attrNameLst>
                                      </p:cBhvr>
                                      <p:to>
                                        <p:strVal val="visible"/>
                                      </p:to>
                                    </p:set>
                                  </p:childTnLst>
                                </p:cTn>
                              </p:par>
                              <p:par>
                                <p:cTn id="150" presetID="1" presetClass="entr" presetSubtype="0" fill="hold" nodeType="withEffect">
                                  <p:stCondLst>
                                    <p:cond delay="1000"/>
                                  </p:stCondLst>
                                  <p:childTnLst>
                                    <p:set>
                                      <p:cBhvr>
                                        <p:cTn id="151" dur="1" fill="hold">
                                          <p:stCondLst>
                                            <p:cond delay="0"/>
                                          </p:stCondLst>
                                        </p:cTn>
                                        <p:tgtEl>
                                          <p:spTgt spid="90"/>
                                        </p:tgtEl>
                                        <p:attrNameLst>
                                          <p:attrName>style.visibility</p:attrName>
                                        </p:attrNameLst>
                                      </p:cBhvr>
                                      <p:to>
                                        <p:strVal val="visible"/>
                                      </p:to>
                                    </p:set>
                                  </p:childTnLst>
                                </p:cTn>
                              </p:par>
                              <p:par>
                                <p:cTn id="152" presetID="1" presetClass="entr" presetSubtype="0" fill="hold" nodeType="withEffect">
                                  <p:stCondLst>
                                    <p:cond delay="1000"/>
                                  </p:stCondLst>
                                  <p:childTnLst>
                                    <p:set>
                                      <p:cBhvr>
                                        <p:cTn id="153" dur="1" fill="hold">
                                          <p:stCondLst>
                                            <p:cond delay="0"/>
                                          </p:stCondLst>
                                        </p:cTn>
                                        <p:tgtEl>
                                          <p:spTgt spid="91"/>
                                        </p:tgtEl>
                                        <p:attrNameLst>
                                          <p:attrName>style.visibility</p:attrName>
                                        </p:attrNameLst>
                                      </p:cBhvr>
                                      <p:to>
                                        <p:strVal val="visible"/>
                                      </p:to>
                                    </p:set>
                                  </p:childTnLst>
                                </p:cTn>
                              </p:par>
                              <p:par>
                                <p:cTn id="154" presetID="1" presetClass="entr" presetSubtype="0" fill="hold" nodeType="withEffect">
                                  <p:stCondLst>
                                    <p:cond delay="1000"/>
                                  </p:stCondLst>
                                  <p:childTnLst>
                                    <p:set>
                                      <p:cBhvr>
                                        <p:cTn id="155" dur="1" fill="hold">
                                          <p:stCondLst>
                                            <p:cond delay="0"/>
                                          </p:stCondLst>
                                        </p:cTn>
                                        <p:tgtEl>
                                          <p:spTgt spid="92"/>
                                        </p:tgtEl>
                                        <p:attrNameLst>
                                          <p:attrName>style.visibility</p:attrName>
                                        </p:attrNameLst>
                                      </p:cBhvr>
                                      <p:to>
                                        <p:strVal val="visible"/>
                                      </p:to>
                                    </p:set>
                                  </p:childTnLst>
                                </p:cTn>
                              </p:par>
                              <p:par>
                                <p:cTn id="156" presetID="1" presetClass="entr" presetSubtype="0" fill="hold" nodeType="withEffect">
                                  <p:stCondLst>
                                    <p:cond delay="1000"/>
                                  </p:stCondLst>
                                  <p:childTnLst>
                                    <p:set>
                                      <p:cBhvr>
                                        <p:cTn id="157" dur="1" fill="hold">
                                          <p:stCondLst>
                                            <p:cond delay="0"/>
                                          </p:stCondLst>
                                        </p:cTn>
                                        <p:tgtEl>
                                          <p:spTgt spid="93"/>
                                        </p:tgtEl>
                                        <p:attrNameLst>
                                          <p:attrName>style.visibility</p:attrName>
                                        </p:attrNameLst>
                                      </p:cBhvr>
                                      <p:to>
                                        <p:strVal val="visible"/>
                                      </p:to>
                                    </p:set>
                                  </p:childTnLst>
                                </p:cTn>
                              </p:par>
                              <p:par>
                                <p:cTn id="158" presetID="1" presetClass="entr" presetSubtype="0" fill="hold" nodeType="withEffect">
                                  <p:stCondLst>
                                    <p:cond delay="1000"/>
                                  </p:stCondLst>
                                  <p:childTnLst>
                                    <p:set>
                                      <p:cBhvr>
                                        <p:cTn id="159" dur="1" fill="hold">
                                          <p:stCondLst>
                                            <p:cond delay="0"/>
                                          </p:stCondLst>
                                        </p:cTn>
                                        <p:tgtEl>
                                          <p:spTgt spid="94"/>
                                        </p:tgtEl>
                                        <p:attrNameLst>
                                          <p:attrName>style.visibility</p:attrName>
                                        </p:attrNameLst>
                                      </p:cBhvr>
                                      <p:to>
                                        <p:strVal val="visible"/>
                                      </p:to>
                                    </p:set>
                                  </p:childTnLst>
                                </p:cTn>
                              </p:par>
                              <p:par>
                                <p:cTn id="160" presetID="1" presetClass="entr" presetSubtype="0" fill="hold" nodeType="withEffect">
                                  <p:stCondLst>
                                    <p:cond delay="1000"/>
                                  </p:stCondLst>
                                  <p:childTnLst>
                                    <p:set>
                                      <p:cBhvr>
                                        <p:cTn id="161" dur="1" fill="hold">
                                          <p:stCondLst>
                                            <p:cond delay="0"/>
                                          </p:stCondLst>
                                        </p:cTn>
                                        <p:tgtEl>
                                          <p:spTgt spid="95"/>
                                        </p:tgtEl>
                                        <p:attrNameLst>
                                          <p:attrName>style.visibility</p:attrName>
                                        </p:attrNameLst>
                                      </p:cBhvr>
                                      <p:to>
                                        <p:strVal val="visible"/>
                                      </p:to>
                                    </p:set>
                                  </p:childTnLst>
                                </p:cTn>
                              </p:par>
                              <p:par>
                                <p:cTn id="162" presetID="1" presetClass="entr" presetSubtype="0" fill="hold" nodeType="withEffect">
                                  <p:stCondLst>
                                    <p:cond delay="1000"/>
                                  </p:stCondLst>
                                  <p:childTnLst>
                                    <p:set>
                                      <p:cBhvr>
                                        <p:cTn id="163" dur="1" fill="hold">
                                          <p:stCondLst>
                                            <p:cond delay="0"/>
                                          </p:stCondLst>
                                        </p:cTn>
                                        <p:tgtEl>
                                          <p:spTgt spid="96"/>
                                        </p:tgtEl>
                                        <p:attrNameLst>
                                          <p:attrName>style.visibility</p:attrName>
                                        </p:attrNameLst>
                                      </p:cBhvr>
                                      <p:to>
                                        <p:strVal val="visible"/>
                                      </p:to>
                                    </p:set>
                                  </p:childTnLst>
                                </p:cTn>
                              </p:par>
                              <p:par>
                                <p:cTn id="164" presetID="1" presetClass="entr" presetSubtype="0" fill="hold" nodeType="withEffect">
                                  <p:stCondLst>
                                    <p:cond delay="1000"/>
                                  </p:stCondLst>
                                  <p:childTnLst>
                                    <p:set>
                                      <p:cBhvr>
                                        <p:cTn id="165" dur="1" fill="hold">
                                          <p:stCondLst>
                                            <p:cond delay="0"/>
                                          </p:stCondLst>
                                        </p:cTn>
                                        <p:tgtEl>
                                          <p:spTgt spid="97"/>
                                        </p:tgtEl>
                                        <p:attrNameLst>
                                          <p:attrName>style.visibility</p:attrName>
                                        </p:attrNameLst>
                                      </p:cBhvr>
                                      <p:to>
                                        <p:strVal val="visible"/>
                                      </p:to>
                                    </p:set>
                                  </p:childTnLst>
                                </p:cTn>
                              </p:par>
                              <p:par>
                                <p:cTn id="166" presetID="1" presetClass="entr" presetSubtype="0" fill="hold" nodeType="withEffect">
                                  <p:stCondLst>
                                    <p:cond delay="1000"/>
                                  </p:stCondLst>
                                  <p:childTnLst>
                                    <p:set>
                                      <p:cBhvr>
                                        <p:cTn id="167" dur="1" fill="hold">
                                          <p:stCondLst>
                                            <p:cond delay="0"/>
                                          </p:stCondLst>
                                        </p:cTn>
                                        <p:tgtEl>
                                          <p:spTgt spid="98"/>
                                        </p:tgtEl>
                                        <p:attrNameLst>
                                          <p:attrName>style.visibility</p:attrName>
                                        </p:attrNameLst>
                                      </p:cBhvr>
                                      <p:to>
                                        <p:strVal val="visible"/>
                                      </p:to>
                                    </p:set>
                                  </p:childTnLst>
                                </p:cTn>
                              </p:par>
                              <p:par>
                                <p:cTn id="168" presetID="1" presetClass="entr" presetSubtype="0" fill="hold" nodeType="withEffect">
                                  <p:stCondLst>
                                    <p:cond delay="1000"/>
                                  </p:stCondLst>
                                  <p:childTnLst>
                                    <p:set>
                                      <p:cBhvr>
                                        <p:cTn id="169" dur="1" fill="hold">
                                          <p:stCondLst>
                                            <p:cond delay="0"/>
                                          </p:stCondLst>
                                        </p:cTn>
                                        <p:tgtEl>
                                          <p:spTgt spid="99"/>
                                        </p:tgtEl>
                                        <p:attrNameLst>
                                          <p:attrName>style.visibility</p:attrName>
                                        </p:attrNameLst>
                                      </p:cBhvr>
                                      <p:to>
                                        <p:strVal val="visible"/>
                                      </p:to>
                                    </p:set>
                                  </p:childTnLst>
                                </p:cTn>
                              </p:par>
                              <p:par>
                                <p:cTn id="170" presetID="1" presetClass="entr" presetSubtype="0" fill="hold" nodeType="withEffect">
                                  <p:stCondLst>
                                    <p:cond delay="1000"/>
                                  </p:stCondLst>
                                  <p:childTnLst>
                                    <p:set>
                                      <p:cBhvr>
                                        <p:cTn id="171" dur="1" fill="hold">
                                          <p:stCondLst>
                                            <p:cond delay="0"/>
                                          </p:stCondLst>
                                        </p:cTn>
                                        <p:tgtEl>
                                          <p:spTgt spid="100"/>
                                        </p:tgtEl>
                                        <p:attrNameLst>
                                          <p:attrName>style.visibility</p:attrName>
                                        </p:attrNameLst>
                                      </p:cBhvr>
                                      <p:to>
                                        <p:strVal val="visible"/>
                                      </p:to>
                                    </p:set>
                                  </p:childTnLst>
                                </p:cTn>
                              </p:par>
                              <p:par>
                                <p:cTn id="172" presetID="1" presetClass="entr" presetSubtype="0" fill="hold" nodeType="withEffect">
                                  <p:stCondLst>
                                    <p:cond delay="1000"/>
                                  </p:stCondLst>
                                  <p:childTnLst>
                                    <p:set>
                                      <p:cBhvr>
                                        <p:cTn id="173" dur="1" fill="hold">
                                          <p:stCondLst>
                                            <p:cond delay="0"/>
                                          </p:stCondLst>
                                        </p:cTn>
                                        <p:tgtEl>
                                          <p:spTgt spid="101"/>
                                        </p:tgtEl>
                                        <p:attrNameLst>
                                          <p:attrName>style.visibility</p:attrName>
                                        </p:attrNameLst>
                                      </p:cBhvr>
                                      <p:to>
                                        <p:strVal val="visible"/>
                                      </p:to>
                                    </p:set>
                                  </p:childTnLst>
                                </p:cTn>
                              </p:par>
                              <p:par>
                                <p:cTn id="174" presetID="1" presetClass="entr" presetSubtype="0" fill="hold" nodeType="withEffect">
                                  <p:stCondLst>
                                    <p:cond delay="1000"/>
                                  </p:stCondLst>
                                  <p:childTnLst>
                                    <p:set>
                                      <p:cBhvr>
                                        <p:cTn id="175" dur="1" fill="hold">
                                          <p:stCondLst>
                                            <p:cond delay="0"/>
                                          </p:stCondLst>
                                        </p:cTn>
                                        <p:tgtEl>
                                          <p:spTgt spid="102"/>
                                        </p:tgtEl>
                                        <p:attrNameLst>
                                          <p:attrName>style.visibility</p:attrName>
                                        </p:attrNameLst>
                                      </p:cBhvr>
                                      <p:to>
                                        <p:strVal val="visible"/>
                                      </p:to>
                                    </p:set>
                                  </p:childTnLst>
                                </p:cTn>
                              </p:par>
                              <p:par>
                                <p:cTn id="176" presetID="1" presetClass="entr" presetSubtype="0" fill="hold" nodeType="withEffect">
                                  <p:stCondLst>
                                    <p:cond delay="1000"/>
                                  </p:stCondLst>
                                  <p:childTnLst>
                                    <p:set>
                                      <p:cBhvr>
                                        <p:cTn id="177" dur="1" fill="hold">
                                          <p:stCondLst>
                                            <p:cond delay="0"/>
                                          </p:stCondLst>
                                        </p:cTn>
                                        <p:tgtEl>
                                          <p:spTgt spid="103"/>
                                        </p:tgtEl>
                                        <p:attrNameLst>
                                          <p:attrName>style.visibility</p:attrName>
                                        </p:attrNameLst>
                                      </p:cBhvr>
                                      <p:to>
                                        <p:strVal val="visible"/>
                                      </p:to>
                                    </p:set>
                                  </p:childTnLst>
                                </p:cTn>
                              </p:par>
                              <p:par>
                                <p:cTn id="178" presetID="1" presetClass="entr" presetSubtype="0" fill="hold" nodeType="withEffect">
                                  <p:stCondLst>
                                    <p:cond delay="1000"/>
                                  </p:stCondLst>
                                  <p:childTnLst>
                                    <p:set>
                                      <p:cBhvr>
                                        <p:cTn id="179" dur="1" fill="hold">
                                          <p:stCondLst>
                                            <p:cond delay="0"/>
                                          </p:stCondLst>
                                        </p:cTn>
                                        <p:tgtEl>
                                          <p:spTgt spid="104"/>
                                        </p:tgtEl>
                                        <p:attrNameLst>
                                          <p:attrName>style.visibility</p:attrName>
                                        </p:attrNameLst>
                                      </p:cBhvr>
                                      <p:to>
                                        <p:strVal val="visible"/>
                                      </p:to>
                                    </p:set>
                                  </p:childTnLst>
                                </p:cTn>
                              </p:par>
                              <p:par>
                                <p:cTn id="180" presetID="1" presetClass="entr" presetSubtype="0" fill="hold" nodeType="withEffect">
                                  <p:stCondLst>
                                    <p:cond delay="1000"/>
                                  </p:stCondLst>
                                  <p:childTnLst>
                                    <p:set>
                                      <p:cBhvr>
                                        <p:cTn id="181" dur="1" fill="hold">
                                          <p:stCondLst>
                                            <p:cond delay="0"/>
                                          </p:stCondLst>
                                        </p:cTn>
                                        <p:tgtEl>
                                          <p:spTgt spid="105"/>
                                        </p:tgtEl>
                                        <p:attrNameLst>
                                          <p:attrName>style.visibility</p:attrName>
                                        </p:attrNameLst>
                                      </p:cBhvr>
                                      <p:to>
                                        <p:strVal val="visible"/>
                                      </p:to>
                                    </p:set>
                                  </p:childTnLst>
                                </p:cTn>
                              </p:par>
                              <p:par>
                                <p:cTn id="182" presetID="1" presetClass="entr" presetSubtype="0" fill="hold" nodeType="withEffect">
                                  <p:stCondLst>
                                    <p:cond delay="1500"/>
                                  </p:stCondLst>
                                  <p:childTnLst>
                                    <p:set>
                                      <p:cBhvr>
                                        <p:cTn id="183" dur="1" fill="hold">
                                          <p:stCondLst>
                                            <p:cond delay="0"/>
                                          </p:stCondLst>
                                        </p:cTn>
                                        <p:tgtEl>
                                          <p:spTgt spid="106"/>
                                        </p:tgtEl>
                                        <p:attrNameLst>
                                          <p:attrName>style.visibility</p:attrName>
                                        </p:attrNameLst>
                                      </p:cBhvr>
                                      <p:to>
                                        <p:strVal val="visible"/>
                                      </p:to>
                                    </p:set>
                                  </p:childTnLst>
                                </p:cTn>
                              </p:par>
                              <p:par>
                                <p:cTn id="184" presetID="1" presetClass="entr" presetSubtype="0" fill="hold" nodeType="withEffect">
                                  <p:stCondLst>
                                    <p:cond delay="1500"/>
                                  </p:stCondLst>
                                  <p:childTnLst>
                                    <p:set>
                                      <p:cBhvr>
                                        <p:cTn id="185" dur="1" fill="hold">
                                          <p:stCondLst>
                                            <p:cond delay="0"/>
                                          </p:stCondLst>
                                        </p:cTn>
                                        <p:tgtEl>
                                          <p:spTgt spid="109"/>
                                        </p:tgtEl>
                                        <p:attrNameLst>
                                          <p:attrName>style.visibility</p:attrName>
                                        </p:attrNameLst>
                                      </p:cBhvr>
                                      <p:to>
                                        <p:strVal val="visible"/>
                                      </p:to>
                                    </p:set>
                                  </p:childTnLst>
                                </p:cTn>
                              </p:par>
                              <p:par>
                                <p:cTn id="186" presetID="1" presetClass="entr" presetSubtype="0" fill="hold" nodeType="withEffect">
                                  <p:stCondLst>
                                    <p:cond delay="1500"/>
                                  </p:stCondLst>
                                  <p:childTnLst>
                                    <p:set>
                                      <p:cBhvr>
                                        <p:cTn id="187" dur="1" fill="hold">
                                          <p:stCondLst>
                                            <p:cond delay="0"/>
                                          </p:stCondLst>
                                        </p:cTn>
                                        <p:tgtEl>
                                          <p:spTgt spid="117"/>
                                        </p:tgtEl>
                                        <p:attrNameLst>
                                          <p:attrName>style.visibility</p:attrName>
                                        </p:attrNameLst>
                                      </p:cBhvr>
                                      <p:to>
                                        <p:strVal val="visible"/>
                                      </p:to>
                                    </p:set>
                                  </p:childTnLst>
                                </p:cTn>
                              </p:par>
                              <p:par>
                                <p:cTn id="188" presetID="1" presetClass="entr" presetSubtype="0" fill="hold" nodeType="withEffect">
                                  <p:stCondLst>
                                    <p:cond delay="1500"/>
                                  </p:stCondLst>
                                  <p:childTnLst>
                                    <p:set>
                                      <p:cBhvr>
                                        <p:cTn id="189" dur="1" fill="hold">
                                          <p:stCondLst>
                                            <p:cond delay="0"/>
                                          </p:stCondLst>
                                        </p:cTn>
                                        <p:tgtEl>
                                          <p:spTgt spid="118"/>
                                        </p:tgtEl>
                                        <p:attrNameLst>
                                          <p:attrName>style.visibility</p:attrName>
                                        </p:attrNameLst>
                                      </p:cBhvr>
                                      <p:to>
                                        <p:strVal val="visible"/>
                                      </p:to>
                                    </p:set>
                                  </p:childTnLst>
                                </p:cTn>
                              </p:par>
                              <p:par>
                                <p:cTn id="190" presetID="1" presetClass="entr" presetSubtype="0" fill="hold" nodeType="withEffect">
                                  <p:stCondLst>
                                    <p:cond delay="1500"/>
                                  </p:stCondLst>
                                  <p:childTnLst>
                                    <p:set>
                                      <p:cBhvr>
                                        <p:cTn id="191" dur="1" fill="hold">
                                          <p:stCondLst>
                                            <p:cond delay="0"/>
                                          </p:stCondLst>
                                        </p:cTn>
                                        <p:tgtEl>
                                          <p:spTgt spid="119"/>
                                        </p:tgtEl>
                                        <p:attrNameLst>
                                          <p:attrName>style.visibility</p:attrName>
                                        </p:attrNameLst>
                                      </p:cBhvr>
                                      <p:to>
                                        <p:strVal val="visible"/>
                                      </p:to>
                                    </p:set>
                                  </p:childTnLst>
                                </p:cTn>
                              </p:par>
                              <p:par>
                                <p:cTn id="192" presetID="1" presetClass="entr" presetSubtype="0" fill="hold" nodeType="withEffect">
                                  <p:stCondLst>
                                    <p:cond delay="1500"/>
                                  </p:stCondLst>
                                  <p:childTnLst>
                                    <p:set>
                                      <p:cBhvr>
                                        <p:cTn id="193" dur="1" fill="hold">
                                          <p:stCondLst>
                                            <p:cond delay="0"/>
                                          </p:stCondLst>
                                        </p:cTn>
                                        <p:tgtEl>
                                          <p:spTgt spid="120"/>
                                        </p:tgtEl>
                                        <p:attrNameLst>
                                          <p:attrName>style.visibility</p:attrName>
                                        </p:attrNameLst>
                                      </p:cBhvr>
                                      <p:to>
                                        <p:strVal val="visible"/>
                                      </p:to>
                                    </p:set>
                                  </p:childTnLst>
                                </p:cTn>
                              </p:par>
                              <p:par>
                                <p:cTn id="194" presetID="1" presetClass="entr" presetSubtype="0" fill="hold" nodeType="withEffect">
                                  <p:stCondLst>
                                    <p:cond delay="1500"/>
                                  </p:stCondLst>
                                  <p:childTnLst>
                                    <p:set>
                                      <p:cBhvr>
                                        <p:cTn id="195" dur="1" fill="hold">
                                          <p:stCondLst>
                                            <p:cond delay="0"/>
                                          </p:stCondLst>
                                        </p:cTn>
                                        <p:tgtEl>
                                          <p:spTgt spid="121"/>
                                        </p:tgtEl>
                                        <p:attrNameLst>
                                          <p:attrName>style.visibility</p:attrName>
                                        </p:attrNameLst>
                                      </p:cBhvr>
                                      <p:to>
                                        <p:strVal val="visible"/>
                                      </p:to>
                                    </p:set>
                                  </p:childTnLst>
                                </p:cTn>
                              </p:par>
                              <p:par>
                                <p:cTn id="196" presetID="1" presetClass="entr" presetSubtype="0" fill="hold" nodeType="withEffect">
                                  <p:stCondLst>
                                    <p:cond delay="1500"/>
                                  </p:stCondLst>
                                  <p:childTnLst>
                                    <p:set>
                                      <p:cBhvr>
                                        <p:cTn id="197" dur="1" fill="hold">
                                          <p:stCondLst>
                                            <p:cond delay="0"/>
                                          </p:stCondLst>
                                        </p:cTn>
                                        <p:tgtEl>
                                          <p:spTgt spid="123"/>
                                        </p:tgtEl>
                                        <p:attrNameLst>
                                          <p:attrName>style.visibility</p:attrName>
                                        </p:attrNameLst>
                                      </p:cBhvr>
                                      <p:to>
                                        <p:strVal val="visible"/>
                                      </p:to>
                                    </p:set>
                                  </p:childTnLst>
                                </p:cTn>
                              </p:par>
                              <p:par>
                                <p:cTn id="198" presetID="1" presetClass="entr" presetSubtype="0" fill="hold" nodeType="withEffect">
                                  <p:stCondLst>
                                    <p:cond delay="1500"/>
                                  </p:stCondLst>
                                  <p:childTnLst>
                                    <p:set>
                                      <p:cBhvr>
                                        <p:cTn id="199" dur="1" fill="hold">
                                          <p:stCondLst>
                                            <p:cond delay="0"/>
                                          </p:stCondLst>
                                        </p:cTn>
                                        <p:tgtEl>
                                          <p:spTgt spid="125"/>
                                        </p:tgtEl>
                                        <p:attrNameLst>
                                          <p:attrName>style.visibility</p:attrName>
                                        </p:attrNameLst>
                                      </p:cBhvr>
                                      <p:to>
                                        <p:strVal val="visible"/>
                                      </p:to>
                                    </p:set>
                                  </p:childTnLst>
                                </p:cTn>
                              </p:par>
                              <p:par>
                                <p:cTn id="200" presetID="1" presetClass="entr" presetSubtype="0" fill="hold" nodeType="withEffect">
                                  <p:stCondLst>
                                    <p:cond delay="1500"/>
                                  </p:stCondLst>
                                  <p:childTnLst>
                                    <p:set>
                                      <p:cBhvr>
                                        <p:cTn id="201" dur="1" fill="hold">
                                          <p:stCondLst>
                                            <p:cond delay="0"/>
                                          </p:stCondLst>
                                        </p:cTn>
                                        <p:tgtEl>
                                          <p:spTgt spid="132"/>
                                        </p:tgtEl>
                                        <p:attrNameLst>
                                          <p:attrName>style.visibility</p:attrName>
                                        </p:attrNameLst>
                                      </p:cBhvr>
                                      <p:to>
                                        <p:strVal val="visible"/>
                                      </p:to>
                                    </p:set>
                                  </p:childTnLst>
                                </p:cTn>
                              </p:par>
                              <p:par>
                                <p:cTn id="202" presetID="1" presetClass="entr" presetSubtype="0" fill="hold" nodeType="withEffect">
                                  <p:stCondLst>
                                    <p:cond delay="1500"/>
                                  </p:stCondLst>
                                  <p:childTnLst>
                                    <p:set>
                                      <p:cBhvr>
                                        <p:cTn id="203" dur="1" fill="hold">
                                          <p:stCondLst>
                                            <p:cond delay="0"/>
                                          </p:stCondLst>
                                        </p:cTn>
                                        <p:tgtEl>
                                          <p:spTgt spid="133"/>
                                        </p:tgtEl>
                                        <p:attrNameLst>
                                          <p:attrName>style.visibility</p:attrName>
                                        </p:attrNameLst>
                                      </p:cBhvr>
                                      <p:to>
                                        <p:strVal val="visible"/>
                                      </p:to>
                                    </p:set>
                                  </p:childTnLst>
                                </p:cTn>
                              </p:par>
                              <p:par>
                                <p:cTn id="204" presetID="1" presetClass="entr" presetSubtype="0" fill="hold" nodeType="withEffect">
                                  <p:stCondLst>
                                    <p:cond delay="1500"/>
                                  </p:stCondLst>
                                  <p:childTnLst>
                                    <p:set>
                                      <p:cBhvr>
                                        <p:cTn id="205" dur="1" fill="hold">
                                          <p:stCondLst>
                                            <p:cond delay="0"/>
                                          </p:stCondLst>
                                        </p:cTn>
                                        <p:tgtEl>
                                          <p:spTgt spid="134"/>
                                        </p:tgtEl>
                                        <p:attrNameLst>
                                          <p:attrName>style.visibility</p:attrName>
                                        </p:attrNameLst>
                                      </p:cBhvr>
                                      <p:to>
                                        <p:strVal val="visible"/>
                                      </p:to>
                                    </p:set>
                                  </p:childTnLst>
                                </p:cTn>
                              </p:par>
                              <p:par>
                                <p:cTn id="206" presetID="1" presetClass="entr" presetSubtype="0" fill="hold" nodeType="withEffect">
                                  <p:stCondLst>
                                    <p:cond delay="1500"/>
                                  </p:stCondLst>
                                  <p:childTnLst>
                                    <p:set>
                                      <p:cBhvr>
                                        <p:cTn id="207" dur="1" fill="hold">
                                          <p:stCondLst>
                                            <p:cond delay="0"/>
                                          </p:stCondLst>
                                        </p:cTn>
                                        <p:tgtEl>
                                          <p:spTgt spid="135"/>
                                        </p:tgtEl>
                                        <p:attrNameLst>
                                          <p:attrName>style.visibility</p:attrName>
                                        </p:attrNameLst>
                                      </p:cBhvr>
                                      <p:to>
                                        <p:strVal val="visible"/>
                                      </p:to>
                                    </p:set>
                                  </p:childTnLst>
                                </p:cTn>
                              </p:par>
                              <p:par>
                                <p:cTn id="208" presetID="1" presetClass="entr" presetSubtype="0" fill="hold" nodeType="withEffect">
                                  <p:stCondLst>
                                    <p:cond delay="1500"/>
                                  </p:stCondLst>
                                  <p:childTnLst>
                                    <p:set>
                                      <p:cBhvr>
                                        <p:cTn id="209" dur="1" fill="hold">
                                          <p:stCondLst>
                                            <p:cond delay="0"/>
                                          </p:stCondLst>
                                        </p:cTn>
                                        <p:tgtEl>
                                          <p:spTgt spid="136"/>
                                        </p:tgtEl>
                                        <p:attrNameLst>
                                          <p:attrName>style.visibility</p:attrName>
                                        </p:attrNameLst>
                                      </p:cBhvr>
                                      <p:to>
                                        <p:strVal val="visible"/>
                                      </p:to>
                                    </p:set>
                                  </p:childTnLst>
                                </p:cTn>
                              </p:par>
                              <p:par>
                                <p:cTn id="210" presetID="1" presetClass="entr" presetSubtype="0" fill="hold" nodeType="withEffect">
                                  <p:stCondLst>
                                    <p:cond delay="1500"/>
                                  </p:stCondLst>
                                  <p:childTnLst>
                                    <p:set>
                                      <p:cBhvr>
                                        <p:cTn id="211" dur="1" fill="hold">
                                          <p:stCondLst>
                                            <p:cond delay="0"/>
                                          </p:stCondLst>
                                        </p:cTn>
                                        <p:tgtEl>
                                          <p:spTgt spid="137"/>
                                        </p:tgtEl>
                                        <p:attrNameLst>
                                          <p:attrName>style.visibility</p:attrName>
                                        </p:attrNameLst>
                                      </p:cBhvr>
                                      <p:to>
                                        <p:strVal val="visible"/>
                                      </p:to>
                                    </p:set>
                                  </p:childTnLst>
                                </p:cTn>
                              </p:par>
                              <p:par>
                                <p:cTn id="212" presetID="1" presetClass="entr" presetSubtype="0" fill="hold" nodeType="withEffect">
                                  <p:stCondLst>
                                    <p:cond delay="1500"/>
                                  </p:stCondLst>
                                  <p:childTnLst>
                                    <p:set>
                                      <p:cBhvr>
                                        <p:cTn id="213" dur="1" fill="hold">
                                          <p:stCondLst>
                                            <p:cond delay="0"/>
                                          </p:stCondLst>
                                        </p:cTn>
                                        <p:tgtEl>
                                          <p:spTgt spid="138"/>
                                        </p:tgtEl>
                                        <p:attrNameLst>
                                          <p:attrName>style.visibility</p:attrName>
                                        </p:attrNameLst>
                                      </p:cBhvr>
                                      <p:to>
                                        <p:strVal val="visible"/>
                                      </p:to>
                                    </p:set>
                                  </p:childTnLst>
                                </p:cTn>
                              </p:par>
                              <p:par>
                                <p:cTn id="214" presetID="1" presetClass="entr" presetSubtype="0" fill="hold" nodeType="withEffect">
                                  <p:stCondLst>
                                    <p:cond delay="1500"/>
                                  </p:stCondLst>
                                  <p:childTnLst>
                                    <p:set>
                                      <p:cBhvr>
                                        <p:cTn id="215" dur="1" fill="hold">
                                          <p:stCondLst>
                                            <p:cond delay="0"/>
                                          </p:stCondLst>
                                        </p:cTn>
                                        <p:tgtEl>
                                          <p:spTgt spid="139"/>
                                        </p:tgtEl>
                                        <p:attrNameLst>
                                          <p:attrName>style.visibility</p:attrName>
                                        </p:attrNameLst>
                                      </p:cBhvr>
                                      <p:to>
                                        <p:strVal val="visible"/>
                                      </p:to>
                                    </p:set>
                                  </p:childTnLst>
                                </p:cTn>
                              </p:par>
                              <p:par>
                                <p:cTn id="216" presetID="1" presetClass="entr" presetSubtype="0" fill="hold" nodeType="withEffect">
                                  <p:stCondLst>
                                    <p:cond delay="1500"/>
                                  </p:stCondLst>
                                  <p:childTnLst>
                                    <p:set>
                                      <p:cBhvr>
                                        <p:cTn id="217" dur="1" fill="hold">
                                          <p:stCondLst>
                                            <p:cond delay="0"/>
                                          </p:stCondLst>
                                        </p:cTn>
                                        <p:tgtEl>
                                          <p:spTgt spid="140"/>
                                        </p:tgtEl>
                                        <p:attrNameLst>
                                          <p:attrName>style.visibility</p:attrName>
                                        </p:attrNameLst>
                                      </p:cBhvr>
                                      <p:to>
                                        <p:strVal val="visible"/>
                                      </p:to>
                                    </p:set>
                                  </p:childTnLst>
                                </p:cTn>
                              </p:par>
                              <p:par>
                                <p:cTn id="218" presetID="1" presetClass="entr" presetSubtype="0" fill="hold" nodeType="withEffect">
                                  <p:stCondLst>
                                    <p:cond delay="1500"/>
                                  </p:stCondLst>
                                  <p:childTnLst>
                                    <p:set>
                                      <p:cBhvr>
                                        <p:cTn id="219" dur="1" fill="hold">
                                          <p:stCondLst>
                                            <p:cond delay="0"/>
                                          </p:stCondLst>
                                        </p:cTn>
                                        <p:tgtEl>
                                          <p:spTgt spid="141"/>
                                        </p:tgtEl>
                                        <p:attrNameLst>
                                          <p:attrName>style.visibility</p:attrName>
                                        </p:attrNameLst>
                                      </p:cBhvr>
                                      <p:to>
                                        <p:strVal val="visible"/>
                                      </p:to>
                                    </p:set>
                                  </p:childTnLst>
                                </p:cTn>
                              </p:par>
                              <p:par>
                                <p:cTn id="220" presetID="1" presetClass="entr" presetSubtype="0" fill="hold" nodeType="withEffect">
                                  <p:stCondLst>
                                    <p:cond delay="1500"/>
                                  </p:stCondLst>
                                  <p:childTnLst>
                                    <p:set>
                                      <p:cBhvr>
                                        <p:cTn id="221" dur="1" fill="hold">
                                          <p:stCondLst>
                                            <p:cond delay="0"/>
                                          </p:stCondLst>
                                        </p:cTn>
                                        <p:tgtEl>
                                          <p:spTgt spid="143"/>
                                        </p:tgtEl>
                                        <p:attrNameLst>
                                          <p:attrName>style.visibility</p:attrName>
                                        </p:attrNameLst>
                                      </p:cBhvr>
                                      <p:to>
                                        <p:strVal val="visible"/>
                                      </p:to>
                                    </p:set>
                                  </p:childTnLst>
                                </p:cTn>
                              </p:par>
                              <p:par>
                                <p:cTn id="222" presetID="1" presetClass="entr" presetSubtype="0" fill="hold" nodeType="withEffect">
                                  <p:stCondLst>
                                    <p:cond delay="1500"/>
                                  </p:stCondLst>
                                  <p:childTnLst>
                                    <p:set>
                                      <p:cBhvr>
                                        <p:cTn id="223" dur="1" fill="hold">
                                          <p:stCondLst>
                                            <p:cond delay="0"/>
                                          </p:stCondLst>
                                        </p:cTn>
                                        <p:tgtEl>
                                          <p:spTgt spid="145"/>
                                        </p:tgtEl>
                                        <p:attrNameLst>
                                          <p:attrName>style.visibility</p:attrName>
                                        </p:attrNameLst>
                                      </p:cBhvr>
                                      <p:to>
                                        <p:strVal val="visible"/>
                                      </p:to>
                                    </p:set>
                                  </p:childTnLst>
                                </p:cTn>
                              </p:par>
                              <p:par>
                                <p:cTn id="224" presetID="1" presetClass="entr" presetSubtype="0" fill="hold" nodeType="withEffect">
                                  <p:stCondLst>
                                    <p:cond delay="1500"/>
                                  </p:stCondLst>
                                  <p:childTnLst>
                                    <p:set>
                                      <p:cBhvr>
                                        <p:cTn id="225" dur="1" fill="hold">
                                          <p:stCondLst>
                                            <p:cond delay="0"/>
                                          </p:stCondLst>
                                        </p:cTn>
                                        <p:tgtEl>
                                          <p:spTgt spid="146"/>
                                        </p:tgtEl>
                                        <p:attrNameLst>
                                          <p:attrName>style.visibility</p:attrName>
                                        </p:attrNameLst>
                                      </p:cBhvr>
                                      <p:to>
                                        <p:strVal val="visible"/>
                                      </p:to>
                                    </p:set>
                                  </p:childTnLst>
                                </p:cTn>
                              </p:par>
                              <p:par>
                                <p:cTn id="226" presetID="1" presetClass="entr" presetSubtype="0" fill="hold" nodeType="withEffect">
                                  <p:stCondLst>
                                    <p:cond delay="1500"/>
                                  </p:stCondLst>
                                  <p:childTnLst>
                                    <p:set>
                                      <p:cBhvr>
                                        <p:cTn id="227" dur="1" fill="hold">
                                          <p:stCondLst>
                                            <p:cond delay="0"/>
                                          </p:stCondLst>
                                        </p:cTn>
                                        <p:tgtEl>
                                          <p:spTgt spid="152"/>
                                        </p:tgtEl>
                                        <p:attrNameLst>
                                          <p:attrName>style.visibility</p:attrName>
                                        </p:attrNameLst>
                                      </p:cBhvr>
                                      <p:to>
                                        <p:strVal val="visible"/>
                                      </p:to>
                                    </p:set>
                                  </p:childTnLst>
                                </p:cTn>
                              </p:par>
                              <p:par>
                                <p:cTn id="228" presetID="1" presetClass="entr" presetSubtype="0" fill="hold" nodeType="withEffect">
                                  <p:stCondLst>
                                    <p:cond delay="1500"/>
                                  </p:stCondLst>
                                  <p:childTnLst>
                                    <p:set>
                                      <p:cBhvr>
                                        <p:cTn id="229" dur="1" fill="hold">
                                          <p:stCondLst>
                                            <p:cond delay="0"/>
                                          </p:stCondLst>
                                        </p:cTn>
                                        <p:tgtEl>
                                          <p:spTgt spid="153"/>
                                        </p:tgtEl>
                                        <p:attrNameLst>
                                          <p:attrName>style.visibility</p:attrName>
                                        </p:attrNameLst>
                                      </p:cBhvr>
                                      <p:to>
                                        <p:strVal val="visible"/>
                                      </p:to>
                                    </p:set>
                                  </p:childTnLst>
                                </p:cTn>
                              </p:par>
                              <p:par>
                                <p:cTn id="230" presetID="1" presetClass="entr" presetSubtype="0" fill="hold" nodeType="withEffect">
                                  <p:stCondLst>
                                    <p:cond delay="1500"/>
                                  </p:stCondLst>
                                  <p:childTnLst>
                                    <p:set>
                                      <p:cBhvr>
                                        <p:cTn id="231" dur="1" fill="hold">
                                          <p:stCondLst>
                                            <p:cond delay="0"/>
                                          </p:stCondLst>
                                        </p:cTn>
                                        <p:tgtEl>
                                          <p:spTgt spid="154"/>
                                        </p:tgtEl>
                                        <p:attrNameLst>
                                          <p:attrName>style.visibility</p:attrName>
                                        </p:attrNameLst>
                                      </p:cBhvr>
                                      <p:to>
                                        <p:strVal val="visible"/>
                                      </p:to>
                                    </p:set>
                                  </p:childTnLst>
                                </p:cTn>
                              </p:par>
                              <p:par>
                                <p:cTn id="232" presetID="1" presetClass="entr" presetSubtype="0" fill="hold" nodeType="withEffect">
                                  <p:stCondLst>
                                    <p:cond delay="1500"/>
                                  </p:stCondLst>
                                  <p:childTnLst>
                                    <p:set>
                                      <p:cBhvr>
                                        <p:cTn id="233" dur="1" fill="hold">
                                          <p:stCondLst>
                                            <p:cond delay="0"/>
                                          </p:stCondLst>
                                        </p:cTn>
                                        <p:tgtEl>
                                          <p:spTgt spid="155"/>
                                        </p:tgtEl>
                                        <p:attrNameLst>
                                          <p:attrName>style.visibility</p:attrName>
                                        </p:attrNameLst>
                                      </p:cBhvr>
                                      <p:to>
                                        <p:strVal val="visible"/>
                                      </p:to>
                                    </p:set>
                                  </p:childTnLst>
                                </p:cTn>
                              </p:par>
                              <p:par>
                                <p:cTn id="234" presetID="1" presetClass="entr" presetSubtype="0" fill="hold" nodeType="withEffect">
                                  <p:stCondLst>
                                    <p:cond delay="1500"/>
                                  </p:stCondLst>
                                  <p:childTnLst>
                                    <p:set>
                                      <p:cBhvr>
                                        <p:cTn id="235" dur="1" fill="hold">
                                          <p:stCondLst>
                                            <p:cond delay="0"/>
                                          </p:stCondLst>
                                        </p:cTn>
                                        <p:tgtEl>
                                          <p:spTgt spid="156"/>
                                        </p:tgtEl>
                                        <p:attrNameLst>
                                          <p:attrName>style.visibility</p:attrName>
                                        </p:attrNameLst>
                                      </p:cBhvr>
                                      <p:to>
                                        <p:strVal val="visible"/>
                                      </p:to>
                                    </p:set>
                                  </p:childTnLst>
                                </p:cTn>
                              </p:par>
                              <p:par>
                                <p:cTn id="236" presetID="1" presetClass="entr" presetSubtype="0" fill="hold" nodeType="withEffect">
                                  <p:stCondLst>
                                    <p:cond delay="1500"/>
                                  </p:stCondLst>
                                  <p:childTnLst>
                                    <p:set>
                                      <p:cBhvr>
                                        <p:cTn id="237" dur="1" fill="hold">
                                          <p:stCondLst>
                                            <p:cond delay="0"/>
                                          </p:stCondLst>
                                        </p:cTn>
                                        <p:tgtEl>
                                          <p:spTgt spid="157"/>
                                        </p:tgtEl>
                                        <p:attrNameLst>
                                          <p:attrName>style.visibility</p:attrName>
                                        </p:attrNameLst>
                                      </p:cBhvr>
                                      <p:to>
                                        <p:strVal val="visible"/>
                                      </p:to>
                                    </p:set>
                                  </p:childTnLst>
                                </p:cTn>
                              </p:par>
                              <p:par>
                                <p:cTn id="238" presetID="1" presetClass="entr" presetSubtype="0" fill="hold" nodeType="withEffect">
                                  <p:stCondLst>
                                    <p:cond delay="1500"/>
                                  </p:stCondLst>
                                  <p:childTnLst>
                                    <p:set>
                                      <p:cBhvr>
                                        <p:cTn id="239" dur="1" fill="hold">
                                          <p:stCondLst>
                                            <p:cond delay="0"/>
                                          </p:stCondLst>
                                        </p:cTn>
                                        <p:tgtEl>
                                          <p:spTgt spid="158"/>
                                        </p:tgtEl>
                                        <p:attrNameLst>
                                          <p:attrName>style.visibility</p:attrName>
                                        </p:attrNameLst>
                                      </p:cBhvr>
                                      <p:to>
                                        <p:strVal val="visible"/>
                                      </p:to>
                                    </p:set>
                                  </p:childTnLst>
                                </p:cTn>
                              </p:par>
                              <p:par>
                                <p:cTn id="240" presetID="1" presetClass="entr" presetSubtype="0" fill="hold" nodeType="withEffect">
                                  <p:stCondLst>
                                    <p:cond delay="1500"/>
                                  </p:stCondLst>
                                  <p:childTnLst>
                                    <p:set>
                                      <p:cBhvr>
                                        <p:cTn id="241" dur="1" fill="hold">
                                          <p:stCondLst>
                                            <p:cond delay="0"/>
                                          </p:stCondLst>
                                        </p:cTn>
                                        <p:tgtEl>
                                          <p:spTgt spid="159"/>
                                        </p:tgtEl>
                                        <p:attrNameLst>
                                          <p:attrName>style.visibility</p:attrName>
                                        </p:attrNameLst>
                                      </p:cBhvr>
                                      <p:to>
                                        <p:strVal val="visible"/>
                                      </p:to>
                                    </p:set>
                                  </p:childTnLst>
                                </p:cTn>
                              </p:par>
                              <p:par>
                                <p:cTn id="242" presetID="1" presetClass="entr" presetSubtype="0" fill="hold" nodeType="withEffect">
                                  <p:stCondLst>
                                    <p:cond delay="1500"/>
                                  </p:stCondLst>
                                  <p:childTnLst>
                                    <p:set>
                                      <p:cBhvr>
                                        <p:cTn id="243"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p:txBody>
          <a:bodyPr/>
          <a:lstStyle/>
          <a:p>
            <a:r>
              <a:rPr lang="en-US" dirty="0" smtClean="0"/>
              <a:t>Scaling a real world app</a:t>
            </a:r>
            <a:br>
              <a:rPr lang="en-US" dirty="0" smtClean="0"/>
            </a:br>
            <a:r>
              <a:rPr lang="en-US" sz="4000" dirty="0" smtClean="0">
                <a:solidFill>
                  <a:schemeClr val="tx2"/>
                </a:solidFill>
              </a:rPr>
              <a:t>Massive Scale WordPress</a:t>
            </a:r>
            <a:endParaRPr lang="en-US" dirty="0">
              <a:solidFill>
                <a:schemeClr val="tx2"/>
              </a:solidFill>
            </a:endParaRPr>
          </a:p>
        </p:txBody>
      </p:sp>
    </p:spTree>
    <p:extLst>
      <p:ext uri="{BB962C8B-B14F-4D97-AF65-F5344CB8AC3E}">
        <p14:creationId xmlns:p14="http://schemas.microsoft.com/office/powerpoint/2010/main" val="2199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877985"/>
          </a:xfrm>
        </p:spPr>
        <p:txBody>
          <a:bodyPr/>
          <a:lstStyle/>
          <a:p>
            <a:r>
              <a:rPr lang="en-US" dirty="0" smtClean="0"/>
              <a:t>Azure Web Sites can </a:t>
            </a:r>
            <a:r>
              <a:rPr lang="en-US" dirty="0"/>
              <a:t>scale to answer all </a:t>
            </a:r>
            <a:r>
              <a:rPr lang="en-US" dirty="0" smtClean="0"/>
              <a:t>you business scale needs</a:t>
            </a:r>
          </a:p>
          <a:p>
            <a:r>
              <a:rPr lang="en-US" dirty="0" smtClean="0"/>
              <a:t>Your web sites is always running with Azure Web </a:t>
            </a:r>
            <a:r>
              <a:rPr lang="en-US" dirty="0"/>
              <a:t>Sites (no perceived downtime</a:t>
            </a:r>
            <a:r>
              <a:rPr lang="en-US" dirty="0" smtClean="0"/>
              <a:t>…)</a:t>
            </a:r>
          </a:p>
          <a:p>
            <a:r>
              <a:rPr lang="en-US" dirty="0" smtClean="0"/>
              <a:t>Azure Web Sites has rich core functionality</a:t>
            </a:r>
            <a:endParaRPr lang="en-US" dirty="0"/>
          </a:p>
          <a:p>
            <a:r>
              <a:rPr lang="en-US" dirty="0" smtClean="0"/>
              <a:t>It </a:t>
            </a:r>
            <a:r>
              <a:rPr lang="en-US" dirty="0"/>
              <a:t>is easy to develop and maintain my web site</a:t>
            </a:r>
          </a:p>
        </p:txBody>
      </p:sp>
      <p:sp>
        <p:nvSpPr>
          <p:cNvPr id="3" name="Title 2"/>
          <p:cNvSpPr>
            <a:spLocks noGrp="1"/>
          </p:cNvSpPr>
          <p:nvPr>
            <p:ph type="title"/>
          </p:nvPr>
        </p:nvSpPr>
        <p:spPr/>
        <p:txBody>
          <a:bodyPr/>
          <a:lstStyle/>
          <a:p>
            <a:r>
              <a:rPr lang="en-US" dirty="0" smtClean="0"/>
              <a:t>Summary </a:t>
            </a:r>
            <a:endParaRPr lang="en-US" dirty="0"/>
          </a:p>
        </p:txBody>
      </p:sp>
    </p:spTree>
    <p:extLst>
      <p:ext uri="{BB962C8B-B14F-4D97-AF65-F5344CB8AC3E}">
        <p14:creationId xmlns:p14="http://schemas.microsoft.com/office/powerpoint/2010/main" val="185735451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135062"/>
            <a:ext cx="12070012" cy="6444841"/>
          </a:xfrm>
        </p:spPr>
        <p:txBody>
          <a:bodyPr/>
          <a:lstStyle/>
          <a:p>
            <a:r>
              <a:rPr lang="en-US" sz="3600" dirty="0"/>
              <a:t>DEV-B383 Automating Microsoft Azure with the Management Libraries </a:t>
            </a:r>
            <a:endParaRPr lang="en-US" sz="3600" dirty="0" smtClean="0"/>
          </a:p>
          <a:p>
            <a:r>
              <a:rPr lang="en-US" sz="3600" dirty="0" smtClean="0"/>
              <a:t>DCIM-B304 Using Windows Azure Pack to Bring the Cloud On-Premises</a:t>
            </a:r>
          </a:p>
          <a:p>
            <a:r>
              <a:rPr lang="en-US" sz="3600" dirty="0" smtClean="0"/>
              <a:t>WIN-IL204 </a:t>
            </a:r>
            <a:r>
              <a:rPr lang="en-US" sz="3600" dirty="0"/>
              <a:t>Building and Deploying ASP.NET Applications using Microsoft Azure </a:t>
            </a:r>
          </a:p>
          <a:p>
            <a:r>
              <a:rPr lang="en-US" sz="3600" dirty="0" smtClean="0"/>
              <a:t>DCIM-IL304 </a:t>
            </a:r>
            <a:r>
              <a:rPr lang="en-US" sz="3600" dirty="0"/>
              <a:t>Introducing Windows Azure </a:t>
            </a:r>
            <a:r>
              <a:rPr lang="en-US" sz="3600" dirty="0" smtClean="0"/>
              <a:t>Pack</a:t>
            </a:r>
          </a:p>
          <a:p>
            <a:r>
              <a:rPr lang="en-US" sz="3600" dirty="0">
                <a:solidFill>
                  <a:schemeClr val="tx1"/>
                </a:solidFill>
              </a:rPr>
              <a:t>Find Me Later a</a:t>
            </a:r>
            <a:r>
              <a:rPr lang="en-US" sz="3600" dirty="0" smtClean="0">
                <a:solidFill>
                  <a:schemeClr val="tx1"/>
                </a:solidFill>
              </a:rPr>
              <a:t>t:</a:t>
            </a:r>
            <a:endParaRPr lang="en-US" sz="3600" dirty="0">
              <a:solidFill>
                <a:schemeClr val="tx1"/>
              </a:solidFill>
            </a:endParaRPr>
          </a:p>
          <a:p>
            <a:pPr marL="558800" lvl="2" indent="-342900">
              <a:buClr>
                <a:schemeClr val="tx2"/>
              </a:buClr>
            </a:pPr>
            <a:r>
              <a:rPr lang="en-US" sz="3600" b="1" dirty="0">
                <a:solidFill>
                  <a:schemeClr val="tx1"/>
                </a:solidFill>
                <a:latin typeface="+mj-lt"/>
              </a:rPr>
              <a:t>email: </a:t>
            </a:r>
            <a:r>
              <a:rPr lang="en-US" sz="3600" dirty="0">
                <a:solidFill>
                  <a:schemeClr val="tx1"/>
                </a:solidFill>
                <a:latin typeface="+mj-lt"/>
              </a:rPr>
              <a:t>byvinyal@microsoft.com</a:t>
            </a:r>
          </a:p>
          <a:p>
            <a:pPr marL="558800" lvl="2" indent="-342900">
              <a:buClr>
                <a:schemeClr val="tx2"/>
              </a:buClr>
            </a:pPr>
            <a:r>
              <a:rPr lang="en-US" sz="3600" b="1" dirty="0">
                <a:solidFill>
                  <a:schemeClr val="tx1"/>
                </a:solidFill>
                <a:latin typeface="+mj-lt"/>
              </a:rPr>
              <a:t>twitter: </a:t>
            </a:r>
            <a:r>
              <a:rPr lang="en-US" sz="3600" dirty="0">
                <a:solidFill>
                  <a:schemeClr val="tx1"/>
                </a:solidFill>
                <a:latin typeface="+mj-lt"/>
              </a:rPr>
              <a:t>@bktv99</a:t>
            </a:r>
          </a:p>
          <a:p>
            <a:endParaRPr lang="en-US" sz="3600" dirty="0"/>
          </a:p>
        </p:txBody>
      </p:sp>
      <p:sp>
        <p:nvSpPr>
          <p:cNvPr id="2" name="Title 1"/>
          <p:cNvSpPr>
            <a:spLocks noGrp="1"/>
          </p:cNvSpPr>
          <p:nvPr>
            <p:ph type="title"/>
          </p:nvPr>
        </p:nvSpPr>
        <p:spPr/>
        <p:txBody>
          <a:bodyPr/>
          <a:lstStyle/>
          <a:p>
            <a:r>
              <a:rPr lang="en-US" dirty="0" smtClean="0"/>
              <a:t>Related content</a:t>
            </a:r>
            <a:endParaRPr lang="en-US" dirty="0"/>
          </a:p>
        </p:txBody>
      </p:sp>
    </p:spTree>
    <p:extLst>
      <p:ext uri="{BB962C8B-B14F-4D97-AF65-F5344CB8AC3E}">
        <p14:creationId xmlns:p14="http://schemas.microsoft.com/office/powerpoint/2010/main" val="227790085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710964"/>
          </a:xfrm>
        </p:spPr>
        <p:txBody>
          <a:bodyPr/>
          <a:lstStyle/>
          <a:p>
            <a:pPr lvl="0">
              <a:spcBef>
                <a:spcPts val="2400"/>
              </a:spcBef>
            </a:pPr>
            <a:r>
              <a:rPr lang="en-US" sz="3800" dirty="0" smtClean="0">
                <a:gradFill>
                  <a:gsLst>
                    <a:gs pos="1250">
                      <a:schemeClr val="tx1"/>
                    </a:gs>
                    <a:gs pos="100000">
                      <a:schemeClr val="tx1"/>
                    </a:gs>
                  </a:gsLst>
                  <a:lin ang="5400000" scaled="0"/>
                </a:gradFill>
                <a:hlinkClick r:id="rId3"/>
              </a:rPr>
              <a:t>Getting Started with </a:t>
            </a:r>
            <a:r>
              <a:rPr lang="en-US" sz="3800" dirty="0" err="1" smtClean="0">
                <a:gradFill>
                  <a:gsLst>
                    <a:gs pos="1250">
                      <a:schemeClr val="tx1"/>
                    </a:gs>
                    <a:gs pos="100000">
                      <a:schemeClr val="tx1"/>
                    </a:gs>
                  </a:gsLst>
                  <a:lin ang="5400000" scaled="0"/>
                </a:gradFill>
                <a:hlinkClick r:id="rId3"/>
              </a:rPr>
              <a:t>WebJobs</a:t>
            </a:r>
            <a:r>
              <a:rPr lang="en-US" sz="3800" dirty="0" smtClean="0">
                <a:gradFill>
                  <a:gsLst>
                    <a:gs pos="1250">
                      <a:schemeClr val="tx1"/>
                    </a:gs>
                    <a:gs pos="100000">
                      <a:schemeClr val="tx1"/>
                    </a:gs>
                  </a:gsLst>
                  <a:lin ang="5400000" scaled="0"/>
                </a:gradFill>
                <a:hlinkClick r:id="rId3"/>
              </a:rPr>
              <a:t> SDK</a:t>
            </a:r>
            <a:endParaRPr lang="en-US" sz="38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Track resources</a:t>
            </a:r>
            <a:endParaRPr lang="en-US" dirty="0"/>
          </a:p>
        </p:txBody>
      </p:sp>
      <p:sp>
        <p:nvSpPr>
          <p:cNvPr id="10" name="Text Placeholder 7"/>
          <p:cNvSpPr txBox="1">
            <a:spLocks/>
          </p:cNvSpPr>
          <p:nvPr/>
        </p:nvSpPr>
        <p:spPr>
          <a:xfrm>
            <a:off x="267028" y="2232555"/>
            <a:ext cx="12070012" cy="1181862"/>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4"/>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00BCF2"/>
              </a:buClr>
            </a:pPr>
            <a:r>
              <a:rPr lang="en-US" sz="3600" dirty="0">
                <a:gradFill>
                  <a:gsLst>
                    <a:gs pos="13869">
                      <a:srgbClr val="00BCF2"/>
                    </a:gs>
                    <a:gs pos="42000">
                      <a:srgbClr val="00BCF2"/>
                    </a:gs>
                  </a:gsLst>
                  <a:lin ang="5400000" scaled="0"/>
                </a:gradFill>
                <a:hlinkClick r:id="rId5"/>
              </a:rPr>
              <a:t>Deep Dive into Hidden Gems, Tips and Tricks for Azure Web Sites</a:t>
            </a:r>
            <a:endParaRPr lang="en-US" sz="38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95343081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274638" y="295274"/>
            <a:ext cx="12160953" cy="917575"/>
          </a:xfrm>
        </p:spPr>
        <p:txBody>
          <a:bodyPr/>
          <a:lstStyle/>
          <a:p>
            <a:r>
              <a:rPr lang="en-US" dirty="0" smtClean="0"/>
              <a:t>Visit the Developer Platform &amp; Tools Booth</a:t>
            </a:r>
            <a:endParaRPr lang="en-US" dirty="0"/>
          </a:p>
        </p:txBody>
      </p:sp>
      <p:pic>
        <p:nvPicPr>
          <p:cNvPr id="27" name="Picture 26"/>
          <p:cNvPicPr>
            <a:picLocks noChangeAspect="1"/>
          </p:cNvPicPr>
          <p:nvPr/>
        </p:nvPicPr>
        <p:blipFill rotWithShape="1">
          <a:blip r:embed="rId3"/>
          <a:srcRect l="45316" t="16470" r="519" b="1572"/>
          <a:stretch/>
        </p:blipFill>
        <p:spPr>
          <a:xfrm>
            <a:off x="3765538" y="1375851"/>
            <a:ext cx="2589551" cy="2738948"/>
          </a:xfrm>
          <a:prstGeom prst="rect">
            <a:avLst/>
          </a:prstGeom>
        </p:spPr>
      </p:pic>
      <p:sp>
        <p:nvSpPr>
          <p:cNvPr id="28" name="TextBox 27"/>
          <p:cNvSpPr txBox="1"/>
          <p:nvPr/>
        </p:nvSpPr>
        <p:spPr>
          <a:xfrm>
            <a:off x="384519" y="1375852"/>
            <a:ext cx="3381019" cy="2738947"/>
          </a:xfrm>
          <a:prstGeom prst="rect">
            <a:avLst/>
          </a:prstGeom>
          <a:solidFill>
            <a:schemeClr val="accent2">
              <a:lumMod val="75000"/>
            </a:schemeClr>
          </a:solidFill>
        </p:spPr>
        <p:txBody>
          <a:bodyPr wrap="square" lIns="91440" tIns="91440" rIns="91440" bIns="91440" rtlCol="0">
            <a:noAutofit/>
          </a:bodyPr>
          <a:lstStyle/>
          <a:p>
            <a:r>
              <a:rPr lang="en-US" dirty="0">
                <a:solidFill>
                  <a:srgbClr val="FFFFFF">
                    <a:lumMod val="85000"/>
                    <a:lumOff val="15000"/>
                  </a:srgbClr>
                </a:solidFill>
                <a:cs typeface="Segoe UI Light" panose="020B0502040204020203" pitchFamily="34" charset="0"/>
              </a:rPr>
              <a:t>Having a </a:t>
            </a:r>
            <a:r>
              <a:rPr lang="en-US" dirty="0" smtClean="0">
                <a:solidFill>
                  <a:srgbClr val="FFFFFF">
                    <a:lumMod val="85000"/>
                    <a:lumOff val="15000"/>
                  </a:srgbClr>
                </a:solidFill>
                <a:cs typeface="Segoe UI Light" panose="020B0502040204020203" pitchFamily="34" charset="0"/>
              </a:rPr>
              <a:t>friend</a:t>
            </a:r>
            <a:br>
              <a:rPr lang="en-US" dirty="0" smtClean="0">
                <a:solidFill>
                  <a:srgbClr val="FFFFFF">
                    <a:lumMod val="85000"/>
                    <a:lumOff val="15000"/>
                  </a:srgbClr>
                </a:solidFill>
                <a:cs typeface="Segoe UI Light" panose="020B0502040204020203" pitchFamily="34" charset="0"/>
              </a:rPr>
            </a:br>
            <a:r>
              <a:rPr lang="en-US" dirty="0" smtClean="0">
                <a:solidFill>
                  <a:srgbClr val="FFFFFF">
                    <a:lumMod val="85000"/>
                    <a:lumOff val="15000"/>
                  </a:srgbClr>
                </a:solidFill>
                <a:cs typeface="Segoe UI Light" panose="020B0502040204020203" pitchFamily="34" charset="0"/>
              </a:rPr>
              <a:t> buy </a:t>
            </a:r>
            <a:r>
              <a:rPr lang="en-US" dirty="0">
                <a:solidFill>
                  <a:srgbClr val="FFFFFF">
                    <a:lumMod val="85000"/>
                    <a:lumOff val="15000"/>
                  </a:srgbClr>
                </a:solidFill>
                <a:cs typeface="Segoe UI Light" panose="020B0502040204020203" pitchFamily="34" charset="0"/>
              </a:rPr>
              <a:t>your coffee?</a:t>
            </a:r>
          </a:p>
          <a:p>
            <a:r>
              <a:rPr lang="en-US" dirty="0">
                <a:solidFill>
                  <a:srgbClr val="FFFFFF">
                    <a:lumMod val="85000"/>
                    <a:lumOff val="15000"/>
                  </a:srgbClr>
                </a:solidFill>
                <a:cs typeface="Segoe UI Light" panose="020B0502040204020203" pitchFamily="34" charset="0"/>
              </a:rPr>
              <a:t>Yea, it’s kind of like that.</a:t>
            </a:r>
          </a:p>
          <a:p>
            <a:endParaRPr lang="en-US" sz="1000" dirty="0">
              <a:solidFill>
                <a:srgbClr val="FFFFFF">
                  <a:lumMod val="85000"/>
                  <a:lumOff val="15000"/>
                </a:srgbClr>
              </a:solidFill>
              <a:cs typeface="Segoe UI" panose="020B0502040204020203" pitchFamily="34" charset="0"/>
            </a:endParaRPr>
          </a:p>
          <a:p>
            <a:endParaRPr lang="en-US" sz="1000" dirty="0">
              <a:solidFill>
                <a:srgbClr val="FFFFFF">
                  <a:lumMod val="85000"/>
                  <a:lumOff val="15000"/>
                </a:srgbClr>
              </a:solidFill>
              <a:cs typeface="Segoe UI" panose="020B0502040204020203" pitchFamily="34" charset="0"/>
            </a:endParaRPr>
          </a:p>
          <a:p>
            <a:endParaRPr lang="en-US" sz="1000" dirty="0">
              <a:solidFill>
                <a:srgbClr val="FFFFFF">
                  <a:lumMod val="85000"/>
                  <a:lumOff val="15000"/>
                </a:srgbClr>
              </a:solidFill>
              <a:cs typeface="Segoe UI" panose="020B0502040204020203" pitchFamily="34" charset="0"/>
            </a:endParaRPr>
          </a:p>
          <a:p>
            <a:r>
              <a:rPr lang="en-US" sz="1000" dirty="0">
                <a:solidFill>
                  <a:srgbClr val="FFFFFF">
                    <a:lumMod val="85000"/>
                    <a:lumOff val="15000"/>
                  </a:srgbClr>
                </a:solidFill>
                <a:cs typeface="Segoe UI" panose="020B0502040204020203" pitchFamily="34" charset="0"/>
              </a:rPr>
              <a:t>MSDN Subscribers get up to $150/</a:t>
            </a:r>
            <a:r>
              <a:rPr lang="en-US" sz="1000" dirty="0" err="1">
                <a:solidFill>
                  <a:srgbClr val="FFFFFF">
                    <a:lumMod val="85000"/>
                    <a:lumOff val="15000"/>
                  </a:srgbClr>
                </a:solidFill>
                <a:cs typeface="Segoe UI" panose="020B0502040204020203" pitchFamily="34" charset="0"/>
              </a:rPr>
              <a:t>mo</a:t>
            </a:r>
            <a:r>
              <a:rPr lang="en-US" sz="1000" dirty="0">
                <a:solidFill>
                  <a:srgbClr val="FFFFFF">
                    <a:lumMod val="85000"/>
                    <a:lumOff val="15000"/>
                  </a:srgbClr>
                </a:solidFill>
                <a:cs typeface="Segoe UI" panose="020B0502040204020203" pitchFamily="34" charset="0"/>
              </a:rPr>
              <a:t> in Azure credits. </a:t>
            </a:r>
          </a:p>
          <a:p>
            <a:endParaRPr lang="en-US" sz="1000" dirty="0">
              <a:solidFill>
                <a:srgbClr val="FFFFFF">
                  <a:lumMod val="85000"/>
                  <a:lumOff val="15000"/>
                </a:srgbClr>
              </a:solidFill>
              <a:cs typeface="Segoe UI" panose="020B0502040204020203" pitchFamily="34" charset="0"/>
            </a:endParaRPr>
          </a:p>
          <a:p>
            <a:r>
              <a:rPr lang="en-US" sz="1050" b="1" dirty="0">
                <a:solidFill>
                  <a:srgbClr val="FFFFFF">
                    <a:lumMod val="85000"/>
                    <a:lumOff val="15000"/>
                  </a:srgbClr>
                </a:solidFill>
                <a:cs typeface="Segoe UI" panose="020B0502040204020203" pitchFamily="34" charset="0"/>
              </a:rPr>
              <a:t>Stop by the Developer Platform and Tools </a:t>
            </a:r>
            <a:r>
              <a:rPr lang="en-US" sz="1050" b="1" dirty="0" smtClean="0">
                <a:solidFill>
                  <a:srgbClr val="FFFFFF">
                    <a:lumMod val="85000"/>
                    <a:lumOff val="15000"/>
                  </a:srgbClr>
                </a:solidFill>
                <a:cs typeface="Segoe UI" panose="020B0502040204020203" pitchFamily="34" charset="0"/>
              </a:rPr>
              <a:t>booth and </a:t>
            </a:r>
            <a:r>
              <a:rPr lang="en-US" sz="1050" b="1" dirty="0">
                <a:solidFill>
                  <a:srgbClr val="FFFFFF">
                    <a:lumMod val="85000"/>
                    <a:lumOff val="15000"/>
                  </a:srgbClr>
                </a:solidFill>
                <a:cs typeface="Segoe UI" panose="020B0502040204020203" pitchFamily="34" charset="0"/>
              </a:rPr>
              <a:t>visit </a:t>
            </a:r>
            <a:r>
              <a:rPr lang="en-US" sz="1050" b="1" dirty="0" smtClean="0">
                <a:solidFill>
                  <a:srgbClr val="FFFFFF">
                    <a:lumMod val="85000"/>
                    <a:lumOff val="15000"/>
                  </a:srgbClr>
                </a:solidFill>
                <a:cs typeface="Segoe UI" panose="020B0502040204020203" pitchFamily="34" charset="0"/>
              </a:rPr>
              <a:t>the MSDN </a:t>
            </a:r>
            <a:r>
              <a:rPr lang="en-US" sz="1050" b="1" dirty="0">
                <a:solidFill>
                  <a:srgbClr val="FFFFFF">
                    <a:lumMod val="85000"/>
                    <a:lumOff val="15000"/>
                  </a:srgbClr>
                </a:solidFill>
                <a:cs typeface="Segoe UI" panose="020B0502040204020203" pitchFamily="34" charset="0"/>
              </a:rPr>
              <a:t>Subscriptions station </a:t>
            </a:r>
            <a:r>
              <a:rPr lang="en-US" sz="1050" b="1" dirty="0" smtClean="0">
                <a:solidFill>
                  <a:srgbClr val="FFFFFF">
                    <a:lumMod val="85000"/>
                    <a:lumOff val="15000"/>
                  </a:srgbClr>
                </a:solidFill>
                <a:cs typeface="Segoe UI" panose="020B0502040204020203" pitchFamily="34" charset="0"/>
              </a:rPr>
              <a:t>to activate </a:t>
            </a:r>
            <a:r>
              <a:rPr lang="en-US" sz="1050" b="1" dirty="0">
                <a:solidFill>
                  <a:srgbClr val="FFFFFF">
                    <a:lumMod val="85000"/>
                    <a:lumOff val="15000"/>
                  </a:srgbClr>
                </a:solidFill>
                <a:cs typeface="Segoe UI" panose="020B0502040204020203" pitchFamily="34" charset="0"/>
              </a:rPr>
              <a:t>your benefits and </a:t>
            </a:r>
            <a:r>
              <a:rPr lang="en-US" sz="1050" b="1" dirty="0" smtClean="0">
                <a:solidFill>
                  <a:srgbClr val="FFFFFF">
                    <a:lumMod val="85000"/>
                    <a:lumOff val="15000"/>
                  </a:srgbClr>
                </a:solidFill>
                <a:cs typeface="Segoe UI" panose="020B0502040204020203" pitchFamily="34" charset="0"/>
              </a:rPr>
              <a:t>receive </a:t>
            </a:r>
            <a:r>
              <a:rPr lang="en-US" sz="1050" b="1" dirty="0">
                <a:solidFill>
                  <a:srgbClr val="FFFFFF">
                    <a:lumMod val="85000"/>
                    <a:lumOff val="15000"/>
                  </a:srgbClr>
                </a:solidFill>
                <a:cs typeface="Segoe UI" panose="020B0502040204020203" pitchFamily="34" charset="0"/>
              </a:rPr>
              <a:t>a gift</a:t>
            </a:r>
            <a:r>
              <a:rPr lang="en-US" sz="1050" b="1" dirty="0" smtClean="0">
                <a:solidFill>
                  <a:srgbClr val="FFFFFF">
                    <a:lumMod val="85000"/>
                    <a:lumOff val="15000"/>
                  </a:srgbClr>
                </a:solidFill>
                <a:cs typeface="Segoe UI" panose="020B0502040204020203" pitchFamily="34" charset="0"/>
              </a:rPr>
              <a:t>!</a:t>
            </a:r>
          </a:p>
          <a:p>
            <a:endParaRPr lang="en-US" sz="400" dirty="0" smtClean="0">
              <a:solidFill>
                <a:srgbClr val="FFFFFF"/>
              </a:solidFill>
              <a:cs typeface="Segoe UI" panose="020B0502040204020203" pitchFamily="34" charset="0"/>
            </a:endParaRPr>
          </a:p>
          <a:p>
            <a:r>
              <a:rPr lang="en-US" sz="1000" dirty="0" smtClean="0">
                <a:solidFill>
                  <a:srgbClr val="FFFFFF"/>
                </a:solidFill>
                <a:cs typeface="Segoe UI" panose="020B0502040204020203" pitchFamily="34" charset="0"/>
                <a:hlinkClick r:id="rId4"/>
              </a:rPr>
              <a:t>http</a:t>
            </a:r>
            <a:r>
              <a:rPr lang="en-US" sz="1000" dirty="0">
                <a:solidFill>
                  <a:srgbClr val="FFFFFF"/>
                </a:solidFill>
                <a:cs typeface="Segoe UI" panose="020B0502040204020203" pitchFamily="34" charset="0"/>
                <a:hlinkClick r:id="rId4"/>
              </a:rPr>
              <a:t>://</a:t>
            </a:r>
            <a:r>
              <a:rPr lang="en-US" sz="1000" dirty="0" smtClean="0">
                <a:solidFill>
                  <a:srgbClr val="FFFFFF"/>
                </a:solidFill>
                <a:cs typeface="Segoe UI" panose="020B0502040204020203" pitchFamily="34" charset="0"/>
                <a:hlinkClick r:id="rId4"/>
              </a:rPr>
              <a:t>aka.ms/msdn_teched</a:t>
            </a:r>
            <a:endParaRPr lang="en-US" sz="1000" dirty="0">
              <a:solidFill>
                <a:srgbClr val="FFFFFF"/>
              </a:solidFill>
              <a:cs typeface="Segoe UI" panose="020B0502040204020203" pitchFamily="34" charset="0"/>
            </a:endParaRPr>
          </a:p>
        </p:txBody>
      </p:sp>
      <p:pic>
        <p:nvPicPr>
          <p:cNvPr id="21" name="Picture 20"/>
          <p:cNvPicPr>
            <a:picLocks noChangeAspect="1"/>
          </p:cNvPicPr>
          <p:nvPr/>
        </p:nvPicPr>
        <p:blipFill>
          <a:blip r:embed="rId5">
            <a:duotone>
              <a:schemeClr val="accent2">
                <a:shade val="45000"/>
                <a:satMod val="135000"/>
              </a:schemeClr>
              <a:prstClr val="white"/>
            </a:duotone>
          </a:blip>
          <a:stretch>
            <a:fillRect/>
          </a:stretch>
        </p:blipFill>
        <p:spPr>
          <a:xfrm>
            <a:off x="472785" y="2383081"/>
            <a:ext cx="1354404" cy="234494"/>
          </a:xfrm>
          <a:prstGeom prst="rect">
            <a:avLst/>
          </a:prstGeom>
        </p:spPr>
      </p:pic>
      <p:grpSp>
        <p:nvGrpSpPr>
          <p:cNvPr id="22" name="Group 21"/>
          <p:cNvGrpSpPr/>
          <p:nvPr/>
        </p:nvGrpSpPr>
        <p:grpSpPr>
          <a:xfrm>
            <a:off x="6739935" y="2864893"/>
            <a:ext cx="3200398" cy="3745112"/>
            <a:chOff x="274639" y="2963862"/>
            <a:chExt cx="3200398" cy="3745112"/>
          </a:xfrm>
        </p:grpSpPr>
        <p:sp>
          <p:nvSpPr>
            <p:cNvPr id="23" name="Rectangle 22"/>
            <p:cNvSpPr/>
            <p:nvPr/>
          </p:nvSpPr>
          <p:spPr bwMode="auto">
            <a:xfrm>
              <a:off x="274639" y="2963862"/>
              <a:ext cx="3200398" cy="374511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4" name="Picture 23"/>
            <p:cNvPicPr>
              <a:picLocks noChangeAspect="1"/>
            </p:cNvPicPr>
            <p:nvPr/>
          </p:nvPicPr>
          <p:blipFill>
            <a:blip r:embed="rId6"/>
            <a:stretch>
              <a:fillRect/>
            </a:stretch>
          </p:blipFill>
          <p:spPr>
            <a:xfrm>
              <a:off x="601202" y="4945764"/>
              <a:ext cx="2547271" cy="1522095"/>
            </a:xfrm>
            <a:prstGeom prst="rect">
              <a:avLst/>
            </a:prstGeom>
            <a:ln>
              <a:noFill/>
            </a:ln>
            <a:effectLst/>
          </p:spPr>
        </p:pic>
        <p:pic>
          <p:nvPicPr>
            <p:cNvPr id="25" name="Picture 24"/>
            <p:cNvPicPr>
              <a:picLocks noChangeAspect="1"/>
            </p:cNvPicPr>
            <p:nvPr/>
          </p:nvPicPr>
          <p:blipFill rotWithShape="1">
            <a:blip r:embed="rId7"/>
            <a:srcRect l="19596" r="16755" b="-4"/>
            <a:stretch/>
          </p:blipFill>
          <p:spPr>
            <a:xfrm>
              <a:off x="1369798" y="3266806"/>
              <a:ext cx="1981200" cy="1752469"/>
            </a:xfrm>
            <a:prstGeom prst="rect">
              <a:avLst/>
            </a:prstGeom>
          </p:spPr>
        </p:pic>
        <p:pic>
          <p:nvPicPr>
            <p:cNvPr id="26" name="Picture 25"/>
            <p:cNvPicPr>
              <a:picLocks noChangeAspect="1"/>
            </p:cNvPicPr>
            <p:nvPr/>
          </p:nvPicPr>
          <p:blipFill rotWithShape="1">
            <a:blip r:embed="rId8"/>
            <a:srcRect l="20621" t="14478" r="25726"/>
            <a:stretch/>
          </p:blipFill>
          <p:spPr>
            <a:xfrm>
              <a:off x="510212" y="3170067"/>
              <a:ext cx="1471094" cy="1320136"/>
            </a:xfrm>
            <a:prstGeom prst="rect">
              <a:avLst/>
            </a:prstGeom>
          </p:spPr>
        </p:pic>
      </p:grpSp>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39935" y="1375851"/>
            <a:ext cx="5312019" cy="1383339"/>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pic>
      <p:sp>
        <p:nvSpPr>
          <p:cNvPr id="14" name="Title 2"/>
          <p:cNvSpPr txBox="1">
            <a:spLocks/>
          </p:cNvSpPr>
          <p:nvPr/>
        </p:nvSpPr>
        <p:spPr>
          <a:xfrm>
            <a:off x="6739935" y="1763798"/>
            <a:ext cx="5339058" cy="321962"/>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txBody>
          <a:bodyPr vert="horz" wrap="none" lIns="186521" tIns="149217" rIns="186521" bIns="149217" rtlCol="0" anchor="ctr">
            <a:noAutofit/>
          </a:bodyPr>
          <a:lstStyle>
            <a:defPPr>
              <a:defRPr lang="en-US"/>
            </a:defPPr>
            <a:lvl1pPr defTabSz="914400">
              <a:lnSpc>
                <a:spcPct val="90000"/>
              </a:lnSpc>
              <a:spcBef>
                <a:spcPct val="0"/>
              </a:spcBef>
              <a:buNone/>
              <a:defRPr sz="4080">
                <a:latin typeface="Segoe UI Light" panose="020B0502040204020203" pitchFamily="34" charset="0"/>
                <a:ea typeface="+mj-ea"/>
                <a:cs typeface="Segoe UI Light" panose="020B0502040204020203" pitchFamily="34" charset="0"/>
              </a:defRPr>
            </a:lvl1pPr>
          </a:lstStyle>
          <a:p>
            <a:r>
              <a:rPr lang="en-US" sz="2000" dirty="0">
                <a:solidFill>
                  <a:srgbClr val="FFFFFF"/>
                </a:solidFill>
              </a:rPr>
              <a:t>3 Steps to New </a:t>
            </a:r>
            <a:r>
              <a:rPr lang="en-US" sz="2000" dirty="0" smtClean="0">
                <a:solidFill>
                  <a:srgbClr val="FFFFFF"/>
                </a:solidFill>
              </a:rPr>
              <a:t>Gear! With </a:t>
            </a:r>
            <a:r>
              <a:rPr lang="en-US" sz="2000" dirty="0">
                <a:solidFill>
                  <a:srgbClr val="FFFFFF"/>
                </a:solidFill>
              </a:rPr>
              <a:t>Application Insights</a:t>
            </a:r>
          </a:p>
        </p:txBody>
      </p:sp>
      <p:sp>
        <p:nvSpPr>
          <p:cNvPr id="13" name="Text Placeholder 1"/>
          <p:cNvSpPr txBox="1">
            <a:spLocks/>
          </p:cNvSpPr>
          <p:nvPr/>
        </p:nvSpPr>
        <p:spPr>
          <a:xfrm>
            <a:off x="9940332" y="2864893"/>
            <a:ext cx="2111622" cy="3745112"/>
          </a:xfrm>
          <a:prstGeom prst="rect">
            <a:avLst/>
          </a:prstGeom>
          <a:solidFill>
            <a:schemeClr val="accent4"/>
          </a:solidFill>
        </p:spPr>
        <p:txBody>
          <a:bodyPr vert="horz" wrap="square" lIns="182880" tIns="146304" rIns="182880" bIns="146304" numCol="1" spcCol="182880" rtlCol="0" anchor="ctr">
            <a:noAutofit/>
          </a:bodyPr>
          <a:lstStyle>
            <a:lvl1pPr marL="234769" marR="0" indent="-234769" fontAlgn="auto">
              <a:lnSpc>
                <a:spcPct val="90000"/>
              </a:lnSpc>
              <a:spcBef>
                <a:spcPct val="20000"/>
              </a:spcBef>
              <a:spcAft>
                <a:spcPts val="0"/>
              </a:spcAft>
              <a:buClr>
                <a:schemeClr val="tx1"/>
              </a:buClr>
              <a:buSzPct val="100000"/>
              <a:buFont typeface="Arial" panose="020B0604020202020204" pitchFamily="34" charset="0"/>
              <a:buAutoNum type="arabicPeriod"/>
              <a:tabLst/>
              <a:defRPr lang="en-US" sz="1600" spc="0" baseline="0" dirty="0" smtClean="0">
                <a:gradFill>
                  <a:gsLst>
                    <a:gs pos="1299">
                      <a:schemeClr val="tx1"/>
                    </a:gs>
                    <a:gs pos="100000">
                      <a:schemeClr val="tx1"/>
                    </a:gs>
                  </a:gsLst>
                  <a:lin ang="5400000" scaled="0"/>
                </a:gradFill>
                <a:latin typeface="Segoe UI" panose="020B0502040204020203" pitchFamily="34" charset="0"/>
                <a:cs typeface="Segoe UI" panose="020B0502040204020203" pitchFamily="34" charset="0"/>
              </a:defRPr>
            </a:lvl1pPr>
            <a:lvl2pPr marL="584200" marR="0" indent="-2413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2pPr>
            <a:lvl3pPr marL="800100" marR="0" indent="-2286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3pPr>
            <a:lvl4pPr marL="10287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4pPr>
            <a:lvl5pPr marL="12573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pPr>
              <a:buClr>
                <a:srgbClr val="FFFFFF"/>
              </a:buClr>
            </a:pPr>
            <a:r>
              <a:rPr>
                <a:gradFill>
                  <a:gsLst>
                    <a:gs pos="1299">
                      <a:srgbClr val="FFFFFF"/>
                    </a:gs>
                    <a:gs pos="100000">
                      <a:srgbClr val="FFFFFF"/>
                    </a:gs>
                  </a:gsLst>
                  <a:lin ang="5400000" scaled="0"/>
                </a:gradFill>
              </a:rPr>
              <a:t>Create a Visual Studio Online account </a:t>
            </a:r>
            <a:r>
              <a:rPr sz="1100">
                <a:gradFill>
                  <a:gsLst>
                    <a:gs pos="1299">
                      <a:srgbClr val="FFFFFF"/>
                    </a:gs>
                    <a:gs pos="100000">
                      <a:srgbClr val="FFFFFF"/>
                    </a:gs>
                  </a:gsLst>
                  <a:lin ang="5400000" scaled="0"/>
                </a:gradFill>
                <a:hlinkClick r:id="rId11"/>
              </a:rPr>
              <a:t>http://visualstudio.com</a:t>
            </a:r>
            <a:r>
              <a:rPr sz="1100">
                <a:gradFill>
                  <a:gsLst>
                    <a:gs pos="1299">
                      <a:srgbClr val="FFFFFF"/>
                    </a:gs>
                    <a:gs pos="100000">
                      <a:srgbClr val="FFFFFF"/>
                    </a:gs>
                  </a:gsLst>
                  <a:lin ang="5400000" scaled="0"/>
                </a:gradFill>
              </a:rPr>
              <a:t/>
            </a:r>
            <a:br>
              <a:rPr sz="1100">
                <a:gradFill>
                  <a:gsLst>
                    <a:gs pos="1299">
                      <a:srgbClr val="FFFFFF"/>
                    </a:gs>
                    <a:gs pos="100000">
                      <a:srgbClr val="FFFFFF"/>
                    </a:gs>
                  </a:gsLst>
                  <a:lin ang="5400000" scaled="0"/>
                </a:gradFill>
              </a:rPr>
            </a:br>
            <a:r>
              <a:rPr sz="1100">
                <a:gradFill>
                  <a:gsLst>
                    <a:gs pos="1299">
                      <a:srgbClr val="FFFFFF"/>
                    </a:gs>
                    <a:gs pos="100000">
                      <a:srgbClr val="FFFFFF"/>
                    </a:gs>
                  </a:gsLst>
                  <a:lin ang="5400000" scaled="0"/>
                </a:gradFill>
              </a:rPr>
              <a:t> </a:t>
            </a:r>
          </a:p>
          <a:p>
            <a:pPr>
              <a:buClr>
                <a:srgbClr val="FFFFFF"/>
              </a:buClr>
            </a:pPr>
            <a:r>
              <a:rPr>
                <a:gradFill>
                  <a:gsLst>
                    <a:gs pos="1299">
                      <a:srgbClr val="FFFFFF"/>
                    </a:gs>
                    <a:gs pos="100000">
                      <a:srgbClr val="FFFFFF"/>
                    </a:gs>
                  </a:gsLst>
                  <a:lin ang="5400000" scaled="0"/>
                </a:gradFill>
              </a:rPr>
              <a:t>Install Application Insights Tools for Visual </a:t>
            </a:r>
            <a:br>
              <a:rPr>
                <a:gradFill>
                  <a:gsLst>
                    <a:gs pos="1299">
                      <a:srgbClr val="FFFFFF"/>
                    </a:gs>
                    <a:gs pos="100000">
                      <a:srgbClr val="FFFFFF"/>
                    </a:gs>
                  </a:gsLst>
                  <a:lin ang="5400000" scaled="0"/>
                </a:gradFill>
              </a:rPr>
            </a:br>
            <a:r>
              <a:rPr>
                <a:gradFill>
                  <a:gsLst>
                    <a:gs pos="1299">
                      <a:srgbClr val="FFFFFF"/>
                    </a:gs>
                    <a:gs pos="100000">
                      <a:srgbClr val="FFFFFF"/>
                    </a:gs>
                  </a:gsLst>
                  <a:lin ang="5400000" scaled="0"/>
                </a:gradFill>
              </a:rPr>
              <a:t>Studio Online </a:t>
            </a:r>
            <a:r>
              <a:rPr sz="1100">
                <a:gradFill>
                  <a:gsLst>
                    <a:gs pos="1299">
                      <a:srgbClr val="FFFFFF"/>
                    </a:gs>
                    <a:gs pos="100000">
                      <a:srgbClr val="FFFFFF"/>
                    </a:gs>
                  </a:gsLst>
                  <a:lin ang="5400000" scaled="0"/>
                </a:gradFill>
                <a:hlinkClick r:id="rId12"/>
              </a:rPr>
              <a:t>http://aka.ms/aivsix</a:t>
            </a:r>
            <a:r>
              <a:rPr sz="1100">
                <a:gradFill>
                  <a:gsLst>
                    <a:gs pos="1299">
                      <a:srgbClr val="FFFFFF"/>
                    </a:gs>
                    <a:gs pos="100000">
                      <a:srgbClr val="FFFFFF"/>
                    </a:gs>
                  </a:gsLst>
                  <a:lin ang="5400000" scaled="0"/>
                </a:gradFill>
              </a:rPr>
              <a:t/>
            </a:r>
            <a:br>
              <a:rPr sz="1100">
                <a:gradFill>
                  <a:gsLst>
                    <a:gs pos="1299">
                      <a:srgbClr val="FFFFFF"/>
                    </a:gs>
                    <a:gs pos="100000">
                      <a:srgbClr val="FFFFFF"/>
                    </a:gs>
                  </a:gsLst>
                  <a:lin ang="5400000" scaled="0"/>
                </a:gradFill>
              </a:rPr>
            </a:br>
            <a:r>
              <a:rPr sz="1100">
                <a:gradFill>
                  <a:gsLst>
                    <a:gs pos="1299">
                      <a:srgbClr val="FFFFFF"/>
                    </a:gs>
                    <a:gs pos="100000">
                      <a:srgbClr val="FFFFFF"/>
                    </a:gs>
                  </a:gsLst>
                  <a:lin ang="5400000" scaled="0"/>
                </a:gradFill>
              </a:rPr>
              <a:t> </a:t>
            </a:r>
          </a:p>
          <a:p>
            <a:pPr>
              <a:buClr>
                <a:srgbClr val="FFFFFF"/>
              </a:buClr>
            </a:pPr>
            <a:r>
              <a:rPr>
                <a:gradFill>
                  <a:gsLst>
                    <a:gs pos="1299">
                      <a:srgbClr val="FFFFFF"/>
                    </a:gs>
                    <a:gs pos="100000">
                      <a:srgbClr val="FFFFFF"/>
                    </a:gs>
                  </a:gsLst>
                  <a:lin ang="5400000" scaled="0"/>
                </a:gradFill>
              </a:rPr>
              <a:t>Come to our booth for a </a:t>
            </a:r>
            <a:br>
              <a:rPr>
                <a:gradFill>
                  <a:gsLst>
                    <a:gs pos="1299">
                      <a:srgbClr val="FFFFFF"/>
                    </a:gs>
                    <a:gs pos="100000">
                      <a:srgbClr val="FFFFFF"/>
                    </a:gs>
                  </a:gsLst>
                  <a:lin ang="5400000" scaled="0"/>
                </a:gradFill>
              </a:rPr>
            </a:br>
            <a:r>
              <a:rPr>
                <a:gradFill>
                  <a:gsLst>
                    <a:gs pos="1299">
                      <a:srgbClr val="FFFFFF"/>
                    </a:gs>
                    <a:gs pos="100000">
                      <a:srgbClr val="FFFFFF"/>
                    </a:gs>
                  </a:gsLst>
                  <a:lin ang="5400000" scaled="0"/>
                </a:gradFill>
              </a:rPr>
              <a:t>t-shirt and a chance to win!</a:t>
            </a:r>
          </a:p>
        </p:txBody>
      </p:sp>
      <p:grpSp>
        <p:nvGrpSpPr>
          <p:cNvPr id="37" name="Group 36"/>
          <p:cNvGrpSpPr/>
          <p:nvPr/>
        </p:nvGrpSpPr>
        <p:grpSpPr>
          <a:xfrm>
            <a:off x="384521" y="4497348"/>
            <a:ext cx="6483405" cy="2112658"/>
            <a:chOff x="384521" y="4497348"/>
            <a:chExt cx="6483405" cy="2112658"/>
          </a:xfrm>
        </p:grpSpPr>
        <p:sp>
          <p:nvSpPr>
            <p:cNvPr id="32" name="Rectangle 31"/>
            <p:cNvSpPr/>
            <p:nvPr/>
          </p:nvSpPr>
          <p:spPr bwMode="auto">
            <a:xfrm>
              <a:off x="384521" y="4497348"/>
              <a:ext cx="5970570" cy="2112658"/>
            </a:xfrm>
            <a:prstGeom prst="rect">
              <a:avLst/>
            </a:prstGeom>
            <a:solidFill>
              <a:srgbClr val="426AB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91440" rIns="93256" bIns="182880" numCol="1" rtlCol="0" anchor="t" anchorCtr="0" compatLnSpc="1">
              <a:prstTxWarp prst="textNoShape">
                <a:avLst/>
              </a:prstTxWarp>
            </a:bodyPr>
            <a:lstStyle/>
            <a:p>
              <a:pPr defTabSz="932290" fontAlgn="base">
                <a:lnSpc>
                  <a:spcPct val="90000"/>
                </a:lnSpc>
                <a:spcBef>
                  <a:spcPct val="0"/>
                </a:spcBef>
                <a:spcAft>
                  <a:spcPct val="0"/>
                </a:spcAft>
              </a:pPr>
              <a:r>
                <a:rPr lang="en-US" sz="2040" spc="-51" dirty="0">
                  <a:gradFill>
                    <a:gsLst>
                      <a:gs pos="0">
                        <a:srgbClr val="FFFFFF"/>
                      </a:gs>
                      <a:gs pos="100000">
                        <a:srgbClr val="FFFFFF"/>
                      </a:gs>
                    </a:gsLst>
                    <a:lin ang="5400000" scaled="0"/>
                  </a:gradFill>
                </a:rPr>
                <a:t>VSIP QR Tag </a:t>
              </a:r>
              <a:r>
                <a:rPr lang="en-US" sz="2040" spc="-51" dirty="0" smtClean="0">
                  <a:gradFill>
                    <a:gsLst>
                      <a:gs pos="0">
                        <a:srgbClr val="FFFFFF"/>
                      </a:gs>
                      <a:gs pos="100000">
                        <a:srgbClr val="FFFFFF"/>
                      </a:gs>
                    </a:gsLst>
                    <a:lin ang="5400000" scaled="0"/>
                  </a:gradFill>
                </a:rPr>
                <a:t>Contests</a:t>
              </a:r>
              <a:endParaRPr lang="en-US" sz="2040" spc="-51" dirty="0">
                <a:gradFill>
                  <a:gsLst>
                    <a:gs pos="0">
                      <a:srgbClr val="FFFFFF"/>
                    </a:gs>
                    <a:gs pos="100000">
                      <a:srgbClr val="FFFFFF"/>
                    </a:gs>
                  </a:gsLst>
                  <a:lin ang="5400000" scaled="0"/>
                </a:gradFill>
              </a:endParaRPr>
            </a:p>
          </p:txBody>
        </p:sp>
        <p:sp>
          <p:nvSpPr>
            <p:cNvPr id="8" name="TextBox 7"/>
            <p:cNvSpPr txBox="1"/>
            <p:nvPr/>
          </p:nvSpPr>
          <p:spPr>
            <a:xfrm>
              <a:off x="3369806" y="4631338"/>
              <a:ext cx="3498120" cy="153888"/>
            </a:xfrm>
            <a:prstGeom prst="rect">
              <a:avLst/>
            </a:prstGeom>
            <a:noFill/>
          </p:spPr>
          <p:txBody>
            <a:bodyPr wrap="square" lIns="0" tIns="0" rIns="0" bIns="0" rtlCol="0">
              <a:spAutoFit/>
            </a:bodyPr>
            <a:lstStyle/>
            <a:p>
              <a:r>
                <a:rPr lang="en-US" sz="1000" b="1" dirty="0">
                  <a:gradFill>
                    <a:gsLst>
                      <a:gs pos="0">
                        <a:srgbClr val="FFFFFF"/>
                      </a:gs>
                      <a:gs pos="100000">
                        <a:srgbClr val="FFFFFF"/>
                      </a:gs>
                    </a:gsLst>
                    <a:lin ang="5400000" scaled="0"/>
                  </a:gradFill>
                  <a:cs typeface="Segoe UI" panose="020B0502040204020203" pitchFamily="34" charset="0"/>
                </a:rPr>
                <a:t>Visit </a:t>
              </a:r>
              <a:r>
                <a:rPr lang="en-US" sz="1000" b="1" dirty="0" smtClean="0">
                  <a:gradFill>
                    <a:gsLst>
                      <a:gs pos="0">
                        <a:srgbClr val="FFFFFF"/>
                      </a:gs>
                      <a:gs pos="100000">
                        <a:srgbClr val="FFFFFF"/>
                      </a:gs>
                    </a:gsLst>
                    <a:lin ang="5400000" scaled="0"/>
                  </a:gradFill>
                  <a:cs typeface="Segoe UI" panose="020B0502040204020203" pitchFamily="34" charset="0"/>
                </a:rPr>
                <a:t>our booth to </a:t>
              </a:r>
              <a:r>
                <a:rPr lang="en-US" sz="1000" b="1" dirty="0">
                  <a:gradFill>
                    <a:gsLst>
                      <a:gs pos="0">
                        <a:srgbClr val="FFFFFF"/>
                      </a:gs>
                      <a:gs pos="100000">
                        <a:srgbClr val="FFFFFF"/>
                      </a:gs>
                    </a:gsLst>
                    <a:lin ang="5400000" scaled="0"/>
                  </a:gradFill>
                  <a:cs typeface="Segoe UI" panose="020B0502040204020203" pitchFamily="34" charset="0"/>
                </a:rPr>
                <a:t>join the hunt for cool prizes!</a:t>
              </a:r>
            </a:p>
          </p:txBody>
        </p:sp>
        <p:grpSp>
          <p:nvGrpSpPr>
            <p:cNvPr id="35" name="Group 34"/>
            <p:cNvGrpSpPr/>
            <p:nvPr/>
          </p:nvGrpSpPr>
          <p:grpSpPr>
            <a:xfrm>
              <a:off x="547073" y="4947631"/>
              <a:ext cx="5645467" cy="1499971"/>
              <a:chOff x="1265624" y="5134921"/>
              <a:chExt cx="4940560" cy="1312681"/>
            </a:xfrm>
          </p:grpSpPr>
          <p:graphicFrame>
            <p:nvGraphicFramePr>
              <p:cNvPr id="9" name="Object 8"/>
              <p:cNvGraphicFramePr>
                <a:graphicFrameLocks noChangeAspect="1"/>
              </p:cNvGraphicFramePr>
              <p:nvPr>
                <p:extLst/>
              </p:nvPr>
            </p:nvGraphicFramePr>
            <p:xfrm>
              <a:off x="1265624" y="5134921"/>
              <a:ext cx="1312681" cy="1312681"/>
            </p:xfrm>
            <a:graphic>
              <a:graphicData uri="http://schemas.openxmlformats.org/presentationml/2006/ole">
                <mc:AlternateContent xmlns:mc="http://schemas.openxmlformats.org/markup-compatibility/2006">
                  <mc:Choice xmlns:v="urn:schemas-microsoft-com:vml" Requires="v">
                    <p:oleObj spid="_x0000_s1029" name="Acrobat Document" r:id="rId13" imgW="3438503" imgH="3438341" progId="Acrobat.Document.11">
                      <p:embed/>
                    </p:oleObj>
                  </mc:Choice>
                  <mc:Fallback>
                    <p:oleObj name="Acrobat Document" r:id="rId13" imgW="3438503" imgH="3438341" progId="Acrobat.Document.11">
                      <p:embed/>
                      <p:pic>
                        <p:nvPicPr>
                          <p:cNvPr id="0" name=""/>
                          <p:cNvPicPr/>
                          <p:nvPr/>
                        </p:nvPicPr>
                        <p:blipFill>
                          <a:blip r:embed="rId14"/>
                          <a:stretch>
                            <a:fillRect/>
                          </a:stretch>
                        </p:blipFill>
                        <p:spPr>
                          <a:xfrm>
                            <a:off x="1265624" y="5134921"/>
                            <a:ext cx="1312681" cy="1312681"/>
                          </a:xfrm>
                          <a:prstGeom prst="rect">
                            <a:avLst/>
                          </a:prstGeom>
                        </p:spPr>
                      </p:pic>
                    </p:oleObj>
                  </mc:Fallback>
                </mc:AlternateContent>
              </a:graphicData>
            </a:graphic>
          </p:graphicFrame>
          <p:grpSp>
            <p:nvGrpSpPr>
              <p:cNvPr id="34" name="Group 33"/>
              <p:cNvGrpSpPr/>
              <p:nvPr/>
            </p:nvGrpSpPr>
            <p:grpSpPr>
              <a:xfrm>
                <a:off x="2611471" y="5134921"/>
                <a:ext cx="3594713" cy="1312681"/>
                <a:chOff x="2611471" y="4237774"/>
                <a:chExt cx="3594713" cy="1312681"/>
              </a:xfrm>
            </p:grpSpPr>
            <p:pic>
              <p:nvPicPr>
                <p:cNvPr id="6" name="Picture 5"/>
                <p:cNvPicPr>
                  <a:picLocks noChangeAspect="1"/>
                </p:cNvPicPr>
                <p:nvPr/>
              </p:nvPicPr>
              <p:blipFill>
                <a:blip r:embed="rId15"/>
                <a:stretch>
                  <a:fillRect/>
                </a:stretch>
              </p:blipFill>
              <p:spPr>
                <a:xfrm>
                  <a:off x="5114920" y="4237774"/>
                  <a:ext cx="1091264" cy="1312680"/>
                </a:xfrm>
                <a:prstGeom prst="rect">
                  <a:avLst/>
                </a:prstGeom>
              </p:spPr>
            </p:pic>
            <p:pic>
              <p:nvPicPr>
                <p:cNvPr id="18" name="Picture 17"/>
                <p:cNvPicPr>
                  <a:picLocks noChangeAspect="1"/>
                </p:cNvPicPr>
                <p:nvPr/>
              </p:nvPicPr>
              <p:blipFill>
                <a:blip r:embed="rId16"/>
                <a:stretch>
                  <a:fillRect/>
                </a:stretch>
              </p:blipFill>
              <p:spPr>
                <a:xfrm>
                  <a:off x="2611471" y="4237775"/>
                  <a:ext cx="1303811" cy="1312680"/>
                </a:xfrm>
                <a:prstGeom prst="rect">
                  <a:avLst/>
                </a:prstGeom>
              </p:spPr>
            </p:pic>
            <p:pic>
              <p:nvPicPr>
                <p:cNvPr id="19" name="Picture 18"/>
                <p:cNvPicPr>
                  <a:picLocks noChangeAspect="1"/>
                </p:cNvPicPr>
                <p:nvPr/>
              </p:nvPicPr>
              <p:blipFill>
                <a:blip r:embed="rId17"/>
                <a:stretch>
                  <a:fillRect/>
                </a:stretch>
              </p:blipFill>
              <p:spPr>
                <a:xfrm>
                  <a:off x="3948448" y="4237774"/>
                  <a:ext cx="1133307" cy="1312680"/>
                </a:xfrm>
                <a:prstGeom prst="rect">
                  <a:avLst/>
                </a:prstGeom>
              </p:spPr>
            </p:pic>
          </p:grpSp>
        </p:grpSp>
      </p:grpSp>
    </p:spTree>
    <p:extLst>
      <p:ext uri="{BB962C8B-B14F-4D97-AF65-F5344CB8AC3E}">
        <p14:creationId xmlns:p14="http://schemas.microsoft.com/office/powerpoint/2010/main" val="179709521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008436" y="1851360"/>
            <a:ext cx="8153401" cy="4001095"/>
          </a:xfrm>
        </p:spPr>
        <p:txBody>
          <a:bodyPr/>
          <a:lstStyle/>
          <a:p>
            <a:r>
              <a:rPr lang="en-US" dirty="0">
                <a:solidFill>
                  <a:schemeClr val="tx1"/>
                </a:solidFill>
              </a:rPr>
              <a:t>Setting expectations and context</a:t>
            </a:r>
          </a:p>
          <a:p>
            <a:endParaRPr lang="en-US" dirty="0">
              <a:solidFill>
                <a:schemeClr val="tx1"/>
              </a:solidFill>
            </a:endParaRPr>
          </a:p>
          <a:p>
            <a:r>
              <a:rPr lang="en-US" dirty="0">
                <a:solidFill>
                  <a:schemeClr val="tx1"/>
                </a:solidFill>
              </a:rPr>
              <a:t>Architecting for scale – a web app  journey to scalability</a:t>
            </a:r>
          </a:p>
          <a:p>
            <a:endParaRPr lang="en-US" dirty="0">
              <a:solidFill>
                <a:schemeClr val="tx1"/>
              </a:solidFill>
            </a:endParaRPr>
          </a:p>
          <a:p>
            <a:r>
              <a:rPr lang="en-US" dirty="0">
                <a:solidFill>
                  <a:schemeClr val="tx1"/>
                </a:solidFill>
              </a:rPr>
              <a:t>Scaling ‘real-world’ applications</a:t>
            </a:r>
          </a:p>
        </p:txBody>
      </p:sp>
      <p:sp>
        <p:nvSpPr>
          <p:cNvPr id="2" name="Title 1"/>
          <p:cNvSpPr>
            <a:spLocks noGrp="1"/>
          </p:cNvSpPr>
          <p:nvPr>
            <p:ph type="title"/>
          </p:nvPr>
        </p:nvSpPr>
        <p:spPr/>
        <p:txBody>
          <a:bodyPr/>
          <a:lstStyle/>
          <a:p>
            <a:r>
              <a:rPr lang="en-US" dirty="0" smtClean="0"/>
              <a:t>Agenda</a:t>
            </a:r>
            <a:endParaRPr lang="en-US" sz="4000" dirty="0">
              <a:gradFill>
                <a:gsLst>
                  <a:gs pos="1250">
                    <a:schemeClr val="tx2"/>
                  </a:gs>
                  <a:gs pos="99000">
                    <a:schemeClr val="tx2"/>
                  </a:gs>
                </a:gsLst>
                <a:lin ang="5400000" scaled="0"/>
              </a:gradFill>
            </a:endParaRPr>
          </a:p>
        </p:txBody>
      </p:sp>
      <p:pic>
        <p:nvPicPr>
          <p:cNvPr id="4" name="Picture 3"/>
          <p:cNvPicPr>
            <a:picLocks noChangeAspect="1"/>
          </p:cNvPicPr>
          <p:nvPr/>
        </p:nvPicPr>
        <p:blipFill>
          <a:blip r:embed="rId3"/>
          <a:stretch>
            <a:fillRect/>
          </a:stretch>
        </p:blipFill>
        <p:spPr>
          <a:xfrm>
            <a:off x="503237" y="1924849"/>
            <a:ext cx="2842461" cy="3070761"/>
          </a:xfrm>
          <a:prstGeom prst="rect">
            <a:avLst/>
          </a:prstGeom>
          <a:ln>
            <a:noFill/>
          </a:ln>
        </p:spPr>
      </p:pic>
    </p:spTree>
    <p:extLst>
      <p:ext uri="{BB962C8B-B14F-4D97-AF65-F5344CB8AC3E}">
        <p14:creationId xmlns:p14="http://schemas.microsoft.com/office/powerpoint/2010/main" val="1781022065"/>
      </p:ext>
    </p:extLst>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Arrow Bar"/>
          <p:cNvSpPr/>
          <p:nvPr/>
        </p:nvSpPr>
        <p:spPr bwMode="gray">
          <a:xfrm>
            <a:off x="6375646" y="1162388"/>
            <a:ext cx="5481391" cy="182880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Microsoft Engineering Stories</a:t>
            </a:r>
            <a:endParaRPr lang="en-US" sz="32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5" name="Rectangle 4"/>
          <p:cNvSpPr/>
          <p:nvPr/>
        </p:nvSpPr>
        <p:spPr bwMode="auto">
          <a:xfrm>
            <a:off x="6375646" y="2911089"/>
            <a:ext cx="548139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rgbClr val="00B294"/>
                    </a:gs>
                    <a:gs pos="100000">
                      <a:srgbClr val="00B294"/>
                    </a:gs>
                  </a:gsLst>
                  <a:lin ang="16200000" scaled="1"/>
                </a:gradFill>
              </a:rPr>
              <a:t>How </a:t>
            </a:r>
            <a:r>
              <a:rPr lang="en-US" dirty="0">
                <a:gradFill>
                  <a:gsLst>
                    <a:gs pos="0">
                      <a:srgbClr val="00B294"/>
                    </a:gs>
                    <a:gs pos="100000">
                      <a:srgbClr val="00B294"/>
                    </a:gs>
                  </a:gsLst>
                  <a:lin ang="16200000" scaled="1"/>
                </a:gradFill>
                <a:ea typeface="Segoe UI" pitchFamily="34" charset="0"/>
                <a:cs typeface="Segoe UI" pitchFamily="34" charset="0"/>
              </a:rPr>
              <a:t>Microsoft Builds Software</a:t>
            </a:r>
          </a:p>
          <a:p>
            <a:pPr lvl="1" defTabSz="914099"/>
            <a:r>
              <a:rPr lang="en-US" u="sng" dirty="0">
                <a:gradFill>
                  <a:gsLst>
                    <a:gs pos="0">
                      <a:srgbClr val="0072C6"/>
                    </a:gs>
                    <a:gs pos="100000">
                      <a:srgbClr val="0072C6"/>
                    </a:gs>
                  </a:gsLst>
                  <a:lin ang="16200000" scaled="1"/>
                </a:gradFill>
                <a:ea typeface="Segoe UI" pitchFamily="34" charset="0"/>
                <a:cs typeface="Segoe UI" pitchFamily="34" charset="0"/>
              </a:rPr>
              <a:t>http://</a:t>
            </a:r>
            <a:r>
              <a:rPr lang="en-US" u="sng" dirty="0" smtClean="0">
                <a:gradFill>
                  <a:gsLst>
                    <a:gs pos="0">
                      <a:srgbClr val="0072C6"/>
                    </a:gs>
                    <a:gs pos="100000">
                      <a:srgbClr val="0072C6"/>
                    </a:gs>
                  </a:gsLst>
                  <a:lin ang="16200000" scaled="1"/>
                </a:gradFill>
                <a:ea typeface="Segoe UI" pitchFamily="34" charset="0"/>
                <a:cs typeface="Segoe UI" pitchFamily="34" charset="0"/>
              </a:rPr>
              <a:t>aka.ms/EngineeringStories </a:t>
            </a:r>
            <a:endParaRPr lang="en-US" u="sng" dirty="0">
              <a:gradFill>
                <a:gsLst>
                  <a:gs pos="0">
                    <a:srgbClr val="0072C6"/>
                  </a:gs>
                  <a:gs pos="100000">
                    <a:srgbClr val="0072C6"/>
                  </a:gs>
                </a:gsLst>
                <a:lin ang="16200000" scaled="1"/>
              </a:gradFill>
              <a:ea typeface="Segoe UI" pitchFamily="34" charset="0"/>
              <a:cs typeface="Segoe UI" pitchFamily="34" charset="0"/>
            </a:endParaRPr>
          </a:p>
        </p:txBody>
      </p:sp>
      <p:sp>
        <p:nvSpPr>
          <p:cNvPr id="8" name="Freeform 19"/>
          <p:cNvSpPr>
            <a:spLocks noEditPoints="1"/>
          </p:cNvSpPr>
          <p:nvPr/>
        </p:nvSpPr>
        <p:spPr bwMode="black">
          <a:xfrm>
            <a:off x="6489366" y="304421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TechEd Tile"/>
          <p:cNvSpPr/>
          <p:nvPr/>
        </p:nvSpPr>
        <p:spPr bwMode="gray">
          <a:xfrm>
            <a:off x="695561" y="4024467"/>
            <a:ext cx="5602624" cy="18288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Visual Studio </a:t>
            </a:r>
            <a:br>
              <a:rPr lang="en-US" sz="3200" dirty="0">
                <a:solidFill>
                  <a:srgbClr val="FFFFFF"/>
                </a:solidFill>
              </a:rPr>
            </a:br>
            <a:r>
              <a:rPr lang="en-US" sz="3200" dirty="0">
                <a:solidFill>
                  <a:srgbClr val="FFFFFF"/>
                </a:solidFill>
              </a:rPr>
              <a:t>Industry </a:t>
            </a:r>
            <a:r>
              <a:rPr lang="en-US" sz="3200" dirty="0" smtClean="0">
                <a:solidFill>
                  <a:srgbClr val="FFFFFF"/>
                </a:solidFill>
              </a:rPr>
              <a:t>Partner </a:t>
            </a:r>
            <a:br>
              <a:rPr lang="en-US" sz="3200" dirty="0" smtClean="0">
                <a:solidFill>
                  <a:srgbClr val="FFFFFF"/>
                </a:solidFill>
              </a:rPr>
            </a:br>
            <a:r>
              <a:rPr lang="en-US" sz="3200" dirty="0" smtClean="0">
                <a:solidFill>
                  <a:srgbClr val="FFFFFF"/>
                </a:solidFill>
              </a:rPr>
              <a:t>Program</a:t>
            </a:r>
            <a:endParaRPr lang="en-US" sz="3200" dirty="0">
              <a:solidFill>
                <a:srgbClr val="FFFFFF"/>
              </a:solidFill>
            </a:endParaRPr>
          </a:p>
        </p:txBody>
      </p:sp>
      <p:sp>
        <p:nvSpPr>
          <p:cNvPr id="17" name="Rectangle 16"/>
          <p:cNvSpPr/>
          <p:nvPr/>
        </p:nvSpPr>
        <p:spPr bwMode="auto">
          <a:xfrm>
            <a:off x="695561" y="5798971"/>
            <a:ext cx="5602624"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lvl="1" defTabSz="914099"/>
            <a:r>
              <a:rPr lang="en-US" dirty="0">
                <a:gradFill>
                  <a:gsLst>
                    <a:gs pos="0">
                      <a:srgbClr val="0072C6"/>
                    </a:gs>
                    <a:gs pos="100000">
                      <a:srgbClr val="0072C6"/>
                    </a:gs>
                  </a:gsLst>
                  <a:lin ang="16200000" scaled="1"/>
                </a:gradFill>
                <a:ea typeface="Segoe UI" pitchFamily="34" charset="0"/>
                <a:cs typeface="Segoe UI" pitchFamily="34" charset="0"/>
              </a:rPr>
              <a:t>Meet Our New Visual Studio Online Partners </a:t>
            </a:r>
            <a:r>
              <a:rPr lang="en-US" dirty="0" smtClean="0">
                <a:gradFill>
                  <a:gsLst>
                    <a:gs pos="0">
                      <a:srgbClr val="0072C6"/>
                    </a:gs>
                    <a:gs pos="100000">
                      <a:srgbClr val="0072C6"/>
                    </a:gs>
                  </a:gsLst>
                  <a:lin ang="16200000" scaled="1"/>
                </a:gradFill>
                <a:ea typeface="Segoe UI" pitchFamily="34" charset="0"/>
                <a:cs typeface="Segoe UI" pitchFamily="34" charset="0"/>
              </a:rPr>
              <a:t/>
            </a:r>
            <a:br>
              <a:rPr lang="en-US" dirty="0" smtClean="0">
                <a:gradFill>
                  <a:gsLst>
                    <a:gs pos="0">
                      <a:srgbClr val="0072C6"/>
                    </a:gs>
                    <a:gs pos="100000">
                      <a:srgbClr val="0072C6"/>
                    </a:gs>
                  </a:gsLst>
                  <a:lin ang="16200000" scaled="1"/>
                </a:gradFill>
                <a:ea typeface="Segoe UI" pitchFamily="34" charset="0"/>
                <a:cs typeface="Segoe UI" pitchFamily="34" charset="0"/>
              </a:rPr>
            </a:br>
            <a:r>
              <a:rPr lang="en-US" dirty="0" smtClean="0">
                <a:gradFill>
                  <a:gsLst>
                    <a:gs pos="0">
                      <a:srgbClr val="0072C6"/>
                    </a:gs>
                    <a:gs pos="100000">
                      <a:srgbClr val="0072C6"/>
                    </a:gs>
                  </a:gsLst>
                  <a:lin ang="16200000" scaled="1"/>
                </a:gradFill>
                <a:ea typeface="Segoe UI" pitchFamily="34" charset="0"/>
                <a:cs typeface="Segoe UI" pitchFamily="34" charset="0"/>
              </a:rPr>
              <a:t>or </a:t>
            </a:r>
            <a:r>
              <a:rPr lang="en-US" dirty="0">
                <a:gradFill>
                  <a:gsLst>
                    <a:gs pos="0">
                      <a:srgbClr val="0072C6"/>
                    </a:gs>
                    <a:gs pos="100000">
                      <a:srgbClr val="0072C6"/>
                    </a:gs>
                  </a:gsLst>
                  <a:lin ang="16200000" scaled="1"/>
                </a:gradFill>
                <a:ea typeface="Segoe UI" pitchFamily="34" charset="0"/>
                <a:cs typeface="Segoe UI" pitchFamily="34" charset="0"/>
              </a:rPr>
              <a:t>Join Now.</a:t>
            </a:r>
          </a:p>
          <a:p>
            <a:pPr lvl="1" defTabSz="914099"/>
            <a:r>
              <a:rPr lang="en-US" u="sng" dirty="0">
                <a:gradFill>
                  <a:gsLst>
                    <a:gs pos="0">
                      <a:srgbClr val="0072C6"/>
                    </a:gs>
                    <a:gs pos="100000">
                      <a:srgbClr val="0072C6"/>
                    </a:gs>
                  </a:gsLst>
                  <a:lin ang="16200000" scaled="1"/>
                </a:gradFill>
                <a:ea typeface="Segoe UI" pitchFamily="34" charset="0"/>
                <a:cs typeface="Segoe UI" pitchFamily="34" charset="0"/>
              </a:rPr>
              <a:t>http://vsipprogram.com </a:t>
            </a:r>
          </a:p>
        </p:txBody>
      </p:sp>
      <p:sp>
        <p:nvSpPr>
          <p:cNvPr id="30" name="Arrow Bar"/>
          <p:cNvSpPr/>
          <p:nvPr/>
        </p:nvSpPr>
        <p:spPr bwMode="gray">
          <a:xfrm>
            <a:off x="710174" y="1158692"/>
            <a:ext cx="5588011" cy="18288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endParaRPr lang="en-US" sz="3200" dirty="0">
              <a:solidFill>
                <a:srgbClr val="FFFFFF"/>
              </a:solidFill>
            </a:endParaRPr>
          </a:p>
        </p:txBody>
      </p:sp>
      <p:sp>
        <p:nvSpPr>
          <p:cNvPr id="31" name="Freeform 54"/>
          <p:cNvSpPr>
            <a:spLocks noEditPoints="1"/>
          </p:cNvSpPr>
          <p:nvPr/>
        </p:nvSpPr>
        <p:spPr bwMode="black">
          <a:xfrm>
            <a:off x="831517" y="5933187"/>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TechEd Tile"/>
          <p:cNvSpPr/>
          <p:nvPr/>
        </p:nvSpPr>
        <p:spPr bwMode="gray">
          <a:xfrm>
            <a:off x="6375646" y="4024467"/>
            <a:ext cx="5481391" cy="182880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Visual Studio | Integrate</a:t>
            </a:r>
            <a:br>
              <a:rPr lang="en-US" sz="3200" dirty="0">
                <a:solidFill>
                  <a:srgbClr val="FFFFFF"/>
                </a:solidFill>
              </a:rPr>
            </a:br>
            <a:endParaRPr lang="en-US" sz="3200" dirty="0">
              <a:solidFill>
                <a:srgbClr val="FFFFFF"/>
              </a:solidFill>
            </a:endParaRPr>
          </a:p>
        </p:txBody>
      </p:sp>
      <p:sp>
        <p:nvSpPr>
          <p:cNvPr id="26" name="Rectangle 25"/>
          <p:cNvSpPr/>
          <p:nvPr/>
        </p:nvSpPr>
        <p:spPr bwMode="auto">
          <a:xfrm>
            <a:off x="6375646" y="5798971"/>
            <a:ext cx="5481391"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a:r>
              <a:rPr lang="en-US" dirty="0">
                <a:gradFill>
                  <a:gsLst>
                    <a:gs pos="0">
                      <a:srgbClr val="009E49"/>
                    </a:gs>
                    <a:gs pos="100000">
                      <a:srgbClr val="009E49"/>
                    </a:gs>
                  </a:gsLst>
                  <a:lin ang="5400000" scaled="1"/>
                </a:gradFill>
              </a:rPr>
              <a:t>Create Your Own Dev Environment</a:t>
            </a:r>
          </a:p>
          <a:p>
            <a:pPr lvl="1"/>
            <a:r>
              <a:rPr lang="en-US" u="sng" dirty="0">
                <a:gradFill>
                  <a:gsLst>
                    <a:gs pos="0">
                      <a:srgbClr val="0072C6"/>
                    </a:gs>
                    <a:gs pos="100000">
                      <a:srgbClr val="0072C6"/>
                    </a:gs>
                  </a:gsLst>
                  <a:lin ang="5400000" scaled="1"/>
                </a:gradFill>
              </a:rPr>
              <a:t>http://integrate.visualstudio.com</a:t>
            </a:r>
          </a:p>
        </p:txBody>
      </p:sp>
      <p:sp>
        <p:nvSpPr>
          <p:cNvPr id="28" name="Freeform 19"/>
          <p:cNvSpPr>
            <a:spLocks noEditPoints="1"/>
          </p:cNvSpPr>
          <p:nvPr/>
        </p:nvSpPr>
        <p:spPr bwMode="black">
          <a:xfrm>
            <a:off x="6489366" y="593318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Rectangle 21"/>
          <p:cNvSpPr/>
          <p:nvPr/>
        </p:nvSpPr>
        <p:spPr bwMode="auto">
          <a:xfrm>
            <a:off x="700424" y="2911089"/>
            <a:ext cx="559776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rgbClr val="68217A"/>
                    </a:gs>
                    <a:gs pos="100000">
                      <a:srgbClr val="68217A"/>
                    </a:gs>
                  </a:gsLst>
                  <a:lin ang="16200000" scaled="1"/>
                </a:gradFill>
                <a:ea typeface="Segoe UI" pitchFamily="34" charset="0"/>
                <a:cs typeface="Segoe UI" pitchFamily="34" charset="0"/>
              </a:rPr>
              <a:t>Development tools &amp; services </a:t>
            </a:r>
            <a:r>
              <a:rPr lang="en-US" dirty="0" smtClean="0">
                <a:gradFill>
                  <a:gsLst>
                    <a:gs pos="0">
                      <a:srgbClr val="68217A"/>
                    </a:gs>
                    <a:gs pos="100000">
                      <a:srgbClr val="68217A"/>
                    </a:gs>
                  </a:gsLst>
                  <a:lin ang="16200000" scaled="1"/>
                </a:gradFill>
                <a:ea typeface="Segoe UI" pitchFamily="34" charset="0"/>
                <a:cs typeface="Segoe UI" pitchFamily="34" charset="0"/>
              </a:rPr>
              <a:t>for </a:t>
            </a:r>
            <a:r>
              <a:rPr lang="en-US" dirty="0">
                <a:gradFill>
                  <a:gsLst>
                    <a:gs pos="0">
                      <a:srgbClr val="68217A"/>
                    </a:gs>
                    <a:gs pos="100000">
                      <a:srgbClr val="68217A"/>
                    </a:gs>
                  </a:gsLst>
                  <a:lin ang="16200000" scaled="1"/>
                </a:gradFill>
                <a:ea typeface="Segoe UI" pitchFamily="34" charset="0"/>
                <a:cs typeface="Segoe UI" pitchFamily="34" charset="0"/>
              </a:rPr>
              <a:t>teams </a:t>
            </a:r>
            <a:br>
              <a:rPr lang="en-US" dirty="0">
                <a:gradFill>
                  <a:gsLst>
                    <a:gs pos="0">
                      <a:srgbClr val="68217A"/>
                    </a:gs>
                    <a:gs pos="100000">
                      <a:srgbClr val="68217A"/>
                    </a:gs>
                  </a:gsLst>
                  <a:lin ang="16200000" scaled="1"/>
                </a:gradFill>
                <a:ea typeface="Segoe UI" pitchFamily="34" charset="0"/>
                <a:cs typeface="Segoe UI" pitchFamily="34" charset="0"/>
              </a:rPr>
            </a:br>
            <a:r>
              <a:rPr lang="en-US" dirty="0" smtClean="0">
                <a:gradFill>
                  <a:gsLst>
                    <a:gs pos="0">
                      <a:srgbClr val="68217A"/>
                    </a:gs>
                    <a:gs pos="100000">
                      <a:srgbClr val="68217A"/>
                    </a:gs>
                  </a:gsLst>
                  <a:lin ang="16200000" scaled="1"/>
                </a:gradFill>
                <a:ea typeface="Segoe UI" pitchFamily="34" charset="0"/>
                <a:cs typeface="Segoe UI" pitchFamily="34" charset="0"/>
              </a:rPr>
              <a:t>of all sizes</a:t>
            </a:r>
            <a:endParaRPr lang="en-US" dirty="0">
              <a:gradFill>
                <a:gsLst>
                  <a:gs pos="0">
                    <a:srgbClr val="68217A"/>
                  </a:gs>
                  <a:gs pos="100000">
                    <a:srgbClr val="68217A"/>
                  </a:gs>
                </a:gsLst>
                <a:lin ang="16200000" scaled="1"/>
              </a:gradFill>
              <a:ea typeface="Segoe UI" pitchFamily="34" charset="0"/>
              <a:cs typeface="Segoe UI" pitchFamily="34" charset="0"/>
            </a:endParaRPr>
          </a:p>
        </p:txBody>
      </p:sp>
      <p:sp>
        <p:nvSpPr>
          <p:cNvPr id="24" name="Rectangle 23"/>
          <p:cNvSpPr/>
          <p:nvPr/>
        </p:nvSpPr>
        <p:spPr bwMode="white">
          <a:xfrm>
            <a:off x="1155256" y="3465311"/>
            <a:ext cx="4642203" cy="369332"/>
          </a:xfrm>
          <a:prstGeom prst="rect">
            <a:avLst/>
          </a:prstGeom>
        </p:spPr>
        <p:txBody>
          <a:bodyPr wrap="square" lIns="182880">
            <a:spAutoFit/>
          </a:bodyPr>
          <a:lstStyle/>
          <a:p>
            <a:r>
              <a:rPr lang="en-US" u="sng" dirty="0">
                <a:solidFill>
                  <a:srgbClr val="0072C6"/>
                </a:solidFill>
              </a:rPr>
              <a:t>http</a:t>
            </a:r>
            <a:r>
              <a:rPr lang="en-US" u="sng" dirty="0" smtClean="0">
                <a:solidFill>
                  <a:srgbClr val="0072C6"/>
                </a:solidFill>
              </a:rPr>
              <a:t>://www.visualstudio.com </a:t>
            </a:r>
            <a:endParaRPr lang="en-US" dirty="0">
              <a:solidFill>
                <a:srgbClr val="0072C6"/>
              </a:solidFill>
            </a:endParaRPr>
          </a:p>
        </p:txBody>
      </p:sp>
      <p:sp>
        <p:nvSpPr>
          <p:cNvPr id="32" name="Freeform 19"/>
          <p:cNvSpPr>
            <a:spLocks noEditPoints="1"/>
          </p:cNvSpPr>
          <p:nvPr/>
        </p:nvSpPr>
        <p:spPr bwMode="black">
          <a:xfrm>
            <a:off x="834022" y="302875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6" name="Group 5"/>
          <p:cNvGrpSpPr/>
          <p:nvPr/>
        </p:nvGrpSpPr>
        <p:grpSpPr>
          <a:xfrm>
            <a:off x="3997507" y="4129702"/>
            <a:ext cx="2206842" cy="1547995"/>
            <a:chOff x="4007555" y="4150852"/>
            <a:chExt cx="2206842" cy="1547995"/>
          </a:xfrm>
        </p:grpSpPr>
        <p:pic>
          <p:nvPicPr>
            <p:cNvPr id="34" name="Picture 33"/>
            <p:cNvPicPr>
              <a:picLocks noChangeAspect="1"/>
            </p:cNvPicPr>
            <p:nvPr/>
          </p:nvPicPr>
          <p:blipFill rotWithShape="1">
            <a:blip r:embed="rId2"/>
            <a:srcRect l="269" r="50083"/>
            <a:stretch/>
          </p:blipFill>
          <p:spPr>
            <a:xfrm>
              <a:off x="4007555" y="4150852"/>
              <a:ext cx="2206842" cy="782889"/>
            </a:xfrm>
            <a:prstGeom prst="rect">
              <a:avLst/>
            </a:prstGeom>
          </p:spPr>
        </p:pic>
        <p:pic>
          <p:nvPicPr>
            <p:cNvPr id="35" name="Picture 34"/>
            <p:cNvPicPr>
              <a:picLocks noChangeAspect="1"/>
            </p:cNvPicPr>
            <p:nvPr/>
          </p:nvPicPr>
          <p:blipFill rotWithShape="1">
            <a:blip r:embed="rId2"/>
            <a:srcRect l="50238" t="3555" r="114"/>
            <a:stretch/>
          </p:blipFill>
          <p:spPr>
            <a:xfrm>
              <a:off x="4007555" y="4943789"/>
              <a:ext cx="2206842" cy="755058"/>
            </a:xfrm>
            <a:prstGeom prst="rect">
              <a:avLst/>
            </a:prstGeom>
          </p:spPr>
        </p:pic>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74" y="1093396"/>
            <a:ext cx="3448998" cy="965898"/>
          </a:xfrm>
          <a:prstGeom prst="rect">
            <a:avLst/>
          </a:prstGeom>
        </p:spPr>
      </p:pic>
    </p:spTree>
    <p:extLst>
      <p:ext uri="{BB962C8B-B14F-4D97-AF65-F5344CB8AC3E}">
        <p14:creationId xmlns:p14="http://schemas.microsoft.com/office/powerpoint/2010/main" val="232445235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322636" y="1287462"/>
            <a:ext cx="8839201" cy="4739759"/>
          </a:xfrm>
        </p:spPr>
        <p:txBody>
          <a:bodyPr/>
          <a:lstStyle/>
          <a:p>
            <a:r>
              <a:rPr lang="en-US" dirty="0" smtClean="0"/>
              <a:t>Web Apps</a:t>
            </a:r>
          </a:p>
          <a:p>
            <a:pPr lvl="1"/>
            <a:r>
              <a:rPr lang="en-US" sz="2000" dirty="0" smtClean="0"/>
              <a:t>blogs.office.com</a:t>
            </a:r>
            <a:r>
              <a:rPr lang="en-US" sz="2000" dirty="0"/>
              <a:t>, </a:t>
            </a:r>
            <a:r>
              <a:rPr lang="en-US" sz="2000" dirty="0" smtClean="0"/>
              <a:t>blog.surface.com, Skype &amp; Bing </a:t>
            </a:r>
            <a:r>
              <a:rPr lang="en-US" sz="2000" dirty="0" err="1"/>
              <a:t>dev</a:t>
            </a:r>
            <a:r>
              <a:rPr lang="en-US" sz="2000" dirty="0"/>
              <a:t> center, Nokia, more… </a:t>
            </a:r>
          </a:p>
          <a:p>
            <a:pPr lvl="1"/>
            <a:r>
              <a:rPr lang="en-US" sz="2000" dirty="0"/>
              <a:t>Examples: mobile apps, web APIs, </a:t>
            </a:r>
            <a:r>
              <a:rPr lang="en-US" sz="2000" dirty="0" err="1"/>
              <a:t>facebook</a:t>
            </a:r>
            <a:r>
              <a:rPr lang="en-US" sz="2000" dirty="0"/>
              <a:t> games, many more...</a:t>
            </a:r>
          </a:p>
          <a:p>
            <a:r>
              <a:rPr lang="en-US" dirty="0" smtClean="0"/>
              <a:t>Ready for business</a:t>
            </a:r>
          </a:p>
          <a:p>
            <a:pPr lvl="1"/>
            <a:r>
              <a:rPr lang="en-US" sz="2000" dirty="0"/>
              <a:t>Extremely low to ‘no perceived’ downtime (99.95% - 99.99%)</a:t>
            </a:r>
          </a:p>
          <a:p>
            <a:pPr lvl="1"/>
            <a:r>
              <a:rPr lang="en-US" sz="2000" dirty="0"/>
              <a:t>Performance and (global) low latency</a:t>
            </a:r>
          </a:p>
          <a:p>
            <a:pPr lvl="1"/>
            <a:r>
              <a:rPr lang="en-US" sz="2000" dirty="0"/>
              <a:t>‘Easy’ to manage: </a:t>
            </a:r>
            <a:r>
              <a:rPr lang="en-US" sz="2000" dirty="0" err="1"/>
              <a:t>DevOps</a:t>
            </a:r>
            <a:r>
              <a:rPr lang="en-US" sz="2000" dirty="0"/>
              <a:t>, test, deploy, configure, </a:t>
            </a:r>
            <a:r>
              <a:rPr lang="en-US" sz="2000" dirty="0" smtClean="0"/>
              <a:t>monitor &amp; analytics</a:t>
            </a:r>
            <a:endParaRPr lang="en-US" sz="2000" dirty="0"/>
          </a:p>
          <a:p>
            <a:r>
              <a:rPr lang="en-US" dirty="0" smtClean="0"/>
              <a:t>Massive Scale</a:t>
            </a:r>
          </a:p>
          <a:p>
            <a:pPr lvl="1"/>
            <a:r>
              <a:rPr lang="en-US" sz="2000" dirty="0"/>
              <a:t>Many tens of millions of requests per day (100M or higher)</a:t>
            </a:r>
          </a:p>
          <a:p>
            <a:pPr lvl="1"/>
            <a:r>
              <a:rPr lang="en-US" sz="2000" dirty="0"/>
              <a:t>Peak Request </a:t>
            </a:r>
            <a:r>
              <a:rPr lang="en-US" sz="2000" dirty="0" smtClean="0"/>
              <a:t>per </a:t>
            </a:r>
            <a:r>
              <a:rPr lang="en-US" sz="2000" dirty="0"/>
              <a:t>Second of many thousands (5K – 10K RPS)</a:t>
            </a:r>
          </a:p>
        </p:txBody>
      </p:sp>
      <p:sp>
        <p:nvSpPr>
          <p:cNvPr id="2" name="Title 1"/>
          <p:cNvSpPr>
            <a:spLocks noGrp="1"/>
          </p:cNvSpPr>
          <p:nvPr>
            <p:ph type="title"/>
          </p:nvPr>
        </p:nvSpPr>
        <p:spPr/>
        <p:txBody>
          <a:bodyPr/>
          <a:lstStyle/>
          <a:p>
            <a:r>
              <a:rPr lang="en-US" sz="4800" dirty="0"/>
              <a:t>Massive Scale </a:t>
            </a:r>
            <a:r>
              <a:rPr lang="en-US" sz="4800" dirty="0" smtClean="0"/>
              <a:t>&amp; Ready </a:t>
            </a:r>
            <a:r>
              <a:rPr lang="en-US" sz="4800" dirty="0"/>
              <a:t>For Business Web Apps</a:t>
            </a:r>
            <a:endParaRPr lang="en-US" sz="3600" dirty="0">
              <a:gradFill>
                <a:gsLst>
                  <a:gs pos="1250">
                    <a:schemeClr val="tx2"/>
                  </a:gs>
                  <a:gs pos="99000">
                    <a:schemeClr val="tx2"/>
                  </a:gs>
                </a:gsLst>
                <a:lin ang="5400000" scaled="0"/>
              </a:gradFill>
            </a:endParaRPr>
          </a:p>
        </p:txBody>
      </p:sp>
      <p:graphicFrame>
        <p:nvGraphicFramePr>
          <p:cNvPr id="4" name="Diagram 3"/>
          <p:cNvGraphicFramePr/>
          <p:nvPr>
            <p:extLst/>
          </p:nvPr>
        </p:nvGraphicFramePr>
        <p:xfrm>
          <a:off x="-334963" y="601662"/>
          <a:ext cx="43434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160166"/>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biLevel thresh="25000"/>
          </a:blip>
          <a:stretch>
            <a:fillRect/>
          </a:stretch>
        </p:blipFill>
        <p:spPr>
          <a:xfrm>
            <a:off x="10096174" y="1995066"/>
            <a:ext cx="1447800" cy="1564084"/>
          </a:xfrm>
          <a:prstGeom prst="rect">
            <a:avLst/>
          </a:prstGeom>
          <a:ln>
            <a:noFill/>
          </a:ln>
        </p:spPr>
      </p:pic>
      <p:pic>
        <p:nvPicPr>
          <p:cNvPr id="10" name="Picture 9"/>
          <p:cNvPicPr>
            <a:picLocks noChangeAspect="1"/>
          </p:cNvPicPr>
          <p:nvPr/>
        </p:nvPicPr>
        <p:blipFill>
          <a:blip r:embed="rId3">
            <a:biLevel thresh="25000"/>
          </a:blip>
          <a:stretch>
            <a:fillRect/>
          </a:stretch>
        </p:blipFill>
        <p:spPr>
          <a:xfrm>
            <a:off x="10454255" y="840051"/>
            <a:ext cx="731638" cy="790401"/>
          </a:xfrm>
          <a:prstGeom prst="rect">
            <a:avLst/>
          </a:prstGeom>
          <a:ln>
            <a:noFill/>
          </a:ln>
        </p:spPr>
      </p:pic>
      <p:pic>
        <p:nvPicPr>
          <p:cNvPr id="12" name="Picture 11"/>
          <p:cNvPicPr>
            <a:picLocks noChangeAspect="1"/>
          </p:cNvPicPr>
          <p:nvPr/>
        </p:nvPicPr>
        <p:blipFill>
          <a:blip r:embed="rId3">
            <a:biLevel thresh="25000"/>
          </a:blip>
          <a:stretch>
            <a:fillRect/>
          </a:stretch>
        </p:blipFill>
        <p:spPr>
          <a:xfrm>
            <a:off x="9398844" y="3923764"/>
            <a:ext cx="2842461" cy="3070761"/>
          </a:xfrm>
          <a:prstGeom prst="rect">
            <a:avLst/>
          </a:prstGeom>
          <a:ln>
            <a:noFill/>
          </a:ln>
        </p:spPr>
      </p:pic>
      <p:sp>
        <p:nvSpPr>
          <p:cNvPr id="17" name="Title 16"/>
          <p:cNvSpPr>
            <a:spLocks noGrp="1"/>
          </p:cNvSpPr>
          <p:nvPr>
            <p:ph type="title"/>
          </p:nvPr>
        </p:nvSpPr>
        <p:spPr/>
        <p:txBody>
          <a:bodyPr/>
          <a:lstStyle/>
          <a:p>
            <a:r>
              <a:rPr lang="en-US" dirty="0" smtClean="0"/>
              <a:t>Scalability is:</a:t>
            </a:r>
            <a:endParaRPr lang="en-US" dirty="0"/>
          </a:p>
        </p:txBody>
      </p:sp>
      <p:sp>
        <p:nvSpPr>
          <p:cNvPr id="6" name="Text Placeholder 5"/>
          <p:cNvSpPr>
            <a:spLocks noGrp="1"/>
          </p:cNvSpPr>
          <p:nvPr>
            <p:ph type="body" sz="quarter" idx="11"/>
          </p:nvPr>
        </p:nvSpPr>
        <p:spPr>
          <a:xfrm>
            <a:off x="274639" y="1212849"/>
            <a:ext cx="9821535" cy="4001095"/>
          </a:xfrm>
        </p:spPr>
        <p:txBody>
          <a:bodyPr/>
          <a:lstStyle/>
          <a:p>
            <a:r>
              <a:rPr lang="en-US" dirty="0" smtClean="0"/>
              <a:t>The </a:t>
            </a:r>
            <a:r>
              <a:rPr lang="en-US" dirty="0"/>
              <a:t>ability of a system </a:t>
            </a:r>
            <a:r>
              <a:rPr lang="en-US" i="1" dirty="0">
                <a:solidFill>
                  <a:schemeClr val="accent3"/>
                </a:solidFill>
              </a:rPr>
              <a:t>(a web site)</a:t>
            </a:r>
            <a:r>
              <a:rPr lang="en-US" dirty="0"/>
              <a:t>, </a:t>
            </a:r>
          </a:p>
          <a:p>
            <a:r>
              <a:rPr lang="en-US" dirty="0"/>
              <a:t>to handle a growing amount of work </a:t>
            </a:r>
            <a:endParaRPr lang="en-US" dirty="0" smtClean="0"/>
          </a:p>
          <a:p>
            <a:r>
              <a:rPr lang="en-US" i="1" dirty="0" smtClean="0">
                <a:solidFill>
                  <a:schemeClr val="accent3"/>
                </a:solidFill>
              </a:rPr>
              <a:t>(</a:t>
            </a:r>
            <a:r>
              <a:rPr lang="en-US" i="1" dirty="0">
                <a:solidFill>
                  <a:schemeClr val="accent3"/>
                </a:solidFill>
              </a:rPr>
              <a:t>http traffic) </a:t>
            </a:r>
            <a:r>
              <a:rPr lang="en-US" i="1" dirty="0" smtClean="0">
                <a:solidFill>
                  <a:schemeClr val="accent3"/>
                </a:solidFill>
              </a:rPr>
              <a:t> </a:t>
            </a:r>
            <a:r>
              <a:rPr lang="en-US" dirty="0" smtClean="0"/>
              <a:t>in </a:t>
            </a:r>
            <a:r>
              <a:rPr lang="en-US" dirty="0"/>
              <a:t>a capable </a:t>
            </a:r>
            <a:r>
              <a:rPr lang="en-US" dirty="0" smtClean="0"/>
              <a:t>manner,</a:t>
            </a:r>
          </a:p>
          <a:p>
            <a:r>
              <a:rPr lang="en-US" i="1" dirty="0" smtClean="0">
                <a:solidFill>
                  <a:schemeClr val="accent3"/>
                </a:solidFill>
              </a:rPr>
              <a:t>(</a:t>
            </a:r>
            <a:r>
              <a:rPr lang="en-US" i="1" dirty="0">
                <a:solidFill>
                  <a:schemeClr val="accent3"/>
                </a:solidFill>
              </a:rPr>
              <a:t>doesn’t go belly up) </a:t>
            </a:r>
            <a:r>
              <a:rPr lang="en-US" dirty="0" smtClean="0"/>
              <a:t>or </a:t>
            </a:r>
            <a:r>
              <a:rPr lang="en-US" dirty="0"/>
              <a:t>its ability to be enlarged to accommodate that growth</a:t>
            </a:r>
          </a:p>
          <a:p>
            <a:endParaRPr lang="en-US" dirty="0"/>
          </a:p>
        </p:txBody>
      </p:sp>
      <p:sp>
        <p:nvSpPr>
          <p:cNvPr id="4" name="Rectangle 3"/>
          <p:cNvSpPr/>
          <p:nvPr/>
        </p:nvSpPr>
        <p:spPr bwMode="auto">
          <a:xfrm>
            <a:off x="5092179" y="1234422"/>
            <a:ext cx="3505200" cy="608013"/>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186287" y="2584449"/>
            <a:ext cx="2679150" cy="747178"/>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274639" y="3331627"/>
            <a:ext cx="4495798" cy="608013"/>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274639" y="6011862"/>
            <a:ext cx="5750703" cy="830997"/>
          </a:xfrm>
          <a:prstGeom prst="rect">
            <a:avLst/>
          </a:prstGeom>
          <a:noFill/>
        </p:spPr>
        <p:txBody>
          <a:bodyPr wrap="square" rtlCol="0">
            <a:spAutoFit/>
          </a:bodyPr>
          <a:lstStyle/>
          <a:p>
            <a:r>
              <a:rPr lang="en-US" sz="2400" dirty="0" smtClean="0">
                <a:solidFill>
                  <a:srgbClr val="FFFFFF"/>
                </a:solidFill>
              </a:rPr>
              <a:t>Source</a:t>
            </a:r>
            <a:r>
              <a:rPr lang="en-US" sz="2000" dirty="0" smtClean="0">
                <a:gradFill>
                  <a:gsLst>
                    <a:gs pos="0">
                      <a:srgbClr val="404040">
                        <a:lumMod val="75000"/>
                        <a:lumOff val="25000"/>
                      </a:srgbClr>
                    </a:gs>
                    <a:gs pos="100000">
                      <a:srgbClr val="404040">
                        <a:lumMod val="75000"/>
                        <a:lumOff val="25000"/>
                      </a:srgbClr>
                    </a:gs>
                  </a:gsLst>
                  <a:lin ang="5400000" scaled="0"/>
                </a:gradFill>
              </a:rPr>
              <a:t>:</a:t>
            </a:r>
          </a:p>
          <a:p>
            <a:r>
              <a:rPr lang="en-US" sz="2400" dirty="0" smtClean="0">
                <a:gradFill>
                  <a:gsLst>
                    <a:gs pos="1250">
                      <a:srgbClr val="FFFFFF"/>
                    </a:gs>
                    <a:gs pos="100000">
                      <a:srgbClr val="FFFFFF"/>
                    </a:gs>
                  </a:gsLst>
                  <a:lin ang="5400000" scaled="0"/>
                </a:gradFill>
                <a:hlinkClick r:id="rId4"/>
              </a:rPr>
              <a:t>http</a:t>
            </a:r>
            <a:r>
              <a:rPr lang="en-US" sz="2400" dirty="0">
                <a:gradFill>
                  <a:gsLst>
                    <a:gs pos="1250">
                      <a:srgbClr val="FFFFFF"/>
                    </a:gs>
                    <a:gs pos="100000">
                      <a:srgbClr val="FFFFFF"/>
                    </a:gs>
                  </a:gsLst>
                  <a:lin ang="5400000" scaled="0"/>
                </a:gradFill>
                <a:hlinkClick r:id="rId4"/>
              </a:rPr>
              <a:t>://en.wikipedia.org/wiki/Scalability</a:t>
            </a:r>
            <a:endParaRPr lang="en-US" sz="24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138719056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1000"/>
                                  </p:stCondLst>
                                  <p:childTnLst>
                                    <p:set>
                                      <p:cBhvr>
                                        <p:cTn id="17" dur="1" fill="hold">
                                          <p:stCondLst>
                                            <p:cond delay="0"/>
                                          </p:stCondLst>
                                        </p:cTn>
                                        <p:tgtEl>
                                          <p:spTgt spid="9"/>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nodeType="afterEffect">
                                  <p:stCondLst>
                                    <p:cond delay="100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animBg="1"/>
      <p:bldP spid="5" grpId="0" animBg="1"/>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yperV2"/>
          <p:cNvSpPr>
            <a:spLocks noChangeAspect="1" noEditPoints="1"/>
          </p:cNvSpPr>
          <p:nvPr/>
        </p:nvSpPr>
        <p:spPr bwMode="auto">
          <a:xfrm>
            <a:off x="1951037" y="3801238"/>
            <a:ext cx="1828800" cy="3048824"/>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 name="hyperV2"/>
          <p:cNvSpPr>
            <a:spLocks noChangeAspect="1" noEditPoints="1"/>
          </p:cNvSpPr>
          <p:nvPr/>
        </p:nvSpPr>
        <p:spPr bwMode="auto">
          <a:xfrm>
            <a:off x="2021707" y="4600509"/>
            <a:ext cx="1292768" cy="2155196"/>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hyperV2"/>
          <p:cNvSpPr>
            <a:spLocks noChangeAspect="1" noEditPoints="1"/>
          </p:cNvSpPr>
          <p:nvPr/>
        </p:nvSpPr>
        <p:spPr bwMode="auto">
          <a:xfrm>
            <a:off x="2009949" y="5326474"/>
            <a:ext cx="779288" cy="1299164"/>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 name="Title 2"/>
          <p:cNvSpPr>
            <a:spLocks noGrp="1"/>
          </p:cNvSpPr>
          <p:nvPr>
            <p:ph type="title"/>
          </p:nvPr>
        </p:nvSpPr>
        <p:spPr>
          <a:xfrm>
            <a:off x="274638" y="220662"/>
            <a:ext cx="11887199" cy="912813"/>
          </a:xfrm>
        </p:spPr>
        <p:txBody>
          <a:bodyPr/>
          <a:lstStyle/>
          <a:p>
            <a:r>
              <a:rPr lang="en-US" dirty="0" smtClean="0"/>
              <a:t>Scaling Options</a:t>
            </a:r>
            <a:endParaRPr lang="en-US" dirty="0"/>
          </a:p>
        </p:txBody>
      </p:sp>
      <p:sp>
        <p:nvSpPr>
          <p:cNvPr id="4" name="Content Placeholder 3"/>
          <p:cNvSpPr>
            <a:spLocks noGrp="1"/>
          </p:cNvSpPr>
          <p:nvPr>
            <p:ph sz="half" idx="1"/>
          </p:nvPr>
        </p:nvSpPr>
        <p:spPr>
          <a:xfrm>
            <a:off x="529659" y="1398836"/>
            <a:ext cx="5777663" cy="2169248"/>
          </a:xfrm>
        </p:spPr>
        <p:txBody>
          <a:bodyPr/>
          <a:lstStyle/>
          <a:p>
            <a:pPr marL="0" indent="0">
              <a:buNone/>
            </a:pPr>
            <a:r>
              <a:rPr lang="en-US" sz="4000" dirty="0">
                <a:gradFill>
                  <a:gsLst>
                    <a:gs pos="2920">
                      <a:schemeClr val="tx2"/>
                    </a:gs>
                    <a:gs pos="39000">
                      <a:schemeClr val="tx2"/>
                    </a:gs>
                  </a:gsLst>
                  <a:lin ang="5400000" scaled="0"/>
                </a:gradFill>
              </a:rPr>
              <a:t>Scale </a:t>
            </a:r>
            <a:r>
              <a:rPr lang="en-US" sz="4000" dirty="0" smtClean="0">
                <a:gradFill>
                  <a:gsLst>
                    <a:gs pos="2920">
                      <a:schemeClr val="tx2"/>
                    </a:gs>
                    <a:gs pos="39000">
                      <a:schemeClr val="tx2"/>
                    </a:gs>
                  </a:gsLst>
                  <a:lin ang="5400000" scaled="0"/>
                </a:gradFill>
              </a:rPr>
              <a:t>Up</a:t>
            </a:r>
          </a:p>
          <a:p>
            <a:pPr marL="0" indent="0">
              <a:buNone/>
            </a:pPr>
            <a:r>
              <a:rPr lang="en-US" sz="4000" dirty="0" smtClean="0">
                <a:gradFill>
                  <a:gsLst>
                    <a:gs pos="2920">
                      <a:schemeClr val="tx2"/>
                    </a:gs>
                    <a:gs pos="39000">
                      <a:schemeClr val="tx2"/>
                    </a:gs>
                  </a:gsLst>
                  <a:lin ang="5400000" scaled="0"/>
                </a:gradFill>
              </a:rPr>
              <a:t>– aka </a:t>
            </a:r>
            <a:r>
              <a:rPr lang="en-US" sz="4000" dirty="0">
                <a:gradFill>
                  <a:gsLst>
                    <a:gs pos="2920">
                      <a:schemeClr val="tx2"/>
                    </a:gs>
                    <a:gs pos="39000">
                      <a:schemeClr val="tx2"/>
                    </a:gs>
                  </a:gsLst>
                  <a:lin ang="5400000" scaled="0"/>
                </a:gradFill>
              </a:rPr>
              <a:t>Vertical Scaling</a:t>
            </a:r>
          </a:p>
          <a:p>
            <a:pPr lvl="1"/>
            <a:r>
              <a:rPr lang="en-US" dirty="0" smtClean="0"/>
              <a:t>Increase resources capacity within existing node</a:t>
            </a:r>
          </a:p>
        </p:txBody>
      </p:sp>
      <p:sp>
        <p:nvSpPr>
          <p:cNvPr id="5" name="Content Placeholder 4"/>
          <p:cNvSpPr>
            <a:spLocks noGrp="1"/>
          </p:cNvSpPr>
          <p:nvPr>
            <p:ph sz="half" idx="2"/>
          </p:nvPr>
        </p:nvSpPr>
        <p:spPr>
          <a:xfrm>
            <a:off x="6307323" y="1398836"/>
            <a:ext cx="5854513" cy="2169248"/>
          </a:xfrm>
        </p:spPr>
        <p:txBody>
          <a:bodyPr/>
          <a:lstStyle/>
          <a:p>
            <a:pPr marL="0" indent="0">
              <a:buNone/>
            </a:pPr>
            <a:r>
              <a:rPr lang="en-US" sz="4000" dirty="0">
                <a:gradFill>
                  <a:gsLst>
                    <a:gs pos="2920">
                      <a:schemeClr val="tx2"/>
                    </a:gs>
                    <a:gs pos="39000">
                      <a:schemeClr val="tx2"/>
                    </a:gs>
                  </a:gsLst>
                  <a:lin ang="5400000" scaled="0"/>
                </a:gradFill>
              </a:rPr>
              <a:t>Scale </a:t>
            </a:r>
            <a:r>
              <a:rPr lang="en-US" sz="4000" dirty="0" smtClean="0">
                <a:gradFill>
                  <a:gsLst>
                    <a:gs pos="2920">
                      <a:schemeClr val="tx2"/>
                    </a:gs>
                    <a:gs pos="39000">
                      <a:schemeClr val="tx2"/>
                    </a:gs>
                  </a:gsLst>
                  <a:lin ang="5400000" scaled="0"/>
                </a:gradFill>
              </a:rPr>
              <a:t>Out</a:t>
            </a:r>
          </a:p>
          <a:p>
            <a:pPr marL="0" indent="0">
              <a:buNone/>
            </a:pPr>
            <a:r>
              <a:rPr lang="en-US" sz="4000" dirty="0" smtClean="0">
                <a:gradFill>
                  <a:gsLst>
                    <a:gs pos="2920">
                      <a:schemeClr val="tx2"/>
                    </a:gs>
                    <a:gs pos="39000">
                      <a:schemeClr val="tx2"/>
                    </a:gs>
                  </a:gsLst>
                  <a:lin ang="5400000" scaled="0"/>
                </a:gradFill>
              </a:rPr>
              <a:t> </a:t>
            </a:r>
            <a:r>
              <a:rPr lang="en-US" sz="4000" dirty="0">
                <a:gradFill>
                  <a:gsLst>
                    <a:gs pos="2920">
                      <a:schemeClr val="tx2"/>
                    </a:gs>
                    <a:gs pos="39000">
                      <a:schemeClr val="tx2"/>
                    </a:gs>
                  </a:gsLst>
                  <a:lin ang="5400000" scaled="0"/>
                </a:gradFill>
              </a:rPr>
              <a:t>– aka Horizontal Scaling </a:t>
            </a:r>
          </a:p>
          <a:p>
            <a:pPr lvl="1"/>
            <a:r>
              <a:rPr lang="en-US" dirty="0" smtClean="0"/>
              <a:t>Increase resources capacity by adding nodes</a:t>
            </a:r>
            <a:endParaRPr lang="en-US" dirty="0"/>
          </a:p>
        </p:txBody>
      </p:sp>
      <p:sp>
        <p:nvSpPr>
          <p:cNvPr id="11" name="hyperV2"/>
          <p:cNvSpPr>
            <a:spLocks noChangeAspect="1" noEditPoints="1"/>
          </p:cNvSpPr>
          <p:nvPr/>
        </p:nvSpPr>
        <p:spPr bwMode="auto">
          <a:xfrm>
            <a:off x="6523037" y="4847266"/>
            <a:ext cx="1292768" cy="2155196"/>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 name="hyperV2"/>
          <p:cNvSpPr>
            <a:spLocks noChangeAspect="1" noEditPoints="1"/>
          </p:cNvSpPr>
          <p:nvPr/>
        </p:nvSpPr>
        <p:spPr bwMode="auto">
          <a:xfrm>
            <a:off x="7895750" y="4694866"/>
            <a:ext cx="1292768" cy="2155196"/>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 name="hyperV2"/>
          <p:cNvSpPr>
            <a:spLocks noChangeAspect="1" noEditPoints="1"/>
          </p:cNvSpPr>
          <p:nvPr/>
        </p:nvSpPr>
        <p:spPr bwMode="auto">
          <a:xfrm>
            <a:off x="9266237" y="4847266"/>
            <a:ext cx="1292768" cy="2155196"/>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 name="hyperV2"/>
          <p:cNvSpPr>
            <a:spLocks noChangeAspect="1" noEditPoints="1"/>
          </p:cNvSpPr>
          <p:nvPr/>
        </p:nvSpPr>
        <p:spPr bwMode="auto">
          <a:xfrm>
            <a:off x="10637837" y="4600509"/>
            <a:ext cx="1292768" cy="2155196"/>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Tree>
    <p:extLst>
      <p:ext uri="{BB962C8B-B14F-4D97-AF65-F5344CB8AC3E}">
        <p14:creationId xmlns:p14="http://schemas.microsoft.com/office/powerpoint/2010/main" val="2249399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1500"/>
                            </p:stCondLst>
                            <p:childTnLst>
                              <p:par>
                                <p:cTn id="17" presetID="1" presetClass="exit" presetSubtype="0" fill="hold" grpId="1" nodeType="afterEffect">
                                  <p:stCondLst>
                                    <p:cond delay="1000"/>
                                  </p:stCondLst>
                                  <p:childTnLst>
                                    <p:set>
                                      <p:cBhvr>
                                        <p:cTn id="18" dur="1" fill="hold">
                                          <p:stCondLst>
                                            <p:cond delay="0"/>
                                          </p:stCondLst>
                                        </p:cTn>
                                        <p:tgtEl>
                                          <p:spTgt spid="10"/>
                                        </p:tgtEl>
                                        <p:attrNameLst>
                                          <p:attrName>style.visibility</p:attrName>
                                        </p:attrNameLst>
                                      </p:cBhvr>
                                      <p:to>
                                        <p:strVal val="hidden"/>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2500"/>
                            </p:stCondLst>
                            <p:childTnLst>
                              <p:par>
                                <p:cTn id="23" presetID="1" presetClass="exit" presetSubtype="0" fill="hold" grpId="1" nodeType="afterEffect">
                                  <p:stCondLst>
                                    <p:cond delay="100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ntr" presetSubtype="0" fill="hold" grpId="0" nodeType="withEffect">
                                  <p:stCondLst>
                                    <p:cond delay="100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500"/>
                                  </p:stCondLst>
                                  <p:childTnLst>
                                    <p:set>
                                      <p:cBhvr>
                                        <p:cTn id="33" dur="1" fill="hold">
                                          <p:stCondLst>
                                            <p:cond delay="0"/>
                                          </p:stCondLst>
                                        </p:cTn>
                                        <p:tgtEl>
                                          <p:spTgt spid="5">
                                            <p:txEl>
                                              <p:pRg st="1" end="1"/>
                                            </p:txEl>
                                          </p:spTgt>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grpId="0" nodeType="afterEffect">
                                  <p:stCondLst>
                                    <p:cond delay="500"/>
                                  </p:stCondLst>
                                  <p:childTnLst>
                                    <p:set>
                                      <p:cBhvr>
                                        <p:cTn id="36" dur="1" fill="hold">
                                          <p:stCondLst>
                                            <p:cond delay="0"/>
                                          </p:stCondLst>
                                        </p:cTn>
                                        <p:tgtEl>
                                          <p:spTgt spid="5">
                                            <p:txEl>
                                              <p:pRg st="2" end="2"/>
                                            </p:txEl>
                                          </p:spTgt>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500"/>
                                  </p:stCondLst>
                                  <p:childTnLst>
                                    <p:set>
                                      <p:cBhvr>
                                        <p:cTn id="39" dur="1" fill="hold">
                                          <p:stCondLst>
                                            <p:cond delay="0"/>
                                          </p:stCondLst>
                                        </p:cTn>
                                        <p:tgtEl>
                                          <p:spTgt spid="11"/>
                                        </p:tgtEl>
                                        <p:attrNameLst>
                                          <p:attrName>style.visibility</p:attrName>
                                        </p:attrNameLst>
                                      </p:cBhvr>
                                      <p:to>
                                        <p:strVal val="visible"/>
                                      </p:to>
                                    </p:set>
                                  </p:childTnLst>
                                </p:cTn>
                              </p:par>
                            </p:childTnLst>
                          </p:cTn>
                        </p:par>
                        <p:par>
                          <p:cTn id="40" fill="hold">
                            <p:stCondLst>
                              <p:cond delay="1500"/>
                            </p:stCondLst>
                            <p:childTnLst>
                              <p:par>
                                <p:cTn id="41" presetID="1" presetClass="entr" presetSubtype="0" fill="hold" grpId="0" nodeType="afterEffect">
                                  <p:stCondLst>
                                    <p:cond delay="500"/>
                                  </p:stCondLst>
                                  <p:childTnLst>
                                    <p:set>
                                      <p:cBhvr>
                                        <p:cTn id="42" dur="1" fill="hold">
                                          <p:stCondLst>
                                            <p:cond delay="0"/>
                                          </p:stCondLst>
                                        </p:cTn>
                                        <p:tgtEl>
                                          <p:spTgt spid="12"/>
                                        </p:tgtEl>
                                        <p:attrNameLst>
                                          <p:attrName>style.visibility</p:attrName>
                                        </p:attrNameLst>
                                      </p:cBhvr>
                                      <p:to>
                                        <p:strVal val="visible"/>
                                      </p:to>
                                    </p:set>
                                  </p:childTnLst>
                                </p:cTn>
                              </p:par>
                            </p:childTnLst>
                          </p:cTn>
                        </p:par>
                        <p:par>
                          <p:cTn id="43" fill="hold">
                            <p:stCondLst>
                              <p:cond delay="2000"/>
                            </p:stCondLst>
                            <p:childTnLst>
                              <p:par>
                                <p:cTn id="44" presetID="1" presetClass="entr" presetSubtype="0" fill="hold" grpId="0" nodeType="afterEffect">
                                  <p:stCondLst>
                                    <p:cond delay="500"/>
                                  </p:stCondLst>
                                  <p:childTnLst>
                                    <p:set>
                                      <p:cBhvr>
                                        <p:cTn id="45" dur="1" fill="hold">
                                          <p:stCondLst>
                                            <p:cond delay="0"/>
                                          </p:stCondLst>
                                        </p:cTn>
                                        <p:tgtEl>
                                          <p:spTgt spid="13"/>
                                        </p:tgtEl>
                                        <p:attrNameLst>
                                          <p:attrName>style.visibility</p:attrName>
                                        </p:attrNameLst>
                                      </p:cBhvr>
                                      <p:to>
                                        <p:strVal val="visible"/>
                                      </p:to>
                                    </p:set>
                                  </p:childTnLst>
                                </p:cTn>
                              </p:par>
                            </p:childTnLst>
                          </p:cTn>
                        </p:par>
                        <p:par>
                          <p:cTn id="46" fill="hold">
                            <p:stCondLst>
                              <p:cond delay="2500"/>
                            </p:stCondLst>
                            <p:childTnLst>
                              <p:par>
                                <p:cTn id="47" presetID="1" presetClass="entr" presetSubtype="0" fill="hold" grpId="0" nodeType="afterEffect">
                                  <p:stCondLst>
                                    <p:cond delay="50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P spid="10" grpId="1" animBg="1"/>
      <p:bldP spid="4" grpId="0" build="p"/>
      <p:bldP spid="5" grpId="0" build="p"/>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p:txBody>
          <a:bodyPr/>
          <a:lstStyle/>
          <a:p>
            <a:r>
              <a:rPr lang="en-US" dirty="0" smtClean="0"/>
              <a:t>Architecting for Scale</a:t>
            </a:r>
            <a:br>
              <a:rPr lang="en-US" dirty="0" smtClean="0"/>
            </a:br>
            <a:r>
              <a:rPr lang="en-US" sz="4000" dirty="0" smtClean="0">
                <a:solidFill>
                  <a:schemeClr val="tx2"/>
                </a:solidFill>
              </a:rPr>
              <a:t>A web app’s journey towards scalability</a:t>
            </a:r>
            <a:endParaRPr lang="en-US" dirty="0">
              <a:solidFill>
                <a:schemeClr val="tx2"/>
              </a:solidFill>
            </a:endParaRPr>
          </a:p>
        </p:txBody>
      </p:sp>
    </p:spTree>
    <p:extLst>
      <p:ext uri="{BB962C8B-B14F-4D97-AF65-F5344CB8AC3E}">
        <p14:creationId xmlns:p14="http://schemas.microsoft.com/office/powerpoint/2010/main" val="411706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p:nvPr/>
        </p:nvCxnSpPr>
        <p:spPr>
          <a:xfrm flipV="1">
            <a:off x="1189037" y="1212850"/>
            <a:ext cx="0" cy="5506708"/>
          </a:xfrm>
          <a:prstGeom prst="straightConnector1">
            <a:avLst/>
          </a:prstGeom>
          <a:ln w="28575">
            <a:headEnd type="none"/>
            <a:tailEnd type="triangle"/>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a:off x="731837" y="6414757"/>
            <a:ext cx="9906000" cy="15241"/>
          </a:xfrm>
          <a:prstGeom prst="straightConnector1">
            <a:avLst/>
          </a:prstGeom>
          <a:ln w="28575">
            <a:headEnd type="none"/>
            <a:tailEnd type="triangle"/>
          </a:ln>
        </p:spPr>
        <p:style>
          <a:lnRef idx="1">
            <a:schemeClr val="accent2"/>
          </a:lnRef>
          <a:fillRef idx="0">
            <a:schemeClr val="accent2"/>
          </a:fillRef>
          <a:effectRef idx="0">
            <a:schemeClr val="accent2"/>
          </a:effectRef>
          <a:fontRef idx="minor">
            <a:schemeClr val="tx1"/>
          </a:fontRef>
        </p:style>
      </p:cxnSp>
      <p:sp>
        <p:nvSpPr>
          <p:cNvPr id="37" name="TextBox 36"/>
          <p:cNvSpPr txBox="1"/>
          <p:nvPr/>
        </p:nvSpPr>
        <p:spPr>
          <a:xfrm>
            <a:off x="1256422" y="6399517"/>
            <a:ext cx="1151726"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DC3C00"/>
                </a:solidFill>
              </a:rPr>
              <a:t>Level 1</a:t>
            </a:r>
          </a:p>
        </p:txBody>
      </p:sp>
      <p:sp>
        <p:nvSpPr>
          <p:cNvPr id="38" name="TextBox 37"/>
          <p:cNvSpPr txBox="1"/>
          <p:nvPr/>
        </p:nvSpPr>
        <p:spPr>
          <a:xfrm>
            <a:off x="3588749" y="6429998"/>
            <a:ext cx="1151726"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DC3C00"/>
                </a:solidFill>
              </a:rPr>
              <a:t>Level 2</a:t>
            </a:r>
          </a:p>
        </p:txBody>
      </p:sp>
      <p:sp>
        <p:nvSpPr>
          <p:cNvPr id="39" name="TextBox 38"/>
          <p:cNvSpPr txBox="1"/>
          <p:nvPr/>
        </p:nvSpPr>
        <p:spPr>
          <a:xfrm>
            <a:off x="7845457" y="6414757"/>
            <a:ext cx="1530034"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DC3C00"/>
                </a:solidFill>
              </a:rPr>
              <a:t>Boss Level</a:t>
            </a:r>
          </a:p>
        </p:txBody>
      </p:sp>
      <p:sp>
        <p:nvSpPr>
          <p:cNvPr id="45" name="Title 44"/>
          <p:cNvSpPr>
            <a:spLocks noGrp="1"/>
          </p:cNvSpPr>
          <p:nvPr>
            <p:ph type="title"/>
          </p:nvPr>
        </p:nvSpPr>
        <p:spPr/>
        <p:txBody>
          <a:bodyPr/>
          <a:lstStyle/>
          <a:p>
            <a:r>
              <a:rPr lang="en-US" dirty="0" smtClean="0"/>
              <a:t>Application Scale Journey</a:t>
            </a:r>
            <a:endParaRPr lang="en-US" dirty="0"/>
          </a:p>
        </p:txBody>
      </p:sp>
      <p:sp>
        <p:nvSpPr>
          <p:cNvPr id="11" name="TextBox 10"/>
          <p:cNvSpPr txBox="1"/>
          <p:nvPr/>
        </p:nvSpPr>
        <p:spPr>
          <a:xfrm>
            <a:off x="10429583" y="6399248"/>
            <a:ext cx="1478931"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DC3C00"/>
                </a:solidFill>
              </a:rPr>
              <a:t># of users</a:t>
            </a:r>
          </a:p>
        </p:txBody>
      </p:sp>
      <p:sp>
        <p:nvSpPr>
          <p:cNvPr id="12" name="TextBox 11"/>
          <p:cNvSpPr txBox="1"/>
          <p:nvPr/>
        </p:nvSpPr>
        <p:spPr>
          <a:xfrm>
            <a:off x="-188222" y="1071397"/>
            <a:ext cx="1453459" cy="5592300"/>
          </a:xfrm>
          <a:prstGeom prst="rect">
            <a:avLst/>
          </a:prstGeom>
          <a:noFill/>
        </p:spPr>
        <p:txBody>
          <a:bodyPr wrap="square" lIns="182880" tIns="146304" rIns="182880" bIns="146304" rtlCol="0">
            <a:spAutoFit/>
          </a:bodyPr>
          <a:lstStyle/>
          <a:p>
            <a:pPr algn="r">
              <a:lnSpc>
                <a:spcPct val="90000"/>
              </a:lnSpc>
              <a:spcAft>
                <a:spcPts val="600"/>
              </a:spcAft>
            </a:pPr>
            <a:r>
              <a:rPr lang="en-US" sz="2000" dirty="0" smtClean="0">
                <a:solidFill>
                  <a:srgbClr val="DC3C00"/>
                </a:solidFill>
              </a:rPr>
              <a:t>&gt;100,000</a:t>
            </a:r>
            <a:endParaRPr lang="en-US" sz="2000" dirty="0">
              <a:solidFill>
                <a:srgbClr val="DC3C00"/>
              </a:solidFill>
            </a:endParaRPr>
          </a:p>
          <a:p>
            <a:pPr algn="r">
              <a:lnSpc>
                <a:spcPct val="90000"/>
              </a:lnSpc>
              <a:spcAft>
                <a:spcPts val="600"/>
              </a:spcAft>
            </a:pPr>
            <a:r>
              <a:rPr lang="en-US" sz="2000" dirty="0">
                <a:solidFill>
                  <a:srgbClr val="DC3C00"/>
                </a:solidFill>
              </a:rPr>
              <a:t>RPS</a:t>
            </a:r>
          </a:p>
          <a:p>
            <a:pPr algn="r">
              <a:lnSpc>
                <a:spcPct val="90000"/>
              </a:lnSpc>
              <a:spcAft>
                <a:spcPts val="600"/>
              </a:spcAft>
            </a:pPr>
            <a:endParaRPr lang="en-US" sz="1400" dirty="0">
              <a:solidFill>
                <a:srgbClr val="DC3C00"/>
              </a:solidFill>
            </a:endParaRPr>
          </a:p>
          <a:p>
            <a:pPr algn="r">
              <a:lnSpc>
                <a:spcPct val="90000"/>
              </a:lnSpc>
              <a:spcAft>
                <a:spcPts val="600"/>
              </a:spcAft>
            </a:pPr>
            <a:endParaRPr lang="en-US" sz="1400" dirty="0" smtClean="0">
              <a:solidFill>
                <a:srgbClr val="DC3C00"/>
              </a:solidFill>
            </a:endParaRPr>
          </a:p>
          <a:p>
            <a:pPr algn="r">
              <a:lnSpc>
                <a:spcPct val="90000"/>
              </a:lnSpc>
              <a:spcAft>
                <a:spcPts val="600"/>
              </a:spcAft>
            </a:pPr>
            <a:endParaRPr lang="en-US" sz="1400" dirty="0">
              <a:solidFill>
                <a:srgbClr val="DC3C00"/>
              </a:solidFill>
            </a:endParaRPr>
          </a:p>
          <a:p>
            <a:pPr algn="r">
              <a:lnSpc>
                <a:spcPct val="90000"/>
              </a:lnSpc>
              <a:spcAft>
                <a:spcPts val="600"/>
              </a:spcAft>
            </a:pPr>
            <a:endParaRPr lang="en-US" sz="1400" dirty="0" smtClean="0">
              <a:solidFill>
                <a:srgbClr val="DC3C00"/>
              </a:solidFill>
            </a:endParaRPr>
          </a:p>
          <a:p>
            <a:pPr algn="r">
              <a:lnSpc>
                <a:spcPct val="90000"/>
              </a:lnSpc>
              <a:spcAft>
                <a:spcPts val="600"/>
              </a:spcAft>
            </a:pPr>
            <a:endParaRPr lang="en-US" sz="1400" dirty="0">
              <a:solidFill>
                <a:srgbClr val="DC3C00"/>
              </a:solidFill>
            </a:endParaRPr>
          </a:p>
          <a:p>
            <a:pPr algn="r">
              <a:lnSpc>
                <a:spcPct val="90000"/>
              </a:lnSpc>
              <a:spcAft>
                <a:spcPts val="600"/>
              </a:spcAft>
            </a:pPr>
            <a:endParaRPr lang="en-US" sz="1400" dirty="0" smtClean="0">
              <a:solidFill>
                <a:srgbClr val="DC3C00"/>
              </a:solidFill>
            </a:endParaRPr>
          </a:p>
          <a:p>
            <a:pPr algn="r">
              <a:lnSpc>
                <a:spcPct val="90000"/>
              </a:lnSpc>
              <a:spcAft>
                <a:spcPts val="600"/>
              </a:spcAft>
            </a:pPr>
            <a:r>
              <a:rPr lang="en-US" sz="2000" dirty="0" smtClean="0">
                <a:solidFill>
                  <a:srgbClr val="DC3C00"/>
                </a:solidFill>
              </a:rPr>
              <a:t>&gt;10,000</a:t>
            </a:r>
          </a:p>
          <a:p>
            <a:pPr algn="r">
              <a:lnSpc>
                <a:spcPct val="90000"/>
              </a:lnSpc>
              <a:spcAft>
                <a:spcPts val="600"/>
              </a:spcAft>
            </a:pPr>
            <a:r>
              <a:rPr lang="en-US" sz="2000" dirty="0" smtClean="0">
                <a:solidFill>
                  <a:srgbClr val="DC3C00"/>
                </a:solidFill>
              </a:rPr>
              <a:t>RPS</a:t>
            </a:r>
          </a:p>
          <a:p>
            <a:pPr algn="r">
              <a:lnSpc>
                <a:spcPct val="90000"/>
              </a:lnSpc>
              <a:spcAft>
                <a:spcPts val="600"/>
              </a:spcAft>
            </a:pPr>
            <a:endParaRPr lang="en-US" sz="1400" dirty="0">
              <a:solidFill>
                <a:srgbClr val="DC3C00"/>
              </a:solidFill>
            </a:endParaRPr>
          </a:p>
          <a:p>
            <a:pPr algn="r">
              <a:lnSpc>
                <a:spcPct val="90000"/>
              </a:lnSpc>
              <a:spcAft>
                <a:spcPts val="600"/>
              </a:spcAft>
            </a:pPr>
            <a:endParaRPr lang="en-US" sz="1400" dirty="0" smtClean="0">
              <a:solidFill>
                <a:srgbClr val="DC3C00"/>
              </a:solidFill>
            </a:endParaRPr>
          </a:p>
          <a:p>
            <a:pPr algn="r">
              <a:lnSpc>
                <a:spcPct val="90000"/>
              </a:lnSpc>
              <a:spcAft>
                <a:spcPts val="600"/>
              </a:spcAft>
            </a:pPr>
            <a:endParaRPr lang="en-US" sz="1400" dirty="0">
              <a:solidFill>
                <a:srgbClr val="DC3C00"/>
              </a:solidFill>
            </a:endParaRPr>
          </a:p>
          <a:p>
            <a:pPr algn="r">
              <a:lnSpc>
                <a:spcPct val="90000"/>
              </a:lnSpc>
              <a:spcAft>
                <a:spcPts val="600"/>
              </a:spcAft>
            </a:pPr>
            <a:endParaRPr lang="en-US" sz="1400" dirty="0" smtClean="0">
              <a:solidFill>
                <a:srgbClr val="DC3C00"/>
              </a:solidFill>
            </a:endParaRPr>
          </a:p>
          <a:p>
            <a:pPr algn="r">
              <a:lnSpc>
                <a:spcPct val="90000"/>
              </a:lnSpc>
              <a:spcAft>
                <a:spcPts val="600"/>
              </a:spcAft>
            </a:pPr>
            <a:endParaRPr lang="en-US" sz="1400" dirty="0">
              <a:solidFill>
                <a:srgbClr val="DC3C00"/>
              </a:solidFill>
            </a:endParaRPr>
          </a:p>
          <a:p>
            <a:pPr algn="r">
              <a:lnSpc>
                <a:spcPct val="90000"/>
              </a:lnSpc>
              <a:spcAft>
                <a:spcPts val="600"/>
              </a:spcAft>
            </a:pPr>
            <a:endParaRPr lang="en-US" sz="1400" dirty="0" smtClean="0">
              <a:solidFill>
                <a:srgbClr val="DC3C00"/>
              </a:solidFill>
            </a:endParaRPr>
          </a:p>
          <a:p>
            <a:pPr algn="r">
              <a:lnSpc>
                <a:spcPct val="90000"/>
              </a:lnSpc>
              <a:spcAft>
                <a:spcPts val="600"/>
              </a:spcAft>
            </a:pPr>
            <a:r>
              <a:rPr lang="en-US" sz="2000" dirty="0" smtClean="0">
                <a:solidFill>
                  <a:srgbClr val="DC3C00"/>
                </a:solidFill>
              </a:rPr>
              <a:t>&gt;100</a:t>
            </a:r>
          </a:p>
          <a:p>
            <a:pPr algn="r">
              <a:lnSpc>
                <a:spcPct val="90000"/>
              </a:lnSpc>
              <a:spcAft>
                <a:spcPts val="600"/>
              </a:spcAft>
            </a:pPr>
            <a:r>
              <a:rPr lang="en-US" sz="2000" dirty="0" smtClean="0">
                <a:solidFill>
                  <a:srgbClr val="DC3C00"/>
                </a:solidFill>
              </a:rPr>
              <a:t>RPS</a:t>
            </a:r>
          </a:p>
        </p:txBody>
      </p:sp>
      <p:pic>
        <p:nvPicPr>
          <p:cNvPr id="13" name="Picture 12"/>
          <p:cNvPicPr>
            <a:picLocks noChangeAspect="1"/>
          </p:cNvPicPr>
          <p:nvPr/>
        </p:nvPicPr>
        <p:blipFill>
          <a:blip r:embed="rId2">
            <a:biLevel thresh="25000"/>
          </a:blip>
          <a:stretch>
            <a:fillRect/>
          </a:stretch>
        </p:blipFill>
        <p:spPr>
          <a:xfrm>
            <a:off x="1500913" y="5910412"/>
            <a:ext cx="176420" cy="190590"/>
          </a:xfrm>
          <a:prstGeom prst="rect">
            <a:avLst/>
          </a:prstGeom>
          <a:ln>
            <a:noFill/>
          </a:ln>
        </p:spPr>
      </p:pic>
      <p:pic>
        <p:nvPicPr>
          <p:cNvPr id="14" name="Picture 13"/>
          <p:cNvPicPr>
            <a:picLocks noChangeAspect="1"/>
          </p:cNvPicPr>
          <p:nvPr/>
        </p:nvPicPr>
        <p:blipFill>
          <a:blip r:embed="rId2">
            <a:duotone>
              <a:prstClr val="black"/>
              <a:schemeClr val="tx2">
                <a:tint val="45000"/>
                <a:satMod val="400000"/>
              </a:schemeClr>
            </a:duotone>
            <a:lum contrast="91000"/>
          </a:blip>
          <a:stretch>
            <a:fillRect/>
          </a:stretch>
        </p:blipFill>
        <p:spPr>
          <a:xfrm>
            <a:off x="1372465" y="6106864"/>
            <a:ext cx="176420" cy="190590"/>
          </a:xfrm>
          <a:prstGeom prst="rect">
            <a:avLst/>
          </a:prstGeom>
          <a:ln>
            <a:noFill/>
          </a:ln>
        </p:spPr>
      </p:pic>
      <p:pic>
        <p:nvPicPr>
          <p:cNvPr id="15" name="Picture 14"/>
          <p:cNvPicPr>
            <a:picLocks noChangeAspect="1"/>
          </p:cNvPicPr>
          <p:nvPr/>
        </p:nvPicPr>
        <p:blipFill>
          <a:blip r:embed="rId2">
            <a:biLevel thresh="25000"/>
          </a:blip>
          <a:stretch>
            <a:fillRect/>
          </a:stretch>
        </p:blipFill>
        <p:spPr>
          <a:xfrm>
            <a:off x="1596285" y="6101002"/>
            <a:ext cx="176420" cy="190590"/>
          </a:xfrm>
          <a:prstGeom prst="rect">
            <a:avLst/>
          </a:prstGeom>
          <a:ln>
            <a:noFill/>
          </a:ln>
        </p:spPr>
      </p:pic>
      <p:pic>
        <p:nvPicPr>
          <p:cNvPr id="16" name="Picture 15"/>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1260269" y="5908520"/>
            <a:ext cx="176420" cy="190590"/>
          </a:xfrm>
          <a:prstGeom prst="rect">
            <a:avLst/>
          </a:prstGeom>
          <a:ln>
            <a:noFill/>
          </a:ln>
        </p:spPr>
      </p:pic>
      <p:pic>
        <p:nvPicPr>
          <p:cNvPr id="17" name="Picture 16"/>
          <p:cNvPicPr>
            <a:picLocks noChangeAspect="1"/>
          </p:cNvPicPr>
          <p:nvPr/>
        </p:nvPicPr>
        <p:blipFill>
          <a:blip r:embed="rId2">
            <a:duotone>
              <a:prstClr val="black"/>
              <a:schemeClr val="tx2">
                <a:tint val="45000"/>
                <a:satMod val="400000"/>
              </a:schemeClr>
            </a:duotone>
            <a:lum contrast="91000"/>
          </a:blip>
          <a:stretch>
            <a:fillRect/>
          </a:stretch>
        </p:blipFill>
        <p:spPr>
          <a:xfrm>
            <a:off x="1388031" y="5731758"/>
            <a:ext cx="176420" cy="190590"/>
          </a:xfrm>
          <a:prstGeom prst="rect">
            <a:avLst/>
          </a:prstGeom>
          <a:ln>
            <a:noFill/>
          </a:ln>
        </p:spPr>
      </p:pic>
      <p:pic>
        <p:nvPicPr>
          <p:cNvPr id="18" name="Picture 17"/>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1653347" y="5731758"/>
            <a:ext cx="176420" cy="190590"/>
          </a:xfrm>
          <a:prstGeom prst="rect">
            <a:avLst/>
          </a:prstGeom>
          <a:ln>
            <a:noFill/>
          </a:ln>
        </p:spPr>
      </p:pic>
      <p:pic>
        <p:nvPicPr>
          <p:cNvPr id="19" name="Picture 18"/>
          <p:cNvPicPr>
            <a:picLocks noChangeAspect="1"/>
          </p:cNvPicPr>
          <p:nvPr/>
        </p:nvPicPr>
        <p:blipFill>
          <a:blip r:embed="rId2">
            <a:duotone>
              <a:prstClr val="black"/>
              <a:schemeClr val="tx2">
                <a:tint val="45000"/>
                <a:satMod val="400000"/>
              </a:schemeClr>
            </a:duotone>
            <a:lum contrast="91000"/>
          </a:blip>
          <a:stretch>
            <a:fillRect/>
          </a:stretch>
        </p:blipFill>
        <p:spPr>
          <a:xfrm>
            <a:off x="1724047" y="5922348"/>
            <a:ext cx="176420" cy="190590"/>
          </a:xfrm>
          <a:prstGeom prst="rect">
            <a:avLst/>
          </a:prstGeom>
          <a:ln>
            <a:noFill/>
          </a:ln>
        </p:spPr>
      </p:pic>
      <p:pic>
        <p:nvPicPr>
          <p:cNvPr id="21" name="Picture 20"/>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1794747" y="6112938"/>
            <a:ext cx="176420" cy="190590"/>
          </a:xfrm>
          <a:prstGeom prst="rect">
            <a:avLst/>
          </a:prstGeom>
          <a:ln>
            <a:noFill/>
          </a:ln>
        </p:spPr>
      </p:pic>
      <p:pic>
        <p:nvPicPr>
          <p:cNvPr id="24" name="Picture 23"/>
          <p:cNvPicPr>
            <a:picLocks noChangeAspect="1"/>
          </p:cNvPicPr>
          <p:nvPr/>
        </p:nvPicPr>
        <p:blipFill>
          <a:blip r:embed="rId2">
            <a:biLevel thresh="25000"/>
          </a:blip>
          <a:stretch>
            <a:fillRect/>
          </a:stretch>
        </p:blipFill>
        <p:spPr>
          <a:xfrm>
            <a:off x="1925733" y="5923821"/>
            <a:ext cx="176420" cy="190590"/>
          </a:xfrm>
          <a:prstGeom prst="rect">
            <a:avLst/>
          </a:prstGeom>
          <a:ln>
            <a:noFill/>
          </a:ln>
        </p:spPr>
      </p:pic>
      <p:pic>
        <p:nvPicPr>
          <p:cNvPr id="40" name="Picture 39"/>
          <p:cNvPicPr>
            <a:picLocks noChangeAspect="1"/>
          </p:cNvPicPr>
          <p:nvPr/>
        </p:nvPicPr>
        <p:blipFill>
          <a:blip r:embed="rId2">
            <a:biLevel thresh="25000"/>
          </a:blip>
          <a:stretch>
            <a:fillRect/>
          </a:stretch>
        </p:blipFill>
        <p:spPr>
          <a:xfrm>
            <a:off x="1535062" y="5529232"/>
            <a:ext cx="176420" cy="190590"/>
          </a:xfrm>
          <a:prstGeom prst="rect">
            <a:avLst/>
          </a:prstGeom>
          <a:ln>
            <a:noFill/>
          </a:ln>
        </p:spPr>
      </p:pic>
      <p:pic>
        <p:nvPicPr>
          <p:cNvPr id="41" name="Picture 40"/>
          <p:cNvPicPr>
            <a:picLocks noChangeAspect="1"/>
          </p:cNvPicPr>
          <p:nvPr/>
        </p:nvPicPr>
        <p:blipFill>
          <a:blip r:embed="rId2">
            <a:biLevel thresh="25000"/>
          </a:blip>
          <a:stretch>
            <a:fillRect/>
          </a:stretch>
        </p:blipFill>
        <p:spPr>
          <a:xfrm>
            <a:off x="3873904" y="4486115"/>
            <a:ext cx="234419" cy="253247"/>
          </a:xfrm>
          <a:prstGeom prst="rect">
            <a:avLst/>
          </a:prstGeom>
          <a:ln>
            <a:noFill/>
          </a:ln>
        </p:spPr>
      </p:pic>
      <p:pic>
        <p:nvPicPr>
          <p:cNvPr id="42" name="Picture 41"/>
          <p:cNvPicPr>
            <a:picLocks noChangeAspect="1"/>
          </p:cNvPicPr>
          <p:nvPr/>
        </p:nvPicPr>
        <p:blipFill>
          <a:blip r:embed="rId2">
            <a:duotone>
              <a:prstClr val="black"/>
              <a:schemeClr val="tx2">
                <a:tint val="45000"/>
                <a:satMod val="400000"/>
              </a:schemeClr>
            </a:duotone>
            <a:lum contrast="91000"/>
          </a:blip>
          <a:stretch>
            <a:fillRect/>
          </a:stretch>
        </p:blipFill>
        <p:spPr>
          <a:xfrm>
            <a:off x="3745456" y="4682567"/>
            <a:ext cx="234419" cy="253247"/>
          </a:xfrm>
          <a:prstGeom prst="rect">
            <a:avLst/>
          </a:prstGeom>
          <a:ln>
            <a:noFill/>
          </a:ln>
        </p:spPr>
      </p:pic>
      <p:pic>
        <p:nvPicPr>
          <p:cNvPr id="43" name="Picture 42"/>
          <p:cNvPicPr>
            <a:picLocks noChangeAspect="1"/>
          </p:cNvPicPr>
          <p:nvPr/>
        </p:nvPicPr>
        <p:blipFill>
          <a:blip r:embed="rId2">
            <a:biLevel thresh="25000"/>
          </a:blip>
          <a:stretch>
            <a:fillRect/>
          </a:stretch>
        </p:blipFill>
        <p:spPr>
          <a:xfrm>
            <a:off x="3969276" y="4676705"/>
            <a:ext cx="234419" cy="253247"/>
          </a:xfrm>
          <a:prstGeom prst="rect">
            <a:avLst/>
          </a:prstGeom>
          <a:ln>
            <a:noFill/>
          </a:ln>
        </p:spPr>
      </p:pic>
      <p:pic>
        <p:nvPicPr>
          <p:cNvPr id="44" name="Picture 43"/>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3633260" y="4484223"/>
            <a:ext cx="234419" cy="253247"/>
          </a:xfrm>
          <a:prstGeom prst="rect">
            <a:avLst/>
          </a:prstGeom>
          <a:ln>
            <a:noFill/>
          </a:ln>
        </p:spPr>
      </p:pic>
      <p:pic>
        <p:nvPicPr>
          <p:cNvPr id="46" name="Picture 45"/>
          <p:cNvPicPr>
            <a:picLocks noChangeAspect="1"/>
          </p:cNvPicPr>
          <p:nvPr/>
        </p:nvPicPr>
        <p:blipFill>
          <a:blip r:embed="rId2">
            <a:duotone>
              <a:prstClr val="black"/>
              <a:schemeClr val="tx2">
                <a:tint val="45000"/>
                <a:satMod val="400000"/>
              </a:schemeClr>
            </a:duotone>
            <a:lum contrast="91000"/>
          </a:blip>
          <a:stretch>
            <a:fillRect/>
          </a:stretch>
        </p:blipFill>
        <p:spPr>
          <a:xfrm>
            <a:off x="3761022" y="4307461"/>
            <a:ext cx="234419" cy="253247"/>
          </a:xfrm>
          <a:prstGeom prst="rect">
            <a:avLst/>
          </a:prstGeom>
          <a:ln>
            <a:noFill/>
          </a:ln>
        </p:spPr>
      </p:pic>
      <p:pic>
        <p:nvPicPr>
          <p:cNvPr id="47" name="Picture 46"/>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4026338" y="4307461"/>
            <a:ext cx="234419" cy="253247"/>
          </a:xfrm>
          <a:prstGeom prst="rect">
            <a:avLst/>
          </a:prstGeom>
          <a:ln>
            <a:noFill/>
          </a:ln>
        </p:spPr>
      </p:pic>
      <p:pic>
        <p:nvPicPr>
          <p:cNvPr id="48" name="Picture 47"/>
          <p:cNvPicPr>
            <a:picLocks noChangeAspect="1"/>
          </p:cNvPicPr>
          <p:nvPr/>
        </p:nvPicPr>
        <p:blipFill>
          <a:blip r:embed="rId2">
            <a:duotone>
              <a:prstClr val="black"/>
              <a:schemeClr val="tx2">
                <a:tint val="45000"/>
                <a:satMod val="400000"/>
              </a:schemeClr>
            </a:duotone>
            <a:lum contrast="91000"/>
          </a:blip>
          <a:stretch>
            <a:fillRect/>
          </a:stretch>
        </p:blipFill>
        <p:spPr>
          <a:xfrm>
            <a:off x="4097038" y="4498051"/>
            <a:ext cx="234419" cy="253247"/>
          </a:xfrm>
          <a:prstGeom prst="rect">
            <a:avLst/>
          </a:prstGeom>
          <a:ln>
            <a:noFill/>
          </a:ln>
        </p:spPr>
      </p:pic>
      <p:pic>
        <p:nvPicPr>
          <p:cNvPr id="49" name="Picture 48"/>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4167738" y="4688641"/>
            <a:ext cx="234419" cy="253247"/>
          </a:xfrm>
          <a:prstGeom prst="rect">
            <a:avLst/>
          </a:prstGeom>
          <a:ln>
            <a:noFill/>
          </a:ln>
        </p:spPr>
      </p:pic>
      <p:pic>
        <p:nvPicPr>
          <p:cNvPr id="50" name="Picture 49"/>
          <p:cNvPicPr>
            <a:picLocks noChangeAspect="1"/>
          </p:cNvPicPr>
          <p:nvPr/>
        </p:nvPicPr>
        <p:blipFill>
          <a:blip r:embed="rId2">
            <a:biLevel thresh="25000"/>
          </a:blip>
          <a:stretch>
            <a:fillRect/>
          </a:stretch>
        </p:blipFill>
        <p:spPr>
          <a:xfrm>
            <a:off x="4298724" y="4499524"/>
            <a:ext cx="234419" cy="253247"/>
          </a:xfrm>
          <a:prstGeom prst="rect">
            <a:avLst/>
          </a:prstGeom>
          <a:ln>
            <a:noFill/>
          </a:ln>
        </p:spPr>
      </p:pic>
      <p:pic>
        <p:nvPicPr>
          <p:cNvPr id="51" name="Picture 50"/>
          <p:cNvPicPr>
            <a:picLocks noChangeAspect="1"/>
          </p:cNvPicPr>
          <p:nvPr/>
        </p:nvPicPr>
        <p:blipFill>
          <a:blip r:embed="rId2">
            <a:biLevel thresh="25000"/>
          </a:blip>
          <a:stretch>
            <a:fillRect/>
          </a:stretch>
        </p:blipFill>
        <p:spPr>
          <a:xfrm>
            <a:off x="3908053" y="4104935"/>
            <a:ext cx="234419" cy="253247"/>
          </a:xfrm>
          <a:prstGeom prst="rect">
            <a:avLst/>
          </a:prstGeom>
          <a:ln>
            <a:noFill/>
          </a:ln>
        </p:spPr>
      </p:pic>
      <p:pic>
        <p:nvPicPr>
          <p:cNvPr id="52" name="Picture 51"/>
          <p:cNvPicPr>
            <a:picLocks noChangeAspect="1"/>
          </p:cNvPicPr>
          <p:nvPr/>
        </p:nvPicPr>
        <p:blipFill>
          <a:blip r:embed="rId2">
            <a:biLevel thresh="25000"/>
          </a:blip>
          <a:stretch>
            <a:fillRect/>
          </a:stretch>
        </p:blipFill>
        <p:spPr>
          <a:xfrm>
            <a:off x="4386934" y="4045367"/>
            <a:ext cx="234419" cy="253247"/>
          </a:xfrm>
          <a:prstGeom prst="rect">
            <a:avLst/>
          </a:prstGeom>
          <a:ln>
            <a:noFill/>
          </a:ln>
        </p:spPr>
      </p:pic>
      <p:pic>
        <p:nvPicPr>
          <p:cNvPr id="53" name="Picture 52"/>
          <p:cNvPicPr>
            <a:picLocks noChangeAspect="1"/>
          </p:cNvPicPr>
          <p:nvPr/>
        </p:nvPicPr>
        <p:blipFill>
          <a:blip r:embed="rId2">
            <a:duotone>
              <a:prstClr val="black"/>
              <a:schemeClr val="tx2">
                <a:tint val="45000"/>
                <a:satMod val="400000"/>
              </a:schemeClr>
            </a:duotone>
            <a:lum contrast="91000"/>
          </a:blip>
          <a:stretch>
            <a:fillRect/>
          </a:stretch>
        </p:blipFill>
        <p:spPr>
          <a:xfrm>
            <a:off x="4258486" y="4241819"/>
            <a:ext cx="234419" cy="253247"/>
          </a:xfrm>
          <a:prstGeom prst="rect">
            <a:avLst/>
          </a:prstGeom>
          <a:ln>
            <a:noFill/>
          </a:ln>
        </p:spPr>
      </p:pic>
      <p:pic>
        <p:nvPicPr>
          <p:cNvPr id="54" name="Picture 53"/>
          <p:cNvPicPr>
            <a:picLocks noChangeAspect="1"/>
          </p:cNvPicPr>
          <p:nvPr/>
        </p:nvPicPr>
        <p:blipFill>
          <a:blip r:embed="rId2">
            <a:biLevel thresh="25000"/>
          </a:blip>
          <a:stretch>
            <a:fillRect/>
          </a:stretch>
        </p:blipFill>
        <p:spPr>
          <a:xfrm>
            <a:off x="4482306" y="4235957"/>
            <a:ext cx="234419" cy="253247"/>
          </a:xfrm>
          <a:prstGeom prst="rect">
            <a:avLst/>
          </a:prstGeom>
          <a:ln>
            <a:noFill/>
          </a:ln>
        </p:spPr>
      </p:pic>
      <p:pic>
        <p:nvPicPr>
          <p:cNvPr id="55" name="Picture 54"/>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4146290" y="4043475"/>
            <a:ext cx="234419" cy="253247"/>
          </a:xfrm>
          <a:prstGeom prst="rect">
            <a:avLst/>
          </a:prstGeom>
          <a:ln>
            <a:noFill/>
          </a:ln>
        </p:spPr>
      </p:pic>
      <p:pic>
        <p:nvPicPr>
          <p:cNvPr id="56" name="Picture 55"/>
          <p:cNvPicPr>
            <a:picLocks noChangeAspect="1"/>
          </p:cNvPicPr>
          <p:nvPr/>
        </p:nvPicPr>
        <p:blipFill>
          <a:blip r:embed="rId2">
            <a:duotone>
              <a:prstClr val="black"/>
              <a:schemeClr val="tx2">
                <a:tint val="45000"/>
                <a:satMod val="400000"/>
              </a:schemeClr>
            </a:duotone>
            <a:lum contrast="91000"/>
          </a:blip>
          <a:stretch>
            <a:fillRect/>
          </a:stretch>
        </p:blipFill>
        <p:spPr>
          <a:xfrm>
            <a:off x="4274052" y="3866713"/>
            <a:ext cx="234419" cy="253247"/>
          </a:xfrm>
          <a:prstGeom prst="rect">
            <a:avLst/>
          </a:prstGeom>
          <a:ln>
            <a:noFill/>
          </a:ln>
        </p:spPr>
      </p:pic>
      <p:pic>
        <p:nvPicPr>
          <p:cNvPr id="57" name="Picture 56"/>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4539368" y="3866713"/>
            <a:ext cx="234419" cy="253247"/>
          </a:xfrm>
          <a:prstGeom prst="rect">
            <a:avLst/>
          </a:prstGeom>
          <a:ln>
            <a:noFill/>
          </a:ln>
        </p:spPr>
      </p:pic>
      <p:pic>
        <p:nvPicPr>
          <p:cNvPr id="58" name="Picture 57"/>
          <p:cNvPicPr>
            <a:picLocks noChangeAspect="1"/>
          </p:cNvPicPr>
          <p:nvPr/>
        </p:nvPicPr>
        <p:blipFill>
          <a:blip r:embed="rId2">
            <a:duotone>
              <a:prstClr val="black"/>
              <a:schemeClr val="tx2">
                <a:tint val="45000"/>
                <a:satMod val="400000"/>
              </a:schemeClr>
            </a:duotone>
            <a:lum contrast="91000"/>
          </a:blip>
          <a:stretch>
            <a:fillRect/>
          </a:stretch>
        </p:blipFill>
        <p:spPr>
          <a:xfrm>
            <a:off x="4610068" y="4057303"/>
            <a:ext cx="234419" cy="253247"/>
          </a:xfrm>
          <a:prstGeom prst="rect">
            <a:avLst/>
          </a:prstGeom>
          <a:ln>
            <a:noFill/>
          </a:ln>
        </p:spPr>
      </p:pic>
      <p:pic>
        <p:nvPicPr>
          <p:cNvPr id="59" name="Picture 58"/>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4680768" y="4247893"/>
            <a:ext cx="234419" cy="253247"/>
          </a:xfrm>
          <a:prstGeom prst="rect">
            <a:avLst/>
          </a:prstGeom>
          <a:ln>
            <a:noFill/>
          </a:ln>
        </p:spPr>
      </p:pic>
      <p:pic>
        <p:nvPicPr>
          <p:cNvPr id="60" name="Picture 59"/>
          <p:cNvPicPr>
            <a:picLocks noChangeAspect="1"/>
          </p:cNvPicPr>
          <p:nvPr/>
        </p:nvPicPr>
        <p:blipFill>
          <a:blip r:embed="rId2">
            <a:biLevel thresh="25000"/>
          </a:blip>
          <a:stretch>
            <a:fillRect/>
          </a:stretch>
        </p:blipFill>
        <p:spPr>
          <a:xfrm>
            <a:off x="4811754" y="4058776"/>
            <a:ext cx="234419" cy="253247"/>
          </a:xfrm>
          <a:prstGeom prst="rect">
            <a:avLst/>
          </a:prstGeom>
          <a:ln>
            <a:noFill/>
          </a:ln>
        </p:spPr>
      </p:pic>
      <p:pic>
        <p:nvPicPr>
          <p:cNvPr id="61" name="Picture 60"/>
          <p:cNvPicPr>
            <a:picLocks noChangeAspect="1"/>
          </p:cNvPicPr>
          <p:nvPr/>
        </p:nvPicPr>
        <p:blipFill>
          <a:blip r:embed="rId2">
            <a:biLevel thresh="25000"/>
          </a:blip>
          <a:stretch>
            <a:fillRect/>
          </a:stretch>
        </p:blipFill>
        <p:spPr>
          <a:xfrm>
            <a:off x="4384388" y="3854777"/>
            <a:ext cx="234419" cy="253247"/>
          </a:xfrm>
          <a:prstGeom prst="rect">
            <a:avLst/>
          </a:prstGeom>
          <a:ln>
            <a:noFill/>
          </a:ln>
        </p:spPr>
      </p:pic>
      <p:pic>
        <p:nvPicPr>
          <p:cNvPr id="62" name="Picture 61"/>
          <p:cNvPicPr>
            <a:picLocks noChangeAspect="1"/>
          </p:cNvPicPr>
          <p:nvPr/>
        </p:nvPicPr>
        <p:blipFill>
          <a:blip r:embed="rId2">
            <a:biLevel thresh="25000"/>
          </a:blip>
          <a:stretch>
            <a:fillRect/>
          </a:stretch>
        </p:blipFill>
        <p:spPr>
          <a:xfrm>
            <a:off x="3741716" y="4138770"/>
            <a:ext cx="234419" cy="253247"/>
          </a:xfrm>
          <a:prstGeom prst="rect">
            <a:avLst/>
          </a:prstGeom>
          <a:ln>
            <a:noFill/>
          </a:ln>
        </p:spPr>
      </p:pic>
      <p:pic>
        <p:nvPicPr>
          <p:cNvPr id="63" name="Picture 62"/>
          <p:cNvPicPr>
            <a:picLocks noChangeAspect="1"/>
          </p:cNvPicPr>
          <p:nvPr/>
        </p:nvPicPr>
        <p:blipFill>
          <a:blip r:embed="rId2">
            <a:duotone>
              <a:prstClr val="black"/>
              <a:schemeClr val="tx2">
                <a:tint val="45000"/>
                <a:satMod val="400000"/>
              </a:schemeClr>
            </a:duotone>
            <a:lum contrast="91000"/>
          </a:blip>
          <a:stretch>
            <a:fillRect/>
          </a:stretch>
        </p:blipFill>
        <p:spPr>
          <a:xfrm>
            <a:off x="4552069" y="4533708"/>
            <a:ext cx="234419" cy="253247"/>
          </a:xfrm>
          <a:prstGeom prst="rect">
            <a:avLst/>
          </a:prstGeom>
          <a:ln>
            <a:noFill/>
          </a:ln>
        </p:spPr>
      </p:pic>
      <p:pic>
        <p:nvPicPr>
          <p:cNvPr id="64" name="Picture 63"/>
          <p:cNvPicPr>
            <a:picLocks noChangeAspect="1"/>
          </p:cNvPicPr>
          <p:nvPr/>
        </p:nvPicPr>
        <p:blipFill>
          <a:blip r:embed="rId2">
            <a:biLevel thresh="25000"/>
          </a:blip>
          <a:stretch>
            <a:fillRect/>
          </a:stretch>
        </p:blipFill>
        <p:spPr>
          <a:xfrm>
            <a:off x="3856394" y="3824856"/>
            <a:ext cx="234419" cy="253247"/>
          </a:xfrm>
          <a:prstGeom prst="rect">
            <a:avLst/>
          </a:prstGeom>
          <a:ln>
            <a:noFill/>
          </a:ln>
        </p:spPr>
      </p:pic>
      <p:pic>
        <p:nvPicPr>
          <p:cNvPr id="65" name="Picture 64"/>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3585806" y="4249366"/>
            <a:ext cx="234419" cy="253247"/>
          </a:xfrm>
          <a:prstGeom prst="rect">
            <a:avLst/>
          </a:prstGeom>
          <a:ln>
            <a:noFill/>
          </a:ln>
        </p:spPr>
      </p:pic>
      <p:pic>
        <p:nvPicPr>
          <p:cNvPr id="66" name="Picture 65"/>
          <p:cNvPicPr>
            <a:picLocks noChangeAspect="1"/>
          </p:cNvPicPr>
          <p:nvPr/>
        </p:nvPicPr>
        <p:blipFill>
          <a:blip r:embed="rId2">
            <a:duotone>
              <a:prstClr val="black"/>
              <a:schemeClr val="tx2">
                <a:tint val="45000"/>
                <a:satMod val="400000"/>
              </a:schemeClr>
            </a:duotone>
            <a:lum contrast="91000"/>
          </a:blip>
          <a:stretch>
            <a:fillRect/>
          </a:stretch>
        </p:blipFill>
        <p:spPr>
          <a:xfrm>
            <a:off x="4362262" y="4722984"/>
            <a:ext cx="234419" cy="253247"/>
          </a:xfrm>
          <a:prstGeom prst="rect">
            <a:avLst/>
          </a:prstGeom>
          <a:ln>
            <a:noFill/>
          </a:ln>
        </p:spPr>
      </p:pic>
      <p:pic>
        <p:nvPicPr>
          <p:cNvPr id="67" name="Picture 66"/>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3692541" y="3976212"/>
            <a:ext cx="234419" cy="253247"/>
          </a:xfrm>
          <a:prstGeom prst="rect">
            <a:avLst/>
          </a:prstGeom>
          <a:ln>
            <a:noFill/>
          </a:ln>
        </p:spPr>
      </p:pic>
      <p:pic>
        <p:nvPicPr>
          <p:cNvPr id="68" name="Picture 67"/>
          <p:cNvPicPr>
            <a:picLocks noChangeAspect="1"/>
          </p:cNvPicPr>
          <p:nvPr/>
        </p:nvPicPr>
        <p:blipFill>
          <a:blip r:embed="rId2">
            <a:duotone>
              <a:prstClr val="black"/>
              <a:schemeClr val="tx2">
                <a:tint val="45000"/>
                <a:satMod val="400000"/>
              </a:schemeClr>
            </a:duotone>
            <a:lum contrast="91000"/>
          </a:blip>
          <a:stretch>
            <a:fillRect/>
          </a:stretch>
        </p:blipFill>
        <p:spPr>
          <a:xfrm>
            <a:off x="4031612" y="4140662"/>
            <a:ext cx="234419" cy="253247"/>
          </a:xfrm>
          <a:prstGeom prst="rect">
            <a:avLst/>
          </a:prstGeom>
          <a:ln>
            <a:noFill/>
          </a:ln>
        </p:spPr>
      </p:pic>
      <p:pic>
        <p:nvPicPr>
          <p:cNvPr id="69" name="Picture 68"/>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4054856" y="3836792"/>
            <a:ext cx="234419" cy="253247"/>
          </a:xfrm>
          <a:prstGeom prst="rect">
            <a:avLst/>
          </a:prstGeom>
          <a:ln>
            <a:noFill/>
          </a:ln>
        </p:spPr>
      </p:pic>
      <p:pic>
        <p:nvPicPr>
          <p:cNvPr id="70" name="Picture 69"/>
          <p:cNvPicPr>
            <a:picLocks noChangeAspect="1"/>
          </p:cNvPicPr>
          <p:nvPr/>
        </p:nvPicPr>
        <p:blipFill>
          <a:blip r:embed="rId2">
            <a:biLevel thresh="25000"/>
          </a:blip>
          <a:stretch>
            <a:fillRect/>
          </a:stretch>
        </p:blipFill>
        <p:spPr>
          <a:xfrm>
            <a:off x="4157643" y="4352354"/>
            <a:ext cx="234419" cy="253247"/>
          </a:xfrm>
          <a:prstGeom prst="rect">
            <a:avLst/>
          </a:prstGeom>
          <a:ln>
            <a:noFill/>
          </a:ln>
        </p:spPr>
      </p:pic>
      <p:pic>
        <p:nvPicPr>
          <p:cNvPr id="71" name="Picture 70"/>
          <p:cNvPicPr>
            <a:picLocks noChangeAspect="1"/>
          </p:cNvPicPr>
          <p:nvPr/>
        </p:nvPicPr>
        <p:blipFill>
          <a:blip r:embed="rId2">
            <a:biLevel thresh="25000"/>
          </a:blip>
          <a:stretch>
            <a:fillRect/>
          </a:stretch>
        </p:blipFill>
        <p:spPr>
          <a:xfrm>
            <a:off x="4472598" y="4404229"/>
            <a:ext cx="234419" cy="253247"/>
          </a:xfrm>
          <a:prstGeom prst="rect">
            <a:avLst/>
          </a:prstGeom>
          <a:ln>
            <a:noFill/>
          </a:ln>
        </p:spPr>
      </p:pic>
      <p:pic>
        <p:nvPicPr>
          <p:cNvPr id="72" name="Picture 71"/>
          <p:cNvPicPr>
            <a:picLocks noChangeAspect="1"/>
          </p:cNvPicPr>
          <p:nvPr/>
        </p:nvPicPr>
        <p:blipFill>
          <a:blip r:embed="rId2">
            <a:biLevel thresh="25000"/>
          </a:blip>
          <a:stretch>
            <a:fillRect/>
          </a:stretch>
        </p:blipFill>
        <p:spPr>
          <a:xfrm>
            <a:off x="8136936" y="1967816"/>
            <a:ext cx="267551" cy="289041"/>
          </a:xfrm>
          <a:prstGeom prst="rect">
            <a:avLst/>
          </a:prstGeom>
          <a:ln>
            <a:noFill/>
          </a:ln>
        </p:spPr>
      </p:pic>
      <p:pic>
        <p:nvPicPr>
          <p:cNvPr id="73" name="Picture 72"/>
          <p:cNvPicPr>
            <a:picLocks noChangeAspect="1"/>
          </p:cNvPicPr>
          <p:nvPr/>
        </p:nvPicPr>
        <p:blipFill>
          <a:blip r:embed="rId2">
            <a:duotone>
              <a:prstClr val="black"/>
              <a:schemeClr val="tx2">
                <a:tint val="45000"/>
                <a:satMod val="400000"/>
              </a:schemeClr>
            </a:duotone>
            <a:lum contrast="91000"/>
          </a:blip>
          <a:stretch>
            <a:fillRect/>
          </a:stretch>
        </p:blipFill>
        <p:spPr>
          <a:xfrm>
            <a:off x="8008488" y="2164268"/>
            <a:ext cx="267551" cy="289041"/>
          </a:xfrm>
          <a:prstGeom prst="rect">
            <a:avLst/>
          </a:prstGeom>
          <a:ln>
            <a:noFill/>
          </a:ln>
        </p:spPr>
      </p:pic>
      <p:pic>
        <p:nvPicPr>
          <p:cNvPr id="74" name="Picture 73"/>
          <p:cNvPicPr>
            <a:picLocks noChangeAspect="1"/>
          </p:cNvPicPr>
          <p:nvPr/>
        </p:nvPicPr>
        <p:blipFill>
          <a:blip r:embed="rId2">
            <a:biLevel thresh="25000"/>
          </a:blip>
          <a:stretch>
            <a:fillRect/>
          </a:stretch>
        </p:blipFill>
        <p:spPr>
          <a:xfrm>
            <a:off x="8232308" y="2158406"/>
            <a:ext cx="267551" cy="289041"/>
          </a:xfrm>
          <a:prstGeom prst="rect">
            <a:avLst/>
          </a:prstGeom>
          <a:ln>
            <a:noFill/>
          </a:ln>
        </p:spPr>
      </p:pic>
      <p:pic>
        <p:nvPicPr>
          <p:cNvPr id="75" name="Picture 74"/>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7896292" y="1965924"/>
            <a:ext cx="267551" cy="289041"/>
          </a:xfrm>
          <a:prstGeom prst="rect">
            <a:avLst/>
          </a:prstGeom>
          <a:ln>
            <a:noFill/>
          </a:ln>
        </p:spPr>
      </p:pic>
      <p:pic>
        <p:nvPicPr>
          <p:cNvPr id="76" name="Picture 75"/>
          <p:cNvPicPr>
            <a:picLocks noChangeAspect="1"/>
          </p:cNvPicPr>
          <p:nvPr/>
        </p:nvPicPr>
        <p:blipFill>
          <a:blip r:embed="rId2">
            <a:duotone>
              <a:prstClr val="black"/>
              <a:schemeClr val="tx2">
                <a:tint val="45000"/>
                <a:satMod val="400000"/>
              </a:schemeClr>
            </a:duotone>
            <a:lum contrast="91000"/>
          </a:blip>
          <a:stretch>
            <a:fillRect/>
          </a:stretch>
        </p:blipFill>
        <p:spPr>
          <a:xfrm>
            <a:off x="8024054" y="1789162"/>
            <a:ext cx="267551" cy="289041"/>
          </a:xfrm>
          <a:prstGeom prst="rect">
            <a:avLst/>
          </a:prstGeom>
          <a:ln>
            <a:noFill/>
          </a:ln>
        </p:spPr>
      </p:pic>
      <p:pic>
        <p:nvPicPr>
          <p:cNvPr id="77" name="Picture 76"/>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8289370" y="1789162"/>
            <a:ext cx="267551" cy="289041"/>
          </a:xfrm>
          <a:prstGeom prst="rect">
            <a:avLst/>
          </a:prstGeom>
          <a:ln>
            <a:noFill/>
          </a:ln>
        </p:spPr>
      </p:pic>
      <p:pic>
        <p:nvPicPr>
          <p:cNvPr id="78" name="Picture 77"/>
          <p:cNvPicPr>
            <a:picLocks noChangeAspect="1"/>
          </p:cNvPicPr>
          <p:nvPr/>
        </p:nvPicPr>
        <p:blipFill>
          <a:blip r:embed="rId2">
            <a:duotone>
              <a:prstClr val="black"/>
              <a:schemeClr val="tx2">
                <a:tint val="45000"/>
                <a:satMod val="400000"/>
              </a:schemeClr>
            </a:duotone>
            <a:lum contrast="91000"/>
          </a:blip>
          <a:stretch>
            <a:fillRect/>
          </a:stretch>
        </p:blipFill>
        <p:spPr>
          <a:xfrm>
            <a:off x="8360070" y="1979752"/>
            <a:ext cx="267551" cy="289041"/>
          </a:xfrm>
          <a:prstGeom prst="rect">
            <a:avLst/>
          </a:prstGeom>
          <a:ln>
            <a:noFill/>
          </a:ln>
        </p:spPr>
      </p:pic>
      <p:pic>
        <p:nvPicPr>
          <p:cNvPr id="79" name="Picture 78"/>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8430770" y="2170342"/>
            <a:ext cx="267551" cy="289041"/>
          </a:xfrm>
          <a:prstGeom prst="rect">
            <a:avLst/>
          </a:prstGeom>
          <a:ln>
            <a:noFill/>
          </a:ln>
        </p:spPr>
      </p:pic>
      <p:pic>
        <p:nvPicPr>
          <p:cNvPr id="80" name="Picture 79"/>
          <p:cNvPicPr>
            <a:picLocks noChangeAspect="1"/>
          </p:cNvPicPr>
          <p:nvPr/>
        </p:nvPicPr>
        <p:blipFill>
          <a:blip r:embed="rId2">
            <a:biLevel thresh="25000"/>
          </a:blip>
          <a:stretch>
            <a:fillRect/>
          </a:stretch>
        </p:blipFill>
        <p:spPr>
          <a:xfrm>
            <a:off x="8561756" y="1981225"/>
            <a:ext cx="267551" cy="289041"/>
          </a:xfrm>
          <a:prstGeom prst="rect">
            <a:avLst/>
          </a:prstGeom>
          <a:ln>
            <a:noFill/>
          </a:ln>
        </p:spPr>
      </p:pic>
      <p:pic>
        <p:nvPicPr>
          <p:cNvPr id="81" name="Picture 80"/>
          <p:cNvPicPr>
            <a:picLocks noChangeAspect="1"/>
          </p:cNvPicPr>
          <p:nvPr/>
        </p:nvPicPr>
        <p:blipFill>
          <a:blip r:embed="rId2">
            <a:biLevel thresh="25000"/>
          </a:blip>
          <a:stretch>
            <a:fillRect/>
          </a:stretch>
        </p:blipFill>
        <p:spPr>
          <a:xfrm>
            <a:off x="8171085" y="1586636"/>
            <a:ext cx="267551" cy="289041"/>
          </a:xfrm>
          <a:prstGeom prst="rect">
            <a:avLst/>
          </a:prstGeom>
          <a:ln>
            <a:noFill/>
          </a:ln>
        </p:spPr>
      </p:pic>
      <p:pic>
        <p:nvPicPr>
          <p:cNvPr id="82" name="Picture 81"/>
          <p:cNvPicPr>
            <a:picLocks noChangeAspect="1"/>
          </p:cNvPicPr>
          <p:nvPr/>
        </p:nvPicPr>
        <p:blipFill>
          <a:blip r:embed="rId2">
            <a:biLevel thresh="25000"/>
          </a:blip>
          <a:stretch>
            <a:fillRect/>
          </a:stretch>
        </p:blipFill>
        <p:spPr>
          <a:xfrm>
            <a:off x="8649966" y="1527068"/>
            <a:ext cx="267551" cy="289041"/>
          </a:xfrm>
          <a:prstGeom prst="rect">
            <a:avLst/>
          </a:prstGeom>
          <a:ln>
            <a:noFill/>
          </a:ln>
        </p:spPr>
      </p:pic>
      <p:pic>
        <p:nvPicPr>
          <p:cNvPr id="83" name="Picture 82"/>
          <p:cNvPicPr>
            <a:picLocks noChangeAspect="1"/>
          </p:cNvPicPr>
          <p:nvPr/>
        </p:nvPicPr>
        <p:blipFill>
          <a:blip r:embed="rId2">
            <a:duotone>
              <a:prstClr val="black"/>
              <a:schemeClr val="tx2">
                <a:tint val="45000"/>
                <a:satMod val="400000"/>
              </a:schemeClr>
            </a:duotone>
            <a:lum contrast="91000"/>
          </a:blip>
          <a:stretch>
            <a:fillRect/>
          </a:stretch>
        </p:blipFill>
        <p:spPr>
          <a:xfrm>
            <a:off x="8521518" y="1723520"/>
            <a:ext cx="267551" cy="289041"/>
          </a:xfrm>
          <a:prstGeom prst="rect">
            <a:avLst/>
          </a:prstGeom>
          <a:ln>
            <a:noFill/>
          </a:ln>
        </p:spPr>
      </p:pic>
      <p:pic>
        <p:nvPicPr>
          <p:cNvPr id="84" name="Picture 83"/>
          <p:cNvPicPr>
            <a:picLocks noChangeAspect="1"/>
          </p:cNvPicPr>
          <p:nvPr/>
        </p:nvPicPr>
        <p:blipFill>
          <a:blip r:embed="rId2">
            <a:biLevel thresh="25000"/>
          </a:blip>
          <a:stretch>
            <a:fillRect/>
          </a:stretch>
        </p:blipFill>
        <p:spPr>
          <a:xfrm>
            <a:off x="8745338" y="1717658"/>
            <a:ext cx="267551" cy="289041"/>
          </a:xfrm>
          <a:prstGeom prst="rect">
            <a:avLst/>
          </a:prstGeom>
          <a:ln>
            <a:noFill/>
          </a:ln>
        </p:spPr>
      </p:pic>
      <p:pic>
        <p:nvPicPr>
          <p:cNvPr id="85" name="Picture 84"/>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8409322" y="1525176"/>
            <a:ext cx="267551" cy="289041"/>
          </a:xfrm>
          <a:prstGeom prst="rect">
            <a:avLst/>
          </a:prstGeom>
          <a:ln>
            <a:noFill/>
          </a:ln>
        </p:spPr>
      </p:pic>
      <p:pic>
        <p:nvPicPr>
          <p:cNvPr id="86" name="Picture 85"/>
          <p:cNvPicPr>
            <a:picLocks noChangeAspect="1"/>
          </p:cNvPicPr>
          <p:nvPr/>
        </p:nvPicPr>
        <p:blipFill>
          <a:blip r:embed="rId2">
            <a:duotone>
              <a:prstClr val="black"/>
              <a:schemeClr val="tx2">
                <a:tint val="45000"/>
                <a:satMod val="400000"/>
              </a:schemeClr>
            </a:duotone>
            <a:lum contrast="91000"/>
          </a:blip>
          <a:stretch>
            <a:fillRect/>
          </a:stretch>
        </p:blipFill>
        <p:spPr>
          <a:xfrm>
            <a:off x="8537084" y="1348414"/>
            <a:ext cx="267551" cy="289041"/>
          </a:xfrm>
          <a:prstGeom prst="rect">
            <a:avLst/>
          </a:prstGeom>
          <a:ln>
            <a:noFill/>
          </a:ln>
        </p:spPr>
      </p:pic>
      <p:pic>
        <p:nvPicPr>
          <p:cNvPr id="87" name="Picture 86"/>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8802400" y="1348414"/>
            <a:ext cx="267551" cy="289041"/>
          </a:xfrm>
          <a:prstGeom prst="rect">
            <a:avLst/>
          </a:prstGeom>
          <a:ln>
            <a:noFill/>
          </a:ln>
        </p:spPr>
      </p:pic>
      <p:pic>
        <p:nvPicPr>
          <p:cNvPr id="88" name="Picture 87"/>
          <p:cNvPicPr>
            <a:picLocks noChangeAspect="1"/>
          </p:cNvPicPr>
          <p:nvPr/>
        </p:nvPicPr>
        <p:blipFill>
          <a:blip r:embed="rId2">
            <a:duotone>
              <a:prstClr val="black"/>
              <a:schemeClr val="tx2">
                <a:tint val="45000"/>
                <a:satMod val="400000"/>
              </a:schemeClr>
            </a:duotone>
            <a:lum contrast="91000"/>
          </a:blip>
          <a:stretch>
            <a:fillRect/>
          </a:stretch>
        </p:blipFill>
        <p:spPr>
          <a:xfrm>
            <a:off x="8873100" y="1539004"/>
            <a:ext cx="267551" cy="289041"/>
          </a:xfrm>
          <a:prstGeom prst="rect">
            <a:avLst/>
          </a:prstGeom>
          <a:ln>
            <a:noFill/>
          </a:ln>
        </p:spPr>
      </p:pic>
      <p:pic>
        <p:nvPicPr>
          <p:cNvPr id="89" name="Picture 88"/>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8943800" y="1729594"/>
            <a:ext cx="267551" cy="289041"/>
          </a:xfrm>
          <a:prstGeom prst="rect">
            <a:avLst/>
          </a:prstGeom>
          <a:ln>
            <a:noFill/>
          </a:ln>
        </p:spPr>
      </p:pic>
      <p:pic>
        <p:nvPicPr>
          <p:cNvPr id="90" name="Picture 89"/>
          <p:cNvPicPr>
            <a:picLocks noChangeAspect="1"/>
          </p:cNvPicPr>
          <p:nvPr/>
        </p:nvPicPr>
        <p:blipFill>
          <a:blip r:embed="rId2">
            <a:biLevel thresh="25000"/>
          </a:blip>
          <a:stretch>
            <a:fillRect/>
          </a:stretch>
        </p:blipFill>
        <p:spPr>
          <a:xfrm>
            <a:off x="9074786" y="1540477"/>
            <a:ext cx="267551" cy="289041"/>
          </a:xfrm>
          <a:prstGeom prst="rect">
            <a:avLst/>
          </a:prstGeom>
          <a:ln>
            <a:noFill/>
          </a:ln>
        </p:spPr>
      </p:pic>
      <p:pic>
        <p:nvPicPr>
          <p:cNvPr id="91" name="Picture 90"/>
          <p:cNvPicPr>
            <a:picLocks noChangeAspect="1"/>
          </p:cNvPicPr>
          <p:nvPr/>
        </p:nvPicPr>
        <p:blipFill>
          <a:blip r:embed="rId2">
            <a:biLevel thresh="25000"/>
          </a:blip>
          <a:stretch>
            <a:fillRect/>
          </a:stretch>
        </p:blipFill>
        <p:spPr>
          <a:xfrm>
            <a:off x="8647420" y="1336478"/>
            <a:ext cx="267551" cy="289041"/>
          </a:xfrm>
          <a:prstGeom prst="rect">
            <a:avLst/>
          </a:prstGeom>
          <a:ln>
            <a:noFill/>
          </a:ln>
        </p:spPr>
      </p:pic>
      <p:pic>
        <p:nvPicPr>
          <p:cNvPr id="92" name="Picture 91"/>
          <p:cNvPicPr>
            <a:picLocks noChangeAspect="1"/>
          </p:cNvPicPr>
          <p:nvPr/>
        </p:nvPicPr>
        <p:blipFill>
          <a:blip r:embed="rId2">
            <a:biLevel thresh="25000"/>
          </a:blip>
          <a:stretch>
            <a:fillRect/>
          </a:stretch>
        </p:blipFill>
        <p:spPr>
          <a:xfrm>
            <a:off x="8004748" y="1620471"/>
            <a:ext cx="267551" cy="289041"/>
          </a:xfrm>
          <a:prstGeom prst="rect">
            <a:avLst/>
          </a:prstGeom>
          <a:ln>
            <a:noFill/>
          </a:ln>
        </p:spPr>
      </p:pic>
      <p:pic>
        <p:nvPicPr>
          <p:cNvPr id="93" name="Picture 92"/>
          <p:cNvPicPr>
            <a:picLocks noChangeAspect="1"/>
          </p:cNvPicPr>
          <p:nvPr/>
        </p:nvPicPr>
        <p:blipFill>
          <a:blip r:embed="rId2">
            <a:duotone>
              <a:prstClr val="black"/>
              <a:schemeClr val="tx2">
                <a:tint val="45000"/>
                <a:satMod val="400000"/>
              </a:schemeClr>
            </a:duotone>
            <a:lum contrast="91000"/>
          </a:blip>
          <a:stretch>
            <a:fillRect/>
          </a:stretch>
        </p:blipFill>
        <p:spPr>
          <a:xfrm>
            <a:off x="8815101" y="2015409"/>
            <a:ext cx="267551" cy="289041"/>
          </a:xfrm>
          <a:prstGeom prst="rect">
            <a:avLst/>
          </a:prstGeom>
          <a:ln>
            <a:noFill/>
          </a:ln>
        </p:spPr>
      </p:pic>
      <p:pic>
        <p:nvPicPr>
          <p:cNvPr id="94" name="Picture 93"/>
          <p:cNvPicPr>
            <a:picLocks noChangeAspect="1"/>
          </p:cNvPicPr>
          <p:nvPr/>
        </p:nvPicPr>
        <p:blipFill>
          <a:blip r:embed="rId2">
            <a:biLevel thresh="25000"/>
          </a:blip>
          <a:stretch>
            <a:fillRect/>
          </a:stretch>
        </p:blipFill>
        <p:spPr>
          <a:xfrm>
            <a:off x="8119426" y="1306557"/>
            <a:ext cx="267551" cy="289041"/>
          </a:xfrm>
          <a:prstGeom prst="rect">
            <a:avLst/>
          </a:prstGeom>
          <a:ln>
            <a:noFill/>
          </a:ln>
        </p:spPr>
      </p:pic>
      <p:pic>
        <p:nvPicPr>
          <p:cNvPr id="95" name="Picture 94"/>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7848838" y="1731067"/>
            <a:ext cx="267551" cy="289041"/>
          </a:xfrm>
          <a:prstGeom prst="rect">
            <a:avLst/>
          </a:prstGeom>
          <a:ln>
            <a:noFill/>
          </a:ln>
        </p:spPr>
      </p:pic>
      <p:pic>
        <p:nvPicPr>
          <p:cNvPr id="96" name="Picture 95"/>
          <p:cNvPicPr>
            <a:picLocks noChangeAspect="1"/>
          </p:cNvPicPr>
          <p:nvPr/>
        </p:nvPicPr>
        <p:blipFill>
          <a:blip r:embed="rId2">
            <a:duotone>
              <a:prstClr val="black"/>
              <a:schemeClr val="tx2">
                <a:tint val="45000"/>
                <a:satMod val="400000"/>
              </a:schemeClr>
            </a:duotone>
            <a:lum contrast="91000"/>
          </a:blip>
          <a:stretch>
            <a:fillRect/>
          </a:stretch>
        </p:blipFill>
        <p:spPr>
          <a:xfrm>
            <a:off x="8625294" y="2204685"/>
            <a:ext cx="267551" cy="289041"/>
          </a:xfrm>
          <a:prstGeom prst="rect">
            <a:avLst/>
          </a:prstGeom>
          <a:ln>
            <a:noFill/>
          </a:ln>
        </p:spPr>
      </p:pic>
      <p:pic>
        <p:nvPicPr>
          <p:cNvPr id="97" name="Picture 96"/>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7955573" y="1457913"/>
            <a:ext cx="267551" cy="289041"/>
          </a:xfrm>
          <a:prstGeom prst="rect">
            <a:avLst/>
          </a:prstGeom>
          <a:ln>
            <a:noFill/>
          </a:ln>
        </p:spPr>
      </p:pic>
      <p:pic>
        <p:nvPicPr>
          <p:cNvPr id="98" name="Picture 97"/>
          <p:cNvPicPr>
            <a:picLocks noChangeAspect="1"/>
          </p:cNvPicPr>
          <p:nvPr/>
        </p:nvPicPr>
        <p:blipFill>
          <a:blip r:embed="rId2">
            <a:duotone>
              <a:prstClr val="black"/>
              <a:schemeClr val="tx2">
                <a:tint val="45000"/>
                <a:satMod val="400000"/>
              </a:schemeClr>
            </a:duotone>
            <a:lum contrast="91000"/>
          </a:blip>
          <a:stretch>
            <a:fillRect/>
          </a:stretch>
        </p:blipFill>
        <p:spPr>
          <a:xfrm>
            <a:off x="8294644" y="1622363"/>
            <a:ext cx="267551" cy="289041"/>
          </a:xfrm>
          <a:prstGeom prst="rect">
            <a:avLst/>
          </a:prstGeom>
          <a:ln>
            <a:noFill/>
          </a:ln>
        </p:spPr>
      </p:pic>
      <p:pic>
        <p:nvPicPr>
          <p:cNvPr id="99" name="Picture 98"/>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8317888" y="1318493"/>
            <a:ext cx="267551" cy="289041"/>
          </a:xfrm>
          <a:prstGeom prst="rect">
            <a:avLst/>
          </a:prstGeom>
          <a:ln>
            <a:noFill/>
          </a:ln>
        </p:spPr>
      </p:pic>
      <p:pic>
        <p:nvPicPr>
          <p:cNvPr id="100" name="Picture 99"/>
          <p:cNvPicPr>
            <a:picLocks noChangeAspect="1"/>
          </p:cNvPicPr>
          <p:nvPr/>
        </p:nvPicPr>
        <p:blipFill>
          <a:blip r:embed="rId2">
            <a:biLevel thresh="25000"/>
          </a:blip>
          <a:stretch>
            <a:fillRect/>
          </a:stretch>
        </p:blipFill>
        <p:spPr>
          <a:xfrm>
            <a:off x="8420675" y="1834055"/>
            <a:ext cx="267551" cy="289041"/>
          </a:xfrm>
          <a:prstGeom prst="rect">
            <a:avLst/>
          </a:prstGeom>
          <a:ln>
            <a:noFill/>
          </a:ln>
        </p:spPr>
      </p:pic>
      <p:pic>
        <p:nvPicPr>
          <p:cNvPr id="101" name="Picture 100"/>
          <p:cNvPicPr>
            <a:picLocks noChangeAspect="1"/>
          </p:cNvPicPr>
          <p:nvPr/>
        </p:nvPicPr>
        <p:blipFill>
          <a:blip r:embed="rId2">
            <a:biLevel thresh="25000"/>
          </a:blip>
          <a:stretch>
            <a:fillRect/>
          </a:stretch>
        </p:blipFill>
        <p:spPr>
          <a:xfrm>
            <a:off x="8735630" y="1885930"/>
            <a:ext cx="267551" cy="289041"/>
          </a:xfrm>
          <a:prstGeom prst="rect">
            <a:avLst/>
          </a:prstGeom>
          <a:ln>
            <a:noFill/>
          </a:ln>
        </p:spPr>
      </p:pic>
      <p:pic>
        <p:nvPicPr>
          <p:cNvPr id="102" name="Picture 101"/>
          <p:cNvPicPr>
            <a:picLocks noChangeAspect="1"/>
          </p:cNvPicPr>
          <p:nvPr/>
        </p:nvPicPr>
        <p:blipFill>
          <a:blip r:embed="rId2">
            <a:biLevel thresh="25000"/>
          </a:blip>
          <a:stretch>
            <a:fillRect/>
          </a:stretch>
        </p:blipFill>
        <p:spPr>
          <a:xfrm>
            <a:off x="8022414" y="2024645"/>
            <a:ext cx="267551" cy="289041"/>
          </a:xfrm>
          <a:prstGeom prst="rect">
            <a:avLst/>
          </a:prstGeom>
          <a:ln>
            <a:noFill/>
          </a:ln>
        </p:spPr>
      </p:pic>
      <p:pic>
        <p:nvPicPr>
          <p:cNvPr id="103" name="Picture 102"/>
          <p:cNvPicPr>
            <a:picLocks noChangeAspect="1"/>
          </p:cNvPicPr>
          <p:nvPr/>
        </p:nvPicPr>
        <p:blipFill>
          <a:blip r:embed="rId2">
            <a:duotone>
              <a:prstClr val="black"/>
              <a:schemeClr val="tx2">
                <a:tint val="45000"/>
                <a:satMod val="400000"/>
              </a:schemeClr>
            </a:duotone>
            <a:lum contrast="91000"/>
          </a:blip>
          <a:stretch>
            <a:fillRect/>
          </a:stretch>
        </p:blipFill>
        <p:spPr>
          <a:xfrm>
            <a:off x="8559981" y="1820874"/>
            <a:ext cx="267551" cy="289041"/>
          </a:xfrm>
          <a:prstGeom prst="rect">
            <a:avLst/>
          </a:prstGeom>
          <a:ln>
            <a:noFill/>
          </a:ln>
        </p:spPr>
      </p:pic>
      <p:pic>
        <p:nvPicPr>
          <p:cNvPr id="104" name="Picture 103"/>
          <p:cNvPicPr>
            <a:picLocks noChangeAspect="1"/>
          </p:cNvPicPr>
          <p:nvPr/>
        </p:nvPicPr>
        <p:blipFill>
          <a:blip r:embed="rId2">
            <a:biLevel thresh="25000"/>
          </a:blip>
          <a:stretch>
            <a:fillRect/>
          </a:stretch>
        </p:blipFill>
        <p:spPr>
          <a:xfrm>
            <a:off x="7907075" y="2348996"/>
            <a:ext cx="267551" cy="289041"/>
          </a:xfrm>
          <a:prstGeom prst="rect">
            <a:avLst/>
          </a:prstGeom>
          <a:ln>
            <a:noFill/>
          </a:ln>
        </p:spPr>
      </p:pic>
      <p:pic>
        <p:nvPicPr>
          <p:cNvPr id="105" name="Picture 104"/>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8162686" y="1766101"/>
            <a:ext cx="267551" cy="289041"/>
          </a:xfrm>
          <a:prstGeom prst="rect">
            <a:avLst/>
          </a:prstGeom>
          <a:ln>
            <a:noFill/>
          </a:ln>
        </p:spPr>
      </p:pic>
      <p:pic>
        <p:nvPicPr>
          <p:cNvPr id="106" name="Picture 105"/>
          <p:cNvPicPr>
            <a:picLocks noChangeAspect="1"/>
          </p:cNvPicPr>
          <p:nvPr/>
        </p:nvPicPr>
        <p:blipFill>
          <a:blip r:embed="rId2">
            <a:duotone>
              <a:prstClr val="black"/>
              <a:schemeClr val="tx2">
                <a:tint val="45000"/>
                <a:satMod val="400000"/>
              </a:schemeClr>
            </a:duotone>
            <a:lum contrast="91000"/>
          </a:blip>
          <a:stretch>
            <a:fillRect/>
          </a:stretch>
        </p:blipFill>
        <p:spPr>
          <a:xfrm>
            <a:off x="8196306" y="1884457"/>
            <a:ext cx="267551" cy="289041"/>
          </a:xfrm>
          <a:prstGeom prst="rect">
            <a:avLst/>
          </a:prstGeom>
          <a:ln>
            <a:noFill/>
          </a:ln>
        </p:spPr>
      </p:pic>
      <p:pic>
        <p:nvPicPr>
          <p:cNvPr id="109" name="Picture 108"/>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8211372" y="1474862"/>
            <a:ext cx="267551" cy="289041"/>
          </a:xfrm>
          <a:prstGeom prst="rect">
            <a:avLst/>
          </a:prstGeom>
          <a:ln>
            <a:noFill/>
          </a:ln>
        </p:spPr>
      </p:pic>
      <p:pic>
        <p:nvPicPr>
          <p:cNvPr id="117" name="Picture 116"/>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7648783" y="1339178"/>
            <a:ext cx="267551" cy="289041"/>
          </a:xfrm>
          <a:prstGeom prst="rect">
            <a:avLst/>
          </a:prstGeom>
          <a:ln>
            <a:noFill/>
          </a:ln>
        </p:spPr>
      </p:pic>
      <p:pic>
        <p:nvPicPr>
          <p:cNvPr id="118" name="Picture 117"/>
          <p:cNvPicPr>
            <a:picLocks noChangeAspect="1"/>
          </p:cNvPicPr>
          <p:nvPr/>
        </p:nvPicPr>
        <p:blipFill>
          <a:blip r:embed="rId2">
            <a:duotone>
              <a:prstClr val="black"/>
              <a:schemeClr val="tx2">
                <a:tint val="45000"/>
                <a:satMod val="400000"/>
              </a:schemeClr>
            </a:duotone>
            <a:lum contrast="91000"/>
          </a:blip>
          <a:stretch>
            <a:fillRect/>
          </a:stretch>
        </p:blipFill>
        <p:spPr>
          <a:xfrm>
            <a:off x="7567735" y="1529768"/>
            <a:ext cx="267551" cy="289041"/>
          </a:xfrm>
          <a:prstGeom prst="rect">
            <a:avLst/>
          </a:prstGeom>
          <a:ln>
            <a:noFill/>
          </a:ln>
        </p:spPr>
      </p:pic>
      <p:pic>
        <p:nvPicPr>
          <p:cNvPr id="119" name="Picture 118"/>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7638435" y="1720358"/>
            <a:ext cx="267551" cy="289041"/>
          </a:xfrm>
          <a:prstGeom prst="rect">
            <a:avLst/>
          </a:prstGeom>
          <a:ln>
            <a:noFill/>
          </a:ln>
        </p:spPr>
      </p:pic>
      <p:pic>
        <p:nvPicPr>
          <p:cNvPr id="120" name="Picture 119"/>
          <p:cNvPicPr>
            <a:picLocks noChangeAspect="1"/>
          </p:cNvPicPr>
          <p:nvPr/>
        </p:nvPicPr>
        <p:blipFill>
          <a:blip r:embed="rId2">
            <a:biLevel thresh="25000"/>
          </a:blip>
          <a:stretch>
            <a:fillRect/>
          </a:stretch>
        </p:blipFill>
        <p:spPr>
          <a:xfrm>
            <a:off x="7769421" y="1531241"/>
            <a:ext cx="267551" cy="289041"/>
          </a:xfrm>
          <a:prstGeom prst="rect">
            <a:avLst/>
          </a:prstGeom>
          <a:ln>
            <a:noFill/>
          </a:ln>
        </p:spPr>
      </p:pic>
      <p:pic>
        <p:nvPicPr>
          <p:cNvPr id="121" name="Picture 120"/>
          <p:cNvPicPr>
            <a:picLocks noChangeAspect="1"/>
          </p:cNvPicPr>
          <p:nvPr/>
        </p:nvPicPr>
        <p:blipFill>
          <a:blip r:embed="rId2">
            <a:biLevel thresh="25000"/>
          </a:blip>
          <a:stretch>
            <a:fillRect/>
          </a:stretch>
        </p:blipFill>
        <p:spPr>
          <a:xfrm>
            <a:off x="7905427" y="1297910"/>
            <a:ext cx="267551" cy="289041"/>
          </a:xfrm>
          <a:prstGeom prst="rect">
            <a:avLst/>
          </a:prstGeom>
          <a:ln>
            <a:noFill/>
          </a:ln>
        </p:spPr>
      </p:pic>
      <p:pic>
        <p:nvPicPr>
          <p:cNvPr id="123" name="Picture 122"/>
          <p:cNvPicPr>
            <a:picLocks noChangeAspect="1"/>
          </p:cNvPicPr>
          <p:nvPr/>
        </p:nvPicPr>
        <p:blipFill>
          <a:blip r:embed="rId2">
            <a:duotone>
              <a:prstClr val="black"/>
              <a:schemeClr val="tx2">
                <a:tint val="45000"/>
                <a:satMod val="400000"/>
              </a:schemeClr>
            </a:duotone>
            <a:lum contrast="91000"/>
          </a:blip>
          <a:stretch>
            <a:fillRect/>
          </a:stretch>
        </p:blipFill>
        <p:spPr>
          <a:xfrm>
            <a:off x="7509736" y="2006173"/>
            <a:ext cx="267551" cy="289041"/>
          </a:xfrm>
          <a:prstGeom prst="rect">
            <a:avLst/>
          </a:prstGeom>
          <a:ln>
            <a:noFill/>
          </a:ln>
        </p:spPr>
      </p:pic>
      <p:pic>
        <p:nvPicPr>
          <p:cNvPr id="125" name="Picture 124"/>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7713914" y="1894743"/>
            <a:ext cx="267551" cy="289041"/>
          </a:xfrm>
          <a:prstGeom prst="rect">
            <a:avLst/>
          </a:prstGeom>
          <a:ln>
            <a:noFill/>
          </a:ln>
        </p:spPr>
      </p:pic>
      <p:pic>
        <p:nvPicPr>
          <p:cNvPr id="132" name="Picture 131"/>
          <p:cNvPicPr>
            <a:picLocks noChangeAspect="1"/>
          </p:cNvPicPr>
          <p:nvPr/>
        </p:nvPicPr>
        <p:blipFill>
          <a:blip r:embed="rId2">
            <a:biLevel thresh="25000"/>
          </a:blip>
          <a:stretch>
            <a:fillRect/>
          </a:stretch>
        </p:blipFill>
        <p:spPr>
          <a:xfrm>
            <a:off x="8516382" y="1185916"/>
            <a:ext cx="267551" cy="289041"/>
          </a:xfrm>
          <a:prstGeom prst="rect">
            <a:avLst/>
          </a:prstGeom>
          <a:ln>
            <a:noFill/>
          </a:ln>
        </p:spPr>
      </p:pic>
      <p:pic>
        <p:nvPicPr>
          <p:cNvPr id="133" name="Picture 132"/>
          <p:cNvPicPr>
            <a:picLocks noChangeAspect="1"/>
          </p:cNvPicPr>
          <p:nvPr/>
        </p:nvPicPr>
        <p:blipFill>
          <a:blip r:embed="rId2">
            <a:duotone>
              <a:prstClr val="black"/>
              <a:schemeClr val="tx2">
                <a:tint val="45000"/>
                <a:satMod val="400000"/>
              </a:schemeClr>
            </a:duotone>
            <a:lum contrast="91000"/>
          </a:blip>
          <a:stretch>
            <a:fillRect/>
          </a:stretch>
        </p:blipFill>
        <p:spPr>
          <a:xfrm>
            <a:off x="8131993" y="2390523"/>
            <a:ext cx="267551" cy="289041"/>
          </a:xfrm>
          <a:prstGeom prst="rect">
            <a:avLst/>
          </a:prstGeom>
          <a:ln>
            <a:noFill/>
          </a:ln>
        </p:spPr>
      </p:pic>
      <p:pic>
        <p:nvPicPr>
          <p:cNvPr id="134" name="Picture 133"/>
          <p:cNvPicPr>
            <a:picLocks noChangeAspect="1"/>
          </p:cNvPicPr>
          <p:nvPr/>
        </p:nvPicPr>
        <p:blipFill>
          <a:blip r:embed="rId2">
            <a:biLevel thresh="25000"/>
          </a:blip>
          <a:stretch>
            <a:fillRect/>
          </a:stretch>
        </p:blipFill>
        <p:spPr>
          <a:xfrm>
            <a:off x="8376123" y="2376172"/>
            <a:ext cx="267551" cy="289041"/>
          </a:xfrm>
          <a:prstGeom prst="rect">
            <a:avLst/>
          </a:prstGeom>
          <a:ln>
            <a:noFill/>
          </a:ln>
        </p:spPr>
      </p:pic>
      <p:pic>
        <p:nvPicPr>
          <p:cNvPr id="135" name="Picture 134"/>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9018296" y="2107046"/>
            <a:ext cx="267551" cy="289041"/>
          </a:xfrm>
          <a:prstGeom prst="rect">
            <a:avLst/>
          </a:prstGeom>
          <a:ln>
            <a:noFill/>
          </a:ln>
        </p:spPr>
      </p:pic>
      <p:pic>
        <p:nvPicPr>
          <p:cNvPr id="136" name="Picture 135"/>
          <p:cNvPicPr>
            <a:picLocks noChangeAspect="1"/>
          </p:cNvPicPr>
          <p:nvPr/>
        </p:nvPicPr>
        <p:blipFill>
          <a:blip r:embed="rId2">
            <a:duotone>
              <a:prstClr val="black"/>
              <a:schemeClr val="tx2">
                <a:tint val="45000"/>
                <a:satMod val="400000"/>
              </a:schemeClr>
            </a:duotone>
            <a:lum contrast="91000"/>
          </a:blip>
          <a:stretch>
            <a:fillRect/>
          </a:stretch>
        </p:blipFill>
        <p:spPr>
          <a:xfrm>
            <a:off x="9194716" y="1863486"/>
            <a:ext cx="267551" cy="289041"/>
          </a:xfrm>
          <a:prstGeom prst="rect">
            <a:avLst/>
          </a:prstGeom>
          <a:ln>
            <a:noFill/>
          </a:ln>
        </p:spPr>
      </p:pic>
      <p:pic>
        <p:nvPicPr>
          <p:cNvPr id="137" name="Picture 136"/>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9414574" y="1873061"/>
            <a:ext cx="267551" cy="289041"/>
          </a:xfrm>
          <a:prstGeom prst="rect">
            <a:avLst/>
          </a:prstGeom>
          <a:ln>
            <a:noFill/>
          </a:ln>
        </p:spPr>
      </p:pic>
      <p:pic>
        <p:nvPicPr>
          <p:cNvPr id="138" name="Picture 137"/>
          <p:cNvPicPr>
            <a:picLocks noChangeAspect="1"/>
          </p:cNvPicPr>
          <p:nvPr/>
        </p:nvPicPr>
        <p:blipFill>
          <a:blip r:embed="rId2">
            <a:duotone>
              <a:prstClr val="black"/>
              <a:schemeClr val="tx2">
                <a:tint val="45000"/>
                <a:satMod val="400000"/>
              </a:schemeClr>
            </a:duotone>
            <a:lum contrast="91000"/>
          </a:blip>
          <a:stretch>
            <a:fillRect/>
          </a:stretch>
        </p:blipFill>
        <p:spPr>
          <a:xfrm>
            <a:off x="8652387" y="2374201"/>
            <a:ext cx="267551" cy="289041"/>
          </a:xfrm>
          <a:prstGeom prst="rect">
            <a:avLst/>
          </a:prstGeom>
          <a:ln>
            <a:noFill/>
          </a:ln>
        </p:spPr>
      </p:pic>
      <p:pic>
        <p:nvPicPr>
          <p:cNvPr id="139" name="Picture 138"/>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8821795" y="2217865"/>
            <a:ext cx="267551" cy="289041"/>
          </a:xfrm>
          <a:prstGeom prst="rect">
            <a:avLst/>
          </a:prstGeom>
          <a:ln>
            <a:noFill/>
          </a:ln>
        </p:spPr>
      </p:pic>
      <p:pic>
        <p:nvPicPr>
          <p:cNvPr id="140" name="Picture 139"/>
          <p:cNvPicPr>
            <a:picLocks noChangeAspect="1"/>
          </p:cNvPicPr>
          <p:nvPr/>
        </p:nvPicPr>
        <p:blipFill>
          <a:blip r:embed="rId2">
            <a:biLevel thresh="25000"/>
          </a:blip>
          <a:stretch>
            <a:fillRect/>
          </a:stretch>
        </p:blipFill>
        <p:spPr>
          <a:xfrm>
            <a:off x="9028626" y="2313056"/>
            <a:ext cx="267551" cy="289041"/>
          </a:xfrm>
          <a:prstGeom prst="rect">
            <a:avLst/>
          </a:prstGeom>
          <a:ln>
            <a:noFill/>
          </a:ln>
        </p:spPr>
      </p:pic>
      <p:pic>
        <p:nvPicPr>
          <p:cNvPr id="141" name="Picture 140"/>
          <p:cNvPicPr>
            <a:picLocks noChangeAspect="1"/>
          </p:cNvPicPr>
          <p:nvPr/>
        </p:nvPicPr>
        <p:blipFill>
          <a:blip r:embed="rId2">
            <a:biLevel thresh="25000"/>
          </a:blip>
          <a:stretch>
            <a:fillRect/>
          </a:stretch>
        </p:blipFill>
        <p:spPr>
          <a:xfrm>
            <a:off x="9541876" y="1527848"/>
            <a:ext cx="267551" cy="289041"/>
          </a:xfrm>
          <a:prstGeom prst="rect">
            <a:avLst/>
          </a:prstGeom>
          <a:ln>
            <a:noFill/>
          </a:ln>
        </p:spPr>
      </p:pic>
      <p:pic>
        <p:nvPicPr>
          <p:cNvPr id="143" name="Picture 142"/>
          <p:cNvPicPr>
            <a:picLocks noChangeAspect="1"/>
          </p:cNvPicPr>
          <p:nvPr/>
        </p:nvPicPr>
        <p:blipFill>
          <a:blip r:embed="rId2">
            <a:duotone>
              <a:prstClr val="black"/>
              <a:schemeClr val="tx2">
                <a:tint val="45000"/>
                <a:satMod val="400000"/>
              </a:schemeClr>
            </a:duotone>
            <a:lum contrast="91000"/>
          </a:blip>
          <a:stretch>
            <a:fillRect/>
          </a:stretch>
        </p:blipFill>
        <p:spPr>
          <a:xfrm>
            <a:off x="9892309" y="1664732"/>
            <a:ext cx="267551" cy="289041"/>
          </a:xfrm>
          <a:prstGeom prst="rect">
            <a:avLst/>
          </a:prstGeom>
          <a:ln>
            <a:noFill/>
          </a:ln>
        </p:spPr>
      </p:pic>
      <p:pic>
        <p:nvPicPr>
          <p:cNvPr id="145" name="Picture 144"/>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9780113" y="1466388"/>
            <a:ext cx="267551" cy="289041"/>
          </a:xfrm>
          <a:prstGeom prst="rect">
            <a:avLst/>
          </a:prstGeom>
          <a:ln>
            <a:noFill/>
          </a:ln>
        </p:spPr>
      </p:pic>
      <p:pic>
        <p:nvPicPr>
          <p:cNvPr id="146" name="Picture 145"/>
          <p:cNvPicPr>
            <a:picLocks noChangeAspect="1"/>
          </p:cNvPicPr>
          <p:nvPr/>
        </p:nvPicPr>
        <p:blipFill>
          <a:blip r:embed="rId2">
            <a:duotone>
              <a:prstClr val="black"/>
              <a:schemeClr val="tx2">
                <a:tint val="45000"/>
                <a:satMod val="400000"/>
              </a:schemeClr>
            </a:duotone>
            <a:lum contrast="91000"/>
          </a:blip>
          <a:stretch>
            <a:fillRect/>
          </a:stretch>
        </p:blipFill>
        <p:spPr>
          <a:xfrm>
            <a:off x="9907875" y="1289626"/>
            <a:ext cx="267551" cy="289041"/>
          </a:xfrm>
          <a:prstGeom prst="rect">
            <a:avLst/>
          </a:prstGeom>
          <a:ln>
            <a:noFill/>
          </a:ln>
        </p:spPr>
      </p:pic>
      <p:pic>
        <p:nvPicPr>
          <p:cNvPr id="152" name="Picture 151"/>
          <p:cNvPicPr>
            <a:picLocks noChangeAspect="1"/>
          </p:cNvPicPr>
          <p:nvPr/>
        </p:nvPicPr>
        <p:blipFill>
          <a:blip r:embed="rId2">
            <a:biLevel thresh="25000"/>
          </a:blip>
          <a:stretch>
            <a:fillRect/>
          </a:stretch>
        </p:blipFill>
        <p:spPr>
          <a:xfrm>
            <a:off x="9375539" y="1561683"/>
            <a:ext cx="267551" cy="289041"/>
          </a:xfrm>
          <a:prstGeom prst="rect">
            <a:avLst/>
          </a:prstGeom>
          <a:ln>
            <a:noFill/>
          </a:ln>
        </p:spPr>
      </p:pic>
      <p:pic>
        <p:nvPicPr>
          <p:cNvPr id="153" name="Picture 152"/>
          <p:cNvPicPr>
            <a:picLocks noChangeAspect="1"/>
          </p:cNvPicPr>
          <p:nvPr/>
        </p:nvPicPr>
        <p:blipFill>
          <a:blip r:embed="rId2">
            <a:duotone>
              <a:prstClr val="black"/>
              <a:schemeClr val="tx2">
                <a:tint val="45000"/>
                <a:satMod val="400000"/>
              </a:schemeClr>
            </a:duotone>
            <a:lum contrast="91000"/>
          </a:blip>
          <a:stretch>
            <a:fillRect/>
          </a:stretch>
        </p:blipFill>
        <p:spPr>
          <a:xfrm>
            <a:off x="9251206" y="2072414"/>
            <a:ext cx="267551" cy="289041"/>
          </a:xfrm>
          <a:prstGeom prst="rect">
            <a:avLst/>
          </a:prstGeom>
          <a:ln>
            <a:noFill/>
          </a:ln>
        </p:spPr>
      </p:pic>
      <p:pic>
        <p:nvPicPr>
          <p:cNvPr id="154" name="Picture 153"/>
          <p:cNvPicPr>
            <a:picLocks noChangeAspect="1"/>
          </p:cNvPicPr>
          <p:nvPr/>
        </p:nvPicPr>
        <p:blipFill>
          <a:blip r:embed="rId2">
            <a:biLevel thresh="25000"/>
          </a:blip>
          <a:stretch>
            <a:fillRect/>
          </a:stretch>
        </p:blipFill>
        <p:spPr>
          <a:xfrm>
            <a:off x="7766575" y="2162102"/>
            <a:ext cx="267551" cy="289041"/>
          </a:xfrm>
          <a:prstGeom prst="rect">
            <a:avLst/>
          </a:prstGeom>
          <a:ln>
            <a:noFill/>
          </a:ln>
        </p:spPr>
      </p:pic>
      <p:pic>
        <p:nvPicPr>
          <p:cNvPr id="155" name="Picture 154"/>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9219629" y="1672279"/>
            <a:ext cx="267551" cy="289041"/>
          </a:xfrm>
          <a:prstGeom prst="rect">
            <a:avLst/>
          </a:prstGeom>
          <a:ln>
            <a:noFill/>
          </a:ln>
        </p:spPr>
      </p:pic>
      <p:pic>
        <p:nvPicPr>
          <p:cNvPr id="156" name="Picture 155"/>
          <p:cNvPicPr>
            <a:picLocks noChangeAspect="1"/>
          </p:cNvPicPr>
          <p:nvPr/>
        </p:nvPicPr>
        <p:blipFill>
          <a:blip r:embed="rId2">
            <a:duotone>
              <a:prstClr val="black"/>
              <a:schemeClr val="tx2">
                <a:tint val="45000"/>
                <a:satMod val="400000"/>
              </a:schemeClr>
            </a:duotone>
            <a:lum contrast="91000"/>
          </a:blip>
          <a:stretch>
            <a:fillRect/>
          </a:stretch>
        </p:blipFill>
        <p:spPr>
          <a:xfrm>
            <a:off x="8995718" y="1928305"/>
            <a:ext cx="267551" cy="289041"/>
          </a:xfrm>
          <a:prstGeom prst="rect">
            <a:avLst/>
          </a:prstGeom>
          <a:ln>
            <a:noFill/>
          </a:ln>
        </p:spPr>
      </p:pic>
      <p:pic>
        <p:nvPicPr>
          <p:cNvPr id="157" name="Picture 156"/>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9326364" y="1399125"/>
            <a:ext cx="267551" cy="289041"/>
          </a:xfrm>
          <a:prstGeom prst="rect">
            <a:avLst/>
          </a:prstGeom>
          <a:ln>
            <a:noFill/>
          </a:ln>
        </p:spPr>
      </p:pic>
      <p:pic>
        <p:nvPicPr>
          <p:cNvPr id="158" name="Picture 157"/>
          <p:cNvPicPr>
            <a:picLocks noChangeAspect="1"/>
          </p:cNvPicPr>
          <p:nvPr/>
        </p:nvPicPr>
        <p:blipFill>
          <a:blip r:embed="rId2">
            <a:duotone>
              <a:prstClr val="black"/>
              <a:schemeClr val="tx2">
                <a:tint val="45000"/>
                <a:satMod val="400000"/>
              </a:schemeClr>
            </a:duotone>
            <a:lum contrast="91000"/>
          </a:blip>
          <a:stretch>
            <a:fillRect/>
          </a:stretch>
        </p:blipFill>
        <p:spPr>
          <a:xfrm>
            <a:off x="9665435" y="1563575"/>
            <a:ext cx="267551" cy="289041"/>
          </a:xfrm>
          <a:prstGeom prst="rect">
            <a:avLst/>
          </a:prstGeom>
          <a:ln>
            <a:noFill/>
          </a:ln>
        </p:spPr>
      </p:pic>
      <p:pic>
        <p:nvPicPr>
          <p:cNvPr id="159" name="Picture 158"/>
          <p:cNvPicPr>
            <a:picLocks noChangeAspect="1"/>
          </p:cNvPicPr>
          <p:nvPr/>
        </p:nvPicPr>
        <p:blipFill>
          <a:blip r:embed="rId2">
            <a:duotone>
              <a:schemeClr val="bg2">
                <a:shade val="45000"/>
                <a:satMod val="135000"/>
              </a:schemeClr>
              <a:prstClr val="white"/>
            </a:duotone>
            <a:lum bright="34000" contrast="-100000"/>
          </a:blip>
          <a:stretch>
            <a:fillRect/>
          </a:stretch>
        </p:blipFill>
        <p:spPr>
          <a:xfrm>
            <a:off x="9688679" y="1259705"/>
            <a:ext cx="267551" cy="289041"/>
          </a:xfrm>
          <a:prstGeom prst="rect">
            <a:avLst/>
          </a:prstGeom>
          <a:ln>
            <a:noFill/>
          </a:ln>
        </p:spPr>
      </p:pic>
      <p:pic>
        <p:nvPicPr>
          <p:cNvPr id="160" name="Picture 159"/>
          <p:cNvPicPr>
            <a:picLocks noChangeAspect="1"/>
          </p:cNvPicPr>
          <p:nvPr/>
        </p:nvPicPr>
        <p:blipFill>
          <a:blip r:embed="rId2">
            <a:biLevel thresh="25000"/>
          </a:blip>
          <a:stretch>
            <a:fillRect/>
          </a:stretch>
        </p:blipFill>
        <p:spPr>
          <a:xfrm>
            <a:off x="9028626" y="1327242"/>
            <a:ext cx="267551" cy="289041"/>
          </a:xfrm>
          <a:prstGeom prst="rect">
            <a:avLst/>
          </a:prstGeom>
          <a:ln>
            <a:noFill/>
          </a:ln>
        </p:spPr>
      </p:pic>
    </p:spTree>
    <p:extLst>
      <p:ext uri="{BB962C8B-B14F-4D97-AF65-F5344CB8AC3E}">
        <p14:creationId xmlns:p14="http://schemas.microsoft.com/office/powerpoint/2010/main" val="1164285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nodeType="withEffect">
                                  <p:stCondLst>
                                    <p:cond delay="500"/>
                                  </p:stCondLst>
                                  <p:childTnLst>
                                    <p:set>
                                      <p:cBhvr>
                                        <p:cTn id="23" dur="1" fill="hold">
                                          <p:stCondLst>
                                            <p:cond delay="0"/>
                                          </p:stCondLst>
                                        </p:cTn>
                                        <p:tgtEl>
                                          <p:spTgt spid="16"/>
                                        </p:tgtEl>
                                        <p:attrNameLst>
                                          <p:attrName>style.visibility</p:attrName>
                                        </p:attrNameLst>
                                      </p:cBhvr>
                                      <p:to>
                                        <p:strVal val="visible"/>
                                      </p:to>
                                    </p:set>
                                  </p:childTnLst>
                                </p:cTn>
                              </p:par>
                              <p:par>
                                <p:cTn id="24" presetID="1" presetClass="entr" presetSubtype="0" fill="hold" nodeType="withEffect">
                                  <p:stCondLst>
                                    <p:cond delay="50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nodeType="withEffect">
                                  <p:stCondLst>
                                    <p:cond delay="500"/>
                                  </p:stCondLst>
                                  <p:childTnLst>
                                    <p:set>
                                      <p:cBhvr>
                                        <p:cTn id="27" dur="1" fill="hold">
                                          <p:stCondLst>
                                            <p:cond delay="0"/>
                                          </p:stCondLst>
                                        </p:cTn>
                                        <p:tgtEl>
                                          <p:spTgt spid="18"/>
                                        </p:tgtEl>
                                        <p:attrNameLst>
                                          <p:attrName>style.visibility</p:attrName>
                                        </p:attrNameLst>
                                      </p:cBhvr>
                                      <p:to>
                                        <p:strVal val="visible"/>
                                      </p:to>
                                    </p:set>
                                  </p:childTnLst>
                                </p:cTn>
                              </p:par>
                              <p:par>
                                <p:cTn id="28" presetID="1" presetClass="entr" presetSubtype="0" fill="hold" nodeType="withEffect">
                                  <p:stCondLst>
                                    <p:cond delay="500"/>
                                  </p:stCondLst>
                                  <p:childTnLst>
                                    <p:set>
                                      <p:cBhvr>
                                        <p:cTn id="29" dur="1" fill="hold">
                                          <p:stCondLst>
                                            <p:cond delay="0"/>
                                          </p:stCondLst>
                                        </p:cTn>
                                        <p:tgtEl>
                                          <p:spTgt spid="19"/>
                                        </p:tgtEl>
                                        <p:attrNameLst>
                                          <p:attrName>style.visibility</p:attrName>
                                        </p:attrNameLst>
                                      </p:cBhvr>
                                      <p:to>
                                        <p:strVal val="visible"/>
                                      </p:to>
                                    </p:set>
                                  </p:childTnLst>
                                </p:cTn>
                              </p:par>
                              <p:par>
                                <p:cTn id="30" presetID="1" presetClass="entr" presetSubtype="0" fill="hold" nodeType="withEffect">
                                  <p:stCondLst>
                                    <p:cond delay="100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nodeType="withEffect">
                                  <p:stCondLst>
                                    <p:cond delay="1000"/>
                                  </p:stCondLst>
                                  <p:childTnLst>
                                    <p:set>
                                      <p:cBhvr>
                                        <p:cTn id="33" dur="1" fill="hold">
                                          <p:stCondLst>
                                            <p:cond delay="0"/>
                                          </p:stCondLst>
                                        </p:cTn>
                                        <p:tgtEl>
                                          <p:spTgt spid="24"/>
                                        </p:tgtEl>
                                        <p:attrNameLst>
                                          <p:attrName>style.visibility</p:attrName>
                                        </p:attrNameLst>
                                      </p:cBhvr>
                                      <p:to>
                                        <p:strVal val="visible"/>
                                      </p:to>
                                    </p:set>
                                  </p:childTnLst>
                                </p:cTn>
                              </p:par>
                              <p:par>
                                <p:cTn id="34" presetID="1" presetClass="entr" presetSubtype="0" fill="hold" nodeType="withEffect">
                                  <p:stCondLst>
                                    <p:cond delay="1000"/>
                                  </p:stCondLst>
                                  <p:childTnLst>
                                    <p:set>
                                      <p:cBhvr>
                                        <p:cTn id="35" dur="1" fill="hold">
                                          <p:stCondLst>
                                            <p:cond delay="0"/>
                                          </p:stCondLst>
                                        </p:cTn>
                                        <p:tgtEl>
                                          <p:spTgt spid="4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3"/>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44"/>
                                        </p:tgtEl>
                                        <p:attrNameLst>
                                          <p:attrName>style.visibility</p:attrName>
                                        </p:attrNameLst>
                                      </p:cBhvr>
                                      <p:to>
                                        <p:strVal val="visible"/>
                                      </p:to>
                                    </p:set>
                                  </p:childTnLst>
                                </p:cTn>
                              </p:par>
                              <p:par>
                                <p:cTn id="46" presetID="1" presetClass="entr" presetSubtype="0" fill="hold" nodeType="withEffect">
                                  <p:stCondLst>
                                    <p:cond delay="500"/>
                                  </p:stCondLst>
                                  <p:childTnLst>
                                    <p:set>
                                      <p:cBhvr>
                                        <p:cTn id="47" dur="1" fill="hold">
                                          <p:stCondLst>
                                            <p:cond delay="0"/>
                                          </p:stCondLst>
                                        </p:cTn>
                                        <p:tgtEl>
                                          <p:spTgt spid="46"/>
                                        </p:tgtEl>
                                        <p:attrNameLst>
                                          <p:attrName>style.visibility</p:attrName>
                                        </p:attrNameLst>
                                      </p:cBhvr>
                                      <p:to>
                                        <p:strVal val="visible"/>
                                      </p:to>
                                    </p:set>
                                  </p:childTnLst>
                                </p:cTn>
                              </p:par>
                              <p:par>
                                <p:cTn id="48" presetID="1" presetClass="entr" presetSubtype="0" fill="hold" nodeType="withEffect">
                                  <p:stCondLst>
                                    <p:cond delay="500"/>
                                  </p:stCondLst>
                                  <p:childTnLst>
                                    <p:set>
                                      <p:cBhvr>
                                        <p:cTn id="49" dur="1" fill="hold">
                                          <p:stCondLst>
                                            <p:cond delay="0"/>
                                          </p:stCondLst>
                                        </p:cTn>
                                        <p:tgtEl>
                                          <p:spTgt spid="47"/>
                                        </p:tgtEl>
                                        <p:attrNameLst>
                                          <p:attrName>style.visibility</p:attrName>
                                        </p:attrNameLst>
                                      </p:cBhvr>
                                      <p:to>
                                        <p:strVal val="visible"/>
                                      </p:to>
                                    </p:set>
                                  </p:childTnLst>
                                </p:cTn>
                              </p:par>
                              <p:par>
                                <p:cTn id="50" presetID="1" presetClass="entr" presetSubtype="0" fill="hold" nodeType="withEffect">
                                  <p:stCondLst>
                                    <p:cond delay="500"/>
                                  </p:stCondLst>
                                  <p:childTnLst>
                                    <p:set>
                                      <p:cBhvr>
                                        <p:cTn id="51" dur="1" fill="hold">
                                          <p:stCondLst>
                                            <p:cond delay="0"/>
                                          </p:stCondLst>
                                        </p:cTn>
                                        <p:tgtEl>
                                          <p:spTgt spid="48"/>
                                        </p:tgtEl>
                                        <p:attrNameLst>
                                          <p:attrName>style.visibility</p:attrName>
                                        </p:attrNameLst>
                                      </p:cBhvr>
                                      <p:to>
                                        <p:strVal val="visible"/>
                                      </p:to>
                                    </p:set>
                                  </p:childTnLst>
                                </p:cTn>
                              </p:par>
                              <p:par>
                                <p:cTn id="52" presetID="1" presetClass="entr" presetSubtype="0" fill="hold" nodeType="withEffect">
                                  <p:stCondLst>
                                    <p:cond delay="500"/>
                                  </p:stCondLst>
                                  <p:childTnLst>
                                    <p:set>
                                      <p:cBhvr>
                                        <p:cTn id="53" dur="1" fill="hold">
                                          <p:stCondLst>
                                            <p:cond delay="0"/>
                                          </p:stCondLst>
                                        </p:cTn>
                                        <p:tgtEl>
                                          <p:spTgt spid="49"/>
                                        </p:tgtEl>
                                        <p:attrNameLst>
                                          <p:attrName>style.visibility</p:attrName>
                                        </p:attrNameLst>
                                      </p:cBhvr>
                                      <p:to>
                                        <p:strVal val="visible"/>
                                      </p:to>
                                    </p:set>
                                  </p:childTnLst>
                                </p:cTn>
                              </p:par>
                              <p:par>
                                <p:cTn id="54" presetID="1" presetClass="entr" presetSubtype="0" fill="hold" nodeType="withEffect">
                                  <p:stCondLst>
                                    <p:cond delay="500"/>
                                  </p:stCondLst>
                                  <p:childTnLst>
                                    <p:set>
                                      <p:cBhvr>
                                        <p:cTn id="55" dur="1" fill="hold">
                                          <p:stCondLst>
                                            <p:cond delay="0"/>
                                          </p:stCondLst>
                                        </p:cTn>
                                        <p:tgtEl>
                                          <p:spTgt spid="50"/>
                                        </p:tgtEl>
                                        <p:attrNameLst>
                                          <p:attrName>style.visibility</p:attrName>
                                        </p:attrNameLst>
                                      </p:cBhvr>
                                      <p:to>
                                        <p:strVal val="visible"/>
                                      </p:to>
                                    </p:set>
                                  </p:childTnLst>
                                </p:cTn>
                              </p:par>
                              <p:par>
                                <p:cTn id="56" presetID="1" presetClass="entr" presetSubtype="0" fill="hold" nodeType="withEffect">
                                  <p:stCondLst>
                                    <p:cond delay="1000"/>
                                  </p:stCondLst>
                                  <p:childTnLst>
                                    <p:set>
                                      <p:cBhvr>
                                        <p:cTn id="57" dur="1" fill="hold">
                                          <p:stCondLst>
                                            <p:cond delay="0"/>
                                          </p:stCondLst>
                                        </p:cTn>
                                        <p:tgtEl>
                                          <p:spTgt spid="51"/>
                                        </p:tgtEl>
                                        <p:attrNameLst>
                                          <p:attrName>style.visibility</p:attrName>
                                        </p:attrNameLst>
                                      </p:cBhvr>
                                      <p:to>
                                        <p:strVal val="visible"/>
                                      </p:to>
                                    </p:set>
                                  </p:childTnLst>
                                </p:cTn>
                              </p:par>
                              <p:par>
                                <p:cTn id="58" presetID="1" presetClass="entr" presetSubtype="0" fill="hold" nodeType="withEffect">
                                  <p:stCondLst>
                                    <p:cond delay="1000"/>
                                  </p:stCondLst>
                                  <p:childTnLst>
                                    <p:set>
                                      <p:cBhvr>
                                        <p:cTn id="59" dur="1" fill="hold">
                                          <p:stCondLst>
                                            <p:cond delay="0"/>
                                          </p:stCondLst>
                                        </p:cTn>
                                        <p:tgtEl>
                                          <p:spTgt spid="52"/>
                                        </p:tgtEl>
                                        <p:attrNameLst>
                                          <p:attrName>style.visibility</p:attrName>
                                        </p:attrNameLst>
                                      </p:cBhvr>
                                      <p:to>
                                        <p:strVal val="visible"/>
                                      </p:to>
                                    </p:set>
                                  </p:childTnLst>
                                </p:cTn>
                              </p:par>
                              <p:par>
                                <p:cTn id="60" presetID="1" presetClass="entr" presetSubtype="0" fill="hold" nodeType="withEffect">
                                  <p:stCondLst>
                                    <p:cond delay="1000"/>
                                  </p:stCondLst>
                                  <p:childTnLst>
                                    <p:set>
                                      <p:cBhvr>
                                        <p:cTn id="61" dur="1" fill="hold">
                                          <p:stCondLst>
                                            <p:cond delay="0"/>
                                          </p:stCondLst>
                                        </p:cTn>
                                        <p:tgtEl>
                                          <p:spTgt spid="53"/>
                                        </p:tgtEl>
                                        <p:attrNameLst>
                                          <p:attrName>style.visibility</p:attrName>
                                        </p:attrNameLst>
                                      </p:cBhvr>
                                      <p:to>
                                        <p:strVal val="visible"/>
                                      </p:to>
                                    </p:set>
                                  </p:childTnLst>
                                </p:cTn>
                              </p:par>
                              <p:par>
                                <p:cTn id="62" presetID="1" presetClass="entr" presetSubtype="0" fill="hold" nodeType="withEffect">
                                  <p:stCondLst>
                                    <p:cond delay="1000"/>
                                  </p:stCondLst>
                                  <p:childTnLst>
                                    <p:set>
                                      <p:cBhvr>
                                        <p:cTn id="63" dur="1" fill="hold">
                                          <p:stCondLst>
                                            <p:cond delay="0"/>
                                          </p:stCondLst>
                                        </p:cTn>
                                        <p:tgtEl>
                                          <p:spTgt spid="54"/>
                                        </p:tgtEl>
                                        <p:attrNameLst>
                                          <p:attrName>style.visibility</p:attrName>
                                        </p:attrNameLst>
                                      </p:cBhvr>
                                      <p:to>
                                        <p:strVal val="visible"/>
                                      </p:to>
                                    </p:set>
                                  </p:childTnLst>
                                </p:cTn>
                              </p:par>
                              <p:par>
                                <p:cTn id="64" presetID="1" presetClass="entr" presetSubtype="0" fill="hold" nodeType="withEffect">
                                  <p:stCondLst>
                                    <p:cond delay="1000"/>
                                  </p:stCondLst>
                                  <p:childTnLst>
                                    <p:set>
                                      <p:cBhvr>
                                        <p:cTn id="65" dur="1" fill="hold">
                                          <p:stCondLst>
                                            <p:cond delay="0"/>
                                          </p:stCondLst>
                                        </p:cTn>
                                        <p:tgtEl>
                                          <p:spTgt spid="55"/>
                                        </p:tgtEl>
                                        <p:attrNameLst>
                                          <p:attrName>style.visibility</p:attrName>
                                        </p:attrNameLst>
                                      </p:cBhvr>
                                      <p:to>
                                        <p:strVal val="visible"/>
                                      </p:to>
                                    </p:set>
                                  </p:childTnLst>
                                </p:cTn>
                              </p:par>
                              <p:par>
                                <p:cTn id="66" presetID="1" presetClass="entr" presetSubtype="0" fill="hold" nodeType="withEffect">
                                  <p:stCondLst>
                                    <p:cond delay="1000"/>
                                  </p:stCondLst>
                                  <p:childTnLst>
                                    <p:set>
                                      <p:cBhvr>
                                        <p:cTn id="67" dur="1" fill="hold">
                                          <p:stCondLst>
                                            <p:cond delay="0"/>
                                          </p:stCondLst>
                                        </p:cTn>
                                        <p:tgtEl>
                                          <p:spTgt spid="56"/>
                                        </p:tgtEl>
                                        <p:attrNameLst>
                                          <p:attrName>style.visibility</p:attrName>
                                        </p:attrNameLst>
                                      </p:cBhvr>
                                      <p:to>
                                        <p:strVal val="visible"/>
                                      </p:to>
                                    </p:set>
                                  </p:childTnLst>
                                </p:cTn>
                              </p:par>
                              <p:par>
                                <p:cTn id="68" presetID="1" presetClass="entr" presetSubtype="0" fill="hold" nodeType="withEffect">
                                  <p:stCondLst>
                                    <p:cond delay="1000"/>
                                  </p:stCondLst>
                                  <p:childTnLst>
                                    <p:set>
                                      <p:cBhvr>
                                        <p:cTn id="69" dur="1" fill="hold">
                                          <p:stCondLst>
                                            <p:cond delay="0"/>
                                          </p:stCondLst>
                                        </p:cTn>
                                        <p:tgtEl>
                                          <p:spTgt spid="57"/>
                                        </p:tgtEl>
                                        <p:attrNameLst>
                                          <p:attrName>style.visibility</p:attrName>
                                        </p:attrNameLst>
                                      </p:cBhvr>
                                      <p:to>
                                        <p:strVal val="visible"/>
                                      </p:to>
                                    </p:set>
                                  </p:childTnLst>
                                </p:cTn>
                              </p:par>
                              <p:par>
                                <p:cTn id="70" presetID="1" presetClass="entr" presetSubtype="0" fill="hold" nodeType="withEffect">
                                  <p:stCondLst>
                                    <p:cond delay="1000"/>
                                  </p:stCondLst>
                                  <p:childTnLst>
                                    <p:set>
                                      <p:cBhvr>
                                        <p:cTn id="71" dur="1" fill="hold">
                                          <p:stCondLst>
                                            <p:cond delay="0"/>
                                          </p:stCondLst>
                                        </p:cTn>
                                        <p:tgtEl>
                                          <p:spTgt spid="58"/>
                                        </p:tgtEl>
                                        <p:attrNameLst>
                                          <p:attrName>style.visibility</p:attrName>
                                        </p:attrNameLst>
                                      </p:cBhvr>
                                      <p:to>
                                        <p:strVal val="visible"/>
                                      </p:to>
                                    </p:set>
                                  </p:childTnLst>
                                </p:cTn>
                              </p:par>
                              <p:par>
                                <p:cTn id="72" presetID="1" presetClass="entr" presetSubtype="0" fill="hold" nodeType="withEffect">
                                  <p:stCondLst>
                                    <p:cond delay="1500"/>
                                  </p:stCondLst>
                                  <p:childTnLst>
                                    <p:set>
                                      <p:cBhvr>
                                        <p:cTn id="73" dur="1" fill="hold">
                                          <p:stCondLst>
                                            <p:cond delay="0"/>
                                          </p:stCondLst>
                                        </p:cTn>
                                        <p:tgtEl>
                                          <p:spTgt spid="59"/>
                                        </p:tgtEl>
                                        <p:attrNameLst>
                                          <p:attrName>style.visibility</p:attrName>
                                        </p:attrNameLst>
                                      </p:cBhvr>
                                      <p:to>
                                        <p:strVal val="visible"/>
                                      </p:to>
                                    </p:set>
                                  </p:childTnLst>
                                </p:cTn>
                              </p:par>
                              <p:par>
                                <p:cTn id="74" presetID="1" presetClass="entr" presetSubtype="0" fill="hold" nodeType="withEffect">
                                  <p:stCondLst>
                                    <p:cond delay="1500"/>
                                  </p:stCondLst>
                                  <p:childTnLst>
                                    <p:set>
                                      <p:cBhvr>
                                        <p:cTn id="75" dur="1" fill="hold">
                                          <p:stCondLst>
                                            <p:cond delay="0"/>
                                          </p:stCondLst>
                                        </p:cTn>
                                        <p:tgtEl>
                                          <p:spTgt spid="60"/>
                                        </p:tgtEl>
                                        <p:attrNameLst>
                                          <p:attrName>style.visibility</p:attrName>
                                        </p:attrNameLst>
                                      </p:cBhvr>
                                      <p:to>
                                        <p:strVal val="visible"/>
                                      </p:to>
                                    </p:set>
                                  </p:childTnLst>
                                </p:cTn>
                              </p:par>
                              <p:par>
                                <p:cTn id="76" presetID="1" presetClass="entr" presetSubtype="0" fill="hold" nodeType="withEffect">
                                  <p:stCondLst>
                                    <p:cond delay="1500"/>
                                  </p:stCondLst>
                                  <p:childTnLst>
                                    <p:set>
                                      <p:cBhvr>
                                        <p:cTn id="77" dur="1" fill="hold">
                                          <p:stCondLst>
                                            <p:cond delay="0"/>
                                          </p:stCondLst>
                                        </p:cTn>
                                        <p:tgtEl>
                                          <p:spTgt spid="61"/>
                                        </p:tgtEl>
                                        <p:attrNameLst>
                                          <p:attrName>style.visibility</p:attrName>
                                        </p:attrNameLst>
                                      </p:cBhvr>
                                      <p:to>
                                        <p:strVal val="visible"/>
                                      </p:to>
                                    </p:set>
                                  </p:childTnLst>
                                </p:cTn>
                              </p:par>
                              <p:par>
                                <p:cTn id="78" presetID="1" presetClass="entr" presetSubtype="0" fill="hold" nodeType="withEffect">
                                  <p:stCondLst>
                                    <p:cond delay="1500"/>
                                  </p:stCondLst>
                                  <p:childTnLst>
                                    <p:set>
                                      <p:cBhvr>
                                        <p:cTn id="79" dur="1" fill="hold">
                                          <p:stCondLst>
                                            <p:cond delay="0"/>
                                          </p:stCondLst>
                                        </p:cTn>
                                        <p:tgtEl>
                                          <p:spTgt spid="62"/>
                                        </p:tgtEl>
                                        <p:attrNameLst>
                                          <p:attrName>style.visibility</p:attrName>
                                        </p:attrNameLst>
                                      </p:cBhvr>
                                      <p:to>
                                        <p:strVal val="visible"/>
                                      </p:to>
                                    </p:set>
                                  </p:childTnLst>
                                </p:cTn>
                              </p:par>
                              <p:par>
                                <p:cTn id="80" presetID="1" presetClass="entr" presetSubtype="0" fill="hold" nodeType="withEffect">
                                  <p:stCondLst>
                                    <p:cond delay="1500"/>
                                  </p:stCondLst>
                                  <p:childTnLst>
                                    <p:set>
                                      <p:cBhvr>
                                        <p:cTn id="81" dur="1" fill="hold">
                                          <p:stCondLst>
                                            <p:cond delay="0"/>
                                          </p:stCondLst>
                                        </p:cTn>
                                        <p:tgtEl>
                                          <p:spTgt spid="63"/>
                                        </p:tgtEl>
                                        <p:attrNameLst>
                                          <p:attrName>style.visibility</p:attrName>
                                        </p:attrNameLst>
                                      </p:cBhvr>
                                      <p:to>
                                        <p:strVal val="visible"/>
                                      </p:to>
                                    </p:set>
                                  </p:childTnLst>
                                </p:cTn>
                              </p:par>
                              <p:par>
                                <p:cTn id="82" presetID="1" presetClass="entr" presetSubtype="0" fill="hold" nodeType="withEffect">
                                  <p:stCondLst>
                                    <p:cond delay="1500"/>
                                  </p:stCondLst>
                                  <p:childTnLst>
                                    <p:set>
                                      <p:cBhvr>
                                        <p:cTn id="83" dur="1" fill="hold">
                                          <p:stCondLst>
                                            <p:cond delay="0"/>
                                          </p:stCondLst>
                                        </p:cTn>
                                        <p:tgtEl>
                                          <p:spTgt spid="64"/>
                                        </p:tgtEl>
                                        <p:attrNameLst>
                                          <p:attrName>style.visibility</p:attrName>
                                        </p:attrNameLst>
                                      </p:cBhvr>
                                      <p:to>
                                        <p:strVal val="visible"/>
                                      </p:to>
                                    </p:set>
                                  </p:childTnLst>
                                </p:cTn>
                              </p:par>
                              <p:par>
                                <p:cTn id="84" presetID="1" presetClass="entr" presetSubtype="0" fill="hold" nodeType="withEffect">
                                  <p:stCondLst>
                                    <p:cond delay="1500"/>
                                  </p:stCondLst>
                                  <p:childTnLst>
                                    <p:set>
                                      <p:cBhvr>
                                        <p:cTn id="85" dur="1" fill="hold">
                                          <p:stCondLst>
                                            <p:cond delay="0"/>
                                          </p:stCondLst>
                                        </p:cTn>
                                        <p:tgtEl>
                                          <p:spTgt spid="65"/>
                                        </p:tgtEl>
                                        <p:attrNameLst>
                                          <p:attrName>style.visibility</p:attrName>
                                        </p:attrNameLst>
                                      </p:cBhvr>
                                      <p:to>
                                        <p:strVal val="visible"/>
                                      </p:to>
                                    </p:set>
                                  </p:childTnLst>
                                </p:cTn>
                              </p:par>
                              <p:par>
                                <p:cTn id="86" presetID="1" presetClass="entr" presetSubtype="0" fill="hold" nodeType="withEffect">
                                  <p:stCondLst>
                                    <p:cond delay="1500"/>
                                  </p:stCondLst>
                                  <p:childTnLst>
                                    <p:set>
                                      <p:cBhvr>
                                        <p:cTn id="87" dur="1" fill="hold">
                                          <p:stCondLst>
                                            <p:cond delay="0"/>
                                          </p:stCondLst>
                                        </p:cTn>
                                        <p:tgtEl>
                                          <p:spTgt spid="66"/>
                                        </p:tgtEl>
                                        <p:attrNameLst>
                                          <p:attrName>style.visibility</p:attrName>
                                        </p:attrNameLst>
                                      </p:cBhvr>
                                      <p:to>
                                        <p:strVal val="visible"/>
                                      </p:to>
                                    </p:set>
                                  </p:childTnLst>
                                </p:cTn>
                              </p:par>
                              <p:par>
                                <p:cTn id="88" presetID="1" presetClass="entr" presetSubtype="0" fill="hold" nodeType="withEffect">
                                  <p:stCondLst>
                                    <p:cond delay="1500"/>
                                  </p:stCondLst>
                                  <p:childTnLst>
                                    <p:set>
                                      <p:cBhvr>
                                        <p:cTn id="89" dur="1" fill="hold">
                                          <p:stCondLst>
                                            <p:cond delay="0"/>
                                          </p:stCondLst>
                                        </p:cTn>
                                        <p:tgtEl>
                                          <p:spTgt spid="67"/>
                                        </p:tgtEl>
                                        <p:attrNameLst>
                                          <p:attrName>style.visibility</p:attrName>
                                        </p:attrNameLst>
                                      </p:cBhvr>
                                      <p:to>
                                        <p:strVal val="visible"/>
                                      </p:to>
                                    </p:set>
                                  </p:childTnLst>
                                </p:cTn>
                              </p:par>
                              <p:par>
                                <p:cTn id="90" presetID="1" presetClass="entr" presetSubtype="0" fill="hold" nodeType="withEffect">
                                  <p:stCondLst>
                                    <p:cond delay="1500"/>
                                  </p:stCondLst>
                                  <p:childTnLst>
                                    <p:set>
                                      <p:cBhvr>
                                        <p:cTn id="91" dur="1" fill="hold">
                                          <p:stCondLst>
                                            <p:cond delay="0"/>
                                          </p:stCondLst>
                                        </p:cTn>
                                        <p:tgtEl>
                                          <p:spTgt spid="68"/>
                                        </p:tgtEl>
                                        <p:attrNameLst>
                                          <p:attrName>style.visibility</p:attrName>
                                        </p:attrNameLst>
                                      </p:cBhvr>
                                      <p:to>
                                        <p:strVal val="visible"/>
                                      </p:to>
                                    </p:set>
                                  </p:childTnLst>
                                </p:cTn>
                              </p:par>
                              <p:par>
                                <p:cTn id="92" presetID="1" presetClass="entr" presetSubtype="0" fill="hold" nodeType="withEffect">
                                  <p:stCondLst>
                                    <p:cond delay="1500"/>
                                  </p:stCondLst>
                                  <p:childTnLst>
                                    <p:set>
                                      <p:cBhvr>
                                        <p:cTn id="93" dur="1" fill="hold">
                                          <p:stCondLst>
                                            <p:cond delay="0"/>
                                          </p:stCondLst>
                                        </p:cTn>
                                        <p:tgtEl>
                                          <p:spTgt spid="69"/>
                                        </p:tgtEl>
                                        <p:attrNameLst>
                                          <p:attrName>style.visibility</p:attrName>
                                        </p:attrNameLst>
                                      </p:cBhvr>
                                      <p:to>
                                        <p:strVal val="visible"/>
                                      </p:to>
                                    </p:set>
                                  </p:childTnLst>
                                </p:cTn>
                              </p:par>
                              <p:par>
                                <p:cTn id="94" presetID="1" presetClass="entr" presetSubtype="0" fill="hold" nodeType="withEffect">
                                  <p:stCondLst>
                                    <p:cond delay="1500"/>
                                  </p:stCondLst>
                                  <p:childTnLst>
                                    <p:set>
                                      <p:cBhvr>
                                        <p:cTn id="95" dur="1" fill="hold">
                                          <p:stCondLst>
                                            <p:cond delay="0"/>
                                          </p:stCondLst>
                                        </p:cTn>
                                        <p:tgtEl>
                                          <p:spTgt spid="70"/>
                                        </p:tgtEl>
                                        <p:attrNameLst>
                                          <p:attrName>style.visibility</p:attrName>
                                        </p:attrNameLst>
                                      </p:cBhvr>
                                      <p:to>
                                        <p:strVal val="visible"/>
                                      </p:to>
                                    </p:set>
                                  </p:childTnLst>
                                </p:cTn>
                              </p:par>
                              <p:par>
                                <p:cTn id="96" presetID="1" presetClass="entr" presetSubtype="0" fill="hold" nodeType="withEffect">
                                  <p:stCondLst>
                                    <p:cond delay="1500"/>
                                  </p:stCondLst>
                                  <p:childTnLst>
                                    <p:set>
                                      <p:cBhvr>
                                        <p:cTn id="97" dur="1" fill="hold">
                                          <p:stCondLst>
                                            <p:cond delay="0"/>
                                          </p:stCondLst>
                                        </p:cTn>
                                        <p:tgtEl>
                                          <p:spTgt spid="71"/>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72"/>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73"/>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74"/>
                                        </p:tgtEl>
                                        <p:attrNameLst>
                                          <p:attrName>style.visibility</p:attrName>
                                        </p:attrNameLst>
                                      </p:cBhvr>
                                      <p:to>
                                        <p:strVal val="visible"/>
                                      </p:to>
                                    </p:set>
                                  </p:childTnLst>
                                </p:cTn>
                              </p:par>
                              <p:par>
                                <p:cTn id="106" presetID="1" presetClass="entr" presetSubtype="0" fill="hold" nodeType="withEffect">
                                  <p:stCondLst>
                                    <p:cond delay="500"/>
                                  </p:stCondLst>
                                  <p:childTnLst>
                                    <p:set>
                                      <p:cBhvr>
                                        <p:cTn id="107" dur="1" fill="hold">
                                          <p:stCondLst>
                                            <p:cond delay="0"/>
                                          </p:stCondLst>
                                        </p:cTn>
                                        <p:tgtEl>
                                          <p:spTgt spid="75"/>
                                        </p:tgtEl>
                                        <p:attrNameLst>
                                          <p:attrName>style.visibility</p:attrName>
                                        </p:attrNameLst>
                                      </p:cBhvr>
                                      <p:to>
                                        <p:strVal val="visible"/>
                                      </p:to>
                                    </p:set>
                                  </p:childTnLst>
                                </p:cTn>
                              </p:par>
                              <p:par>
                                <p:cTn id="108" presetID="1" presetClass="entr" presetSubtype="0" fill="hold" nodeType="withEffect">
                                  <p:stCondLst>
                                    <p:cond delay="500"/>
                                  </p:stCondLst>
                                  <p:childTnLst>
                                    <p:set>
                                      <p:cBhvr>
                                        <p:cTn id="109" dur="1" fill="hold">
                                          <p:stCondLst>
                                            <p:cond delay="0"/>
                                          </p:stCondLst>
                                        </p:cTn>
                                        <p:tgtEl>
                                          <p:spTgt spid="76"/>
                                        </p:tgtEl>
                                        <p:attrNameLst>
                                          <p:attrName>style.visibility</p:attrName>
                                        </p:attrNameLst>
                                      </p:cBhvr>
                                      <p:to>
                                        <p:strVal val="visible"/>
                                      </p:to>
                                    </p:set>
                                  </p:childTnLst>
                                </p:cTn>
                              </p:par>
                              <p:par>
                                <p:cTn id="110" presetID="1" presetClass="entr" presetSubtype="0" fill="hold" nodeType="withEffect">
                                  <p:stCondLst>
                                    <p:cond delay="500"/>
                                  </p:stCondLst>
                                  <p:childTnLst>
                                    <p:set>
                                      <p:cBhvr>
                                        <p:cTn id="111" dur="1" fill="hold">
                                          <p:stCondLst>
                                            <p:cond delay="0"/>
                                          </p:stCondLst>
                                        </p:cTn>
                                        <p:tgtEl>
                                          <p:spTgt spid="77"/>
                                        </p:tgtEl>
                                        <p:attrNameLst>
                                          <p:attrName>style.visibility</p:attrName>
                                        </p:attrNameLst>
                                      </p:cBhvr>
                                      <p:to>
                                        <p:strVal val="visible"/>
                                      </p:to>
                                    </p:set>
                                  </p:childTnLst>
                                </p:cTn>
                              </p:par>
                              <p:par>
                                <p:cTn id="112" presetID="1" presetClass="entr" presetSubtype="0" fill="hold" nodeType="withEffect">
                                  <p:stCondLst>
                                    <p:cond delay="500"/>
                                  </p:stCondLst>
                                  <p:childTnLst>
                                    <p:set>
                                      <p:cBhvr>
                                        <p:cTn id="113" dur="1" fill="hold">
                                          <p:stCondLst>
                                            <p:cond delay="0"/>
                                          </p:stCondLst>
                                        </p:cTn>
                                        <p:tgtEl>
                                          <p:spTgt spid="78"/>
                                        </p:tgtEl>
                                        <p:attrNameLst>
                                          <p:attrName>style.visibility</p:attrName>
                                        </p:attrNameLst>
                                      </p:cBhvr>
                                      <p:to>
                                        <p:strVal val="visible"/>
                                      </p:to>
                                    </p:set>
                                  </p:childTnLst>
                                </p:cTn>
                              </p:par>
                              <p:par>
                                <p:cTn id="114" presetID="1" presetClass="entr" presetSubtype="0" fill="hold" nodeType="withEffect">
                                  <p:stCondLst>
                                    <p:cond delay="500"/>
                                  </p:stCondLst>
                                  <p:childTnLst>
                                    <p:set>
                                      <p:cBhvr>
                                        <p:cTn id="115" dur="1" fill="hold">
                                          <p:stCondLst>
                                            <p:cond delay="0"/>
                                          </p:stCondLst>
                                        </p:cTn>
                                        <p:tgtEl>
                                          <p:spTgt spid="79"/>
                                        </p:tgtEl>
                                        <p:attrNameLst>
                                          <p:attrName>style.visibility</p:attrName>
                                        </p:attrNameLst>
                                      </p:cBhvr>
                                      <p:to>
                                        <p:strVal val="visible"/>
                                      </p:to>
                                    </p:set>
                                  </p:childTnLst>
                                </p:cTn>
                              </p:par>
                              <p:par>
                                <p:cTn id="116" presetID="1" presetClass="entr" presetSubtype="0" fill="hold" nodeType="withEffect">
                                  <p:stCondLst>
                                    <p:cond delay="500"/>
                                  </p:stCondLst>
                                  <p:childTnLst>
                                    <p:set>
                                      <p:cBhvr>
                                        <p:cTn id="117" dur="1" fill="hold">
                                          <p:stCondLst>
                                            <p:cond delay="0"/>
                                          </p:stCondLst>
                                        </p:cTn>
                                        <p:tgtEl>
                                          <p:spTgt spid="80"/>
                                        </p:tgtEl>
                                        <p:attrNameLst>
                                          <p:attrName>style.visibility</p:attrName>
                                        </p:attrNameLst>
                                      </p:cBhvr>
                                      <p:to>
                                        <p:strVal val="visible"/>
                                      </p:to>
                                    </p:set>
                                  </p:childTnLst>
                                </p:cTn>
                              </p:par>
                              <p:par>
                                <p:cTn id="118" presetID="1" presetClass="entr" presetSubtype="0" fill="hold" nodeType="withEffect">
                                  <p:stCondLst>
                                    <p:cond delay="500"/>
                                  </p:stCondLst>
                                  <p:childTnLst>
                                    <p:set>
                                      <p:cBhvr>
                                        <p:cTn id="119" dur="1" fill="hold">
                                          <p:stCondLst>
                                            <p:cond delay="0"/>
                                          </p:stCondLst>
                                        </p:cTn>
                                        <p:tgtEl>
                                          <p:spTgt spid="81"/>
                                        </p:tgtEl>
                                        <p:attrNameLst>
                                          <p:attrName>style.visibility</p:attrName>
                                        </p:attrNameLst>
                                      </p:cBhvr>
                                      <p:to>
                                        <p:strVal val="visible"/>
                                      </p:to>
                                    </p:set>
                                  </p:childTnLst>
                                </p:cTn>
                              </p:par>
                              <p:par>
                                <p:cTn id="120" presetID="1" presetClass="entr" presetSubtype="0" fill="hold" nodeType="withEffect">
                                  <p:stCondLst>
                                    <p:cond delay="500"/>
                                  </p:stCondLst>
                                  <p:childTnLst>
                                    <p:set>
                                      <p:cBhvr>
                                        <p:cTn id="121" dur="1" fill="hold">
                                          <p:stCondLst>
                                            <p:cond delay="0"/>
                                          </p:stCondLst>
                                        </p:cTn>
                                        <p:tgtEl>
                                          <p:spTgt spid="82"/>
                                        </p:tgtEl>
                                        <p:attrNameLst>
                                          <p:attrName>style.visibility</p:attrName>
                                        </p:attrNameLst>
                                      </p:cBhvr>
                                      <p:to>
                                        <p:strVal val="visible"/>
                                      </p:to>
                                    </p:set>
                                  </p:childTnLst>
                                </p:cTn>
                              </p:par>
                              <p:par>
                                <p:cTn id="122" presetID="1" presetClass="entr" presetSubtype="0" fill="hold" nodeType="withEffect">
                                  <p:stCondLst>
                                    <p:cond delay="500"/>
                                  </p:stCondLst>
                                  <p:childTnLst>
                                    <p:set>
                                      <p:cBhvr>
                                        <p:cTn id="123" dur="1" fill="hold">
                                          <p:stCondLst>
                                            <p:cond delay="0"/>
                                          </p:stCondLst>
                                        </p:cTn>
                                        <p:tgtEl>
                                          <p:spTgt spid="83"/>
                                        </p:tgtEl>
                                        <p:attrNameLst>
                                          <p:attrName>style.visibility</p:attrName>
                                        </p:attrNameLst>
                                      </p:cBhvr>
                                      <p:to>
                                        <p:strVal val="visible"/>
                                      </p:to>
                                    </p:set>
                                  </p:childTnLst>
                                </p:cTn>
                              </p:par>
                              <p:par>
                                <p:cTn id="124" presetID="1" presetClass="entr" presetSubtype="0" fill="hold" nodeType="withEffect">
                                  <p:stCondLst>
                                    <p:cond delay="500"/>
                                  </p:stCondLst>
                                  <p:childTnLst>
                                    <p:set>
                                      <p:cBhvr>
                                        <p:cTn id="125" dur="1" fill="hold">
                                          <p:stCondLst>
                                            <p:cond delay="0"/>
                                          </p:stCondLst>
                                        </p:cTn>
                                        <p:tgtEl>
                                          <p:spTgt spid="84"/>
                                        </p:tgtEl>
                                        <p:attrNameLst>
                                          <p:attrName>style.visibility</p:attrName>
                                        </p:attrNameLst>
                                      </p:cBhvr>
                                      <p:to>
                                        <p:strVal val="visible"/>
                                      </p:to>
                                    </p:set>
                                  </p:childTnLst>
                                </p:cTn>
                              </p:par>
                              <p:par>
                                <p:cTn id="126" presetID="1" presetClass="entr" presetSubtype="0" fill="hold" nodeType="withEffect">
                                  <p:stCondLst>
                                    <p:cond delay="1000"/>
                                  </p:stCondLst>
                                  <p:childTnLst>
                                    <p:set>
                                      <p:cBhvr>
                                        <p:cTn id="127" dur="1" fill="hold">
                                          <p:stCondLst>
                                            <p:cond delay="0"/>
                                          </p:stCondLst>
                                        </p:cTn>
                                        <p:tgtEl>
                                          <p:spTgt spid="85"/>
                                        </p:tgtEl>
                                        <p:attrNameLst>
                                          <p:attrName>style.visibility</p:attrName>
                                        </p:attrNameLst>
                                      </p:cBhvr>
                                      <p:to>
                                        <p:strVal val="visible"/>
                                      </p:to>
                                    </p:set>
                                  </p:childTnLst>
                                </p:cTn>
                              </p:par>
                              <p:par>
                                <p:cTn id="128" presetID="1" presetClass="entr" presetSubtype="0" fill="hold" nodeType="withEffect">
                                  <p:stCondLst>
                                    <p:cond delay="1000"/>
                                  </p:stCondLst>
                                  <p:childTnLst>
                                    <p:set>
                                      <p:cBhvr>
                                        <p:cTn id="129" dur="1" fill="hold">
                                          <p:stCondLst>
                                            <p:cond delay="0"/>
                                          </p:stCondLst>
                                        </p:cTn>
                                        <p:tgtEl>
                                          <p:spTgt spid="86"/>
                                        </p:tgtEl>
                                        <p:attrNameLst>
                                          <p:attrName>style.visibility</p:attrName>
                                        </p:attrNameLst>
                                      </p:cBhvr>
                                      <p:to>
                                        <p:strVal val="visible"/>
                                      </p:to>
                                    </p:set>
                                  </p:childTnLst>
                                </p:cTn>
                              </p:par>
                              <p:par>
                                <p:cTn id="130" presetID="1" presetClass="entr" presetSubtype="0" fill="hold" nodeType="withEffect">
                                  <p:stCondLst>
                                    <p:cond delay="1000"/>
                                  </p:stCondLst>
                                  <p:childTnLst>
                                    <p:set>
                                      <p:cBhvr>
                                        <p:cTn id="131" dur="1" fill="hold">
                                          <p:stCondLst>
                                            <p:cond delay="0"/>
                                          </p:stCondLst>
                                        </p:cTn>
                                        <p:tgtEl>
                                          <p:spTgt spid="87"/>
                                        </p:tgtEl>
                                        <p:attrNameLst>
                                          <p:attrName>style.visibility</p:attrName>
                                        </p:attrNameLst>
                                      </p:cBhvr>
                                      <p:to>
                                        <p:strVal val="visible"/>
                                      </p:to>
                                    </p:set>
                                  </p:childTnLst>
                                </p:cTn>
                              </p:par>
                              <p:par>
                                <p:cTn id="132" presetID="1" presetClass="entr" presetSubtype="0" fill="hold" nodeType="withEffect">
                                  <p:stCondLst>
                                    <p:cond delay="1000"/>
                                  </p:stCondLst>
                                  <p:childTnLst>
                                    <p:set>
                                      <p:cBhvr>
                                        <p:cTn id="133" dur="1" fill="hold">
                                          <p:stCondLst>
                                            <p:cond delay="0"/>
                                          </p:stCondLst>
                                        </p:cTn>
                                        <p:tgtEl>
                                          <p:spTgt spid="88"/>
                                        </p:tgtEl>
                                        <p:attrNameLst>
                                          <p:attrName>style.visibility</p:attrName>
                                        </p:attrNameLst>
                                      </p:cBhvr>
                                      <p:to>
                                        <p:strVal val="visible"/>
                                      </p:to>
                                    </p:set>
                                  </p:childTnLst>
                                </p:cTn>
                              </p:par>
                              <p:par>
                                <p:cTn id="134" presetID="1" presetClass="entr" presetSubtype="0" fill="hold" nodeType="withEffect">
                                  <p:stCondLst>
                                    <p:cond delay="1000"/>
                                  </p:stCondLst>
                                  <p:childTnLst>
                                    <p:set>
                                      <p:cBhvr>
                                        <p:cTn id="135" dur="1" fill="hold">
                                          <p:stCondLst>
                                            <p:cond delay="0"/>
                                          </p:stCondLst>
                                        </p:cTn>
                                        <p:tgtEl>
                                          <p:spTgt spid="89"/>
                                        </p:tgtEl>
                                        <p:attrNameLst>
                                          <p:attrName>style.visibility</p:attrName>
                                        </p:attrNameLst>
                                      </p:cBhvr>
                                      <p:to>
                                        <p:strVal val="visible"/>
                                      </p:to>
                                    </p:set>
                                  </p:childTnLst>
                                </p:cTn>
                              </p:par>
                              <p:par>
                                <p:cTn id="136" presetID="1" presetClass="entr" presetSubtype="0" fill="hold" nodeType="withEffect">
                                  <p:stCondLst>
                                    <p:cond delay="1000"/>
                                  </p:stCondLst>
                                  <p:childTnLst>
                                    <p:set>
                                      <p:cBhvr>
                                        <p:cTn id="137" dur="1" fill="hold">
                                          <p:stCondLst>
                                            <p:cond delay="0"/>
                                          </p:stCondLst>
                                        </p:cTn>
                                        <p:tgtEl>
                                          <p:spTgt spid="90"/>
                                        </p:tgtEl>
                                        <p:attrNameLst>
                                          <p:attrName>style.visibility</p:attrName>
                                        </p:attrNameLst>
                                      </p:cBhvr>
                                      <p:to>
                                        <p:strVal val="visible"/>
                                      </p:to>
                                    </p:set>
                                  </p:childTnLst>
                                </p:cTn>
                              </p:par>
                              <p:par>
                                <p:cTn id="138" presetID="1" presetClass="entr" presetSubtype="0" fill="hold" nodeType="withEffect">
                                  <p:stCondLst>
                                    <p:cond delay="1000"/>
                                  </p:stCondLst>
                                  <p:childTnLst>
                                    <p:set>
                                      <p:cBhvr>
                                        <p:cTn id="139" dur="1" fill="hold">
                                          <p:stCondLst>
                                            <p:cond delay="0"/>
                                          </p:stCondLst>
                                        </p:cTn>
                                        <p:tgtEl>
                                          <p:spTgt spid="91"/>
                                        </p:tgtEl>
                                        <p:attrNameLst>
                                          <p:attrName>style.visibility</p:attrName>
                                        </p:attrNameLst>
                                      </p:cBhvr>
                                      <p:to>
                                        <p:strVal val="visible"/>
                                      </p:to>
                                    </p:set>
                                  </p:childTnLst>
                                </p:cTn>
                              </p:par>
                              <p:par>
                                <p:cTn id="140" presetID="1" presetClass="entr" presetSubtype="0" fill="hold" nodeType="withEffect">
                                  <p:stCondLst>
                                    <p:cond delay="1000"/>
                                  </p:stCondLst>
                                  <p:childTnLst>
                                    <p:set>
                                      <p:cBhvr>
                                        <p:cTn id="141" dur="1" fill="hold">
                                          <p:stCondLst>
                                            <p:cond delay="0"/>
                                          </p:stCondLst>
                                        </p:cTn>
                                        <p:tgtEl>
                                          <p:spTgt spid="92"/>
                                        </p:tgtEl>
                                        <p:attrNameLst>
                                          <p:attrName>style.visibility</p:attrName>
                                        </p:attrNameLst>
                                      </p:cBhvr>
                                      <p:to>
                                        <p:strVal val="visible"/>
                                      </p:to>
                                    </p:set>
                                  </p:childTnLst>
                                </p:cTn>
                              </p:par>
                              <p:par>
                                <p:cTn id="142" presetID="1" presetClass="entr" presetSubtype="0" fill="hold" nodeType="withEffect">
                                  <p:stCondLst>
                                    <p:cond delay="1000"/>
                                  </p:stCondLst>
                                  <p:childTnLst>
                                    <p:set>
                                      <p:cBhvr>
                                        <p:cTn id="143" dur="1" fill="hold">
                                          <p:stCondLst>
                                            <p:cond delay="0"/>
                                          </p:stCondLst>
                                        </p:cTn>
                                        <p:tgtEl>
                                          <p:spTgt spid="93"/>
                                        </p:tgtEl>
                                        <p:attrNameLst>
                                          <p:attrName>style.visibility</p:attrName>
                                        </p:attrNameLst>
                                      </p:cBhvr>
                                      <p:to>
                                        <p:strVal val="visible"/>
                                      </p:to>
                                    </p:set>
                                  </p:childTnLst>
                                </p:cTn>
                              </p:par>
                              <p:par>
                                <p:cTn id="144" presetID="1" presetClass="entr" presetSubtype="0" fill="hold" nodeType="withEffect">
                                  <p:stCondLst>
                                    <p:cond delay="1000"/>
                                  </p:stCondLst>
                                  <p:childTnLst>
                                    <p:set>
                                      <p:cBhvr>
                                        <p:cTn id="145" dur="1" fill="hold">
                                          <p:stCondLst>
                                            <p:cond delay="0"/>
                                          </p:stCondLst>
                                        </p:cTn>
                                        <p:tgtEl>
                                          <p:spTgt spid="94"/>
                                        </p:tgtEl>
                                        <p:attrNameLst>
                                          <p:attrName>style.visibility</p:attrName>
                                        </p:attrNameLst>
                                      </p:cBhvr>
                                      <p:to>
                                        <p:strVal val="visible"/>
                                      </p:to>
                                    </p:set>
                                  </p:childTnLst>
                                </p:cTn>
                              </p:par>
                              <p:par>
                                <p:cTn id="146" presetID="1" presetClass="entr" presetSubtype="0" fill="hold" nodeType="withEffect">
                                  <p:stCondLst>
                                    <p:cond delay="1000"/>
                                  </p:stCondLst>
                                  <p:childTnLst>
                                    <p:set>
                                      <p:cBhvr>
                                        <p:cTn id="147" dur="1" fill="hold">
                                          <p:stCondLst>
                                            <p:cond delay="0"/>
                                          </p:stCondLst>
                                        </p:cTn>
                                        <p:tgtEl>
                                          <p:spTgt spid="95"/>
                                        </p:tgtEl>
                                        <p:attrNameLst>
                                          <p:attrName>style.visibility</p:attrName>
                                        </p:attrNameLst>
                                      </p:cBhvr>
                                      <p:to>
                                        <p:strVal val="visible"/>
                                      </p:to>
                                    </p:set>
                                  </p:childTnLst>
                                </p:cTn>
                              </p:par>
                              <p:par>
                                <p:cTn id="148" presetID="1" presetClass="entr" presetSubtype="0" fill="hold" nodeType="withEffect">
                                  <p:stCondLst>
                                    <p:cond delay="1000"/>
                                  </p:stCondLst>
                                  <p:childTnLst>
                                    <p:set>
                                      <p:cBhvr>
                                        <p:cTn id="149" dur="1" fill="hold">
                                          <p:stCondLst>
                                            <p:cond delay="0"/>
                                          </p:stCondLst>
                                        </p:cTn>
                                        <p:tgtEl>
                                          <p:spTgt spid="96"/>
                                        </p:tgtEl>
                                        <p:attrNameLst>
                                          <p:attrName>style.visibility</p:attrName>
                                        </p:attrNameLst>
                                      </p:cBhvr>
                                      <p:to>
                                        <p:strVal val="visible"/>
                                      </p:to>
                                    </p:set>
                                  </p:childTnLst>
                                </p:cTn>
                              </p:par>
                              <p:par>
                                <p:cTn id="150" presetID="1" presetClass="entr" presetSubtype="0" fill="hold" nodeType="withEffect">
                                  <p:stCondLst>
                                    <p:cond delay="1000"/>
                                  </p:stCondLst>
                                  <p:childTnLst>
                                    <p:set>
                                      <p:cBhvr>
                                        <p:cTn id="151" dur="1" fill="hold">
                                          <p:stCondLst>
                                            <p:cond delay="0"/>
                                          </p:stCondLst>
                                        </p:cTn>
                                        <p:tgtEl>
                                          <p:spTgt spid="97"/>
                                        </p:tgtEl>
                                        <p:attrNameLst>
                                          <p:attrName>style.visibility</p:attrName>
                                        </p:attrNameLst>
                                      </p:cBhvr>
                                      <p:to>
                                        <p:strVal val="visible"/>
                                      </p:to>
                                    </p:set>
                                  </p:childTnLst>
                                </p:cTn>
                              </p:par>
                              <p:par>
                                <p:cTn id="152" presetID="1" presetClass="entr" presetSubtype="0" fill="hold" nodeType="withEffect">
                                  <p:stCondLst>
                                    <p:cond delay="1000"/>
                                  </p:stCondLst>
                                  <p:childTnLst>
                                    <p:set>
                                      <p:cBhvr>
                                        <p:cTn id="153" dur="1" fill="hold">
                                          <p:stCondLst>
                                            <p:cond delay="0"/>
                                          </p:stCondLst>
                                        </p:cTn>
                                        <p:tgtEl>
                                          <p:spTgt spid="98"/>
                                        </p:tgtEl>
                                        <p:attrNameLst>
                                          <p:attrName>style.visibility</p:attrName>
                                        </p:attrNameLst>
                                      </p:cBhvr>
                                      <p:to>
                                        <p:strVal val="visible"/>
                                      </p:to>
                                    </p:set>
                                  </p:childTnLst>
                                </p:cTn>
                              </p:par>
                              <p:par>
                                <p:cTn id="154" presetID="1" presetClass="entr" presetSubtype="0" fill="hold" nodeType="withEffect">
                                  <p:stCondLst>
                                    <p:cond delay="1000"/>
                                  </p:stCondLst>
                                  <p:childTnLst>
                                    <p:set>
                                      <p:cBhvr>
                                        <p:cTn id="155" dur="1" fill="hold">
                                          <p:stCondLst>
                                            <p:cond delay="0"/>
                                          </p:stCondLst>
                                        </p:cTn>
                                        <p:tgtEl>
                                          <p:spTgt spid="99"/>
                                        </p:tgtEl>
                                        <p:attrNameLst>
                                          <p:attrName>style.visibility</p:attrName>
                                        </p:attrNameLst>
                                      </p:cBhvr>
                                      <p:to>
                                        <p:strVal val="visible"/>
                                      </p:to>
                                    </p:set>
                                  </p:childTnLst>
                                </p:cTn>
                              </p:par>
                              <p:par>
                                <p:cTn id="156" presetID="1" presetClass="entr" presetSubtype="0" fill="hold" nodeType="withEffect">
                                  <p:stCondLst>
                                    <p:cond delay="1000"/>
                                  </p:stCondLst>
                                  <p:childTnLst>
                                    <p:set>
                                      <p:cBhvr>
                                        <p:cTn id="157" dur="1" fill="hold">
                                          <p:stCondLst>
                                            <p:cond delay="0"/>
                                          </p:stCondLst>
                                        </p:cTn>
                                        <p:tgtEl>
                                          <p:spTgt spid="100"/>
                                        </p:tgtEl>
                                        <p:attrNameLst>
                                          <p:attrName>style.visibility</p:attrName>
                                        </p:attrNameLst>
                                      </p:cBhvr>
                                      <p:to>
                                        <p:strVal val="visible"/>
                                      </p:to>
                                    </p:set>
                                  </p:childTnLst>
                                </p:cTn>
                              </p:par>
                              <p:par>
                                <p:cTn id="158" presetID="1" presetClass="entr" presetSubtype="0" fill="hold" nodeType="withEffect">
                                  <p:stCondLst>
                                    <p:cond delay="1000"/>
                                  </p:stCondLst>
                                  <p:childTnLst>
                                    <p:set>
                                      <p:cBhvr>
                                        <p:cTn id="159" dur="1" fill="hold">
                                          <p:stCondLst>
                                            <p:cond delay="0"/>
                                          </p:stCondLst>
                                        </p:cTn>
                                        <p:tgtEl>
                                          <p:spTgt spid="101"/>
                                        </p:tgtEl>
                                        <p:attrNameLst>
                                          <p:attrName>style.visibility</p:attrName>
                                        </p:attrNameLst>
                                      </p:cBhvr>
                                      <p:to>
                                        <p:strVal val="visible"/>
                                      </p:to>
                                    </p:set>
                                  </p:childTnLst>
                                </p:cTn>
                              </p:par>
                              <p:par>
                                <p:cTn id="160" presetID="1" presetClass="entr" presetSubtype="0" fill="hold" nodeType="withEffect">
                                  <p:stCondLst>
                                    <p:cond delay="1000"/>
                                  </p:stCondLst>
                                  <p:childTnLst>
                                    <p:set>
                                      <p:cBhvr>
                                        <p:cTn id="161" dur="1" fill="hold">
                                          <p:stCondLst>
                                            <p:cond delay="0"/>
                                          </p:stCondLst>
                                        </p:cTn>
                                        <p:tgtEl>
                                          <p:spTgt spid="102"/>
                                        </p:tgtEl>
                                        <p:attrNameLst>
                                          <p:attrName>style.visibility</p:attrName>
                                        </p:attrNameLst>
                                      </p:cBhvr>
                                      <p:to>
                                        <p:strVal val="visible"/>
                                      </p:to>
                                    </p:set>
                                  </p:childTnLst>
                                </p:cTn>
                              </p:par>
                              <p:par>
                                <p:cTn id="162" presetID="1" presetClass="entr" presetSubtype="0" fill="hold" nodeType="withEffect">
                                  <p:stCondLst>
                                    <p:cond delay="1000"/>
                                  </p:stCondLst>
                                  <p:childTnLst>
                                    <p:set>
                                      <p:cBhvr>
                                        <p:cTn id="163" dur="1" fill="hold">
                                          <p:stCondLst>
                                            <p:cond delay="0"/>
                                          </p:stCondLst>
                                        </p:cTn>
                                        <p:tgtEl>
                                          <p:spTgt spid="103"/>
                                        </p:tgtEl>
                                        <p:attrNameLst>
                                          <p:attrName>style.visibility</p:attrName>
                                        </p:attrNameLst>
                                      </p:cBhvr>
                                      <p:to>
                                        <p:strVal val="visible"/>
                                      </p:to>
                                    </p:set>
                                  </p:childTnLst>
                                </p:cTn>
                              </p:par>
                              <p:par>
                                <p:cTn id="164" presetID="1" presetClass="entr" presetSubtype="0" fill="hold" nodeType="withEffect">
                                  <p:stCondLst>
                                    <p:cond delay="1000"/>
                                  </p:stCondLst>
                                  <p:childTnLst>
                                    <p:set>
                                      <p:cBhvr>
                                        <p:cTn id="165" dur="1" fill="hold">
                                          <p:stCondLst>
                                            <p:cond delay="0"/>
                                          </p:stCondLst>
                                        </p:cTn>
                                        <p:tgtEl>
                                          <p:spTgt spid="104"/>
                                        </p:tgtEl>
                                        <p:attrNameLst>
                                          <p:attrName>style.visibility</p:attrName>
                                        </p:attrNameLst>
                                      </p:cBhvr>
                                      <p:to>
                                        <p:strVal val="visible"/>
                                      </p:to>
                                    </p:set>
                                  </p:childTnLst>
                                </p:cTn>
                              </p:par>
                              <p:par>
                                <p:cTn id="166" presetID="1" presetClass="entr" presetSubtype="0" fill="hold" nodeType="withEffect">
                                  <p:stCondLst>
                                    <p:cond delay="1000"/>
                                  </p:stCondLst>
                                  <p:childTnLst>
                                    <p:set>
                                      <p:cBhvr>
                                        <p:cTn id="167" dur="1" fill="hold">
                                          <p:stCondLst>
                                            <p:cond delay="0"/>
                                          </p:stCondLst>
                                        </p:cTn>
                                        <p:tgtEl>
                                          <p:spTgt spid="105"/>
                                        </p:tgtEl>
                                        <p:attrNameLst>
                                          <p:attrName>style.visibility</p:attrName>
                                        </p:attrNameLst>
                                      </p:cBhvr>
                                      <p:to>
                                        <p:strVal val="visible"/>
                                      </p:to>
                                    </p:set>
                                  </p:childTnLst>
                                </p:cTn>
                              </p:par>
                              <p:par>
                                <p:cTn id="168" presetID="1" presetClass="entr" presetSubtype="0" fill="hold" nodeType="withEffect">
                                  <p:stCondLst>
                                    <p:cond delay="1500"/>
                                  </p:stCondLst>
                                  <p:childTnLst>
                                    <p:set>
                                      <p:cBhvr>
                                        <p:cTn id="169" dur="1" fill="hold">
                                          <p:stCondLst>
                                            <p:cond delay="0"/>
                                          </p:stCondLst>
                                        </p:cTn>
                                        <p:tgtEl>
                                          <p:spTgt spid="106"/>
                                        </p:tgtEl>
                                        <p:attrNameLst>
                                          <p:attrName>style.visibility</p:attrName>
                                        </p:attrNameLst>
                                      </p:cBhvr>
                                      <p:to>
                                        <p:strVal val="visible"/>
                                      </p:to>
                                    </p:set>
                                  </p:childTnLst>
                                </p:cTn>
                              </p:par>
                              <p:par>
                                <p:cTn id="170" presetID="1" presetClass="entr" presetSubtype="0" fill="hold" nodeType="withEffect">
                                  <p:stCondLst>
                                    <p:cond delay="1500"/>
                                  </p:stCondLst>
                                  <p:childTnLst>
                                    <p:set>
                                      <p:cBhvr>
                                        <p:cTn id="171" dur="1" fill="hold">
                                          <p:stCondLst>
                                            <p:cond delay="0"/>
                                          </p:stCondLst>
                                        </p:cTn>
                                        <p:tgtEl>
                                          <p:spTgt spid="109"/>
                                        </p:tgtEl>
                                        <p:attrNameLst>
                                          <p:attrName>style.visibility</p:attrName>
                                        </p:attrNameLst>
                                      </p:cBhvr>
                                      <p:to>
                                        <p:strVal val="visible"/>
                                      </p:to>
                                    </p:set>
                                  </p:childTnLst>
                                </p:cTn>
                              </p:par>
                              <p:par>
                                <p:cTn id="172" presetID="1" presetClass="entr" presetSubtype="0" fill="hold" nodeType="withEffect">
                                  <p:stCondLst>
                                    <p:cond delay="1500"/>
                                  </p:stCondLst>
                                  <p:childTnLst>
                                    <p:set>
                                      <p:cBhvr>
                                        <p:cTn id="173" dur="1" fill="hold">
                                          <p:stCondLst>
                                            <p:cond delay="0"/>
                                          </p:stCondLst>
                                        </p:cTn>
                                        <p:tgtEl>
                                          <p:spTgt spid="117"/>
                                        </p:tgtEl>
                                        <p:attrNameLst>
                                          <p:attrName>style.visibility</p:attrName>
                                        </p:attrNameLst>
                                      </p:cBhvr>
                                      <p:to>
                                        <p:strVal val="visible"/>
                                      </p:to>
                                    </p:set>
                                  </p:childTnLst>
                                </p:cTn>
                              </p:par>
                              <p:par>
                                <p:cTn id="174" presetID="1" presetClass="entr" presetSubtype="0" fill="hold" nodeType="withEffect">
                                  <p:stCondLst>
                                    <p:cond delay="1500"/>
                                  </p:stCondLst>
                                  <p:childTnLst>
                                    <p:set>
                                      <p:cBhvr>
                                        <p:cTn id="175" dur="1" fill="hold">
                                          <p:stCondLst>
                                            <p:cond delay="0"/>
                                          </p:stCondLst>
                                        </p:cTn>
                                        <p:tgtEl>
                                          <p:spTgt spid="118"/>
                                        </p:tgtEl>
                                        <p:attrNameLst>
                                          <p:attrName>style.visibility</p:attrName>
                                        </p:attrNameLst>
                                      </p:cBhvr>
                                      <p:to>
                                        <p:strVal val="visible"/>
                                      </p:to>
                                    </p:set>
                                  </p:childTnLst>
                                </p:cTn>
                              </p:par>
                              <p:par>
                                <p:cTn id="176" presetID="1" presetClass="entr" presetSubtype="0" fill="hold" nodeType="withEffect">
                                  <p:stCondLst>
                                    <p:cond delay="1500"/>
                                  </p:stCondLst>
                                  <p:childTnLst>
                                    <p:set>
                                      <p:cBhvr>
                                        <p:cTn id="177" dur="1" fill="hold">
                                          <p:stCondLst>
                                            <p:cond delay="0"/>
                                          </p:stCondLst>
                                        </p:cTn>
                                        <p:tgtEl>
                                          <p:spTgt spid="119"/>
                                        </p:tgtEl>
                                        <p:attrNameLst>
                                          <p:attrName>style.visibility</p:attrName>
                                        </p:attrNameLst>
                                      </p:cBhvr>
                                      <p:to>
                                        <p:strVal val="visible"/>
                                      </p:to>
                                    </p:set>
                                  </p:childTnLst>
                                </p:cTn>
                              </p:par>
                              <p:par>
                                <p:cTn id="178" presetID="1" presetClass="entr" presetSubtype="0" fill="hold" nodeType="withEffect">
                                  <p:stCondLst>
                                    <p:cond delay="1500"/>
                                  </p:stCondLst>
                                  <p:childTnLst>
                                    <p:set>
                                      <p:cBhvr>
                                        <p:cTn id="179" dur="1" fill="hold">
                                          <p:stCondLst>
                                            <p:cond delay="0"/>
                                          </p:stCondLst>
                                        </p:cTn>
                                        <p:tgtEl>
                                          <p:spTgt spid="120"/>
                                        </p:tgtEl>
                                        <p:attrNameLst>
                                          <p:attrName>style.visibility</p:attrName>
                                        </p:attrNameLst>
                                      </p:cBhvr>
                                      <p:to>
                                        <p:strVal val="visible"/>
                                      </p:to>
                                    </p:set>
                                  </p:childTnLst>
                                </p:cTn>
                              </p:par>
                              <p:par>
                                <p:cTn id="180" presetID="1" presetClass="entr" presetSubtype="0" fill="hold" nodeType="withEffect">
                                  <p:stCondLst>
                                    <p:cond delay="1500"/>
                                  </p:stCondLst>
                                  <p:childTnLst>
                                    <p:set>
                                      <p:cBhvr>
                                        <p:cTn id="181" dur="1" fill="hold">
                                          <p:stCondLst>
                                            <p:cond delay="0"/>
                                          </p:stCondLst>
                                        </p:cTn>
                                        <p:tgtEl>
                                          <p:spTgt spid="121"/>
                                        </p:tgtEl>
                                        <p:attrNameLst>
                                          <p:attrName>style.visibility</p:attrName>
                                        </p:attrNameLst>
                                      </p:cBhvr>
                                      <p:to>
                                        <p:strVal val="visible"/>
                                      </p:to>
                                    </p:set>
                                  </p:childTnLst>
                                </p:cTn>
                              </p:par>
                              <p:par>
                                <p:cTn id="182" presetID="1" presetClass="entr" presetSubtype="0" fill="hold" nodeType="withEffect">
                                  <p:stCondLst>
                                    <p:cond delay="1500"/>
                                  </p:stCondLst>
                                  <p:childTnLst>
                                    <p:set>
                                      <p:cBhvr>
                                        <p:cTn id="183" dur="1" fill="hold">
                                          <p:stCondLst>
                                            <p:cond delay="0"/>
                                          </p:stCondLst>
                                        </p:cTn>
                                        <p:tgtEl>
                                          <p:spTgt spid="123"/>
                                        </p:tgtEl>
                                        <p:attrNameLst>
                                          <p:attrName>style.visibility</p:attrName>
                                        </p:attrNameLst>
                                      </p:cBhvr>
                                      <p:to>
                                        <p:strVal val="visible"/>
                                      </p:to>
                                    </p:set>
                                  </p:childTnLst>
                                </p:cTn>
                              </p:par>
                              <p:par>
                                <p:cTn id="184" presetID="1" presetClass="entr" presetSubtype="0" fill="hold" nodeType="withEffect">
                                  <p:stCondLst>
                                    <p:cond delay="1500"/>
                                  </p:stCondLst>
                                  <p:childTnLst>
                                    <p:set>
                                      <p:cBhvr>
                                        <p:cTn id="185" dur="1" fill="hold">
                                          <p:stCondLst>
                                            <p:cond delay="0"/>
                                          </p:stCondLst>
                                        </p:cTn>
                                        <p:tgtEl>
                                          <p:spTgt spid="125"/>
                                        </p:tgtEl>
                                        <p:attrNameLst>
                                          <p:attrName>style.visibility</p:attrName>
                                        </p:attrNameLst>
                                      </p:cBhvr>
                                      <p:to>
                                        <p:strVal val="visible"/>
                                      </p:to>
                                    </p:set>
                                  </p:childTnLst>
                                </p:cTn>
                              </p:par>
                              <p:par>
                                <p:cTn id="186" presetID="1" presetClass="entr" presetSubtype="0" fill="hold" nodeType="withEffect">
                                  <p:stCondLst>
                                    <p:cond delay="1500"/>
                                  </p:stCondLst>
                                  <p:childTnLst>
                                    <p:set>
                                      <p:cBhvr>
                                        <p:cTn id="187" dur="1" fill="hold">
                                          <p:stCondLst>
                                            <p:cond delay="0"/>
                                          </p:stCondLst>
                                        </p:cTn>
                                        <p:tgtEl>
                                          <p:spTgt spid="132"/>
                                        </p:tgtEl>
                                        <p:attrNameLst>
                                          <p:attrName>style.visibility</p:attrName>
                                        </p:attrNameLst>
                                      </p:cBhvr>
                                      <p:to>
                                        <p:strVal val="visible"/>
                                      </p:to>
                                    </p:set>
                                  </p:childTnLst>
                                </p:cTn>
                              </p:par>
                              <p:par>
                                <p:cTn id="188" presetID="1" presetClass="entr" presetSubtype="0" fill="hold" nodeType="withEffect">
                                  <p:stCondLst>
                                    <p:cond delay="1500"/>
                                  </p:stCondLst>
                                  <p:childTnLst>
                                    <p:set>
                                      <p:cBhvr>
                                        <p:cTn id="189" dur="1" fill="hold">
                                          <p:stCondLst>
                                            <p:cond delay="0"/>
                                          </p:stCondLst>
                                        </p:cTn>
                                        <p:tgtEl>
                                          <p:spTgt spid="133"/>
                                        </p:tgtEl>
                                        <p:attrNameLst>
                                          <p:attrName>style.visibility</p:attrName>
                                        </p:attrNameLst>
                                      </p:cBhvr>
                                      <p:to>
                                        <p:strVal val="visible"/>
                                      </p:to>
                                    </p:set>
                                  </p:childTnLst>
                                </p:cTn>
                              </p:par>
                              <p:par>
                                <p:cTn id="190" presetID="1" presetClass="entr" presetSubtype="0" fill="hold" nodeType="withEffect">
                                  <p:stCondLst>
                                    <p:cond delay="1500"/>
                                  </p:stCondLst>
                                  <p:childTnLst>
                                    <p:set>
                                      <p:cBhvr>
                                        <p:cTn id="191" dur="1" fill="hold">
                                          <p:stCondLst>
                                            <p:cond delay="0"/>
                                          </p:stCondLst>
                                        </p:cTn>
                                        <p:tgtEl>
                                          <p:spTgt spid="134"/>
                                        </p:tgtEl>
                                        <p:attrNameLst>
                                          <p:attrName>style.visibility</p:attrName>
                                        </p:attrNameLst>
                                      </p:cBhvr>
                                      <p:to>
                                        <p:strVal val="visible"/>
                                      </p:to>
                                    </p:set>
                                  </p:childTnLst>
                                </p:cTn>
                              </p:par>
                              <p:par>
                                <p:cTn id="192" presetID="1" presetClass="entr" presetSubtype="0" fill="hold" nodeType="withEffect">
                                  <p:stCondLst>
                                    <p:cond delay="1500"/>
                                  </p:stCondLst>
                                  <p:childTnLst>
                                    <p:set>
                                      <p:cBhvr>
                                        <p:cTn id="193" dur="1" fill="hold">
                                          <p:stCondLst>
                                            <p:cond delay="0"/>
                                          </p:stCondLst>
                                        </p:cTn>
                                        <p:tgtEl>
                                          <p:spTgt spid="135"/>
                                        </p:tgtEl>
                                        <p:attrNameLst>
                                          <p:attrName>style.visibility</p:attrName>
                                        </p:attrNameLst>
                                      </p:cBhvr>
                                      <p:to>
                                        <p:strVal val="visible"/>
                                      </p:to>
                                    </p:set>
                                  </p:childTnLst>
                                </p:cTn>
                              </p:par>
                              <p:par>
                                <p:cTn id="194" presetID="1" presetClass="entr" presetSubtype="0" fill="hold" nodeType="withEffect">
                                  <p:stCondLst>
                                    <p:cond delay="1500"/>
                                  </p:stCondLst>
                                  <p:childTnLst>
                                    <p:set>
                                      <p:cBhvr>
                                        <p:cTn id="195" dur="1" fill="hold">
                                          <p:stCondLst>
                                            <p:cond delay="0"/>
                                          </p:stCondLst>
                                        </p:cTn>
                                        <p:tgtEl>
                                          <p:spTgt spid="136"/>
                                        </p:tgtEl>
                                        <p:attrNameLst>
                                          <p:attrName>style.visibility</p:attrName>
                                        </p:attrNameLst>
                                      </p:cBhvr>
                                      <p:to>
                                        <p:strVal val="visible"/>
                                      </p:to>
                                    </p:set>
                                  </p:childTnLst>
                                </p:cTn>
                              </p:par>
                              <p:par>
                                <p:cTn id="196" presetID="1" presetClass="entr" presetSubtype="0" fill="hold" nodeType="withEffect">
                                  <p:stCondLst>
                                    <p:cond delay="1500"/>
                                  </p:stCondLst>
                                  <p:childTnLst>
                                    <p:set>
                                      <p:cBhvr>
                                        <p:cTn id="197" dur="1" fill="hold">
                                          <p:stCondLst>
                                            <p:cond delay="0"/>
                                          </p:stCondLst>
                                        </p:cTn>
                                        <p:tgtEl>
                                          <p:spTgt spid="137"/>
                                        </p:tgtEl>
                                        <p:attrNameLst>
                                          <p:attrName>style.visibility</p:attrName>
                                        </p:attrNameLst>
                                      </p:cBhvr>
                                      <p:to>
                                        <p:strVal val="visible"/>
                                      </p:to>
                                    </p:set>
                                  </p:childTnLst>
                                </p:cTn>
                              </p:par>
                              <p:par>
                                <p:cTn id="198" presetID="1" presetClass="entr" presetSubtype="0" fill="hold" nodeType="withEffect">
                                  <p:stCondLst>
                                    <p:cond delay="1500"/>
                                  </p:stCondLst>
                                  <p:childTnLst>
                                    <p:set>
                                      <p:cBhvr>
                                        <p:cTn id="199" dur="1" fill="hold">
                                          <p:stCondLst>
                                            <p:cond delay="0"/>
                                          </p:stCondLst>
                                        </p:cTn>
                                        <p:tgtEl>
                                          <p:spTgt spid="138"/>
                                        </p:tgtEl>
                                        <p:attrNameLst>
                                          <p:attrName>style.visibility</p:attrName>
                                        </p:attrNameLst>
                                      </p:cBhvr>
                                      <p:to>
                                        <p:strVal val="visible"/>
                                      </p:to>
                                    </p:set>
                                  </p:childTnLst>
                                </p:cTn>
                              </p:par>
                              <p:par>
                                <p:cTn id="200" presetID="1" presetClass="entr" presetSubtype="0" fill="hold" nodeType="withEffect">
                                  <p:stCondLst>
                                    <p:cond delay="1500"/>
                                  </p:stCondLst>
                                  <p:childTnLst>
                                    <p:set>
                                      <p:cBhvr>
                                        <p:cTn id="201" dur="1" fill="hold">
                                          <p:stCondLst>
                                            <p:cond delay="0"/>
                                          </p:stCondLst>
                                        </p:cTn>
                                        <p:tgtEl>
                                          <p:spTgt spid="139"/>
                                        </p:tgtEl>
                                        <p:attrNameLst>
                                          <p:attrName>style.visibility</p:attrName>
                                        </p:attrNameLst>
                                      </p:cBhvr>
                                      <p:to>
                                        <p:strVal val="visible"/>
                                      </p:to>
                                    </p:set>
                                  </p:childTnLst>
                                </p:cTn>
                              </p:par>
                              <p:par>
                                <p:cTn id="202" presetID="1" presetClass="entr" presetSubtype="0" fill="hold" nodeType="withEffect">
                                  <p:stCondLst>
                                    <p:cond delay="1500"/>
                                  </p:stCondLst>
                                  <p:childTnLst>
                                    <p:set>
                                      <p:cBhvr>
                                        <p:cTn id="203" dur="1" fill="hold">
                                          <p:stCondLst>
                                            <p:cond delay="0"/>
                                          </p:stCondLst>
                                        </p:cTn>
                                        <p:tgtEl>
                                          <p:spTgt spid="140"/>
                                        </p:tgtEl>
                                        <p:attrNameLst>
                                          <p:attrName>style.visibility</p:attrName>
                                        </p:attrNameLst>
                                      </p:cBhvr>
                                      <p:to>
                                        <p:strVal val="visible"/>
                                      </p:to>
                                    </p:set>
                                  </p:childTnLst>
                                </p:cTn>
                              </p:par>
                              <p:par>
                                <p:cTn id="204" presetID="1" presetClass="entr" presetSubtype="0" fill="hold" nodeType="withEffect">
                                  <p:stCondLst>
                                    <p:cond delay="1500"/>
                                  </p:stCondLst>
                                  <p:childTnLst>
                                    <p:set>
                                      <p:cBhvr>
                                        <p:cTn id="205" dur="1" fill="hold">
                                          <p:stCondLst>
                                            <p:cond delay="0"/>
                                          </p:stCondLst>
                                        </p:cTn>
                                        <p:tgtEl>
                                          <p:spTgt spid="141"/>
                                        </p:tgtEl>
                                        <p:attrNameLst>
                                          <p:attrName>style.visibility</p:attrName>
                                        </p:attrNameLst>
                                      </p:cBhvr>
                                      <p:to>
                                        <p:strVal val="visible"/>
                                      </p:to>
                                    </p:set>
                                  </p:childTnLst>
                                </p:cTn>
                              </p:par>
                              <p:par>
                                <p:cTn id="206" presetID="1" presetClass="entr" presetSubtype="0" fill="hold" nodeType="withEffect">
                                  <p:stCondLst>
                                    <p:cond delay="1500"/>
                                  </p:stCondLst>
                                  <p:childTnLst>
                                    <p:set>
                                      <p:cBhvr>
                                        <p:cTn id="207" dur="1" fill="hold">
                                          <p:stCondLst>
                                            <p:cond delay="0"/>
                                          </p:stCondLst>
                                        </p:cTn>
                                        <p:tgtEl>
                                          <p:spTgt spid="143"/>
                                        </p:tgtEl>
                                        <p:attrNameLst>
                                          <p:attrName>style.visibility</p:attrName>
                                        </p:attrNameLst>
                                      </p:cBhvr>
                                      <p:to>
                                        <p:strVal val="visible"/>
                                      </p:to>
                                    </p:set>
                                  </p:childTnLst>
                                </p:cTn>
                              </p:par>
                              <p:par>
                                <p:cTn id="208" presetID="1" presetClass="entr" presetSubtype="0" fill="hold" nodeType="withEffect">
                                  <p:stCondLst>
                                    <p:cond delay="1500"/>
                                  </p:stCondLst>
                                  <p:childTnLst>
                                    <p:set>
                                      <p:cBhvr>
                                        <p:cTn id="209" dur="1" fill="hold">
                                          <p:stCondLst>
                                            <p:cond delay="0"/>
                                          </p:stCondLst>
                                        </p:cTn>
                                        <p:tgtEl>
                                          <p:spTgt spid="145"/>
                                        </p:tgtEl>
                                        <p:attrNameLst>
                                          <p:attrName>style.visibility</p:attrName>
                                        </p:attrNameLst>
                                      </p:cBhvr>
                                      <p:to>
                                        <p:strVal val="visible"/>
                                      </p:to>
                                    </p:set>
                                  </p:childTnLst>
                                </p:cTn>
                              </p:par>
                              <p:par>
                                <p:cTn id="210" presetID="1" presetClass="entr" presetSubtype="0" fill="hold" nodeType="withEffect">
                                  <p:stCondLst>
                                    <p:cond delay="1500"/>
                                  </p:stCondLst>
                                  <p:childTnLst>
                                    <p:set>
                                      <p:cBhvr>
                                        <p:cTn id="211" dur="1" fill="hold">
                                          <p:stCondLst>
                                            <p:cond delay="0"/>
                                          </p:stCondLst>
                                        </p:cTn>
                                        <p:tgtEl>
                                          <p:spTgt spid="146"/>
                                        </p:tgtEl>
                                        <p:attrNameLst>
                                          <p:attrName>style.visibility</p:attrName>
                                        </p:attrNameLst>
                                      </p:cBhvr>
                                      <p:to>
                                        <p:strVal val="visible"/>
                                      </p:to>
                                    </p:set>
                                  </p:childTnLst>
                                </p:cTn>
                              </p:par>
                              <p:par>
                                <p:cTn id="212" presetID="1" presetClass="entr" presetSubtype="0" fill="hold" nodeType="withEffect">
                                  <p:stCondLst>
                                    <p:cond delay="1500"/>
                                  </p:stCondLst>
                                  <p:childTnLst>
                                    <p:set>
                                      <p:cBhvr>
                                        <p:cTn id="213" dur="1" fill="hold">
                                          <p:stCondLst>
                                            <p:cond delay="0"/>
                                          </p:stCondLst>
                                        </p:cTn>
                                        <p:tgtEl>
                                          <p:spTgt spid="152"/>
                                        </p:tgtEl>
                                        <p:attrNameLst>
                                          <p:attrName>style.visibility</p:attrName>
                                        </p:attrNameLst>
                                      </p:cBhvr>
                                      <p:to>
                                        <p:strVal val="visible"/>
                                      </p:to>
                                    </p:set>
                                  </p:childTnLst>
                                </p:cTn>
                              </p:par>
                              <p:par>
                                <p:cTn id="214" presetID="1" presetClass="entr" presetSubtype="0" fill="hold" nodeType="withEffect">
                                  <p:stCondLst>
                                    <p:cond delay="1500"/>
                                  </p:stCondLst>
                                  <p:childTnLst>
                                    <p:set>
                                      <p:cBhvr>
                                        <p:cTn id="215" dur="1" fill="hold">
                                          <p:stCondLst>
                                            <p:cond delay="0"/>
                                          </p:stCondLst>
                                        </p:cTn>
                                        <p:tgtEl>
                                          <p:spTgt spid="153"/>
                                        </p:tgtEl>
                                        <p:attrNameLst>
                                          <p:attrName>style.visibility</p:attrName>
                                        </p:attrNameLst>
                                      </p:cBhvr>
                                      <p:to>
                                        <p:strVal val="visible"/>
                                      </p:to>
                                    </p:set>
                                  </p:childTnLst>
                                </p:cTn>
                              </p:par>
                              <p:par>
                                <p:cTn id="216" presetID="1" presetClass="entr" presetSubtype="0" fill="hold" nodeType="withEffect">
                                  <p:stCondLst>
                                    <p:cond delay="1500"/>
                                  </p:stCondLst>
                                  <p:childTnLst>
                                    <p:set>
                                      <p:cBhvr>
                                        <p:cTn id="217" dur="1" fill="hold">
                                          <p:stCondLst>
                                            <p:cond delay="0"/>
                                          </p:stCondLst>
                                        </p:cTn>
                                        <p:tgtEl>
                                          <p:spTgt spid="154"/>
                                        </p:tgtEl>
                                        <p:attrNameLst>
                                          <p:attrName>style.visibility</p:attrName>
                                        </p:attrNameLst>
                                      </p:cBhvr>
                                      <p:to>
                                        <p:strVal val="visible"/>
                                      </p:to>
                                    </p:set>
                                  </p:childTnLst>
                                </p:cTn>
                              </p:par>
                              <p:par>
                                <p:cTn id="218" presetID="1" presetClass="entr" presetSubtype="0" fill="hold" nodeType="withEffect">
                                  <p:stCondLst>
                                    <p:cond delay="1500"/>
                                  </p:stCondLst>
                                  <p:childTnLst>
                                    <p:set>
                                      <p:cBhvr>
                                        <p:cTn id="219" dur="1" fill="hold">
                                          <p:stCondLst>
                                            <p:cond delay="0"/>
                                          </p:stCondLst>
                                        </p:cTn>
                                        <p:tgtEl>
                                          <p:spTgt spid="155"/>
                                        </p:tgtEl>
                                        <p:attrNameLst>
                                          <p:attrName>style.visibility</p:attrName>
                                        </p:attrNameLst>
                                      </p:cBhvr>
                                      <p:to>
                                        <p:strVal val="visible"/>
                                      </p:to>
                                    </p:set>
                                  </p:childTnLst>
                                </p:cTn>
                              </p:par>
                              <p:par>
                                <p:cTn id="220" presetID="1" presetClass="entr" presetSubtype="0" fill="hold" nodeType="withEffect">
                                  <p:stCondLst>
                                    <p:cond delay="1500"/>
                                  </p:stCondLst>
                                  <p:childTnLst>
                                    <p:set>
                                      <p:cBhvr>
                                        <p:cTn id="221" dur="1" fill="hold">
                                          <p:stCondLst>
                                            <p:cond delay="0"/>
                                          </p:stCondLst>
                                        </p:cTn>
                                        <p:tgtEl>
                                          <p:spTgt spid="156"/>
                                        </p:tgtEl>
                                        <p:attrNameLst>
                                          <p:attrName>style.visibility</p:attrName>
                                        </p:attrNameLst>
                                      </p:cBhvr>
                                      <p:to>
                                        <p:strVal val="visible"/>
                                      </p:to>
                                    </p:set>
                                  </p:childTnLst>
                                </p:cTn>
                              </p:par>
                              <p:par>
                                <p:cTn id="222" presetID="1" presetClass="entr" presetSubtype="0" fill="hold" nodeType="withEffect">
                                  <p:stCondLst>
                                    <p:cond delay="1500"/>
                                  </p:stCondLst>
                                  <p:childTnLst>
                                    <p:set>
                                      <p:cBhvr>
                                        <p:cTn id="223" dur="1" fill="hold">
                                          <p:stCondLst>
                                            <p:cond delay="0"/>
                                          </p:stCondLst>
                                        </p:cTn>
                                        <p:tgtEl>
                                          <p:spTgt spid="157"/>
                                        </p:tgtEl>
                                        <p:attrNameLst>
                                          <p:attrName>style.visibility</p:attrName>
                                        </p:attrNameLst>
                                      </p:cBhvr>
                                      <p:to>
                                        <p:strVal val="visible"/>
                                      </p:to>
                                    </p:set>
                                  </p:childTnLst>
                                </p:cTn>
                              </p:par>
                              <p:par>
                                <p:cTn id="224" presetID="1" presetClass="entr" presetSubtype="0" fill="hold" nodeType="withEffect">
                                  <p:stCondLst>
                                    <p:cond delay="1500"/>
                                  </p:stCondLst>
                                  <p:childTnLst>
                                    <p:set>
                                      <p:cBhvr>
                                        <p:cTn id="225" dur="1" fill="hold">
                                          <p:stCondLst>
                                            <p:cond delay="0"/>
                                          </p:stCondLst>
                                        </p:cTn>
                                        <p:tgtEl>
                                          <p:spTgt spid="158"/>
                                        </p:tgtEl>
                                        <p:attrNameLst>
                                          <p:attrName>style.visibility</p:attrName>
                                        </p:attrNameLst>
                                      </p:cBhvr>
                                      <p:to>
                                        <p:strVal val="visible"/>
                                      </p:to>
                                    </p:set>
                                  </p:childTnLst>
                                </p:cTn>
                              </p:par>
                              <p:par>
                                <p:cTn id="226" presetID="1" presetClass="entr" presetSubtype="0" fill="hold" nodeType="withEffect">
                                  <p:stCondLst>
                                    <p:cond delay="1500"/>
                                  </p:stCondLst>
                                  <p:childTnLst>
                                    <p:set>
                                      <p:cBhvr>
                                        <p:cTn id="227" dur="1" fill="hold">
                                          <p:stCondLst>
                                            <p:cond delay="0"/>
                                          </p:stCondLst>
                                        </p:cTn>
                                        <p:tgtEl>
                                          <p:spTgt spid="159"/>
                                        </p:tgtEl>
                                        <p:attrNameLst>
                                          <p:attrName>style.visibility</p:attrName>
                                        </p:attrNameLst>
                                      </p:cBhvr>
                                      <p:to>
                                        <p:strVal val="visible"/>
                                      </p:to>
                                    </p:set>
                                  </p:childTnLst>
                                </p:cTn>
                              </p:par>
                              <p:par>
                                <p:cTn id="228" presetID="1" presetClass="entr" presetSubtype="0" fill="hold" nodeType="withEffect">
                                  <p:stCondLst>
                                    <p:cond delay="1500"/>
                                  </p:stCondLst>
                                  <p:childTnLst>
                                    <p:set>
                                      <p:cBhvr>
                                        <p:cTn id="229"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p:txBody>
          <a:bodyPr/>
          <a:lstStyle/>
          <a:p>
            <a:r>
              <a:rPr lang="en-US" dirty="0" smtClean="0"/>
              <a:t>Architecting for Scale</a:t>
            </a:r>
            <a:br>
              <a:rPr lang="en-US" dirty="0" smtClean="0"/>
            </a:br>
            <a:r>
              <a:rPr lang="en-US" sz="4000" dirty="0" smtClean="0">
                <a:solidFill>
                  <a:schemeClr val="tx2"/>
                </a:solidFill>
              </a:rPr>
              <a:t>Level 1: Beginners</a:t>
            </a:r>
            <a:endParaRPr lang="en-US" dirty="0">
              <a:solidFill>
                <a:schemeClr val="tx2"/>
              </a:solidFill>
            </a:endParaRPr>
          </a:p>
        </p:txBody>
      </p:sp>
    </p:spTree>
    <p:extLst>
      <p:ext uri="{BB962C8B-B14F-4D97-AF65-F5344CB8AC3E}">
        <p14:creationId xmlns:p14="http://schemas.microsoft.com/office/powerpoint/2010/main" val="31650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3.xml><?xml version="1.0" encoding="utf-8"?>
<a:theme xmlns:a="http://schemas.openxmlformats.org/drawingml/2006/main" name="2_TechEd 2014 Dk Blue">
  <a:themeElements>
    <a:clrScheme name="Custom 1">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NA14Speaker_PPT_Template [Read-Only]" id="{B8D3FDDC-9A31-4186-B2FF-A9BBF50B617D}" vid="{9DD52352-60EE-46C2-BAA2-DCEF7DB6590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Byron Tardif</External_x0020_Speaker>
    <Session_x0020_Code xmlns="e36bfbf9-5e42-489c-a259-4c54eb22cb57">DEV-B414</Session_x0020_Code>
    <Presentation_x0020_Date xmlns="e36bfbf9-5e42-489c-a259-4c54eb22cb57">2014-05-13T00:00:00-07:00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schemas.openxmlformats.org/package/2006/metadata/core-properties"/>
    <ds:schemaRef ds:uri="http://www.w3.org/XML/1998/namespace"/>
    <ds:schemaRef ds:uri="http://schemas.microsoft.com/office/2006/documentManagement/types"/>
    <ds:schemaRef ds:uri="http://purl.org/dc/terms/"/>
    <ds:schemaRef ds:uri="http://schemas.microsoft.com/office/2006/metadata/properties"/>
    <ds:schemaRef ds:uri="http://schemas.microsoft.com/sharepoint/v3"/>
    <ds:schemaRef ds:uri="http://schemas.microsoft.com/office/infopath/2007/PartnerControls"/>
    <ds:schemaRef ds:uri="http://purl.org/dc/elements/1.1/"/>
    <ds:schemaRef ds:uri="230e9df3-be65-4c73-a93b-d1236ebd677e"/>
    <ds:schemaRef ds:uri="e36bfbf9-5e42-489c-a259-4c54eb22cb57"/>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379</TotalTime>
  <Words>4104</Words>
  <Application>Microsoft Office PowerPoint</Application>
  <PresentationFormat>Custom</PresentationFormat>
  <Paragraphs>497</Paragraphs>
  <Slides>33</Slides>
  <Notes>25</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33</vt:i4>
      </vt:variant>
    </vt:vector>
  </HeadingPairs>
  <TitlesOfParts>
    <vt:vector size="43" baseType="lpstr">
      <vt:lpstr>Arial</vt:lpstr>
      <vt:lpstr>Calibri</vt:lpstr>
      <vt:lpstr>Consolas</vt:lpstr>
      <vt:lpstr>Segoe UI</vt:lpstr>
      <vt:lpstr>Segoe UI Light</vt:lpstr>
      <vt:lpstr>Wingdings</vt:lpstr>
      <vt:lpstr>TechEd 2014 Dk Blue</vt:lpstr>
      <vt:lpstr>1_TechEd 2014 Dk Blue</vt:lpstr>
      <vt:lpstr>2_TechEd 2014 Dk Blue</vt:lpstr>
      <vt:lpstr>Acrobat Document</vt:lpstr>
      <vt:lpstr>PowerPoint Presentation</vt:lpstr>
      <vt:lpstr>Planning a Scalable End-to-End Multi-Tier Application on Microsoft Azure Web Sites </vt:lpstr>
      <vt:lpstr>Agenda</vt:lpstr>
      <vt:lpstr>Massive Scale &amp; Ready For Business Web Apps</vt:lpstr>
      <vt:lpstr>Scalability is:</vt:lpstr>
      <vt:lpstr>Scaling Options</vt:lpstr>
      <vt:lpstr>Architecting for Scale A web app’s journey towards scalability</vt:lpstr>
      <vt:lpstr>Application Scale Journey</vt:lpstr>
      <vt:lpstr>Architecting for Scale Level 1: Beginners</vt:lpstr>
      <vt:lpstr>Level 1 – Photo Gallery (untouched) </vt:lpstr>
      <vt:lpstr>Level 1 – Photo Gallery (untouched) Scale Testing Results  </vt:lpstr>
      <vt:lpstr>Architecting for Scale Level 2: Expert</vt:lpstr>
      <vt:lpstr>Level 2 – Horizontally Scalable Photo Gallery Strategy: </vt:lpstr>
      <vt:lpstr>Level 2 – Horizontally Scalable Photo Gallery Strategy: </vt:lpstr>
      <vt:lpstr>Level 2 – Horizontally Scalable Photo Gallery Scale Testing Results  </vt:lpstr>
      <vt:lpstr>Level 2 – Horizontally Scalable Photo Gallery Strategy: </vt:lpstr>
      <vt:lpstr>Application Scale Journey</vt:lpstr>
      <vt:lpstr>Architecting for Scale Level 3: BOSS Level</vt:lpstr>
      <vt:lpstr>Level 3 – Globally Scalable Photo Gallery Moving towards a global presence </vt:lpstr>
      <vt:lpstr>Level 3 – Globally Scalable Photo Gallery Moving towards a global presence </vt:lpstr>
      <vt:lpstr>Level 3 – Globally Scalable Photo Gallery Architecture: </vt:lpstr>
      <vt:lpstr>Level 3 – Globally Scalable Photo Gallery Architecture: </vt:lpstr>
      <vt:lpstr>Level 3 – Globally Scalable Photo Gallery Caution: </vt:lpstr>
      <vt:lpstr>Application Scale Journey</vt:lpstr>
      <vt:lpstr>Scaling a real world app Massive Scale WordPress</vt:lpstr>
      <vt:lpstr>Summary </vt:lpstr>
      <vt:lpstr>Related content</vt:lpstr>
      <vt:lpstr>Track resources</vt:lpstr>
      <vt:lpstr>Visit the Developer Platform &amp; Tools Booth</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a Scalable End-to-End Multi-Tier Application on Microsoft Azure Web Sites</dc:title>
  <dc:subject>TechEd 2014</dc:subject>
  <dc:creator>Byron Tardif</dc:creator>
  <cp:keywords/>
  <dc:description>Template: Jordan Cayabyab, Artitudes Design
Formatting: 
Audience Type:</dc:description>
  <cp:lastModifiedBy>testadmin</cp:lastModifiedBy>
  <cp:revision>43</cp:revision>
  <dcterms:created xsi:type="dcterms:W3CDTF">2014-05-06T19:27:02Z</dcterms:created>
  <dcterms:modified xsi:type="dcterms:W3CDTF">2014-05-13T23:54:28Z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