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5.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6.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2" r:id="rId1"/>
    <p:sldMasterId id="2147483773" r:id="rId2"/>
    <p:sldMasterId id="2147483811" r:id="rId3"/>
    <p:sldMasterId id="2147483850" r:id="rId4"/>
    <p:sldMasterId id="2147483888" r:id="rId5"/>
    <p:sldMasterId id="2147483926" r:id="rId6"/>
    <p:sldMasterId id="2147483963" r:id="rId7"/>
  </p:sldMasterIdLst>
  <p:notesMasterIdLst>
    <p:notesMasterId r:id="rId82"/>
  </p:notesMasterIdLst>
  <p:handoutMasterIdLst>
    <p:handoutMasterId r:id="rId83"/>
  </p:handoutMasterIdLst>
  <p:sldIdLst>
    <p:sldId id="457" r:id="rId8"/>
    <p:sldId id="482" r:id="rId9"/>
    <p:sldId id="505" r:id="rId10"/>
    <p:sldId id="506" r:id="rId11"/>
    <p:sldId id="507" r:id="rId12"/>
    <p:sldId id="508" r:id="rId13"/>
    <p:sldId id="509" r:id="rId14"/>
    <p:sldId id="510" r:id="rId15"/>
    <p:sldId id="511" r:id="rId16"/>
    <p:sldId id="512" r:id="rId17"/>
    <p:sldId id="513" r:id="rId18"/>
    <p:sldId id="514" r:id="rId19"/>
    <p:sldId id="515" r:id="rId20"/>
    <p:sldId id="461" r:id="rId21"/>
    <p:sldId id="483" r:id="rId22"/>
    <p:sldId id="484" r:id="rId23"/>
    <p:sldId id="323" r:id="rId24"/>
    <p:sldId id="326" r:id="rId25"/>
    <p:sldId id="325" r:id="rId26"/>
    <p:sldId id="490" r:id="rId27"/>
    <p:sldId id="399" r:id="rId28"/>
    <p:sldId id="330" r:id="rId29"/>
    <p:sldId id="400" r:id="rId30"/>
    <p:sldId id="401" r:id="rId31"/>
    <p:sldId id="403" r:id="rId32"/>
    <p:sldId id="332" r:id="rId33"/>
    <p:sldId id="334" r:id="rId34"/>
    <p:sldId id="404" r:id="rId35"/>
    <p:sldId id="333" r:id="rId36"/>
    <p:sldId id="337" r:id="rId37"/>
    <p:sldId id="491" r:id="rId38"/>
    <p:sldId id="410" r:id="rId39"/>
    <p:sldId id="341" r:id="rId40"/>
    <p:sldId id="344" r:id="rId41"/>
    <p:sldId id="367" r:id="rId42"/>
    <p:sldId id="412" r:id="rId43"/>
    <p:sldId id="413" r:id="rId44"/>
    <p:sldId id="414" r:id="rId45"/>
    <p:sldId id="416" r:id="rId46"/>
    <p:sldId id="492" r:id="rId47"/>
    <p:sldId id="493" r:id="rId48"/>
    <p:sldId id="494" r:id="rId49"/>
    <p:sldId id="495" r:id="rId50"/>
    <p:sldId id="420" r:id="rId51"/>
    <p:sldId id="421" r:id="rId52"/>
    <p:sldId id="422" r:id="rId53"/>
    <p:sldId id="423" r:id="rId54"/>
    <p:sldId id="425" r:id="rId55"/>
    <p:sldId id="496" r:id="rId56"/>
    <p:sldId id="497" r:id="rId57"/>
    <p:sldId id="437" r:id="rId58"/>
    <p:sldId id="427" r:id="rId59"/>
    <p:sldId id="428" r:id="rId60"/>
    <p:sldId id="429" r:id="rId61"/>
    <p:sldId id="465" r:id="rId62"/>
    <p:sldId id="430" r:id="rId63"/>
    <p:sldId id="431" r:id="rId64"/>
    <p:sldId id="432" r:id="rId65"/>
    <p:sldId id="441" r:id="rId66"/>
    <p:sldId id="442" r:id="rId67"/>
    <p:sldId id="433" r:id="rId68"/>
    <p:sldId id="434" r:id="rId69"/>
    <p:sldId id="444" r:id="rId70"/>
    <p:sldId id="498" r:id="rId71"/>
    <p:sldId id="499" r:id="rId72"/>
    <p:sldId id="469" r:id="rId73"/>
    <p:sldId id="470" r:id="rId74"/>
    <p:sldId id="383" r:id="rId75"/>
    <p:sldId id="516" r:id="rId76"/>
    <p:sldId id="500" r:id="rId77"/>
    <p:sldId id="501" r:id="rId78"/>
    <p:sldId id="502" r:id="rId79"/>
    <p:sldId id="503" r:id="rId80"/>
    <p:sldId id="504" r:id="rId8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3839">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9A16"/>
    <a:srgbClr val="F8F57B"/>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6" autoAdjust="0"/>
    <p:restoredTop sz="94583" autoAdjust="0"/>
  </p:normalViewPr>
  <p:slideViewPr>
    <p:cSldViewPr>
      <p:cViewPr varScale="1">
        <p:scale>
          <a:sx n="112" d="100"/>
          <a:sy n="112" d="100"/>
        </p:scale>
        <p:origin x="78" y="19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18" y="12468"/>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commentAuthors" Target="commentAuthor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theme" Target="theme/theme1.xml"/><Relationship Id="rId61" Type="http://schemas.openxmlformats.org/officeDocument/2006/relationships/slide" Target="slides/slide54.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59598-8DBB-4F04-8569-C9CA30F4C5FE}" type="doc">
      <dgm:prSet loTypeId="urn:microsoft.com/office/officeart/2005/8/layout/vList5" loCatId="list" qsTypeId="urn:microsoft.com/office/officeart/2005/8/quickstyle/3d1" qsCatId="3D" csTypeId="urn:microsoft.com/office/officeart/2005/8/colors/accent4_2" csCatId="accent4" phldr="1"/>
      <dgm:spPr/>
      <dgm:t>
        <a:bodyPr/>
        <a:lstStyle/>
        <a:p>
          <a:endParaRPr lang="en-US"/>
        </a:p>
      </dgm:t>
    </dgm:pt>
    <dgm:pt modelId="{FF1FF991-D02E-42BB-9BB0-255E376110A7}">
      <dgm:prSet phldrT="[Text]" custT="1">
        <dgm:style>
          <a:lnRef idx="1">
            <a:schemeClr val="accent2"/>
          </a:lnRef>
          <a:fillRef idx="2">
            <a:schemeClr val="accent2"/>
          </a:fillRef>
          <a:effectRef idx="1">
            <a:schemeClr val="accent2"/>
          </a:effectRef>
          <a:fontRef idx="minor">
            <a:schemeClr val="dk1"/>
          </a:fontRef>
        </dgm:style>
      </dgm:prSet>
      <dgm:spPr>
        <a:solidFill>
          <a:schemeClr val="tx2"/>
        </a:solidFill>
      </dgm:spPr>
      <dgm:t>
        <a:bodyPr/>
        <a:lstStyle/>
        <a:p>
          <a:r>
            <a:rPr lang="en-US" sz="3000" dirty="0" smtClean="0">
              <a:solidFill>
                <a:schemeClr val="tx1"/>
              </a:solidFill>
            </a:rPr>
            <a:t>Before the Exam</a:t>
          </a:r>
          <a:endParaRPr lang="en-US" sz="3000" dirty="0">
            <a:solidFill>
              <a:schemeClr val="tx1"/>
            </a:solidFill>
          </a:endParaRPr>
        </a:p>
      </dgm:t>
    </dgm:pt>
    <dgm:pt modelId="{FC45CB59-B53D-464D-AAD7-337DDED42A56}" type="parTrans" cxnId="{85A3FD6E-9410-47B2-85A7-7BB9EA477B76}">
      <dgm:prSet/>
      <dgm:spPr/>
      <dgm:t>
        <a:bodyPr/>
        <a:lstStyle/>
        <a:p>
          <a:endParaRPr lang="en-US"/>
        </a:p>
      </dgm:t>
    </dgm:pt>
    <dgm:pt modelId="{36660A00-6CDD-4106-AC70-7F4F84F11158}" type="sibTrans" cxnId="{85A3FD6E-9410-47B2-85A7-7BB9EA477B76}">
      <dgm:prSet/>
      <dgm:spPr/>
      <dgm:t>
        <a:bodyPr/>
        <a:lstStyle/>
        <a:p>
          <a:endParaRPr lang="en-US"/>
        </a:p>
      </dgm:t>
    </dgm:pt>
    <dgm:pt modelId="{35B23560-E6A7-4963-ADB1-6C2B9933D071}">
      <dgm:prSet phldrT="[Text]" custT="1"/>
      <dgm:spPr>
        <a:solidFill>
          <a:schemeClr val="accent1">
            <a:alpha val="90000"/>
          </a:schemeClr>
        </a:solidFill>
      </dgm:spPr>
      <dgm:t>
        <a:bodyPr/>
        <a:lstStyle/>
        <a:p>
          <a:r>
            <a:rPr lang="en-US" sz="1800" dirty="0" smtClean="0">
              <a:solidFill>
                <a:schemeClr val="tx1"/>
              </a:solidFill>
            </a:rPr>
            <a:t>Set a date</a:t>
          </a:r>
          <a:endParaRPr lang="en-US" sz="1800" dirty="0">
            <a:solidFill>
              <a:schemeClr val="tx1"/>
            </a:solidFill>
          </a:endParaRPr>
        </a:p>
      </dgm:t>
    </dgm:pt>
    <dgm:pt modelId="{436E7097-62CE-40E8-94C0-CC47EEDE08C4}" type="parTrans" cxnId="{414C4920-C025-41AF-8A11-50D3E8238E48}">
      <dgm:prSet/>
      <dgm:spPr/>
      <dgm:t>
        <a:bodyPr/>
        <a:lstStyle/>
        <a:p>
          <a:endParaRPr lang="en-US"/>
        </a:p>
      </dgm:t>
    </dgm:pt>
    <dgm:pt modelId="{E08DA27D-CEC5-4A6C-86DE-B527CDBF6831}" type="sibTrans" cxnId="{414C4920-C025-41AF-8A11-50D3E8238E48}">
      <dgm:prSet/>
      <dgm:spPr/>
      <dgm:t>
        <a:bodyPr/>
        <a:lstStyle/>
        <a:p>
          <a:endParaRPr lang="en-US"/>
        </a:p>
      </dgm:t>
    </dgm:pt>
    <dgm:pt modelId="{83BFA543-1C1E-4719-B1C5-E75265B36AB6}">
      <dgm:prSet phldrT="[Text]" custT="1">
        <dgm:style>
          <a:lnRef idx="1">
            <a:schemeClr val="accent2"/>
          </a:lnRef>
          <a:fillRef idx="2">
            <a:schemeClr val="accent2"/>
          </a:fillRef>
          <a:effectRef idx="1">
            <a:schemeClr val="accent2"/>
          </a:effectRef>
          <a:fontRef idx="minor">
            <a:schemeClr val="dk1"/>
          </a:fontRef>
        </dgm:style>
      </dgm:prSet>
      <dgm:spPr>
        <a:solidFill>
          <a:schemeClr val="tx2"/>
        </a:solidFill>
      </dgm:spPr>
      <dgm:t>
        <a:bodyPr/>
        <a:lstStyle/>
        <a:p>
          <a:r>
            <a:rPr lang="en-US" sz="3000" dirty="0" smtClean="0">
              <a:solidFill>
                <a:schemeClr val="tx1"/>
              </a:solidFill>
            </a:rPr>
            <a:t>During the Exam</a:t>
          </a:r>
          <a:endParaRPr lang="en-US" sz="3000" dirty="0">
            <a:solidFill>
              <a:schemeClr val="tx1"/>
            </a:solidFill>
          </a:endParaRPr>
        </a:p>
      </dgm:t>
    </dgm:pt>
    <dgm:pt modelId="{727468F7-2E30-4B50-AB6E-1554EAE8CAD7}" type="parTrans" cxnId="{0CA1EF43-37A8-46B6-A9C0-AD66EBBCFB4D}">
      <dgm:prSet/>
      <dgm:spPr/>
      <dgm:t>
        <a:bodyPr/>
        <a:lstStyle/>
        <a:p>
          <a:endParaRPr lang="en-US"/>
        </a:p>
      </dgm:t>
    </dgm:pt>
    <dgm:pt modelId="{6A9C9736-F380-42D1-8969-9DC6D294C099}" type="sibTrans" cxnId="{0CA1EF43-37A8-46B6-A9C0-AD66EBBCFB4D}">
      <dgm:prSet/>
      <dgm:spPr/>
      <dgm:t>
        <a:bodyPr/>
        <a:lstStyle/>
        <a:p>
          <a:endParaRPr lang="en-US"/>
        </a:p>
      </dgm:t>
    </dgm:pt>
    <dgm:pt modelId="{76075728-90CE-4438-BBCE-B1C376DCBBB6}">
      <dgm:prSet phldrT="[Text]" custT="1"/>
      <dgm:spPr>
        <a:solidFill>
          <a:schemeClr val="accent1">
            <a:alpha val="90000"/>
          </a:schemeClr>
        </a:solidFill>
      </dgm:spPr>
      <dgm:t>
        <a:bodyPr/>
        <a:lstStyle/>
        <a:p>
          <a:r>
            <a:rPr lang="en-US" sz="1800" dirty="0" smtClean="0">
              <a:solidFill>
                <a:schemeClr val="tx1"/>
              </a:solidFill>
            </a:rPr>
            <a:t>Don’t panic</a:t>
          </a:r>
          <a:endParaRPr lang="en-US" sz="1800" dirty="0">
            <a:solidFill>
              <a:schemeClr val="tx1"/>
            </a:solidFill>
          </a:endParaRPr>
        </a:p>
      </dgm:t>
    </dgm:pt>
    <dgm:pt modelId="{E27D6DD3-EE6B-4813-80E9-859146E3A0FD}" type="parTrans" cxnId="{0382EB9C-E6EA-493F-83F2-40940E8ECD3B}">
      <dgm:prSet/>
      <dgm:spPr/>
      <dgm:t>
        <a:bodyPr/>
        <a:lstStyle/>
        <a:p>
          <a:endParaRPr lang="en-US"/>
        </a:p>
      </dgm:t>
    </dgm:pt>
    <dgm:pt modelId="{EDA2B3B2-3A57-4D96-AD2F-F579AE38C66B}" type="sibTrans" cxnId="{0382EB9C-E6EA-493F-83F2-40940E8ECD3B}">
      <dgm:prSet/>
      <dgm:spPr/>
      <dgm:t>
        <a:bodyPr/>
        <a:lstStyle/>
        <a:p>
          <a:endParaRPr lang="en-US"/>
        </a:p>
      </dgm:t>
    </dgm:pt>
    <dgm:pt modelId="{9EBD0DE0-A2A8-4E5D-97E8-42CE933320AC}">
      <dgm:prSet phldrT="[Text]" custT="1">
        <dgm:style>
          <a:lnRef idx="1">
            <a:schemeClr val="accent2"/>
          </a:lnRef>
          <a:fillRef idx="2">
            <a:schemeClr val="accent2"/>
          </a:fillRef>
          <a:effectRef idx="1">
            <a:schemeClr val="accent2"/>
          </a:effectRef>
          <a:fontRef idx="minor">
            <a:schemeClr val="dk1"/>
          </a:fontRef>
        </dgm:style>
      </dgm:prSet>
      <dgm:spPr>
        <a:solidFill>
          <a:schemeClr val="tx2"/>
        </a:solidFill>
      </dgm:spPr>
      <dgm:t>
        <a:bodyPr/>
        <a:lstStyle/>
        <a:p>
          <a:r>
            <a:rPr lang="en-US" sz="3000" dirty="0" smtClean="0">
              <a:solidFill>
                <a:schemeClr val="tx1"/>
              </a:solidFill>
            </a:rPr>
            <a:t>Tough Question</a:t>
          </a:r>
          <a:endParaRPr lang="en-US" sz="3000" dirty="0">
            <a:solidFill>
              <a:schemeClr val="tx1"/>
            </a:solidFill>
          </a:endParaRPr>
        </a:p>
      </dgm:t>
    </dgm:pt>
    <dgm:pt modelId="{8BDCE542-E00D-4528-A741-F03B6FB69C55}" type="parTrans" cxnId="{ABEAF048-C459-4D60-A084-99C349E7491A}">
      <dgm:prSet/>
      <dgm:spPr/>
      <dgm:t>
        <a:bodyPr/>
        <a:lstStyle/>
        <a:p>
          <a:endParaRPr lang="en-US"/>
        </a:p>
      </dgm:t>
    </dgm:pt>
    <dgm:pt modelId="{61CDB2ED-F496-4C73-9D38-2AC6ED126192}" type="sibTrans" cxnId="{ABEAF048-C459-4D60-A084-99C349E7491A}">
      <dgm:prSet/>
      <dgm:spPr/>
      <dgm:t>
        <a:bodyPr/>
        <a:lstStyle/>
        <a:p>
          <a:endParaRPr lang="en-US"/>
        </a:p>
      </dgm:t>
    </dgm:pt>
    <dgm:pt modelId="{12BAA4C5-9865-4FD7-9517-04E8FCC2582B}">
      <dgm:prSet phldrT="[Text]" custT="1"/>
      <dgm:spPr>
        <a:solidFill>
          <a:schemeClr val="accent1">
            <a:alpha val="90000"/>
          </a:schemeClr>
        </a:solidFill>
      </dgm:spPr>
      <dgm:t>
        <a:bodyPr/>
        <a:lstStyle/>
        <a:p>
          <a:r>
            <a:rPr lang="en-US" sz="1800" dirty="0" smtClean="0">
              <a:solidFill>
                <a:schemeClr val="tx1"/>
              </a:solidFill>
            </a:rPr>
            <a:t>Eliminate wrong answers</a:t>
          </a:r>
          <a:endParaRPr lang="en-US" sz="1800" dirty="0">
            <a:solidFill>
              <a:schemeClr val="tx1"/>
            </a:solidFill>
          </a:endParaRPr>
        </a:p>
      </dgm:t>
    </dgm:pt>
    <dgm:pt modelId="{61C4AC02-20D5-4B5C-B74C-F615A62652B5}" type="parTrans" cxnId="{F8715C84-5C43-4DF6-9AC6-C60EB472352E}">
      <dgm:prSet/>
      <dgm:spPr/>
      <dgm:t>
        <a:bodyPr/>
        <a:lstStyle/>
        <a:p>
          <a:endParaRPr lang="en-US"/>
        </a:p>
      </dgm:t>
    </dgm:pt>
    <dgm:pt modelId="{35C2A6D0-3FB3-46B9-A199-F81EBC8BFE66}" type="sibTrans" cxnId="{F8715C84-5C43-4DF6-9AC6-C60EB472352E}">
      <dgm:prSet/>
      <dgm:spPr/>
      <dgm:t>
        <a:bodyPr/>
        <a:lstStyle/>
        <a:p>
          <a:endParaRPr lang="en-US"/>
        </a:p>
      </dgm:t>
    </dgm:pt>
    <dgm:pt modelId="{15F148F1-C7B0-43F2-8BCA-415B2EF00809}">
      <dgm:prSet phldrT="[Text]" custT="1"/>
      <dgm:spPr>
        <a:solidFill>
          <a:schemeClr val="accent1">
            <a:alpha val="90000"/>
          </a:schemeClr>
        </a:solidFill>
      </dgm:spPr>
      <dgm:t>
        <a:bodyPr/>
        <a:lstStyle/>
        <a:p>
          <a:r>
            <a:rPr lang="en-US" sz="1800" dirty="0" smtClean="0">
              <a:solidFill>
                <a:schemeClr val="tx1"/>
              </a:solidFill>
            </a:rPr>
            <a:t>Set small goals</a:t>
          </a:r>
          <a:endParaRPr lang="en-US" sz="1800" dirty="0">
            <a:solidFill>
              <a:schemeClr val="tx1"/>
            </a:solidFill>
          </a:endParaRPr>
        </a:p>
      </dgm:t>
    </dgm:pt>
    <dgm:pt modelId="{A2660201-F13C-42E0-9B79-6C2EF4488304}" type="parTrans" cxnId="{88C477E4-B1B6-488C-8812-22ADB82BEB6B}">
      <dgm:prSet/>
      <dgm:spPr/>
      <dgm:t>
        <a:bodyPr/>
        <a:lstStyle/>
        <a:p>
          <a:endParaRPr lang="en-US"/>
        </a:p>
      </dgm:t>
    </dgm:pt>
    <dgm:pt modelId="{7342B560-55EA-456B-9132-B9C43B66A315}" type="sibTrans" cxnId="{88C477E4-B1B6-488C-8812-22ADB82BEB6B}">
      <dgm:prSet/>
      <dgm:spPr/>
      <dgm:t>
        <a:bodyPr/>
        <a:lstStyle/>
        <a:p>
          <a:endParaRPr lang="en-US"/>
        </a:p>
      </dgm:t>
    </dgm:pt>
    <dgm:pt modelId="{5D584C00-7C6D-4BF8-ACC0-94138899A6DF}">
      <dgm:prSet phldrT="[Text]" custT="1"/>
      <dgm:spPr>
        <a:solidFill>
          <a:schemeClr val="accent1">
            <a:alpha val="90000"/>
          </a:schemeClr>
        </a:solidFill>
      </dgm:spPr>
      <dgm:t>
        <a:bodyPr/>
        <a:lstStyle/>
        <a:p>
          <a:r>
            <a:rPr lang="en-US" sz="1800" dirty="0" smtClean="0">
              <a:solidFill>
                <a:schemeClr val="tx1"/>
              </a:solidFill>
            </a:rPr>
            <a:t>Sleep well</a:t>
          </a:r>
          <a:endParaRPr lang="en-US" sz="1800" dirty="0">
            <a:solidFill>
              <a:schemeClr val="tx1"/>
            </a:solidFill>
          </a:endParaRPr>
        </a:p>
      </dgm:t>
    </dgm:pt>
    <dgm:pt modelId="{65B89A2F-2283-47FD-B085-AC44BA7B4230}" type="parTrans" cxnId="{D7324F7E-4DC2-4A0E-AA86-8057A35FD5D5}">
      <dgm:prSet/>
      <dgm:spPr/>
      <dgm:t>
        <a:bodyPr/>
        <a:lstStyle/>
        <a:p>
          <a:endParaRPr lang="en-US"/>
        </a:p>
      </dgm:t>
    </dgm:pt>
    <dgm:pt modelId="{92F55275-4E53-49EF-BEA9-13A68FF441A8}" type="sibTrans" cxnId="{D7324F7E-4DC2-4A0E-AA86-8057A35FD5D5}">
      <dgm:prSet/>
      <dgm:spPr/>
      <dgm:t>
        <a:bodyPr/>
        <a:lstStyle/>
        <a:p>
          <a:endParaRPr lang="en-US"/>
        </a:p>
      </dgm:t>
    </dgm:pt>
    <dgm:pt modelId="{4F9B2232-B588-493C-A5CD-AF92B1950AFC}">
      <dgm:prSet phldrT="[Text]" custT="1"/>
      <dgm:spPr>
        <a:solidFill>
          <a:schemeClr val="accent1">
            <a:alpha val="90000"/>
          </a:schemeClr>
        </a:solidFill>
      </dgm:spPr>
      <dgm:t>
        <a:bodyPr/>
        <a:lstStyle/>
        <a:p>
          <a:r>
            <a:rPr lang="en-US" sz="1800" dirty="0" smtClean="0">
              <a:solidFill>
                <a:schemeClr val="tx1"/>
              </a:solidFill>
            </a:rPr>
            <a:t>Keep an eye on time</a:t>
          </a:r>
          <a:endParaRPr lang="en-US" sz="1800" dirty="0">
            <a:solidFill>
              <a:schemeClr val="tx1"/>
            </a:solidFill>
          </a:endParaRPr>
        </a:p>
      </dgm:t>
    </dgm:pt>
    <dgm:pt modelId="{CD945182-50FA-49B1-A493-8455374CAE40}" type="parTrans" cxnId="{6661069B-67F0-447B-8BD9-FB239654CF32}">
      <dgm:prSet/>
      <dgm:spPr/>
      <dgm:t>
        <a:bodyPr/>
        <a:lstStyle/>
        <a:p>
          <a:endParaRPr lang="en-US"/>
        </a:p>
      </dgm:t>
    </dgm:pt>
    <dgm:pt modelId="{D894C2DB-AD9F-442A-A425-245E19576DAC}" type="sibTrans" cxnId="{6661069B-67F0-447B-8BD9-FB239654CF32}">
      <dgm:prSet/>
      <dgm:spPr/>
      <dgm:t>
        <a:bodyPr/>
        <a:lstStyle/>
        <a:p>
          <a:endParaRPr lang="en-US"/>
        </a:p>
      </dgm:t>
    </dgm:pt>
    <dgm:pt modelId="{B5C1800F-5068-49DB-8DE3-B54009ECCBB6}">
      <dgm:prSet phldrT="[Text]" custT="1"/>
      <dgm:spPr>
        <a:solidFill>
          <a:schemeClr val="accent1">
            <a:alpha val="90000"/>
          </a:schemeClr>
        </a:solidFill>
      </dgm:spPr>
      <dgm:t>
        <a:bodyPr/>
        <a:lstStyle/>
        <a:p>
          <a:r>
            <a:rPr lang="en-US" sz="1800" dirty="0" smtClean="0">
              <a:solidFill>
                <a:schemeClr val="tx1"/>
              </a:solidFill>
            </a:rPr>
            <a:t>Don’t spend too long on one question</a:t>
          </a:r>
          <a:endParaRPr lang="en-US" sz="1800" dirty="0">
            <a:solidFill>
              <a:schemeClr val="tx1"/>
            </a:solidFill>
          </a:endParaRPr>
        </a:p>
      </dgm:t>
    </dgm:pt>
    <dgm:pt modelId="{D47C5D24-26EC-41DD-9149-AA95C6C11860}" type="parTrans" cxnId="{40B969DC-4D6E-4144-A431-838532D3BE58}">
      <dgm:prSet/>
      <dgm:spPr/>
      <dgm:t>
        <a:bodyPr/>
        <a:lstStyle/>
        <a:p>
          <a:endParaRPr lang="en-US"/>
        </a:p>
      </dgm:t>
    </dgm:pt>
    <dgm:pt modelId="{E3D43F8D-32CA-4A9E-B79D-D078DD77B50B}" type="sibTrans" cxnId="{40B969DC-4D6E-4144-A431-838532D3BE58}">
      <dgm:prSet/>
      <dgm:spPr/>
      <dgm:t>
        <a:bodyPr/>
        <a:lstStyle/>
        <a:p>
          <a:endParaRPr lang="en-US"/>
        </a:p>
      </dgm:t>
    </dgm:pt>
    <dgm:pt modelId="{464CE02E-6A17-4D11-9D52-8ED1D359C781}">
      <dgm:prSet phldrT="[Text]" custT="1"/>
      <dgm:spPr>
        <a:solidFill>
          <a:schemeClr val="accent1">
            <a:alpha val="90000"/>
          </a:schemeClr>
        </a:solidFill>
      </dgm:spPr>
      <dgm:t>
        <a:bodyPr/>
        <a:lstStyle/>
        <a:p>
          <a:r>
            <a:rPr lang="en-US" sz="1800" dirty="0" smtClean="0">
              <a:solidFill>
                <a:schemeClr val="tx1"/>
              </a:solidFill>
            </a:rPr>
            <a:t>Mark the question for review</a:t>
          </a:r>
          <a:endParaRPr lang="en-US" sz="1800" dirty="0">
            <a:solidFill>
              <a:schemeClr val="tx1"/>
            </a:solidFill>
          </a:endParaRPr>
        </a:p>
      </dgm:t>
    </dgm:pt>
    <dgm:pt modelId="{981333AB-4C01-4A1F-88DF-C4F6D505EE01}" type="parTrans" cxnId="{61459010-234D-4E10-814B-0EEAB857AC96}">
      <dgm:prSet/>
      <dgm:spPr/>
      <dgm:t>
        <a:bodyPr/>
        <a:lstStyle/>
        <a:p>
          <a:endParaRPr lang="en-US"/>
        </a:p>
      </dgm:t>
    </dgm:pt>
    <dgm:pt modelId="{F62E8256-8DA5-4968-A351-F1FFF294CBB2}" type="sibTrans" cxnId="{61459010-234D-4E10-814B-0EEAB857AC96}">
      <dgm:prSet/>
      <dgm:spPr/>
      <dgm:t>
        <a:bodyPr/>
        <a:lstStyle/>
        <a:p>
          <a:endParaRPr lang="en-US"/>
        </a:p>
      </dgm:t>
    </dgm:pt>
    <dgm:pt modelId="{8E7C5F38-2656-4801-9A93-9812BBE508B5}">
      <dgm:prSet phldrT="[Text]" custT="1"/>
      <dgm:spPr>
        <a:solidFill>
          <a:schemeClr val="accent1">
            <a:alpha val="90000"/>
          </a:schemeClr>
        </a:solidFill>
      </dgm:spPr>
      <dgm:t>
        <a:bodyPr/>
        <a:lstStyle/>
        <a:p>
          <a:r>
            <a:rPr lang="en-US" sz="1800" dirty="0" smtClean="0">
              <a:solidFill>
                <a:schemeClr val="tx1"/>
              </a:solidFill>
            </a:rPr>
            <a:t>Guess</a:t>
          </a:r>
          <a:endParaRPr lang="en-US" sz="1800" dirty="0">
            <a:solidFill>
              <a:schemeClr val="tx1"/>
            </a:solidFill>
          </a:endParaRPr>
        </a:p>
      </dgm:t>
    </dgm:pt>
    <dgm:pt modelId="{3DCA9999-014B-4AC8-9802-D3F0F6CA2426}" type="parTrans" cxnId="{4698E37C-B74D-4C01-91BD-89F44ACE439C}">
      <dgm:prSet/>
      <dgm:spPr/>
      <dgm:t>
        <a:bodyPr/>
        <a:lstStyle/>
        <a:p>
          <a:endParaRPr lang="en-US"/>
        </a:p>
      </dgm:t>
    </dgm:pt>
    <dgm:pt modelId="{45FB7C07-FB2C-4C7B-A65E-D41DA1C335EE}" type="sibTrans" cxnId="{4698E37C-B74D-4C01-91BD-89F44ACE439C}">
      <dgm:prSet/>
      <dgm:spPr/>
      <dgm:t>
        <a:bodyPr/>
        <a:lstStyle/>
        <a:p>
          <a:endParaRPr lang="en-US"/>
        </a:p>
      </dgm:t>
    </dgm:pt>
    <dgm:pt modelId="{29C8D385-1280-41DC-B9A5-95604D4EE379}" type="pres">
      <dgm:prSet presAssocID="{90259598-8DBB-4F04-8569-C9CA30F4C5FE}" presName="Name0" presStyleCnt="0">
        <dgm:presLayoutVars>
          <dgm:dir/>
          <dgm:animLvl val="lvl"/>
          <dgm:resizeHandles val="exact"/>
        </dgm:presLayoutVars>
      </dgm:prSet>
      <dgm:spPr/>
      <dgm:t>
        <a:bodyPr/>
        <a:lstStyle/>
        <a:p>
          <a:endParaRPr lang="en-US"/>
        </a:p>
      </dgm:t>
    </dgm:pt>
    <dgm:pt modelId="{A1E8B447-088D-46B2-A543-443C45EEF57D}" type="pres">
      <dgm:prSet presAssocID="{FF1FF991-D02E-42BB-9BB0-255E376110A7}" presName="linNode" presStyleCnt="0"/>
      <dgm:spPr/>
      <dgm:t>
        <a:bodyPr/>
        <a:lstStyle/>
        <a:p>
          <a:endParaRPr lang="en-US"/>
        </a:p>
      </dgm:t>
    </dgm:pt>
    <dgm:pt modelId="{9E02903A-E9DE-4896-8D9D-381823A5245A}" type="pres">
      <dgm:prSet presAssocID="{FF1FF991-D02E-42BB-9BB0-255E376110A7}" presName="parentText" presStyleLbl="node1" presStyleIdx="0" presStyleCnt="3" custLinFactNeighborX="-1055" custLinFactNeighborY="-4255">
        <dgm:presLayoutVars>
          <dgm:chMax val="1"/>
          <dgm:bulletEnabled val="1"/>
        </dgm:presLayoutVars>
      </dgm:prSet>
      <dgm:spPr/>
      <dgm:t>
        <a:bodyPr/>
        <a:lstStyle/>
        <a:p>
          <a:endParaRPr lang="en-US"/>
        </a:p>
      </dgm:t>
    </dgm:pt>
    <dgm:pt modelId="{1EA95888-F9DF-4792-9858-0F5C5E0968EA}" type="pres">
      <dgm:prSet presAssocID="{FF1FF991-D02E-42BB-9BB0-255E376110A7}" presName="descendantText" presStyleLbl="alignAccFollowNode1" presStyleIdx="0" presStyleCnt="3" custScaleY="123850">
        <dgm:presLayoutVars>
          <dgm:bulletEnabled val="1"/>
        </dgm:presLayoutVars>
      </dgm:prSet>
      <dgm:spPr/>
      <dgm:t>
        <a:bodyPr/>
        <a:lstStyle/>
        <a:p>
          <a:endParaRPr lang="en-US"/>
        </a:p>
      </dgm:t>
    </dgm:pt>
    <dgm:pt modelId="{C2E0F3FD-C33C-4699-932F-2E9E989C42A2}" type="pres">
      <dgm:prSet presAssocID="{36660A00-6CDD-4106-AC70-7F4F84F11158}" presName="sp" presStyleCnt="0"/>
      <dgm:spPr/>
      <dgm:t>
        <a:bodyPr/>
        <a:lstStyle/>
        <a:p>
          <a:endParaRPr lang="en-US"/>
        </a:p>
      </dgm:t>
    </dgm:pt>
    <dgm:pt modelId="{A10AB3DC-5525-4FEA-AC45-C3AD90915192}" type="pres">
      <dgm:prSet presAssocID="{83BFA543-1C1E-4719-B1C5-E75265B36AB6}" presName="linNode" presStyleCnt="0"/>
      <dgm:spPr/>
      <dgm:t>
        <a:bodyPr/>
        <a:lstStyle/>
        <a:p>
          <a:endParaRPr lang="en-US"/>
        </a:p>
      </dgm:t>
    </dgm:pt>
    <dgm:pt modelId="{328769E0-268E-47E5-9E79-0A8421EB1429}" type="pres">
      <dgm:prSet presAssocID="{83BFA543-1C1E-4719-B1C5-E75265B36AB6}" presName="parentText" presStyleLbl="node1" presStyleIdx="1" presStyleCnt="3">
        <dgm:presLayoutVars>
          <dgm:chMax val="1"/>
          <dgm:bulletEnabled val="1"/>
        </dgm:presLayoutVars>
      </dgm:prSet>
      <dgm:spPr/>
      <dgm:t>
        <a:bodyPr/>
        <a:lstStyle/>
        <a:p>
          <a:endParaRPr lang="en-US"/>
        </a:p>
      </dgm:t>
    </dgm:pt>
    <dgm:pt modelId="{B1D5D367-33FE-4184-B54E-0E02EB71B054}" type="pres">
      <dgm:prSet presAssocID="{83BFA543-1C1E-4719-B1C5-E75265B36AB6}" presName="descendantText" presStyleLbl="alignAccFollowNode1" presStyleIdx="1" presStyleCnt="3" custScaleY="122919">
        <dgm:presLayoutVars>
          <dgm:bulletEnabled val="1"/>
        </dgm:presLayoutVars>
      </dgm:prSet>
      <dgm:spPr/>
      <dgm:t>
        <a:bodyPr/>
        <a:lstStyle/>
        <a:p>
          <a:endParaRPr lang="en-US"/>
        </a:p>
      </dgm:t>
    </dgm:pt>
    <dgm:pt modelId="{3D5222DA-D863-4E5F-904E-32039EB208E0}" type="pres">
      <dgm:prSet presAssocID="{6A9C9736-F380-42D1-8969-9DC6D294C099}" presName="sp" presStyleCnt="0"/>
      <dgm:spPr/>
      <dgm:t>
        <a:bodyPr/>
        <a:lstStyle/>
        <a:p>
          <a:endParaRPr lang="en-US"/>
        </a:p>
      </dgm:t>
    </dgm:pt>
    <dgm:pt modelId="{948F16DF-AA8B-497E-ADF9-926F7DB86505}" type="pres">
      <dgm:prSet presAssocID="{9EBD0DE0-A2A8-4E5D-97E8-42CE933320AC}" presName="linNode" presStyleCnt="0"/>
      <dgm:spPr/>
      <dgm:t>
        <a:bodyPr/>
        <a:lstStyle/>
        <a:p>
          <a:endParaRPr lang="en-US"/>
        </a:p>
      </dgm:t>
    </dgm:pt>
    <dgm:pt modelId="{7296BBC5-58D0-4145-AA4E-A4CDECE5A1DE}" type="pres">
      <dgm:prSet presAssocID="{9EBD0DE0-A2A8-4E5D-97E8-42CE933320AC}" presName="parentText" presStyleLbl="node1" presStyleIdx="2" presStyleCnt="3" custLinFactNeighborX="-1280" custLinFactNeighborY="-608">
        <dgm:presLayoutVars>
          <dgm:chMax val="1"/>
          <dgm:bulletEnabled val="1"/>
        </dgm:presLayoutVars>
      </dgm:prSet>
      <dgm:spPr/>
      <dgm:t>
        <a:bodyPr/>
        <a:lstStyle/>
        <a:p>
          <a:endParaRPr lang="en-US"/>
        </a:p>
      </dgm:t>
    </dgm:pt>
    <dgm:pt modelId="{7001826B-9053-4B7A-9E0C-4DD49D98378D}" type="pres">
      <dgm:prSet presAssocID="{9EBD0DE0-A2A8-4E5D-97E8-42CE933320AC}" presName="descendantText" presStyleLbl="alignAccFollowNode1" presStyleIdx="2" presStyleCnt="3" custScaleY="125569">
        <dgm:presLayoutVars>
          <dgm:bulletEnabled val="1"/>
        </dgm:presLayoutVars>
      </dgm:prSet>
      <dgm:spPr/>
      <dgm:t>
        <a:bodyPr/>
        <a:lstStyle/>
        <a:p>
          <a:endParaRPr lang="en-US"/>
        </a:p>
      </dgm:t>
    </dgm:pt>
  </dgm:ptLst>
  <dgm:cxnLst>
    <dgm:cxn modelId="{EF10B3E5-82E2-47A9-9B0D-3153B3DA8C7C}" type="presOf" srcId="{FF1FF991-D02E-42BB-9BB0-255E376110A7}" destId="{9E02903A-E9DE-4896-8D9D-381823A5245A}" srcOrd="0" destOrd="0" presId="urn:microsoft.com/office/officeart/2005/8/layout/vList5"/>
    <dgm:cxn modelId="{61459010-234D-4E10-814B-0EEAB857AC96}" srcId="{9EBD0DE0-A2A8-4E5D-97E8-42CE933320AC}" destId="{464CE02E-6A17-4D11-9D52-8ED1D359C781}" srcOrd="1" destOrd="0" parTransId="{981333AB-4C01-4A1F-88DF-C4F6D505EE01}" sibTransId="{F62E8256-8DA5-4968-A351-F1FFF294CBB2}"/>
    <dgm:cxn modelId="{90C607F8-6E52-48D8-9CEB-A11C4C32435D}" type="presOf" srcId="{8E7C5F38-2656-4801-9A93-9812BBE508B5}" destId="{7001826B-9053-4B7A-9E0C-4DD49D98378D}" srcOrd="0" destOrd="2" presId="urn:microsoft.com/office/officeart/2005/8/layout/vList5"/>
    <dgm:cxn modelId="{361399C3-A990-4815-8506-74A3A51BEA19}" type="presOf" srcId="{35B23560-E6A7-4963-ADB1-6C2B9933D071}" destId="{1EA95888-F9DF-4792-9858-0F5C5E0968EA}" srcOrd="0" destOrd="0" presId="urn:microsoft.com/office/officeart/2005/8/layout/vList5"/>
    <dgm:cxn modelId="{F8715C84-5C43-4DF6-9AC6-C60EB472352E}" srcId="{9EBD0DE0-A2A8-4E5D-97E8-42CE933320AC}" destId="{12BAA4C5-9865-4FD7-9517-04E8FCC2582B}" srcOrd="0" destOrd="0" parTransId="{61C4AC02-20D5-4B5C-B74C-F615A62652B5}" sibTransId="{35C2A6D0-3FB3-46B9-A199-F81EBC8BFE66}"/>
    <dgm:cxn modelId="{5BC3C88C-484A-4ECD-AE0E-7165CD90069A}" type="presOf" srcId="{4F9B2232-B588-493C-A5CD-AF92B1950AFC}" destId="{B1D5D367-33FE-4184-B54E-0E02EB71B054}" srcOrd="0" destOrd="1" presId="urn:microsoft.com/office/officeart/2005/8/layout/vList5"/>
    <dgm:cxn modelId="{0CA1EF43-37A8-46B6-A9C0-AD66EBBCFB4D}" srcId="{90259598-8DBB-4F04-8569-C9CA30F4C5FE}" destId="{83BFA543-1C1E-4719-B1C5-E75265B36AB6}" srcOrd="1" destOrd="0" parTransId="{727468F7-2E30-4B50-AB6E-1554EAE8CAD7}" sibTransId="{6A9C9736-F380-42D1-8969-9DC6D294C099}"/>
    <dgm:cxn modelId="{361BBD98-DE57-4E7D-A8F5-D391AE8D5F00}" type="presOf" srcId="{83BFA543-1C1E-4719-B1C5-E75265B36AB6}" destId="{328769E0-268E-47E5-9E79-0A8421EB1429}" srcOrd="0" destOrd="0" presId="urn:microsoft.com/office/officeart/2005/8/layout/vList5"/>
    <dgm:cxn modelId="{85A3FD6E-9410-47B2-85A7-7BB9EA477B76}" srcId="{90259598-8DBB-4F04-8569-C9CA30F4C5FE}" destId="{FF1FF991-D02E-42BB-9BB0-255E376110A7}" srcOrd="0" destOrd="0" parTransId="{FC45CB59-B53D-464D-AAD7-337DDED42A56}" sibTransId="{36660A00-6CDD-4106-AC70-7F4F84F11158}"/>
    <dgm:cxn modelId="{0382EB9C-E6EA-493F-83F2-40940E8ECD3B}" srcId="{83BFA543-1C1E-4719-B1C5-E75265B36AB6}" destId="{76075728-90CE-4438-BBCE-B1C376DCBBB6}" srcOrd="0" destOrd="0" parTransId="{E27D6DD3-EE6B-4813-80E9-859146E3A0FD}" sibTransId="{EDA2B3B2-3A57-4D96-AD2F-F579AE38C66B}"/>
    <dgm:cxn modelId="{A2AC7E36-19FA-4BE8-A52F-66FBC7355CC6}" type="presOf" srcId="{12BAA4C5-9865-4FD7-9517-04E8FCC2582B}" destId="{7001826B-9053-4B7A-9E0C-4DD49D98378D}" srcOrd="0" destOrd="0" presId="urn:microsoft.com/office/officeart/2005/8/layout/vList5"/>
    <dgm:cxn modelId="{414C4920-C025-41AF-8A11-50D3E8238E48}" srcId="{FF1FF991-D02E-42BB-9BB0-255E376110A7}" destId="{35B23560-E6A7-4963-ADB1-6C2B9933D071}" srcOrd="0" destOrd="0" parTransId="{436E7097-62CE-40E8-94C0-CC47EEDE08C4}" sibTransId="{E08DA27D-CEC5-4A6C-86DE-B527CDBF6831}"/>
    <dgm:cxn modelId="{9A53EE0F-6CE0-4A2E-9E10-477018DFCB75}" type="presOf" srcId="{9EBD0DE0-A2A8-4E5D-97E8-42CE933320AC}" destId="{7296BBC5-58D0-4145-AA4E-A4CDECE5A1DE}" srcOrd="0" destOrd="0" presId="urn:microsoft.com/office/officeart/2005/8/layout/vList5"/>
    <dgm:cxn modelId="{6661069B-67F0-447B-8BD9-FB239654CF32}" srcId="{83BFA543-1C1E-4719-B1C5-E75265B36AB6}" destId="{4F9B2232-B588-493C-A5CD-AF92B1950AFC}" srcOrd="1" destOrd="0" parTransId="{CD945182-50FA-49B1-A493-8455374CAE40}" sibTransId="{D894C2DB-AD9F-442A-A425-245E19576DAC}"/>
    <dgm:cxn modelId="{F3652351-56B4-4257-AF9C-CF71937A892E}" type="presOf" srcId="{B5C1800F-5068-49DB-8DE3-B54009ECCBB6}" destId="{B1D5D367-33FE-4184-B54E-0E02EB71B054}" srcOrd="0" destOrd="2" presId="urn:microsoft.com/office/officeart/2005/8/layout/vList5"/>
    <dgm:cxn modelId="{4698E37C-B74D-4C01-91BD-89F44ACE439C}" srcId="{9EBD0DE0-A2A8-4E5D-97E8-42CE933320AC}" destId="{8E7C5F38-2656-4801-9A93-9812BBE508B5}" srcOrd="2" destOrd="0" parTransId="{3DCA9999-014B-4AC8-9802-D3F0F6CA2426}" sibTransId="{45FB7C07-FB2C-4C7B-A65E-D41DA1C335EE}"/>
    <dgm:cxn modelId="{ABEAF048-C459-4D60-A084-99C349E7491A}" srcId="{90259598-8DBB-4F04-8569-C9CA30F4C5FE}" destId="{9EBD0DE0-A2A8-4E5D-97E8-42CE933320AC}" srcOrd="2" destOrd="0" parTransId="{8BDCE542-E00D-4528-A741-F03B6FB69C55}" sibTransId="{61CDB2ED-F496-4C73-9D38-2AC6ED126192}"/>
    <dgm:cxn modelId="{40B969DC-4D6E-4144-A431-838532D3BE58}" srcId="{83BFA543-1C1E-4719-B1C5-E75265B36AB6}" destId="{B5C1800F-5068-49DB-8DE3-B54009ECCBB6}" srcOrd="2" destOrd="0" parTransId="{D47C5D24-26EC-41DD-9149-AA95C6C11860}" sibTransId="{E3D43F8D-32CA-4A9E-B79D-D078DD77B50B}"/>
    <dgm:cxn modelId="{9D1748AE-2B23-41E2-AB99-28C203752684}" type="presOf" srcId="{90259598-8DBB-4F04-8569-C9CA30F4C5FE}" destId="{29C8D385-1280-41DC-B9A5-95604D4EE379}" srcOrd="0" destOrd="0" presId="urn:microsoft.com/office/officeart/2005/8/layout/vList5"/>
    <dgm:cxn modelId="{88C477E4-B1B6-488C-8812-22ADB82BEB6B}" srcId="{FF1FF991-D02E-42BB-9BB0-255E376110A7}" destId="{15F148F1-C7B0-43F2-8BCA-415B2EF00809}" srcOrd="1" destOrd="0" parTransId="{A2660201-F13C-42E0-9B79-6C2EF4488304}" sibTransId="{7342B560-55EA-456B-9132-B9C43B66A315}"/>
    <dgm:cxn modelId="{B6DCF648-4EB2-4420-85FC-BC04222D5113}" type="presOf" srcId="{5D584C00-7C6D-4BF8-ACC0-94138899A6DF}" destId="{1EA95888-F9DF-4792-9858-0F5C5E0968EA}" srcOrd="0" destOrd="2" presId="urn:microsoft.com/office/officeart/2005/8/layout/vList5"/>
    <dgm:cxn modelId="{386811BD-F73F-4854-9BED-BE5A0F2ED161}" type="presOf" srcId="{76075728-90CE-4438-BBCE-B1C376DCBBB6}" destId="{B1D5D367-33FE-4184-B54E-0E02EB71B054}" srcOrd="0" destOrd="0" presId="urn:microsoft.com/office/officeart/2005/8/layout/vList5"/>
    <dgm:cxn modelId="{D7324F7E-4DC2-4A0E-AA86-8057A35FD5D5}" srcId="{FF1FF991-D02E-42BB-9BB0-255E376110A7}" destId="{5D584C00-7C6D-4BF8-ACC0-94138899A6DF}" srcOrd="2" destOrd="0" parTransId="{65B89A2F-2283-47FD-B085-AC44BA7B4230}" sibTransId="{92F55275-4E53-49EF-BEA9-13A68FF441A8}"/>
    <dgm:cxn modelId="{63547657-2AFA-4D64-8345-174039C3A960}" type="presOf" srcId="{464CE02E-6A17-4D11-9D52-8ED1D359C781}" destId="{7001826B-9053-4B7A-9E0C-4DD49D98378D}" srcOrd="0" destOrd="1" presId="urn:microsoft.com/office/officeart/2005/8/layout/vList5"/>
    <dgm:cxn modelId="{93532CC7-7AB1-4125-96C2-BCFF858CA7BE}" type="presOf" srcId="{15F148F1-C7B0-43F2-8BCA-415B2EF00809}" destId="{1EA95888-F9DF-4792-9858-0F5C5E0968EA}" srcOrd="0" destOrd="1" presId="urn:microsoft.com/office/officeart/2005/8/layout/vList5"/>
    <dgm:cxn modelId="{A3421B22-3172-4BB8-ABE5-48B8A370D1C0}" type="presParOf" srcId="{29C8D385-1280-41DC-B9A5-95604D4EE379}" destId="{A1E8B447-088D-46B2-A543-443C45EEF57D}" srcOrd="0" destOrd="0" presId="urn:microsoft.com/office/officeart/2005/8/layout/vList5"/>
    <dgm:cxn modelId="{67CBBF6F-3AF9-4460-9C82-7C1EF982CA01}" type="presParOf" srcId="{A1E8B447-088D-46B2-A543-443C45EEF57D}" destId="{9E02903A-E9DE-4896-8D9D-381823A5245A}" srcOrd="0" destOrd="0" presId="urn:microsoft.com/office/officeart/2005/8/layout/vList5"/>
    <dgm:cxn modelId="{FF60076D-9FB2-4499-B9F8-12384CFA4294}" type="presParOf" srcId="{A1E8B447-088D-46B2-A543-443C45EEF57D}" destId="{1EA95888-F9DF-4792-9858-0F5C5E0968EA}" srcOrd="1" destOrd="0" presId="urn:microsoft.com/office/officeart/2005/8/layout/vList5"/>
    <dgm:cxn modelId="{7C1B7674-778F-40D9-9B3D-672501759CBA}" type="presParOf" srcId="{29C8D385-1280-41DC-B9A5-95604D4EE379}" destId="{C2E0F3FD-C33C-4699-932F-2E9E989C42A2}" srcOrd="1" destOrd="0" presId="urn:microsoft.com/office/officeart/2005/8/layout/vList5"/>
    <dgm:cxn modelId="{E7017414-FFC1-46F7-BCB9-89EFA7BCCAA3}" type="presParOf" srcId="{29C8D385-1280-41DC-B9A5-95604D4EE379}" destId="{A10AB3DC-5525-4FEA-AC45-C3AD90915192}" srcOrd="2" destOrd="0" presId="urn:microsoft.com/office/officeart/2005/8/layout/vList5"/>
    <dgm:cxn modelId="{E1BB33FA-F8B5-44D0-8ED5-EAF7005957A7}" type="presParOf" srcId="{A10AB3DC-5525-4FEA-AC45-C3AD90915192}" destId="{328769E0-268E-47E5-9E79-0A8421EB1429}" srcOrd="0" destOrd="0" presId="urn:microsoft.com/office/officeart/2005/8/layout/vList5"/>
    <dgm:cxn modelId="{15B57577-D596-4996-8304-8271F490A672}" type="presParOf" srcId="{A10AB3DC-5525-4FEA-AC45-C3AD90915192}" destId="{B1D5D367-33FE-4184-B54E-0E02EB71B054}" srcOrd="1" destOrd="0" presId="urn:microsoft.com/office/officeart/2005/8/layout/vList5"/>
    <dgm:cxn modelId="{85518344-9E48-404B-833B-93C37F84E2C8}" type="presParOf" srcId="{29C8D385-1280-41DC-B9A5-95604D4EE379}" destId="{3D5222DA-D863-4E5F-904E-32039EB208E0}" srcOrd="3" destOrd="0" presId="urn:microsoft.com/office/officeart/2005/8/layout/vList5"/>
    <dgm:cxn modelId="{044D9CAA-BC33-4B41-8844-C2B3085626BF}" type="presParOf" srcId="{29C8D385-1280-41DC-B9A5-95604D4EE379}" destId="{948F16DF-AA8B-497E-ADF9-926F7DB86505}" srcOrd="4" destOrd="0" presId="urn:microsoft.com/office/officeart/2005/8/layout/vList5"/>
    <dgm:cxn modelId="{D25AA979-2395-4EFF-B9E0-B58070F648A9}" type="presParOf" srcId="{948F16DF-AA8B-497E-ADF9-926F7DB86505}" destId="{7296BBC5-58D0-4145-AA4E-A4CDECE5A1DE}" srcOrd="0" destOrd="0" presId="urn:microsoft.com/office/officeart/2005/8/layout/vList5"/>
    <dgm:cxn modelId="{CE6519B3-A0F9-4EA0-B024-EA92313E5343}" type="presParOf" srcId="{948F16DF-AA8B-497E-ADF9-926F7DB86505}" destId="{7001826B-9053-4B7A-9E0C-4DD49D9837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5/15/2014</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5/15/2014</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54988308-DA46-4504-956E-21F7DECBE5F6}" type="datetime1">
              <a:rPr lang="en-US" smtClean="0"/>
              <a:t>5/15/2014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7656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37719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73</a:t>
            </a:fld>
            <a:endParaRPr lang="en-US" dirty="0"/>
          </a:p>
        </p:txBody>
      </p:sp>
    </p:spTree>
    <p:extLst>
      <p:ext uri="{BB962C8B-B14F-4D97-AF65-F5344CB8AC3E}">
        <p14:creationId xmlns:p14="http://schemas.microsoft.com/office/powerpoint/2010/main" val="2270186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0086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F2B0B1F7-F7BF-4EE0-9E79-FF1625CF31E5}" type="datetime1">
              <a:rPr lang="en-US" smtClean="0">
                <a:solidFill>
                  <a:prstClr val="black"/>
                </a:solidFill>
              </a:rPr>
              <a:pPr/>
              <a:t>5/15/2014</a:t>
            </a:fld>
            <a:endParaRPr lang="en-US" dirty="0">
              <a:solidFill>
                <a:prstClr val="black"/>
              </a:solidFill>
            </a:endParaRPr>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
        <p:nvSpPr>
          <p:cNvPr id="15" name="Header Placeholder 14"/>
          <p:cNvSpPr>
            <a:spLocks noGrp="1"/>
          </p:cNvSpPr>
          <p:nvPr>
            <p:ph type="hdr" sz="quarter" idx="13"/>
          </p:nvPr>
        </p:nvSpPr>
        <p:spPr/>
        <p:txBody>
          <a:bodyPr/>
          <a:lstStyle/>
          <a:p>
            <a:r>
              <a:rPr lang="en-US" smtClean="0">
                <a:solidFill>
                  <a:prstClr val="black"/>
                </a:solidFill>
              </a:rPr>
              <a:t>TechReady12</a:t>
            </a:r>
            <a:endParaRPr lang="en-US" dirty="0">
              <a:solidFill>
                <a:prstClr val="black"/>
              </a:solidFill>
            </a:endParaRPr>
          </a:p>
        </p:txBody>
      </p:sp>
    </p:spTree>
    <p:extLst>
      <p:ext uri="{BB962C8B-B14F-4D97-AF65-F5344CB8AC3E}">
        <p14:creationId xmlns:p14="http://schemas.microsoft.com/office/powerpoint/2010/main" val="182564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buNone/>
            </a:pPr>
            <a:endParaRPr lang="en-US" sz="120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5/15/2014</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5/15/2014 4:00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219896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buNone/>
            </a:pPr>
            <a:endParaRPr lang="en-US" sz="1200" dirty="0" smtClean="0"/>
          </a:p>
        </p:txBody>
      </p:sp>
      <p:sp>
        <p:nvSpPr>
          <p:cNvPr id="4" name="Header Placeholder 3"/>
          <p:cNvSpPr>
            <a:spLocks noGrp="1"/>
          </p:cNvSpPr>
          <p:nvPr>
            <p:ph type="hdr" sz="quarter" idx="10"/>
          </p:nvPr>
        </p:nvSpPr>
        <p:spPr/>
        <p:txBody>
          <a:bodyPr/>
          <a:lstStyle/>
          <a:p>
            <a:r>
              <a:rPr lang="en-US" smtClean="0">
                <a:solidFill>
                  <a:prstClr val="black">
                    <a:alpha val="99000"/>
                  </a:prstClr>
                </a:solidFill>
              </a:rPr>
              <a:t>TechReady12</a:t>
            </a:r>
            <a:endParaRPr lang="en-US" dirty="0">
              <a:solidFill>
                <a:prstClr val="black">
                  <a:alpha val="99000"/>
                </a:prstClr>
              </a:solidFill>
            </a:endParaRPr>
          </a:p>
        </p:txBody>
      </p:sp>
      <p:sp>
        <p:nvSpPr>
          <p:cNvPr id="5" name="Date Placeholder 4"/>
          <p:cNvSpPr>
            <a:spLocks noGrp="1"/>
          </p:cNvSpPr>
          <p:nvPr>
            <p:ph type="dt" idx="11"/>
          </p:nvPr>
        </p:nvSpPr>
        <p:spPr/>
        <p:txBody>
          <a:bodyPr/>
          <a:lstStyle/>
          <a:p>
            <a:fld id="{70B10680-0FF9-4EED-863E-730C980F8893}" type="datetime1">
              <a:rPr lang="en-US" smtClean="0">
                <a:solidFill>
                  <a:prstClr val="black">
                    <a:alpha val="99000"/>
                  </a:prstClr>
                </a:solidFill>
              </a:rPr>
              <a:pPr/>
              <a:t>5/15/2014</a:t>
            </a:fld>
            <a:endParaRPr lang="en-US" dirty="0">
              <a:solidFill>
                <a:prstClr val="black">
                  <a:alpha val="99000"/>
                </a:prstClr>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alpha val="99000"/>
                  </a:prstClr>
                </a:solidFill>
              </a:rPr>
              <a:pPr/>
              <a:t>20</a:t>
            </a:fld>
            <a:endParaRPr lang="en-US" dirty="0">
              <a:solidFill>
                <a:prstClr val="black">
                  <a:alpha val="99000"/>
                </a:prstClr>
              </a:solidFill>
            </a:endParaRPr>
          </a:p>
        </p:txBody>
      </p:sp>
    </p:spTree>
    <p:extLst>
      <p:ext uri="{BB962C8B-B14F-4D97-AF65-F5344CB8AC3E}">
        <p14:creationId xmlns:p14="http://schemas.microsoft.com/office/powerpoint/2010/main" val="1512262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F2B0B1F7-F7BF-4EE0-9E79-FF1625CF31E5}" type="datetime1">
              <a:rPr lang="en-US" smtClean="0"/>
              <a:pPr/>
              <a:t>5/15/2014</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68</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extLst>
      <p:ext uri="{BB962C8B-B14F-4D97-AF65-F5344CB8AC3E}">
        <p14:creationId xmlns:p14="http://schemas.microsoft.com/office/powerpoint/2010/main" val="410990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BE990078-301B-4B3D-B150-7A9B2F42D28C}" type="datetime1">
              <a:rPr lang="en-US" smtClean="0"/>
              <a:t>5/15/2014</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69</a:t>
            </a:fld>
            <a:endParaRPr lang="en-US" dirty="0"/>
          </a:p>
        </p:txBody>
      </p:sp>
    </p:spTree>
    <p:extLst>
      <p:ext uri="{BB962C8B-B14F-4D97-AF65-F5344CB8AC3E}">
        <p14:creationId xmlns:p14="http://schemas.microsoft.com/office/powerpoint/2010/main" val="107882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06721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5/15/2014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1538114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4.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6.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7.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49206" y="6063380"/>
            <a:ext cx="1522007" cy="324553"/>
          </a:xfrm>
          <a:prstGeom prst="rect">
            <a:avLst/>
          </a:prstGeom>
        </p:spPr>
      </p:pic>
      <p:sp>
        <p:nvSpPr>
          <p:cNvPr id="3" name="Rectangle 2"/>
          <p:cNvSpPr/>
          <p:nvPr/>
        </p:nvSpPr>
        <p:spPr bwMode="gray">
          <a:xfrm>
            <a:off x="1060493" y="2575465"/>
            <a:ext cx="8056760" cy="667558"/>
          </a:xfrm>
          <a:prstGeom prst="rect">
            <a:avLst/>
          </a:prstGeom>
          <a:solidFill>
            <a:srgbClr val="22BDE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chemeClr val="tx1">
                      <a:lumMod val="50000"/>
                    </a:schemeClr>
                  </a:gs>
                  <a:gs pos="100000">
                    <a:schemeClr val="tx1">
                      <a:lumMod val="50000"/>
                    </a:schemeClr>
                  </a:gs>
                </a:gsLst>
                <a:lin ang="5400000" scaled="0"/>
              </a:gradFill>
            </a:endParaRPr>
          </a:p>
        </p:txBody>
      </p:sp>
      <p:sp>
        <p:nvSpPr>
          <p:cNvPr id="4" name="Rectangle 3"/>
          <p:cNvSpPr/>
          <p:nvPr/>
        </p:nvSpPr>
        <p:spPr bwMode="gray">
          <a:xfrm>
            <a:off x="0" y="2839081"/>
            <a:ext cx="7910383" cy="661643"/>
          </a:xfrm>
          <a:prstGeom prst="rect">
            <a:avLst/>
          </a:prstGeom>
          <a:solidFill>
            <a:srgbClr val="22BDE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chemeClr val="tx1">
                      <a:lumMod val="50000"/>
                    </a:schemeClr>
                  </a:gs>
                  <a:gs pos="100000">
                    <a:schemeClr val="tx1">
                      <a:lumMod val="50000"/>
                    </a:schemeClr>
                  </a:gs>
                </a:gsLst>
                <a:lin ang="5400000" scaled="0"/>
              </a:gradFill>
            </a:endParaRPr>
          </a:p>
        </p:txBody>
      </p:sp>
      <p:sp>
        <p:nvSpPr>
          <p:cNvPr id="5" name="Rectangle 4"/>
          <p:cNvSpPr/>
          <p:nvPr/>
        </p:nvSpPr>
        <p:spPr bwMode="gray">
          <a:xfrm>
            <a:off x="269169" y="3429001"/>
            <a:ext cx="8028069" cy="661643"/>
          </a:xfrm>
          <a:prstGeom prst="rect">
            <a:avLst/>
          </a:prstGeom>
          <a:solidFill>
            <a:srgbClr val="22BDE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chemeClr val="tx1">
                      <a:lumMod val="50000"/>
                    </a:schemeClr>
                  </a:gs>
                  <a:gs pos="100000">
                    <a:schemeClr val="tx1">
                      <a:lumMod val="50000"/>
                    </a:schemeClr>
                  </a:gs>
                </a:gsLst>
                <a:lin ang="5400000" scaled="0"/>
              </a:gra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27" y="2947661"/>
            <a:ext cx="3835707" cy="714254"/>
          </a:xfrm>
          <a:prstGeom prst="rect">
            <a:avLst/>
          </a:prstGeom>
        </p:spPr>
      </p:pic>
    </p:spTree>
    <p:extLst>
      <p:ext uri="{BB962C8B-B14F-4D97-AF65-F5344CB8AC3E}">
        <p14:creationId xmlns:p14="http://schemas.microsoft.com/office/powerpoint/2010/main" val="3819971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50"/>
                                        <p:tgtEl>
                                          <p:spTgt spid="12"/>
                                        </p:tgtEl>
                                      </p:cBhvr>
                                    </p:animEffect>
                                  </p:childTnLst>
                                </p:cTn>
                              </p:par>
                              <p:par>
                                <p:cTn id="20" presetID="63" presetClass="path" presetSubtype="0" decel="100000" fill="hold" nodeType="withEffect">
                                  <p:stCondLst>
                                    <p:cond delay="580"/>
                                  </p:stCondLst>
                                  <p:childTnLst>
                                    <p:animMotion origin="layout" path="M -0.02412 8.57921E-7 L -4.48813E-6 8.57921E-7 " pathEditMode="relative" rAng="0" ptsTypes="AA">
                                      <p:cBhvr>
                                        <p:cTn id="21" dur="500" fill="hold"/>
                                        <p:tgtEl>
                                          <p:spTgt spid="12"/>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62148" y="474236"/>
            <a:ext cx="1775047" cy="380393"/>
          </a:xfrm>
          <a:prstGeom prst="rect">
            <a:avLst/>
          </a:prstGeom>
        </p:spPr>
      </p:pic>
      <p:pic>
        <p:nvPicPr>
          <p:cNvPr id="6"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7812" y="440042"/>
            <a:ext cx="2906279" cy="1257969"/>
          </a:xfrm>
          <a:prstGeom prst="rect">
            <a:avLst/>
          </a:prstGeom>
        </p:spPr>
      </p:pic>
    </p:spTree>
    <p:extLst>
      <p:ext uri="{BB962C8B-B14F-4D97-AF65-F5344CB8AC3E}">
        <p14:creationId xmlns:p14="http://schemas.microsoft.com/office/powerpoint/2010/main" val="268964032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4002136"/>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6949" y="1187622"/>
            <a:ext cx="11652805" cy="899665"/>
          </a:xfrm>
        </p:spPr>
        <p:txBody>
          <a:bodyPr/>
          <a:lstStyle>
            <a:lvl1pPr>
              <a:defRPr sz="7056" baseline="0"/>
            </a:lvl1pPr>
          </a:lstStyle>
          <a:p>
            <a:r>
              <a:rPr lang="en-US" smtClean="0"/>
              <a:t>Click to edit Master title style</a:t>
            </a:r>
            <a:endParaRPr lang="en-US" dirty="0"/>
          </a:p>
        </p:txBody>
      </p:sp>
    </p:spTree>
    <p:extLst>
      <p:ext uri="{BB962C8B-B14F-4D97-AF65-F5344CB8AC3E}">
        <p14:creationId xmlns:p14="http://schemas.microsoft.com/office/powerpoint/2010/main" val="728500545"/>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145" y="2084173"/>
            <a:ext cx="8056131" cy="1793104"/>
          </a:xfrm>
        </p:spPr>
        <p:txBody>
          <a:bodyPr/>
          <a:lstStyle>
            <a:lvl1pPr>
              <a:defRPr sz="5880" baseline="0"/>
            </a:lvl1pPr>
          </a:lstStyle>
          <a:p>
            <a:r>
              <a:rPr lang="en-US" smtClean="0"/>
              <a:t>Click to edit Master title style</a:t>
            </a:r>
            <a:endParaRPr lang="en-US" dirty="0"/>
          </a:p>
        </p:txBody>
      </p:sp>
    </p:spTree>
    <p:extLst>
      <p:ext uri="{BB962C8B-B14F-4D97-AF65-F5344CB8AC3E}">
        <p14:creationId xmlns:p14="http://schemas.microsoft.com/office/powerpoint/2010/main" val="3627608592"/>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145" y="2084173"/>
            <a:ext cx="8056131" cy="1793104"/>
          </a:xfrm>
        </p:spPr>
        <p:txBody>
          <a:bodyPr/>
          <a:lstStyle>
            <a:lvl1pPr>
              <a:defRPr sz="5880" baseline="0"/>
            </a:lvl1pPr>
          </a:lstStyle>
          <a:p>
            <a:r>
              <a:rPr lang="en-US" smtClean="0"/>
              <a:t>Click to edit Master title style</a:t>
            </a:r>
            <a:endParaRPr lang="en-US" dirty="0"/>
          </a:p>
        </p:txBody>
      </p:sp>
    </p:spTree>
    <p:extLst>
      <p:ext uri="{BB962C8B-B14F-4D97-AF65-F5344CB8AC3E}">
        <p14:creationId xmlns:p14="http://schemas.microsoft.com/office/powerpoint/2010/main" val="986209074"/>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361" y="1178350"/>
            <a:ext cx="9858104" cy="899665"/>
          </a:xfrm>
        </p:spPr>
        <p:txBody>
          <a:bodyPr/>
          <a:lstStyle>
            <a:lvl1pPr marL="228697" indent="-228697">
              <a:defRPr sz="588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6318" y="5025984"/>
            <a:ext cx="5377148" cy="1050156"/>
          </a:xfrm>
        </p:spPr>
        <p:txBody>
          <a:bodyPr/>
          <a:lstStyle>
            <a:lvl1pPr marL="0" indent="0">
              <a:spcBef>
                <a:spcPts val="0"/>
              </a:spcBef>
              <a:buNone/>
              <a:defRPr sz="3136"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270025647"/>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361" y="2084174"/>
            <a:ext cx="9858104" cy="899665"/>
          </a:xfrm>
        </p:spPr>
        <p:txBody>
          <a:bodyPr/>
          <a:lstStyle>
            <a:lvl1pPr marL="276925" indent="-276925">
              <a:tabLst>
                <a:tab pos="276925" algn="l"/>
              </a:tabLst>
              <a:defRPr sz="588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6318" y="4773813"/>
            <a:ext cx="5377148" cy="1050156"/>
          </a:xfrm>
        </p:spPr>
        <p:txBody>
          <a:bodyPr/>
          <a:lstStyle>
            <a:lvl1pPr marL="0" indent="0">
              <a:spcBef>
                <a:spcPts val="0"/>
              </a:spcBef>
              <a:buNone/>
              <a:defRPr sz="3136"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654922763"/>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6949" y="2383023"/>
            <a:ext cx="11650488" cy="914360"/>
          </a:xfrm>
        </p:spPr>
        <p:txBody>
          <a:bodyPr/>
          <a:lstStyle>
            <a:lvl1pPr marL="0" indent="0">
              <a:buNone/>
              <a:defRPr sz="5292">
                <a:gradFill>
                  <a:gsLst>
                    <a:gs pos="3333">
                      <a:schemeClr val="tx1"/>
                    </a:gs>
                    <a:gs pos="39000">
                      <a:schemeClr val="tx1"/>
                    </a:gs>
                  </a:gsLst>
                  <a:lin ang="5400000" scaled="0"/>
                </a:gradFill>
              </a:defRPr>
            </a:lvl1pPr>
            <a:lvl2pPr marL="0" indent="0">
              <a:buFontTx/>
              <a:buNone/>
              <a:defRPr sz="1960"/>
            </a:lvl2pPr>
            <a:lvl3pPr marL="224030" indent="0">
              <a:buNone/>
              <a:defRPr/>
            </a:lvl3pPr>
            <a:lvl4pPr marL="448059" indent="0">
              <a:buNone/>
              <a:defRPr/>
            </a:lvl4pPr>
            <a:lvl5pPr marL="672088" indent="0">
              <a:buNone/>
              <a:defRPr/>
            </a:lvl5pPr>
          </a:lstStyle>
          <a:p>
            <a:pPr lvl="0"/>
            <a:r>
              <a:rPr lang="en-US" smtClean="0"/>
              <a:t>Click to edit Master text styles</a:t>
            </a:r>
          </a:p>
        </p:txBody>
      </p:sp>
      <p:sp>
        <p:nvSpPr>
          <p:cNvPr id="4" name="Title 1"/>
          <p:cNvSpPr>
            <a:spLocks noGrp="1"/>
          </p:cNvSpPr>
          <p:nvPr>
            <p:ph type="title"/>
          </p:nvPr>
        </p:nvSpPr>
        <p:spPr>
          <a:xfrm>
            <a:off x="276949" y="1187622"/>
            <a:ext cx="11652805" cy="899665"/>
          </a:xfrm>
        </p:spPr>
        <p:txBody>
          <a:bodyPr/>
          <a:lstStyle>
            <a:lvl1pPr>
              <a:defRPr sz="7056"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183923140"/>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095968" y="0"/>
            <a:ext cx="6092857" cy="6856100"/>
          </a:xfrm>
          <a:blipFill>
            <a:blip r:embed="rId2"/>
            <a:stretch>
              <a:fillRect/>
            </a:stretch>
          </a:blipFill>
        </p:spPr>
        <p:txBody>
          <a:bodyPr tIns="548640" anchor="ctr" anchorCtr="0">
            <a:noAutofit/>
          </a:bodyPr>
          <a:lstStyle>
            <a:lvl1pPr marL="336044" marR="0" indent="-336044" algn="ctr" defTabSz="914093" rtl="0" eaLnBrk="1" fontAlgn="auto" latinLnBrk="0" hangingPunct="1">
              <a:lnSpc>
                <a:spcPct val="90000"/>
              </a:lnSpc>
              <a:spcBef>
                <a:spcPct val="20000"/>
              </a:spcBef>
              <a:spcAft>
                <a:spcPts val="0"/>
              </a:spcAft>
              <a:buClr>
                <a:schemeClr val="tx1"/>
              </a:buClr>
              <a:buSzPct val="100000"/>
              <a:buFontTx/>
              <a:buBlip>
                <a:blip r:embed="rId3"/>
              </a:buBlip>
              <a:tabLst/>
              <a:defRPr lang="en-US" sz="2352"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69171" y="2095971"/>
            <a:ext cx="5377148" cy="2677859"/>
          </a:xfrm>
          <a:noFill/>
        </p:spPr>
        <p:txBody>
          <a:bodyPr vert="horz" wrap="square" lIns="146304" tIns="91440" rIns="146304" bIns="91440" rtlCol="0" anchor="t" anchorCtr="0">
            <a:noAutofit/>
          </a:bodyPr>
          <a:lstStyle>
            <a:lvl1pPr>
              <a:defRPr lang="en-US" sz="5880" spc="-98"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0771" y="4773830"/>
            <a:ext cx="5375815" cy="896551"/>
          </a:xfrm>
        </p:spPr>
        <p:txBody>
          <a:bodyPr tIns="109728" bIns="109728">
            <a:noAutofit/>
          </a:bodyPr>
          <a:lstStyle>
            <a:lvl1pPr marL="0" indent="0">
              <a:spcBef>
                <a:spcPts val="0"/>
              </a:spcBef>
              <a:buNone/>
              <a:defRPr sz="3136">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464667" y="440043"/>
            <a:ext cx="2906279" cy="1257969"/>
          </a:xfrm>
          <a:prstGeom prst="rect">
            <a:avLst/>
          </a:prstGeom>
        </p:spPr>
      </p:pic>
      <p:pic>
        <p:nvPicPr>
          <p:cNvPr id="10" name="MS logo whit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448096" y="6061767"/>
            <a:ext cx="1522008" cy="326167"/>
          </a:xfrm>
          <a:prstGeom prst="rect">
            <a:avLst/>
          </a:prstGeom>
        </p:spPr>
      </p:pic>
    </p:spTree>
    <p:extLst>
      <p:ext uri="{BB962C8B-B14F-4D97-AF65-F5344CB8AC3E}">
        <p14:creationId xmlns:p14="http://schemas.microsoft.com/office/powerpoint/2010/main" val="4065322912"/>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471615"/>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61787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1008"/>
            <a:ext cx="12188824" cy="6855984"/>
          </a:xfrm>
          <a:prstGeom prst="rect">
            <a:avLst/>
          </a:prstGeom>
        </p:spPr>
      </p:pic>
      <p:sp>
        <p:nvSpPr>
          <p:cNvPr id="14" name="Dark gradation bottom"/>
          <p:cNvSpPr/>
          <p:nvPr/>
        </p:nvSpPr>
        <p:spPr bwMode="gray">
          <a:xfrm flipV="1">
            <a:off x="0" y="-3"/>
            <a:ext cx="12198903" cy="6858000"/>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1" y="-1007"/>
            <a:ext cx="12198902" cy="6858000"/>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69169" y="2084172"/>
            <a:ext cx="6273340"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13" y="2084171"/>
            <a:ext cx="6274896" cy="2062069"/>
          </a:xfrm>
          <a:noFill/>
        </p:spPr>
        <p:txBody>
          <a:bodyPr vert="horz" wrap="square" lIns="146304" tIns="91440" rIns="146304" bIns="91440" rtlCol="0" anchor="t" anchorCtr="0">
            <a:noAutofit/>
          </a:bodyPr>
          <a:lstStyle>
            <a:lvl1pPr>
              <a:defRPr lang="en-US" sz="5881" spc="-98"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69169" y="4146242"/>
            <a:ext cx="6273340" cy="1524136"/>
          </a:xfrm>
        </p:spPr>
        <p:txBody>
          <a:bodyPr tIns="109728" bIns="109728">
            <a:noAutofit/>
          </a:bodyPr>
          <a:lstStyle>
            <a:lvl1pPr marL="0" indent="0">
              <a:spcBef>
                <a:spcPts val="0"/>
              </a:spcBef>
              <a:buNone/>
              <a:defRPr sz="3136">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49206" y="6061766"/>
            <a:ext cx="1522007" cy="326167"/>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67" y="440042"/>
            <a:ext cx="2906279" cy="1257969"/>
          </a:xfrm>
          <a:prstGeom prst="rect">
            <a:avLst/>
          </a:prstGeom>
        </p:spPr>
      </p:pic>
    </p:spTree>
    <p:extLst>
      <p:ext uri="{BB962C8B-B14F-4D97-AF65-F5344CB8AC3E}">
        <p14:creationId xmlns:p14="http://schemas.microsoft.com/office/powerpoint/2010/main" val="3983814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838456"/>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090487"/>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828" fontAlgn="base">
              <a:spcBef>
                <a:spcPct val="0"/>
              </a:spcBef>
              <a:spcAft>
                <a:spcPct val="0"/>
              </a:spcAft>
            </a:pPr>
            <a:endParaRPr lang="en-US" sz="176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69" y="1192416"/>
            <a:ext cx="11650487" cy="2089751"/>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2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1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27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9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9285664"/>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8"/>
            <a:ext cx="11650488" cy="2396047"/>
          </a:xfrm>
          <a:prstGeom prst="rect">
            <a:avLst/>
          </a:prstGeom>
        </p:spPr>
        <p:txBody>
          <a:bodyPr/>
          <a:lstStyle>
            <a:lvl1pPr marL="284705" indent="-284705">
              <a:buClr>
                <a:schemeClr val="tx1"/>
              </a:buClr>
              <a:buSzPct val="90000"/>
              <a:buFont typeface="Wingdings" panose="05000000000000000000" pitchFamily="2" charset="2"/>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73" indent="-275370">
              <a:buClr>
                <a:schemeClr val="tx1"/>
              </a:buClr>
              <a:buSzPct val="90000"/>
              <a:buFont typeface="Wingdings" panose="05000000000000000000" pitchFamily="2" charset="2"/>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77" indent="-284705">
              <a:buClr>
                <a:schemeClr val="tx1"/>
              </a:buClr>
              <a:buSzPct val="90000"/>
              <a:buFont typeface="Wingdings" panose="05000000000000000000" pitchFamily="2" charset="2"/>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807" indent="-224030">
              <a:buClr>
                <a:schemeClr val="tx1"/>
              </a:buClr>
              <a:buSzPct val="90000"/>
              <a:buFont typeface="Wingdings" panose="05000000000000000000" pitchFamily="2" charset="2"/>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837" indent="-224030">
              <a:buClr>
                <a:schemeClr val="tx1"/>
              </a:buClr>
              <a:buSzPct val="90000"/>
              <a:buFont typeface="Wingdings" panose="05000000000000000000" pitchFamily="2" charset="2"/>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88826"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881691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8"/>
            <a:ext cx="11650488" cy="2396047"/>
          </a:xfrm>
          <a:prstGeom prst="rect">
            <a:avLst/>
          </a:prstGeom>
        </p:spPr>
        <p:txBody>
          <a:bodyPr/>
          <a:lstStyle>
            <a:lvl1pPr marL="284705" indent="-284705">
              <a:buClr>
                <a:schemeClr val="tx1"/>
              </a:buClr>
              <a:buSzPct val="90000"/>
              <a:buFont typeface="Wingdings" panose="05000000000000000000" pitchFamily="2" charset="2"/>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73" indent="-275370">
              <a:buClr>
                <a:schemeClr val="tx1"/>
              </a:buClr>
              <a:buSzPct val="90000"/>
              <a:buFont typeface="Wingdings" panose="05000000000000000000" pitchFamily="2" charset="2"/>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77" indent="-284705">
              <a:buClr>
                <a:schemeClr val="tx1"/>
              </a:buClr>
              <a:buSzPct val="90000"/>
              <a:buFont typeface="Wingdings" panose="05000000000000000000" pitchFamily="2" charset="2"/>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807" indent="-224030">
              <a:buClr>
                <a:schemeClr val="tx1"/>
              </a:buClr>
              <a:buSzPct val="90000"/>
              <a:buFont typeface="Wingdings" panose="05000000000000000000" pitchFamily="2" charset="2"/>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837" indent="-224030">
              <a:buClr>
                <a:schemeClr val="tx1"/>
              </a:buClr>
              <a:buSzPct val="90000"/>
              <a:buFont typeface="Wingdings" panose="05000000000000000000" pitchFamily="2" charset="2"/>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1269616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7553412"/>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Title Slide 8">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ltGray">
          <a:xfrm>
            <a:off x="269170" y="1187620"/>
            <a:ext cx="7169531" cy="1793108"/>
          </a:xfrm>
          <a:noFill/>
        </p:spPr>
        <p:txBody>
          <a:bodyPr lIns="146304" tIns="91440" rIns="146304" bIns="91440" anchor="t" anchorCtr="0"/>
          <a:lstStyle>
            <a:lvl1pPr>
              <a:defRPr sz="5880"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69233" y="2971386"/>
            <a:ext cx="7169531" cy="1794661"/>
          </a:xfrm>
          <a:noFill/>
        </p:spPr>
        <p:txBody>
          <a:bodyPr lIns="146304" tIns="109728" rIns="146304" bIns="109728">
            <a:noAutofit/>
          </a:bodyPr>
          <a:lstStyle>
            <a:lvl1pPr marL="0" indent="0">
              <a:spcBef>
                <a:spcPts val="0"/>
              </a:spcBef>
              <a:buNone/>
              <a:defRPr sz="3136"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5654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2"/>
            <a:ext cx="11149012" cy="218758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534524"/>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62149" y="474237"/>
            <a:ext cx="1775047" cy="380393"/>
          </a:xfrm>
          <a:prstGeom prst="rect">
            <a:avLst/>
          </a:prstGeom>
        </p:spPr>
      </p:pic>
      <p:pic>
        <p:nvPicPr>
          <p:cNvPr id="6"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7812" y="440043"/>
            <a:ext cx="2906279" cy="1257969"/>
          </a:xfrm>
          <a:prstGeom prst="rect">
            <a:avLst/>
          </a:prstGeom>
        </p:spPr>
      </p:pic>
    </p:spTree>
    <p:extLst>
      <p:ext uri="{BB962C8B-B14F-4D97-AF65-F5344CB8AC3E}">
        <p14:creationId xmlns:p14="http://schemas.microsoft.com/office/powerpoint/2010/main" val="416815296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 y="1008"/>
            <a:ext cx="12188824" cy="6855984"/>
          </a:xfrm>
          <a:prstGeom prst="rect">
            <a:avLst/>
          </a:prstGeom>
        </p:spPr>
      </p:pic>
      <p:sp>
        <p:nvSpPr>
          <p:cNvPr id="14" name="Dark gradation bottom"/>
          <p:cNvSpPr/>
          <p:nvPr/>
        </p:nvSpPr>
        <p:spPr bwMode="gray">
          <a:xfrm flipV="1">
            <a:off x="1" y="-3"/>
            <a:ext cx="12198903" cy="6858000"/>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0" y="-1007"/>
            <a:ext cx="12198902" cy="6858000"/>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69169" y="2084172"/>
            <a:ext cx="6273340"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14" y="2084172"/>
            <a:ext cx="6274895" cy="2062069"/>
          </a:xfrm>
          <a:noFill/>
        </p:spPr>
        <p:txBody>
          <a:bodyPr vert="horz" wrap="square" lIns="146304" tIns="91440" rIns="146304" bIns="91440" rtlCol="0" anchor="t" anchorCtr="0">
            <a:noAutofit/>
          </a:bodyPr>
          <a:lstStyle>
            <a:lvl1pPr>
              <a:defRPr lang="en-US" sz="5880" spc="-98"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69169" y="4146242"/>
            <a:ext cx="6273340" cy="1524136"/>
          </a:xfrm>
        </p:spPr>
        <p:txBody>
          <a:bodyPr tIns="109728" bIns="109728">
            <a:noAutofit/>
          </a:bodyPr>
          <a:lstStyle>
            <a:lvl1pPr marL="0" indent="0">
              <a:spcBef>
                <a:spcPts val="0"/>
              </a:spcBef>
              <a:buNone/>
              <a:defRPr sz="3136">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49205" y="6061767"/>
            <a:ext cx="1522008" cy="326167"/>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67" y="440043"/>
            <a:ext cx="2906279" cy="1257969"/>
          </a:xfrm>
          <a:prstGeom prst="rect">
            <a:avLst/>
          </a:prstGeom>
        </p:spPr>
      </p:pic>
    </p:spTree>
    <p:extLst>
      <p:ext uri="{BB962C8B-B14F-4D97-AF65-F5344CB8AC3E}">
        <p14:creationId xmlns:p14="http://schemas.microsoft.com/office/powerpoint/2010/main" val="2494239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034" y="3877271"/>
            <a:ext cx="6271784" cy="1794661"/>
          </a:xfrm>
          <a:noFill/>
        </p:spPr>
        <p:txBody>
          <a:bodyPr lIns="146304" tIns="109728" rIns="146304" bIns="109728">
            <a:noAutofit/>
          </a:bodyPr>
          <a:lstStyle>
            <a:lvl1pPr marL="0" indent="0">
              <a:spcBef>
                <a:spcPts val="0"/>
              </a:spcBef>
              <a:buNone/>
              <a:defRPr sz="3528"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233" y="2075840"/>
            <a:ext cx="8065659" cy="1801436"/>
          </a:xfrm>
          <a:noFill/>
        </p:spPr>
        <p:txBody>
          <a:bodyPr lIns="146304" tIns="91440" rIns="146304" bIns="91440" anchor="t" anchorCtr="0"/>
          <a:lstStyle>
            <a:lvl1pPr>
              <a:defRPr sz="5881" spc="-98"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64667" y="440042"/>
            <a:ext cx="2906279" cy="1257969"/>
          </a:xfrm>
          <a:prstGeom prst="rect">
            <a:avLst/>
          </a:prstGeom>
        </p:spPr>
      </p:pic>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49206" y="6061766"/>
            <a:ext cx="1522007" cy="326167"/>
          </a:xfrm>
          <a:prstGeom prst="rect">
            <a:avLst/>
          </a:prstGeom>
        </p:spPr>
      </p:pic>
    </p:spTree>
    <p:extLst>
      <p:ext uri="{BB962C8B-B14F-4D97-AF65-F5344CB8AC3E}">
        <p14:creationId xmlns:p14="http://schemas.microsoft.com/office/powerpoint/2010/main" val="949840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034" y="3877272"/>
            <a:ext cx="6271784" cy="1794661"/>
          </a:xfrm>
          <a:noFill/>
        </p:spPr>
        <p:txBody>
          <a:bodyPr lIns="146304" tIns="109728" rIns="146304" bIns="109728">
            <a:noAutofit/>
          </a:bodyPr>
          <a:lstStyle>
            <a:lvl1pPr marL="0" indent="0">
              <a:spcBef>
                <a:spcPts val="0"/>
              </a:spcBef>
              <a:buNone/>
              <a:defRPr sz="3528"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233" y="2075840"/>
            <a:ext cx="8065659" cy="1801436"/>
          </a:xfrm>
          <a:noFill/>
        </p:spPr>
        <p:txBody>
          <a:bodyPr lIns="146304" tIns="91440" rIns="146304" bIns="91440" anchor="t" anchorCtr="0"/>
          <a:lstStyle>
            <a:lvl1pPr>
              <a:defRPr sz="5880" spc="-98"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64667" y="440043"/>
            <a:ext cx="2906279" cy="1257969"/>
          </a:xfrm>
          <a:prstGeom prst="rect">
            <a:avLst/>
          </a:prstGeom>
        </p:spPr>
      </p:pic>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49205" y="6061767"/>
            <a:ext cx="1522008" cy="326167"/>
          </a:xfrm>
          <a:prstGeom prst="rect">
            <a:avLst/>
          </a:prstGeom>
        </p:spPr>
      </p:pic>
    </p:spTree>
    <p:extLst>
      <p:ext uri="{BB962C8B-B14F-4D97-AF65-F5344CB8AC3E}">
        <p14:creationId xmlns:p14="http://schemas.microsoft.com/office/powerpoint/2010/main" val="3757875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69169" y="2084172"/>
            <a:ext cx="8065722"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2" y="2084187"/>
            <a:ext cx="8065660" cy="1793090"/>
          </a:xfrm>
          <a:noFill/>
        </p:spPr>
        <p:txBody>
          <a:bodyPr lIns="146304" tIns="91440" rIns="146304" bIns="91440" anchor="t" anchorCtr="0"/>
          <a:lstStyle>
            <a:lvl1pPr>
              <a:defRPr sz="588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8065661" cy="1792326"/>
          </a:xfrm>
          <a:noFill/>
        </p:spPr>
        <p:txBody>
          <a:bodyPr lIns="146304" tIns="109728" rIns="146304" bIns="109728">
            <a:noAutofit/>
          </a:bodyPr>
          <a:lstStyle>
            <a:lvl1pPr marL="0" indent="0">
              <a:spcBef>
                <a:spcPts val="0"/>
              </a:spcBef>
              <a:buNone/>
              <a:defRPr sz="3528"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49205" y="6061767"/>
            <a:ext cx="1522008" cy="326167"/>
          </a:xfrm>
          <a:prstGeom prst="rect">
            <a:avLst/>
          </a:prstGeom>
        </p:spPr>
      </p:pic>
      <p:pic>
        <p:nvPicPr>
          <p:cNvPr id="10" name="TechEd 2014 logo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64667" y="440043"/>
            <a:ext cx="2906279" cy="1257969"/>
          </a:xfrm>
          <a:prstGeom prst="rect">
            <a:avLst/>
          </a:prstGeom>
        </p:spPr>
      </p:pic>
    </p:spTree>
    <p:extLst>
      <p:ext uri="{BB962C8B-B14F-4D97-AF65-F5344CB8AC3E}">
        <p14:creationId xmlns:p14="http://schemas.microsoft.com/office/powerpoint/2010/main" val="4088271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69232" y="1187644"/>
            <a:ext cx="806566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6356"/>
            <a:ext cx="8065721" cy="2697988"/>
          </a:xfrm>
          <a:noFill/>
        </p:spPr>
        <p:txBody>
          <a:bodyPr tIns="91440" bIns="91440" anchor="t" anchorCtr="0"/>
          <a:lstStyle>
            <a:lvl1pPr>
              <a:defRPr sz="7056"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69" y="3877278"/>
            <a:ext cx="8065712" cy="1793881"/>
          </a:xfrm>
          <a:noFill/>
        </p:spPr>
        <p:txBody>
          <a:bodyPr lIns="182880" tIns="146304" rIns="182880" bIns="146304">
            <a:noAutofit/>
          </a:bodyPr>
          <a:lstStyle>
            <a:lvl1pPr marL="0" indent="0">
              <a:spcBef>
                <a:spcPts val="0"/>
              </a:spcBef>
              <a:buNone/>
              <a:defRPr sz="3528"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174482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auto">
          <a:xfrm>
            <a:off x="269232" y="1187644"/>
            <a:ext cx="806566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6356"/>
            <a:ext cx="8065721" cy="2697988"/>
          </a:xfrm>
          <a:noFill/>
        </p:spPr>
        <p:txBody>
          <a:bodyPr tIns="91440" bIns="91440" anchor="t" anchorCtr="0"/>
          <a:lstStyle>
            <a:lvl1pPr>
              <a:defRPr sz="7056" spc="-98"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3020541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defRPr sz="8624" spc="-98"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1806131842"/>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defRPr sz="8624" spc="-98"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4063066601"/>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lgn="l" defTabSz="914093" rtl="0" eaLnBrk="1" latinLnBrk="0" hangingPunct="1">
              <a:lnSpc>
                <a:spcPct val="90000"/>
              </a:lnSpc>
              <a:spcBef>
                <a:spcPct val="0"/>
              </a:spcBef>
              <a:buNone/>
              <a:defRPr lang="en-US" sz="8624" b="0" kern="1200" cap="none" spc="-98"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3114526883"/>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lgn="l" defTabSz="914093" rtl="0" eaLnBrk="1" latinLnBrk="0" hangingPunct="1">
              <a:lnSpc>
                <a:spcPct val="90000"/>
              </a:lnSpc>
              <a:spcBef>
                <a:spcPct val="0"/>
              </a:spcBef>
              <a:buNone/>
              <a:defRPr lang="en-US" sz="8624" b="0" kern="1200" cap="none" spc="-98"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1292084511"/>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7"/>
            <a:ext cx="11652805" cy="2018835"/>
          </a:xfrm>
        </p:spPr>
        <p:txBody>
          <a:bodyPr/>
          <a:lstStyle>
            <a:lvl1pPr marL="0" indent="0">
              <a:buNone/>
              <a:defRPr/>
            </a:lvl1pPr>
            <a:lvl2pPr marL="28004" indent="0">
              <a:buNone/>
              <a:defRPr sz="1960"/>
            </a:lvl2pPr>
            <a:lvl3pPr marL="219362" indent="0">
              <a:buNone/>
              <a:defRPr sz="1960"/>
            </a:lvl3pPr>
            <a:lvl4pPr marL="466728" indent="0">
              <a:buNone/>
              <a:defRPr sz="1764"/>
            </a:lvl4pPr>
            <a:lvl5pPr marL="72498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5578578"/>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7"/>
            <a:ext cx="11652805" cy="2018835"/>
          </a:xfrm>
        </p:spPr>
        <p:txBody>
          <a:bodyPr/>
          <a:lstStyle>
            <a:lvl1pPr marL="0" indent="0">
              <a:buNone/>
              <a:defRPr>
                <a:gradFill>
                  <a:gsLst>
                    <a:gs pos="2920">
                      <a:schemeClr val="tx2"/>
                    </a:gs>
                    <a:gs pos="39000">
                      <a:schemeClr val="tx2"/>
                    </a:gs>
                  </a:gsLst>
                  <a:lin ang="5400000" scaled="0"/>
                </a:gradFill>
              </a:defRPr>
            </a:lvl1pPr>
            <a:lvl2pPr marL="28004" indent="0">
              <a:buNone/>
              <a:defRPr sz="1960"/>
            </a:lvl2pPr>
            <a:lvl3pPr marL="219362" indent="0">
              <a:buNone/>
              <a:defRPr sz="1960"/>
            </a:lvl3pPr>
            <a:lvl4pPr marL="466728" indent="0">
              <a:buNone/>
              <a:defRPr sz="1764"/>
            </a:lvl4pPr>
            <a:lvl5pPr marL="72498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684274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69169" y="2084172"/>
            <a:ext cx="8065722"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2" y="2084187"/>
            <a:ext cx="8065660" cy="1793090"/>
          </a:xfrm>
          <a:noFill/>
        </p:spPr>
        <p:txBody>
          <a:bodyPr lIns="146304" tIns="91440" rIns="146304" bIns="91440" anchor="t" anchorCtr="0"/>
          <a:lstStyle>
            <a:lvl1pPr>
              <a:defRPr sz="5881"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8065661" cy="1792326"/>
          </a:xfrm>
          <a:noFill/>
        </p:spPr>
        <p:txBody>
          <a:bodyPr lIns="146304" tIns="109728" rIns="146304" bIns="109728">
            <a:noAutofit/>
          </a:bodyPr>
          <a:lstStyle>
            <a:lvl1pPr marL="0" indent="0">
              <a:spcBef>
                <a:spcPts val="0"/>
              </a:spcBef>
              <a:buNone/>
              <a:defRPr sz="3528"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invGray">
          <a:xfrm>
            <a:off x="449206" y="6061766"/>
            <a:ext cx="1522007" cy="326167"/>
          </a:xfrm>
          <a:prstGeom prst="rect">
            <a:avLst/>
          </a:prstGeom>
        </p:spPr>
      </p:pic>
      <p:pic>
        <p:nvPicPr>
          <p:cNvPr id="10" name="TechEd 2014 logo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64667" y="440042"/>
            <a:ext cx="2906279" cy="1257969"/>
          </a:xfrm>
          <a:prstGeom prst="rect">
            <a:avLst/>
          </a:prstGeom>
        </p:spPr>
      </p:pic>
    </p:spTree>
    <p:extLst>
      <p:ext uri="{BB962C8B-B14F-4D97-AF65-F5344CB8AC3E}">
        <p14:creationId xmlns:p14="http://schemas.microsoft.com/office/powerpoint/2010/main" val="28843024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4808"/>
          </a:xfrm>
        </p:spPr>
        <p:txBody>
          <a:bodyPr>
            <a:spAutoFit/>
          </a:bodyPr>
          <a:lstStyle>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8678386"/>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2082453"/>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9784"/>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489784"/>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8585870"/>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6578"/>
          </a:xfrm>
        </p:spPr>
        <p:txBody>
          <a:bodyPr wrap="square">
            <a:spAutoFit/>
          </a:bodyPr>
          <a:lstStyle>
            <a:lvl1pPr marL="0" indent="0">
              <a:spcBef>
                <a:spcPts val="1200"/>
              </a:spcBef>
              <a:buClr>
                <a:schemeClr val="tx1"/>
              </a:buClr>
              <a:buFont typeface="Wingdings" pitchFamily="2" charset="2"/>
              <a:buNone/>
              <a:defRPr sz="3528">
                <a:gradFill>
                  <a:gsLst>
                    <a:gs pos="5109">
                      <a:schemeClr val="tx2"/>
                    </a:gs>
                    <a:gs pos="25000">
                      <a:schemeClr val="tx2"/>
                    </a:gs>
                  </a:gsLst>
                  <a:lin ang="5400000" scaled="0"/>
                </a:gradFill>
              </a:defRPr>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486578"/>
          </a:xfrm>
        </p:spPr>
        <p:txBody>
          <a:bodyPr wrap="square">
            <a:spAutoFit/>
          </a:bodyPr>
          <a:lstStyle>
            <a:lvl1pPr marL="0" indent="0">
              <a:spcBef>
                <a:spcPts val="1200"/>
              </a:spcBef>
              <a:buClr>
                <a:schemeClr val="tx1"/>
              </a:buClr>
              <a:buFont typeface="Wingdings" pitchFamily="2" charset="2"/>
              <a:buNone/>
              <a:defRPr sz="3528">
                <a:gradFill>
                  <a:gsLst>
                    <a:gs pos="100000">
                      <a:schemeClr val="tx2"/>
                    </a:gs>
                    <a:gs pos="0">
                      <a:schemeClr val="tx2"/>
                    </a:gs>
                  </a:gsLst>
                  <a:lin ang="5400000" scaled="0"/>
                </a:gradFill>
              </a:defRPr>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9494302"/>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7"/>
            <a:ext cx="5377147" cy="2552967"/>
          </a:xfrm>
        </p:spPr>
        <p:txBody>
          <a:bodyPr wrap="square">
            <a:spAutoFit/>
          </a:bodyPr>
          <a:lstStyle>
            <a:lvl1pPr marL="281592" indent="-281592">
              <a:spcBef>
                <a:spcPts val="1200"/>
              </a:spcBef>
              <a:buClr>
                <a:schemeClr val="tx1"/>
              </a:buClr>
              <a:buFontTx/>
              <a:buBlip>
                <a:blip r:embed="rId2"/>
              </a:buBlip>
              <a:defRPr sz="3528"/>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7"/>
            <a:ext cx="5377147" cy="2552967"/>
          </a:xfrm>
        </p:spPr>
        <p:txBody>
          <a:bodyPr wrap="square">
            <a:spAutoFit/>
          </a:bodyPr>
          <a:lstStyle>
            <a:lvl1pPr marL="281592" indent="-281592">
              <a:spcBef>
                <a:spcPts val="1200"/>
              </a:spcBef>
              <a:buClr>
                <a:schemeClr val="tx1"/>
              </a:buClr>
              <a:buFontTx/>
              <a:buBlip>
                <a:blip r:embed="rId2"/>
              </a:buBlip>
              <a:defRPr sz="3528"/>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4165589"/>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7"/>
            <a:ext cx="5377147" cy="2552967"/>
          </a:xfrm>
        </p:spPr>
        <p:txBody>
          <a:bodyPr wrap="square">
            <a:spAutoFit/>
          </a:bodyPr>
          <a:lstStyle>
            <a:lvl1pPr marL="281592" indent="-281592">
              <a:spcBef>
                <a:spcPts val="1200"/>
              </a:spcBef>
              <a:buClr>
                <a:schemeClr val="tx2"/>
              </a:buClr>
              <a:buFontTx/>
              <a:buBlip>
                <a:blip r:embed="rId2"/>
              </a:buBlip>
              <a:defRPr sz="3528">
                <a:gradFill>
                  <a:gsLst>
                    <a:gs pos="5109">
                      <a:schemeClr val="tx2"/>
                    </a:gs>
                    <a:gs pos="100000">
                      <a:schemeClr val="tx2"/>
                    </a:gs>
                  </a:gsLst>
                  <a:lin ang="5400000" scaled="0"/>
                </a:gradFill>
              </a:defRPr>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7"/>
            <a:ext cx="5377147" cy="2552967"/>
          </a:xfrm>
        </p:spPr>
        <p:txBody>
          <a:bodyPr wrap="square">
            <a:spAutoFit/>
          </a:bodyPr>
          <a:lstStyle>
            <a:lvl1pPr marL="281592" indent="-281592">
              <a:spcBef>
                <a:spcPts val="1200"/>
              </a:spcBef>
              <a:buClr>
                <a:schemeClr val="tx2"/>
              </a:buClr>
              <a:buFontTx/>
              <a:buBlip>
                <a:blip r:embed="rId2"/>
              </a:buBlip>
              <a:defRPr sz="3528">
                <a:gradFill>
                  <a:gsLst>
                    <a:gs pos="5109">
                      <a:schemeClr val="tx2"/>
                    </a:gs>
                    <a:gs pos="100000">
                      <a:schemeClr val="tx2"/>
                    </a:gs>
                  </a:gsLst>
                  <a:lin ang="5400000" scaled="0"/>
                </a:gradFill>
              </a:defRPr>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8676376"/>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637913"/>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6949" y="1187622"/>
            <a:ext cx="11652805" cy="899665"/>
          </a:xfrm>
        </p:spPr>
        <p:txBody>
          <a:bodyPr/>
          <a:lstStyle>
            <a:lvl1pPr>
              <a:defRPr sz="7056" baseline="0"/>
            </a:lvl1pPr>
          </a:lstStyle>
          <a:p>
            <a:r>
              <a:rPr lang="en-US" smtClean="0"/>
              <a:t>Click to edit Master title style</a:t>
            </a:r>
            <a:endParaRPr lang="en-US" dirty="0"/>
          </a:p>
        </p:txBody>
      </p:sp>
    </p:spTree>
    <p:extLst>
      <p:ext uri="{BB962C8B-B14F-4D97-AF65-F5344CB8AC3E}">
        <p14:creationId xmlns:p14="http://schemas.microsoft.com/office/powerpoint/2010/main" val="1420177830"/>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145" y="2084173"/>
            <a:ext cx="8056131" cy="1793104"/>
          </a:xfrm>
        </p:spPr>
        <p:txBody>
          <a:bodyPr/>
          <a:lstStyle>
            <a:lvl1pPr>
              <a:defRPr sz="5880" baseline="0"/>
            </a:lvl1pPr>
          </a:lstStyle>
          <a:p>
            <a:r>
              <a:rPr lang="en-US" smtClean="0"/>
              <a:t>Click to edit Master title style</a:t>
            </a:r>
            <a:endParaRPr lang="en-US" dirty="0"/>
          </a:p>
        </p:txBody>
      </p:sp>
    </p:spTree>
    <p:extLst>
      <p:ext uri="{BB962C8B-B14F-4D97-AF65-F5344CB8AC3E}">
        <p14:creationId xmlns:p14="http://schemas.microsoft.com/office/powerpoint/2010/main" val="2848982529"/>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145" y="2084173"/>
            <a:ext cx="8056131" cy="1793104"/>
          </a:xfrm>
        </p:spPr>
        <p:txBody>
          <a:bodyPr/>
          <a:lstStyle>
            <a:lvl1pPr>
              <a:defRPr sz="5880" baseline="0"/>
            </a:lvl1pPr>
          </a:lstStyle>
          <a:p>
            <a:r>
              <a:rPr lang="en-US" smtClean="0"/>
              <a:t>Click to edit Master title style</a:t>
            </a:r>
            <a:endParaRPr lang="en-US" dirty="0"/>
          </a:p>
        </p:txBody>
      </p:sp>
    </p:spTree>
    <p:extLst>
      <p:ext uri="{BB962C8B-B14F-4D97-AF65-F5344CB8AC3E}">
        <p14:creationId xmlns:p14="http://schemas.microsoft.com/office/powerpoint/2010/main" val="119344112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69232" y="1187644"/>
            <a:ext cx="806566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6356"/>
            <a:ext cx="8065721" cy="2697988"/>
          </a:xfrm>
          <a:noFill/>
        </p:spPr>
        <p:txBody>
          <a:bodyPr tIns="91440" bIns="91440" anchor="t" anchorCtr="0"/>
          <a:lstStyle>
            <a:lvl1pPr>
              <a:defRPr sz="7057"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69" y="3877277"/>
            <a:ext cx="8065712" cy="1793881"/>
          </a:xfrm>
          <a:noFill/>
        </p:spPr>
        <p:txBody>
          <a:bodyPr lIns="182880" tIns="146304" rIns="182880" bIns="146304">
            <a:noAutofit/>
          </a:bodyPr>
          <a:lstStyle>
            <a:lvl1pPr marL="0" indent="0">
              <a:spcBef>
                <a:spcPts val="0"/>
              </a:spcBef>
              <a:buNone/>
              <a:defRPr sz="3528"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2"/>
            <a:ext cx="2906279" cy="1257969"/>
          </a:xfrm>
          <a:prstGeom prst="rect">
            <a:avLst/>
          </a:prstGeom>
        </p:spPr>
      </p:pic>
    </p:spTree>
    <p:extLst>
      <p:ext uri="{BB962C8B-B14F-4D97-AF65-F5344CB8AC3E}">
        <p14:creationId xmlns:p14="http://schemas.microsoft.com/office/powerpoint/2010/main" val="11930217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361" y="1178350"/>
            <a:ext cx="9858104" cy="899665"/>
          </a:xfrm>
        </p:spPr>
        <p:txBody>
          <a:bodyPr/>
          <a:lstStyle>
            <a:lvl1pPr marL="228697" indent="-228697">
              <a:defRPr sz="588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6318" y="5025984"/>
            <a:ext cx="5377148" cy="1050156"/>
          </a:xfrm>
        </p:spPr>
        <p:txBody>
          <a:bodyPr/>
          <a:lstStyle>
            <a:lvl1pPr marL="0" indent="0">
              <a:spcBef>
                <a:spcPts val="0"/>
              </a:spcBef>
              <a:buNone/>
              <a:defRPr sz="3136"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4129706426"/>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361" y="2084174"/>
            <a:ext cx="9858104" cy="899665"/>
          </a:xfrm>
        </p:spPr>
        <p:txBody>
          <a:bodyPr/>
          <a:lstStyle>
            <a:lvl1pPr marL="276925" indent="-276925">
              <a:tabLst>
                <a:tab pos="276925" algn="l"/>
              </a:tabLst>
              <a:defRPr sz="588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6318" y="4773813"/>
            <a:ext cx="5377148" cy="1050156"/>
          </a:xfrm>
        </p:spPr>
        <p:txBody>
          <a:bodyPr/>
          <a:lstStyle>
            <a:lvl1pPr marL="0" indent="0">
              <a:spcBef>
                <a:spcPts val="0"/>
              </a:spcBef>
              <a:buNone/>
              <a:defRPr sz="3136"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412111846"/>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6949" y="2383023"/>
            <a:ext cx="11650488" cy="914360"/>
          </a:xfrm>
        </p:spPr>
        <p:txBody>
          <a:bodyPr/>
          <a:lstStyle>
            <a:lvl1pPr marL="0" indent="0">
              <a:buNone/>
              <a:defRPr sz="5292">
                <a:gradFill>
                  <a:gsLst>
                    <a:gs pos="3333">
                      <a:schemeClr val="tx1"/>
                    </a:gs>
                    <a:gs pos="39000">
                      <a:schemeClr val="tx1"/>
                    </a:gs>
                  </a:gsLst>
                  <a:lin ang="5400000" scaled="0"/>
                </a:gradFill>
              </a:defRPr>
            </a:lvl1pPr>
            <a:lvl2pPr marL="0" indent="0">
              <a:buFontTx/>
              <a:buNone/>
              <a:defRPr sz="1960"/>
            </a:lvl2pPr>
            <a:lvl3pPr marL="224030" indent="0">
              <a:buNone/>
              <a:defRPr/>
            </a:lvl3pPr>
            <a:lvl4pPr marL="448059" indent="0">
              <a:buNone/>
              <a:defRPr/>
            </a:lvl4pPr>
            <a:lvl5pPr marL="672088" indent="0">
              <a:buNone/>
              <a:defRPr/>
            </a:lvl5pPr>
          </a:lstStyle>
          <a:p>
            <a:pPr lvl="0"/>
            <a:r>
              <a:rPr lang="en-US" smtClean="0"/>
              <a:t>Click to edit Master text styles</a:t>
            </a:r>
          </a:p>
        </p:txBody>
      </p:sp>
      <p:sp>
        <p:nvSpPr>
          <p:cNvPr id="4" name="Title 1"/>
          <p:cNvSpPr>
            <a:spLocks noGrp="1"/>
          </p:cNvSpPr>
          <p:nvPr>
            <p:ph type="title"/>
          </p:nvPr>
        </p:nvSpPr>
        <p:spPr>
          <a:xfrm>
            <a:off x="276949" y="1187622"/>
            <a:ext cx="11652805" cy="899665"/>
          </a:xfrm>
        </p:spPr>
        <p:txBody>
          <a:bodyPr/>
          <a:lstStyle>
            <a:lvl1pPr>
              <a:defRPr sz="7056"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202051642"/>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095968" y="0"/>
            <a:ext cx="6092857" cy="6856100"/>
          </a:xfrm>
          <a:blipFill>
            <a:blip r:embed="rId2"/>
            <a:stretch>
              <a:fillRect/>
            </a:stretch>
          </a:blipFill>
        </p:spPr>
        <p:txBody>
          <a:bodyPr tIns="548640" anchor="ctr" anchorCtr="0">
            <a:noAutofit/>
          </a:bodyPr>
          <a:lstStyle>
            <a:lvl1pPr marL="336044" marR="0" indent="-336044" algn="ctr" defTabSz="914093" rtl="0" eaLnBrk="1" fontAlgn="auto" latinLnBrk="0" hangingPunct="1">
              <a:lnSpc>
                <a:spcPct val="90000"/>
              </a:lnSpc>
              <a:spcBef>
                <a:spcPct val="20000"/>
              </a:spcBef>
              <a:spcAft>
                <a:spcPts val="0"/>
              </a:spcAft>
              <a:buClr>
                <a:schemeClr val="tx1"/>
              </a:buClr>
              <a:buSzPct val="100000"/>
              <a:buFontTx/>
              <a:buBlip>
                <a:blip r:embed="rId3"/>
              </a:buBlip>
              <a:tabLst/>
              <a:defRPr lang="en-US" sz="2352"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69171" y="2095971"/>
            <a:ext cx="5377148" cy="2677859"/>
          </a:xfrm>
          <a:noFill/>
        </p:spPr>
        <p:txBody>
          <a:bodyPr vert="horz" wrap="square" lIns="146304" tIns="91440" rIns="146304" bIns="91440" rtlCol="0" anchor="t" anchorCtr="0">
            <a:noAutofit/>
          </a:bodyPr>
          <a:lstStyle>
            <a:lvl1pPr>
              <a:defRPr lang="en-US" sz="5880" spc="-98"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0771" y="4773830"/>
            <a:ext cx="5375815" cy="896551"/>
          </a:xfrm>
        </p:spPr>
        <p:txBody>
          <a:bodyPr tIns="109728" bIns="109728">
            <a:noAutofit/>
          </a:bodyPr>
          <a:lstStyle>
            <a:lvl1pPr marL="0" indent="0">
              <a:spcBef>
                <a:spcPts val="0"/>
              </a:spcBef>
              <a:buNone/>
              <a:defRPr sz="3136">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464667" y="440043"/>
            <a:ext cx="2906279" cy="1257969"/>
          </a:xfrm>
          <a:prstGeom prst="rect">
            <a:avLst/>
          </a:prstGeom>
        </p:spPr>
      </p:pic>
      <p:pic>
        <p:nvPicPr>
          <p:cNvPr id="10" name="MS logo whit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448096" y="6061767"/>
            <a:ext cx="1522008" cy="326167"/>
          </a:xfrm>
          <a:prstGeom prst="rect">
            <a:avLst/>
          </a:prstGeom>
        </p:spPr>
      </p:pic>
    </p:spTree>
    <p:extLst>
      <p:ext uri="{BB962C8B-B14F-4D97-AF65-F5344CB8AC3E}">
        <p14:creationId xmlns:p14="http://schemas.microsoft.com/office/powerpoint/2010/main" val="2895229873"/>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870782"/>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620351"/>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248947"/>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66003"/>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828" fontAlgn="base">
              <a:spcBef>
                <a:spcPct val="0"/>
              </a:spcBef>
              <a:spcAft>
                <a:spcPct val="0"/>
              </a:spcAft>
            </a:pPr>
            <a:endParaRPr lang="en-US" sz="176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69" y="1192416"/>
            <a:ext cx="11650487" cy="2089751"/>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2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1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27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9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1173897"/>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8"/>
            <a:ext cx="11650488" cy="2396047"/>
          </a:xfrm>
          <a:prstGeom prst="rect">
            <a:avLst/>
          </a:prstGeom>
        </p:spPr>
        <p:txBody>
          <a:bodyPr/>
          <a:lstStyle>
            <a:lvl1pPr marL="284705" indent="-284705">
              <a:buClr>
                <a:schemeClr val="tx1"/>
              </a:buClr>
              <a:buSzPct val="90000"/>
              <a:buFont typeface="Wingdings" panose="05000000000000000000" pitchFamily="2" charset="2"/>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73" indent="-275370">
              <a:buClr>
                <a:schemeClr val="tx1"/>
              </a:buClr>
              <a:buSzPct val="90000"/>
              <a:buFont typeface="Wingdings" panose="05000000000000000000" pitchFamily="2" charset="2"/>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77" indent="-284705">
              <a:buClr>
                <a:schemeClr val="tx1"/>
              </a:buClr>
              <a:buSzPct val="90000"/>
              <a:buFont typeface="Wingdings" panose="05000000000000000000" pitchFamily="2" charset="2"/>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807" indent="-224030">
              <a:buClr>
                <a:schemeClr val="tx1"/>
              </a:buClr>
              <a:buSzPct val="90000"/>
              <a:buFont typeface="Wingdings" panose="05000000000000000000" pitchFamily="2" charset="2"/>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837" indent="-224030">
              <a:buClr>
                <a:schemeClr val="tx1"/>
              </a:buClr>
              <a:buSzPct val="90000"/>
              <a:buFont typeface="Wingdings" panose="05000000000000000000" pitchFamily="2" charset="2"/>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88826"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057769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auto">
          <a:xfrm>
            <a:off x="269232" y="1187644"/>
            <a:ext cx="806566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6356"/>
            <a:ext cx="8065721" cy="2697988"/>
          </a:xfrm>
          <a:noFill/>
        </p:spPr>
        <p:txBody>
          <a:bodyPr tIns="91440" bIns="91440" anchor="t" anchorCtr="0"/>
          <a:lstStyle>
            <a:lvl1pPr>
              <a:defRPr sz="7057" spc="-98"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2"/>
            <a:ext cx="2906279" cy="1257969"/>
          </a:xfrm>
          <a:prstGeom prst="rect">
            <a:avLst/>
          </a:prstGeom>
        </p:spPr>
      </p:pic>
    </p:spTree>
    <p:extLst>
      <p:ext uri="{BB962C8B-B14F-4D97-AF65-F5344CB8AC3E}">
        <p14:creationId xmlns:p14="http://schemas.microsoft.com/office/powerpoint/2010/main" val="4089687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8"/>
            <a:ext cx="11650488" cy="2396047"/>
          </a:xfrm>
          <a:prstGeom prst="rect">
            <a:avLst/>
          </a:prstGeom>
        </p:spPr>
        <p:txBody>
          <a:bodyPr/>
          <a:lstStyle>
            <a:lvl1pPr marL="284705" indent="-284705">
              <a:buClr>
                <a:schemeClr val="tx1"/>
              </a:buClr>
              <a:buSzPct val="90000"/>
              <a:buFont typeface="Wingdings" panose="05000000000000000000" pitchFamily="2" charset="2"/>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73" indent="-275370">
              <a:buClr>
                <a:schemeClr val="tx1"/>
              </a:buClr>
              <a:buSzPct val="90000"/>
              <a:buFont typeface="Wingdings" panose="05000000000000000000" pitchFamily="2" charset="2"/>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77" indent="-284705">
              <a:buClr>
                <a:schemeClr val="tx1"/>
              </a:buClr>
              <a:buSzPct val="90000"/>
              <a:buFont typeface="Wingdings" panose="05000000000000000000" pitchFamily="2" charset="2"/>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807" indent="-224030">
              <a:buClr>
                <a:schemeClr val="tx1"/>
              </a:buClr>
              <a:buSzPct val="90000"/>
              <a:buFont typeface="Wingdings" panose="05000000000000000000" pitchFamily="2" charset="2"/>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837" indent="-224030">
              <a:buClr>
                <a:schemeClr val="tx1"/>
              </a:buClr>
              <a:buSzPct val="90000"/>
              <a:buFont typeface="Wingdings" panose="05000000000000000000" pitchFamily="2" charset="2"/>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5583711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7396723"/>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Title Slide 8">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ltGray">
          <a:xfrm>
            <a:off x="269170" y="1187620"/>
            <a:ext cx="7169531" cy="1793108"/>
          </a:xfrm>
          <a:noFill/>
        </p:spPr>
        <p:txBody>
          <a:bodyPr lIns="146304" tIns="91440" rIns="146304" bIns="91440" anchor="t" anchorCtr="0"/>
          <a:lstStyle>
            <a:lvl1pPr>
              <a:defRPr sz="5880"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69233" y="2971386"/>
            <a:ext cx="7169531" cy="1794661"/>
          </a:xfrm>
          <a:noFill/>
        </p:spPr>
        <p:txBody>
          <a:bodyPr lIns="146304" tIns="109728" rIns="146304" bIns="109728">
            <a:noAutofit/>
          </a:bodyPr>
          <a:lstStyle>
            <a:lvl1pPr marL="0" indent="0">
              <a:spcBef>
                <a:spcPts val="0"/>
              </a:spcBef>
              <a:buNone/>
              <a:defRPr sz="3136"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346749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218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7988055"/>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2"/>
            <a:ext cx="11149012" cy="218758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7014620"/>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62149" y="474238"/>
            <a:ext cx="1775047" cy="380393"/>
          </a:xfrm>
          <a:prstGeom prst="rect">
            <a:avLst/>
          </a:prstGeom>
        </p:spPr>
      </p:pic>
      <p:pic>
        <p:nvPicPr>
          <p:cNvPr id="6"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7812" y="440044"/>
            <a:ext cx="2906279" cy="1257969"/>
          </a:xfrm>
          <a:prstGeom prst="rect">
            <a:avLst/>
          </a:prstGeom>
        </p:spPr>
      </p:pic>
    </p:spTree>
    <p:extLst>
      <p:ext uri="{BB962C8B-B14F-4D97-AF65-F5344CB8AC3E}">
        <p14:creationId xmlns:p14="http://schemas.microsoft.com/office/powerpoint/2010/main" val="342248387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 y="1008"/>
            <a:ext cx="12188824" cy="6855984"/>
          </a:xfrm>
          <a:prstGeom prst="rect">
            <a:avLst/>
          </a:prstGeom>
        </p:spPr>
      </p:pic>
      <p:sp>
        <p:nvSpPr>
          <p:cNvPr id="14" name="Dark gradation bottom"/>
          <p:cNvSpPr/>
          <p:nvPr/>
        </p:nvSpPr>
        <p:spPr bwMode="gray">
          <a:xfrm flipV="1">
            <a:off x="1" y="-3"/>
            <a:ext cx="12198903" cy="6858000"/>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1" y="-1007"/>
            <a:ext cx="12198902" cy="6858000"/>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69169" y="2084172"/>
            <a:ext cx="6273340"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13" y="2084173"/>
            <a:ext cx="6274896" cy="2062069"/>
          </a:xfrm>
          <a:noFill/>
        </p:spPr>
        <p:txBody>
          <a:bodyPr vert="horz" wrap="square" lIns="146304" tIns="91440" rIns="146304" bIns="91440" rtlCol="0" anchor="t" anchorCtr="0">
            <a:noAutofit/>
          </a:bodyPr>
          <a:lstStyle>
            <a:lvl1pPr>
              <a:defRPr lang="en-US" sz="5879" spc="-98"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69169" y="4146242"/>
            <a:ext cx="6273340" cy="1524136"/>
          </a:xfrm>
        </p:spPr>
        <p:txBody>
          <a:bodyPr tIns="109728" bIns="109728">
            <a:noAutofit/>
          </a:bodyPr>
          <a:lstStyle>
            <a:lvl1pPr marL="0" indent="0">
              <a:spcBef>
                <a:spcPts val="0"/>
              </a:spcBef>
              <a:buNone/>
              <a:defRPr sz="3135">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49207" y="6061768"/>
            <a:ext cx="1522007" cy="326167"/>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68" y="440044"/>
            <a:ext cx="2906279" cy="1257969"/>
          </a:xfrm>
          <a:prstGeom prst="rect">
            <a:avLst/>
          </a:prstGeom>
        </p:spPr>
      </p:pic>
    </p:spTree>
    <p:extLst>
      <p:ext uri="{BB962C8B-B14F-4D97-AF65-F5344CB8AC3E}">
        <p14:creationId xmlns:p14="http://schemas.microsoft.com/office/powerpoint/2010/main" val="2256187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034" y="3877273"/>
            <a:ext cx="6271784" cy="1794661"/>
          </a:xfrm>
          <a:noFill/>
        </p:spPr>
        <p:txBody>
          <a:bodyPr lIns="146304" tIns="109728" rIns="146304" bIns="109728">
            <a:noAutofit/>
          </a:bodyPr>
          <a:lstStyle>
            <a:lvl1pPr marL="0" indent="0">
              <a:spcBef>
                <a:spcPts val="0"/>
              </a:spcBef>
              <a:buNone/>
              <a:defRPr sz="3527"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234" y="2075840"/>
            <a:ext cx="8065659" cy="1801436"/>
          </a:xfrm>
          <a:noFill/>
        </p:spPr>
        <p:txBody>
          <a:bodyPr lIns="146304" tIns="91440" rIns="146304" bIns="91440" anchor="t" anchorCtr="0"/>
          <a:lstStyle>
            <a:lvl1pPr>
              <a:defRPr sz="5879" spc="-98"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64668" y="440044"/>
            <a:ext cx="2906279" cy="1257969"/>
          </a:xfrm>
          <a:prstGeom prst="rect">
            <a:avLst/>
          </a:prstGeom>
        </p:spPr>
      </p:pic>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49207" y="6061768"/>
            <a:ext cx="1522007" cy="326167"/>
          </a:xfrm>
          <a:prstGeom prst="rect">
            <a:avLst/>
          </a:prstGeom>
        </p:spPr>
      </p:pic>
    </p:spTree>
    <p:extLst>
      <p:ext uri="{BB962C8B-B14F-4D97-AF65-F5344CB8AC3E}">
        <p14:creationId xmlns:p14="http://schemas.microsoft.com/office/powerpoint/2010/main" val="4032354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69169" y="2084172"/>
            <a:ext cx="8065722"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2" y="2084187"/>
            <a:ext cx="8065660" cy="1793090"/>
          </a:xfrm>
          <a:noFill/>
        </p:spPr>
        <p:txBody>
          <a:bodyPr lIns="146304" tIns="91440" rIns="146304" bIns="91440" anchor="t" anchorCtr="0"/>
          <a:lstStyle>
            <a:lvl1pPr>
              <a:defRPr sz="5879"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2" y="3878574"/>
            <a:ext cx="8065661" cy="1792326"/>
          </a:xfrm>
          <a:noFill/>
        </p:spPr>
        <p:txBody>
          <a:bodyPr lIns="146304" tIns="109728" rIns="146304" bIns="109728">
            <a:noAutofit/>
          </a:bodyPr>
          <a:lstStyle>
            <a:lvl1pPr marL="0" indent="0">
              <a:spcBef>
                <a:spcPts val="0"/>
              </a:spcBef>
              <a:buNone/>
              <a:defRPr sz="3527"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invGray">
          <a:xfrm>
            <a:off x="449207" y="6061768"/>
            <a:ext cx="1522007" cy="326167"/>
          </a:xfrm>
          <a:prstGeom prst="rect">
            <a:avLst/>
          </a:prstGeom>
        </p:spPr>
      </p:pic>
      <p:pic>
        <p:nvPicPr>
          <p:cNvPr id="10" name="TechEd 2014 logo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64668" y="440044"/>
            <a:ext cx="2906279" cy="1257969"/>
          </a:xfrm>
          <a:prstGeom prst="rect">
            <a:avLst/>
          </a:prstGeom>
        </p:spPr>
      </p:pic>
    </p:spTree>
    <p:extLst>
      <p:ext uri="{BB962C8B-B14F-4D97-AF65-F5344CB8AC3E}">
        <p14:creationId xmlns:p14="http://schemas.microsoft.com/office/powerpoint/2010/main" val="6947594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69232" y="1187644"/>
            <a:ext cx="806566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2" y="1186356"/>
            <a:ext cx="8065721" cy="2697988"/>
          </a:xfrm>
          <a:noFill/>
        </p:spPr>
        <p:txBody>
          <a:bodyPr tIns="91440" bIns="91440" anchor="t" anchorCtr="0"/>
          <a:lstStyle>
            <a:lvl1pPr>
              <a:defRPr sz="7055"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69" y="3877279"/>
            <a:ext cx="8065712" cy="1793881"/>
          </a:xfrm>
          <a:noFill/>
        </p:spPr>
        <p:txBody>
          <a:bodyPr lIns="182880" tIns="146304" rIns="182880" bIns="146304">
            <a:noAutofit/>
          </a:bodyPr>
          <a:lstStyle>
            <a:lvl1pPr marL="0" indent="0">
              <a:spcBef>
                <a:spcPts val="0"/>
              </a:spcBef>
              <a:buNone/>
              <a:defRPr sz="3527"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4"/>
            <a:ext cx="2906279" cy="1257969"/>
          </a:xfrm>
          <a:prstGeom prst="rect">
            <a:avLst/>
          </a:prstGeom>
        </p:spPr>
      </p:pic>
    </p:spTree>
    <p:extLst>
      <p:ext uri="{BB962C8B-B14F-4D97-AF65-F5344CB8AC3E}">
        <p14:creationId xmlns:p14="http://schemas.microsoft.com/office/powerpoint/2010/main" val="4140665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796217"/>
          </a:xfrm>
          <a:noFill/>
        </p:spPr>
        <p:txBody>
          <a:bodyPr tIns="91440" bIns="91440" anchor="t" anchorCtr="0"/>
          <a:lstStyle>
            <a:lvl1pPr>
              <a:defRPr sz="8625" spc="-98"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2"/>
            <a:ext cx="2906279" cy="1257969"/>
          </a:xfrm>
          <a:prstGeom prst="rect">
            <a:avLst/>
          </a:prstGeom>
        </p:spPr>
      </p:pic>
    </p:spTree>
    <p:extLst>
      <p:ext uri="{BB962C8B-B14F-4D97-AF65-F5344CB8AC3E}">
        <p14:creationId xmlns:p14="http://schemas.microsoft.com/office/powerpoint/2010/main" val="2337891518"/>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auto">
          <a:xfrm>
            <a:off x="269232" y="1187644"/>
            <a:ext cx="806566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4" rIns="179191" bIns="143354" numCol="1" spcCol="0" rtlCol="0" fromWordArt="0" anchor="t" anchorCtr="0" forceAA="0" compatLnSpc="1">
            <a:prstTxWarp prst="textNoShape">
              <a:avLst/>
            </a:prstTxWarp>
            <a:noAutofit/>
          </a:bodyPr>
          <a:lstStyle/>
          <a:p>
            <a:pPr algn="ctr" defTabSz="913642" fontAlgn="base">
              <a:lnSpc>
                <a:spcPct val="90000"/>
              </a:lnSpc>
              <a:spcBef>
                <a:spcPct val="0"/>
              </a:spcBef>
              <a:spcAft>
                <a:spcPct val="0"/>
              </a:spcAft>
            </a:pPr>
            <a:endParaRPr lang="en-US" sz="2351"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2" y="1186356"/>
            <a:ext cx="8065721" cy="2697988"/>
          </a:xfrm>
          <a:noFill/>
        </p:spPr>
        <p:txBody>
          <a:bodyPr tIns="91440" bIns="91440" anchor="t" anchorCtr="0"/>
          <a:lstStyle>
            <a:lvl1pPr>
              <a:defRPr sz="7055" spc="-98"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4"/>
            <a:ext cx="2906279" cy="1257969"/>
          </a:xfrm>
          <a:prstGeom prst="rect">
            <a:avLst/>
          </a:prstGeom>
        </p:spPr>
      </p:pic>
    </p:spTree>
    <p:extLst>
      <p:ext uri="{BB962C8B-B14F-4D97-AF65-F5344CB8AC3E}">
        <p14:creationId xmlns:p14="http://schemas.microsoft.com/office/powerpoint/2010/main" val="2285247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4"/>
            <a:ext cx="2906279" cy="1257969"/>
          </a:xfrm>
          <a:prstGeom prst="rect">
            <a:avLst/>
          </a:prstGeom>
        </p:spPr>
      </p:pic>
    </p:spTree>
    <p:extLst>
      <p:ext uri="{BB962C8B-B14F-4D97-AF65-F5344CB8AC3E}">
        <p14:creationId xmlns:p14="http://schemas.microsoft.com/office/powerpoint/2010/main" val="2290817622"/>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defRPr sz="8622" spc="-98"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4"/>
            <a:ext cx="2906279" cy="1257969"/>
          </a:xfrm>
          <a:prstGeom prst="rect">
            <a:avLst/>
          </a:prstGeom>
        </p:spPr>
      </p:pic>
    </p:spTree>
    <p:extLst>
      <p:ext uri="{BB962C8B-B14F-4D97-AF65-F5344CB8AC3E}">
        <p14:creationId xmlns:p14="http://schemas.microsoft.com/office/powerpoint/2010/main" val="2886190946"/>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lgn="l" defTabSz="913906" rtl="0" eaLnBrk="1" latinLnBrk="0" hangingPunct="1">
              <a:lnSpc>
                <a:spcPct val="90000"/>
              </a:lnSpc>
              <a:spcBef>
                <a:spcPct val="0"/>
              </a:spcBef>
              <a:buNone/>
              <a:defRPr lang="en-US" sz="8622" b="0" kern="1200" cap="none" spc="-98"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4"/>
            <a:ext cx="2906279" cy="1257969"/>
          </a:xfrm>
          <a:prstGeom prst="rect">
            <a:avLst/>
          </a:prstGeom>
        </p:spPr>
      </p:pic>
    </p:spTree>
    <p:extLst>
      <p:ext uri="{BB962C8B-B14F-4D97-AF65-F5344CB8AC3E}">
        <p14:creationId xmlns:p14="http://schemas.microsoft.com/office/powerpoint/2010/main" val="175289492"/>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4"/>
            <a:ext cx="11650488" cy="1796217"/>
          </a:xfrm>
          <a:noFill/>
        </p:spPr>
        <p:txBody>
          <a:bodyPr tIns="91440" bIns="91440" anchor="t" anchorCtr="0"/>
          <a:lstStyle>
            <a:lvl1pPr algn="l" defTabSz="913906" rtl="0" eaLnBrk="1" latinLnBrk="0" hangingPunct="1">
              <a:lnSpc>
                <a:spcPct val="90000"/>
              </a:lnSpc>
              <a:spcBef>
                <a:spcPct val="0"/>
              </a:spcBef>
              <a:buNone/>
              <a:defRPr lang="en-US" sz="8622" b="0" kern="1200" cap="none" spc="-98"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4"/>
            <a:ext cx="2906279" cy="1257969"/>
          </a:xfrm>
          <a:prstGeom prst="rect">
            <a:avLst/>
          </a:prstGeom>
        </p:spPr>
      </p:pic>
    </p:spTree>
    <p:extLst>
      <p:ext uri="{BB962C8B-B14F-4D97-AF65-F5344CB8AC3E}">
        <p14:creationId xmlns:p14="http://schemas.microsoft.com/office/powerpoint/2010/main" val="3555826618"/>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1" y="1189178"/>
            <a:ext cx="11652805" cy="2018835"/>
          </a:xfrm>
        </p:spPr>
        <p:txBody>
          <a:bodyPr/>
          <a:lstStyle>
            <a:lvl1pPr marL="0" indent="0">
              <a:buNone/>
              <a:defRPr/>
            </a:lvl1pPr>
            <a:lvl2pPr marL="27998" indent="0">
              <a:buNone/>
              <a:defRPr sz="1959"/>
            </a:lvl2pPr>
            <a:lvl3pPr marL="219318" indent="0">
              <a:buNone/>
              <a:defRPr sz="1959"/>
            </a:lvl3pPr>
            <a:lvl4pPr marL="466633" indent="0">
              <a:buNone/>
              <a:defRPr sz="1763"/>
            </a:lvl4pPr>
            <a:lvl5pPr marL="724835" indent="0">
              <a:buNone/>
              <a:defRPr sz="176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373325"/>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1" y="1189178"/>
            <a:ext cx="11652805" cy="2018835"/>
          </a:xfrm>
        </p:spPr>
        <p:txBody>
          <a:bodyPr/>
          <a:lstStyle>
            <a:lvl1pPr marL="0" indent="0">
              <a:buNone/>
              <a:defRPr>
                <a:gradFill>
                  <a:gsLst>
                    <a:gs pos="2920">
                      <a:schemeClr val="tx2"/>
                    </a:gs>
                    <a:gs pos="39000">
                      <a:schemeClr val="tx2"/>
                    </a:gs>
                  </a:gsLst>
                  <a:lin ang="5400000" scaled="0"/>
                </a:gradFill>
              </a:defRPr>
            </a:lvl1pPr>
            <a:lvl2pPr marL="27998" indent="0">
              <a:buNone/>
              <a:defRPr sz="1959"/>
            </a:lvl2pPr>
            <a:lvl3pPr marL="219318" indent="0">
              <a:buNone/>
              <a:defRPr sz="1959"/>
            </a:lvl3pPr>
            <a:lvl4pPr marL="466633" indent="0">
              <a:buNone/>
              <a:defRPr sz="1763"/>
            </a:lvl4pPr>
            <a:lvl5pPr marL="724835" indent="0">
              <a:buNone/>
              <a:defRPr sz="1763"/>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5184870"/>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4808"/>
          </a:xfrm>
        </p:spPr>
        <p:txBody>
          <a:bodyPr>
            <a:spAutoFit/>
          </a:bodyPr>
          <a:lstStyle>
            <a:lvl3pPr>
              <a:defRPr sz="2351"/>
            </a:lvl3pPr>
            <a:lvl4pPr>
              <a:defRPr sz="1959"/>
            </a:lvl4pPr>
            <a:lvl5pPr>
              <a:defRPr sz="195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2259940"/>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1"/>
            </a:lvl3pPr>
            <a:lvl4pPr>
              <a:defRPr sz="1959"/>
            </a:lvl4pPr>
            <a:lvl5pPr>
              <a:defRPr sz="195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9642428"/>
      </p:ext>
    </p:extLst>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8"/>
            <a:ext cx="5377147" cy="2489143"/>
          </a:xfrm>
        </p:spPr>
        <p:txBody>
          <a:bodyPr wrap="square">
            <a:spAutoFit/>
          </a:bodyPr>
          <a:lstStyle>
            <a:lvl1pPr marL="0" indent="0">
              <a:spcBef>
                <a:spcPts val="1200"/>
              </a:spcBef>
              <a:buClr>
                <a:schemeClr val="tx1"/>
              </a:buClr>
              <a:buFont typeface="Wingdings" pitchFamily="2" charset="2"/>
              <a:buNone/>
              <a:defRPr sz="3527"/>
            </a:lvl1pPr>
            <a:lvl2pPr marL="0" indent="0">
              <a:buNone/>
              <a:defRPr sz="1959"/>
            </a:lvl2pPr>
            <a:lvl3pPr marL="227095" indent="0">
              <a:buNone/>
              <a:tabLst/>
              <a:defRPr sz="1959"/>
            </a:lvl3pPr>
            <a:lvl4pPr marL="451079" indent="0">
              <a:buNone/>
              <a:defRPr/>
            </a:lvl4pPr>
            <a:lvl5pPr marL="67195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1" y="1189178"/>
            <a:ext cx="5377147" cy="2489143"/>
          </a:xfrm>
        </p:spPr>
        <p:txBody>
          <a:bodyPr wrap="square">
            <a:spAutoFit/>
          </a:bodyPr>
          <a:lstStyle>
            <a:lvl1pPr marL="0" indent="0">
              <a:spcBef>
                <a:spcPts val="1200"/>
              </a:spcBef>
              <a:buClr>
                <a:schemeClr val="tx1"/>
              </a:buClr>
              <a:buFont typeface="Wingdings" pitchFamily="2" charset="2"/>
              <a:buNone/>
              <a:defRPr sz="3527"/>
            </a:lvl1pPr>
            <a:lvl2pPr marL="0" indent="0">
              <a:buNone/>
              <a:defRPr sz="1959"/>
            </a:lvl2pPr>
            <a:lvl3pPr marL="227095" indent="0">
              <a:buNone/>
              <a:tabLst/>
              <a:defRPr sz="1959"/>
            </a:lvl3pPr>
            <a:lvl4pPr marL="451079" indent="0">
              <a:buNone/>
              <a:defRPr/>
            </a:lvl4pPr>
            <a:lvl5pPr marL="67195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677513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796217"/>
          </a:xfrm>
          <a:noFill/>
        </p:spPr>
        <p:txBody>
          <a:bodyPr tIns="91440" bIns="91440" anchor="t" anchorCtr="0"/>
          <a:lstStyle>
            <a:lvl1pPr>
              <a:defRPr sz="8625" spc="-98"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2"/>
            <a:ext cx="2906279" cy="1257969"/>
          </a:xfrm>
          <a:prstGeom prst="rect">
            <a:avLst/>
          </a:prstGeom>
        </p:spPr>
      </p:pic>
    </p:spTree>
    <p:extLst>
      <p:ext uri="{BB962C8B-B14F-4D97-AF65-F5344CB8AC3E}">
        <p14:creationId xmlns:p14="http://schemas.microsoft.com/office/powerpoint/2010/main" val="387372785"/>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6578"/>
          </a:xfrm>
        </p:spPr>
        <p:txBody>
          <a:bodyPr wrap="square">
            <a:spAutoFit/>
          </a:bodyPr>
          <a:lstStyle>
            <a:lvl1pPr marL="0" indent="0">
              <a:spcBef>
                <a:spcPts val="1200"/>
              </a:spcBef>
              <a:buClr>
                <a:schemeClr val="tx1"/>
              </a:buClr>
              <a:buFont typeface="Wingdings" pitchFamily="2" charset="2"/>
              <a:buNone/>
              <a:defRPr sz="3527">
                <a:gradFill>
                  <a:gsLst>
                    <a:gs pos="5109">
                      <a:schemeClr val="tx2"/>
                    </a:gs>
                    <a:gs pos="25000">
                      <a:schemeClr val="tx2"/>
                    </a:gs>
                  </a:gsLst>
                  <a:lin ang="5400000" scaled="0"/>
                </a:gradFill>
              </a:defRPr>
            </a:lvl1pPr>
            <a:lvl2pPr marL="0" indent="0">
              <a:buNone/>
              <a:defRPr sz="1959"/>
            </a:lvl2pPr>
            <a:lvl3pPr marL="227095" indent="0">
              <a:buNone/>
              <a:tabLst/>
              <a:defRPr sz="1959"/>
            </a:lvl3pPr>
            <a:lvl4pPr marL="451079" indent="0">
              <a:buNone/>
              <a:defRPr/>
            </a:lvl4pPr>
            <a:lvl5pPr marL="67195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1" y="1189176"/>
            <a:ext cx="5377147" cy="2486578"/>
          </a:xfrm>
        </p:spPr>
        <p:txBody>
          <a:bodyPr wrap="square">
            <a:spAutoFit/>
          </a:bodyPr>
          <a:lstStyle>
            <a:lvl1pPr marL="0" indent="0">
              <a:spcBef>
                <a:spcPts val="1200"/>
              </a:spcBef>
              <a:buClr>
                <a:schemeClr val="tx1"/>
              </a:buClr>
              <a:buFont typeface="Wingdings" pitchFamily="2" charset="2"/>
              <a:buNone/>
              <a:defRPr sz="3527">
                <a:gradFill>
                  <a:gsLst>
                    <a:gs pos="100000">
                      <a:schemeClr val="tx2"/>
                    </a:gs>
                    <a:gs pos="0">
                      <a:schemeClr val="tx2"/>
                    </a:gs>
                  </a:gsLst>
                  <a:lin ang="5400000" scaled="0"/>
                </a:gradFill>
              </a:defRPr>
            </a:lvl1pPr>
            <a:lvl2pPr marL="0" indent="0">
              <a:buNone/>
              <a:defRPr sz="1959"/>
            </a:lvl2pPr>
            <a:lvl3pPr marL="227095" indent="0">
              <a:buNone/>
              <a:tabLst/>
              <a:defRPr sz="1959"/>
            </a:lvl3pPr>
            <a:lvl4pPr marL="451079" indent="0">
              <a:buNone/>
              <a:defRPr/>
            </a:lvl4pPr>
            <a:lvl5pPr marL="67195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9837462"/>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8"/>
            <a:ext cx="5377147" cy="2552967"/>
          </a:xfrm>
        </p:spPr>
        <p:txBody>
          <a:bodyPr wrap="square">
            <a:spAutoFit/>
          </a:bodyPr>
          <a:lstStyle>
            <a:lvl1pPr marL="281536" indent="-281536">
              <a:spcBef>
                <a:spcPts val="1200"/>
              </a:spcBef>
              <a:buClr>
                <a:schemeClr val="tx1"/>
              </a:buClr>
              <a:buFontTx/>
              <a:buBlip>
                <a:blip r:embed="rId2"/>
              </a:buBlip>
              <a:defRPr sz="3527"/>
            </a:lvl1pPr>
            <a:lvl2pPr marL="520440" indent="-228485">
              <a:defRPr sz="2351"/>
            </a:lvl2pPr>
            <a:lvl3pPr marL="685457" indent="-165017">
              <a:tabLst/>
              <a:defRPr sz="1959"/>
            </a:lvl3pPr>
            <a:lvl4pPr marL="863168" indent="-177712">
              <a:defRPr/>
            </a:lvl4pPr>
            <a:lvl5pPr marL="1028185" indent="-16501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1" y="1189178"/>
            <a:ext cx="5377147" cy="2552967"/>
          </a:xfrm>
        </p:spPr>
        <p:txBody>
          <a:bodyPr wrap="square">
            <a:spAutoFit/>
          </a:bodyPr>
          <a:lstStyle>
            <a:lvl1pPr marL="281536" indent="-281536">
              <a:spcBef>
                <a:spcPts val="1200"/>
              </a:spcBef>
              <a:buClr>
                <a:schemeClr val="tx1"/>
              </a:buClr>
              <a:buFontTx/>
              <a:buBlip>
                <a:blip r:embed="rId2"/>
              </a:buBlip>
              <a:defRPr sz="3527"/>
            </a:lvl1pPr>
            <a:lvl2pPr marL="520440" indent="-228485">
              <a:defRPr sz="2351"/>
            </a:lvl2pPr>
            <a:lvl3pPr marL="685457" indent="-165017">
              <a:tabLst/>
              <a:defRPr sz="1959"/>
            </a:lvl3pPr>
            <a:lvl4pPr marL="863168" indent="-177712">
              <a:defRPr/>
            </a:lvl4pPr>
            <a:lvl5pPr marL="1028185" indent="-16501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805558"/>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8"/>
            <a:ext cx="5377147" cy="2552967"/>
          </a:xfrm>
        </p:spPr>
        <p:txBody>
          <a:bodyPr wrap="square">
            <a:spAutoFit/>
          </a:bodyPr>
          <a:lstStyle>
            <a:lvl1pPr marL="281536" indent="-281536">
              <a:spcBef>
                <a:spcPts val="1200"/>
              </a:spcBef>
              <a:buClr>
                <a:schemeClr val="tx2"/>
              </a:buClr>
              <a:buFontTx/>
              <a:buBlip>
                <a:blip r:embed="rId2"/>
              </a:buBlip>
              <a:defRPr sz="3527">
                <a:gradFill>
                  <a:gsLst>
                    <a:gs pos="5109">
                      <a:schemeClr val="tx2"/>
                    </a:gs>
                    <a:gs pos="100000">
                      <a:schemeClr val="tx2"/>
                    </a:gs>
                  </a:gsLst>
                  <a:lin ang="5400000" scaled="0"/>
                </a:gradFill>
              </a:defRPr>
            </a:lvl1pPr>
            <a:lvl2pPr marL="520440" indent="-228485">
              <a:defRPr sz="2351"/>
            </a:lvl2pPr>
            <a:lvl3pPr marL="685457" indent="-165017">
              <a:tabLst/>
              <a:defRPr sz="1959"/>
            </a:lvl3pPr>
            <a:lvl4pPr marL="863168" indent="-177712">
              <a:defRPr/>
            </a:lvl4pPr>
            <a:lvl5pPr marL="1028185" indent="-16501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1" y="1189178"/>
            <a:ext cx="5377147" cy="2552967"/>
          </a:xfrm>
        </p:spPr>
        <p:txBody>
          <a:bodyPr wrap="square">
            <a:spAutoFit/>
          </a:bodyPr>
          <a:lstStyle>
            <a:lvl1pPr marL="281536" indent="-281536">
              <a:spcBef>
                <a:spcPts val="1200"/>
              </a:spcBef>
              <a:buClr>
                <a:schemeClr val="tx2"/>
              </a:buClr>
              <a:buFontTx/>
              <a:buBlip>
                <a:blip r:embed="rId2"/>
              </a:buBlip>
              <a:defRPr sz="3527">
                <a:gradFill>
                  <a:gsLst>
                    <a:gs pos="5109">
                      <a:schemeClr val="tx2"/>
                    </a:gs>
                    <a:gs pos="100000">
                      <a:schemeClr val="tx2"/>
                    </a:gs>
                  </a:gsLst>
                  <a:lin ang="5400000" scaled="0"/>
                </a:gradFill>
              </a:defRPr>
            </a:lvl1pPr>
            <a:lvl2pPr marL="520440" indent="-228485">
              <a:defRPr sz="2351"/>
            </a:lvl2pPr>
            <a:lvl3pPr marL="685457" indent="-165017">
              <a:tabLst/>
              <a:defRPr sz="1959"/>
            </a:lvl3pPr>
            <a:lvl4pPr marL="863168" indent="-177712">
              <a:defRPr/>
            </a:lvl4pPr>
            <a:lvl5pPr marL="1028185" indent="-16501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8728049"/>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2965611"/>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6950" y="1187623"/>
            <a:ext cx="11652805" cy="899665"/>
          </a:xfrm>
        </p:spPr>
        <p:txBody>
          <a:bodyPr/>
          <a:lstStyle>
            <a:lvl1pPr>
              <a:defRPr sz="7055" baseline="0"/>
            </a:lvl1pPr>
          </a:lstStyle>
          <a:p>
            <a:r>
              <a:rPr lang="en-US" smtClean="0"/>
              <a:t>Click to edit Master title style</a:t>
            </a:r>
            <a:endParaRPr lang="en-US" dirty="0"/>
          </a:p>
        </p:txBody>
      </p:sp>
    </p:spTree>
    <p:extLst>
      <p:ext uri="{BB962C8B-B14F-4D97-AF65-F5344CB8AC3E}">
        <p14:creationId xmlns:p14="http://schemas.microsoft.com/office/powerpoint/2010/main" val="3399240382"/>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145" y="2084173"/>
            <a:ext cx="8056130" cy="1793104"/>
          </a:xfrm>
        </p:spPr>
        <p:txBody>
          <a:bodyPr/>
          <a:lstStyle>
            <a:lvl1pPr>
              <a:defRPr sz="5879" baseline="0"/>
            </a:lvl1pPr>
          </a:lstStyle>
          <a:p>
            <a:r>
              <a:rPr lang="en-US" smtClean="0"/>
              <a:t>Click to edit Master title style</a:t>
            </a:r>
            <a:endParaRPr lang="en-US" dirty="0"/>
          </a:p>
        </p:txBody>
      </p:sp>
    </p:spTree>
    <p:extLst>
      <p:ext uri="{BB962C8B-B14F-4D97-AF65-F5344CB8AC3E}">
        <p14:creationId xmlns:p14="http://schemas.microsoft.com/office/powerpoint/2010/main" val="309368910"/>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145" y="2084173"/>
            <a:ext cx="8056130" cy="1793104"/>
          </a:xfrm>
        </p:spPr>
        <p:txBody>
          <a:bodyPr/>
          <a:lstStyle>
            <a:lvl1pPr>
              <a:defRPr sz="5879" baseline="0"/>
            </a:lvl1pPr>
          </a:lstStyle>
          <a:p>
            <a:r>
              <a:rPr lang="en-US" smtClean="0"/>
              <a:t>Click to edit Master title style</a:t>
            </a:r>
            <a:endParaRPr lang="en-US" dirty="0"/>
          </a:p>
        </p:txBody>
      </p:sp>
    </p:spTree>
    <p:extLst>
      <p:ext uri="{BB962C8B-B14F-4D97-AF65-F5344CB8AC3E}">
        <p14:creationId xmlns:p14="http://schemas.microsoft.com/office/powerpoint/2010/main" val="2238952870"/>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361" y="1178351"/>
            <a:ext cx="9858104" cy="899665"/>
          </a:xfrm>
        </p:spPr>
        <p:txBody>
          <a:bodyPr/>
          <a:lstStyle>
            <a:lvl1pPr marL="228650" indent="-228650">
              <a:defRPr sz="587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6318" y="5025984"/>
            <a:ext cx="5377148" cy="1050156"/>
          </a:xfrm>
        </p:spPr>
        <p:txBody>
          <a:bodyPr/>
          <a:lstStyle>
            <a:lvl1pPr marL="0" indent="0">
              <a:spcBef>
                <a:spcPts val="0"/>
              </a:spcBef>
              <a:buNone/>
              <a:defRPr sz="3135"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888732302"/>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361" y="2084175"/>
            <a:ext cx="9858104" cy="899665"/>
          </a:xfrm>
        </p:spPr>
        <p:txBody>
          <a:bodyPr/>
          <a:lstStyle>
            <a:lvl1pPr marL="276869" indent="-276869">
              <a:tabLst>
                <a:tab pos="276869" algn="l"/>
              </a:tabLst>
              <a:defRPr sz="587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6318" y="4773813"/>
            <a:ext cx="5377148" cy="1050156"/>
          </a:xfrm>
        </p:spPr>
        <p:txBody>
          <a:bodyPr/>
          <a:lstStyle>
            <a:lvl1pPr marL="0" indent="0">
              <a:spcBef>
                <a:spcPts val="0"/>
              </a:spcBef>
              <a:buNone/>
              <a:defRPr sz="3135"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415948217"/>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6949" y="2383023"/>
            <a:ext cx="11650488" cy="914360"/>
          </a:xfrm>
        </p:spPr>
        <p:txBody>
          <a:bodyPr/>
          <a:lstStyle>
            <a:lvl1pPr marL="0" indent="0">
              <a:buNone/>
              <a:defRPr sz="5291">
                <a:gradFill>
                  <a:gsLst>
                    <a:gs pos="3333">
                      <a:schemeClr val="tx1"/>
                    </a:gs>
                    <a:gs pos="39000">
                      <a:schemeClr val="tx1"/>
                    </a:gs>
                  </a:gsLst>
                  <a:lin ang="5400000" scaled="0"/>
                </a:gradFill>
              </a:defRPr>
            </a:lvl1pPr>
            <a:lvl2pPr marL="0" indent="0">
              <a:buFontTx/>
              <a:buNone/>
              <a:defRPr sz="1959"/>
            </a:lvl2pPr>
            <a:lvl3pPr marL="223984" indent="0">
              <a:buNone/>
              <a:defRPr/>
            </a:lvl3pPr>
            <a:lvl4pPr marL="447968" indent="0">
              <a:buNone/>
              <a:defRPr/>
            </a:lvl4pPr>
            <a:lvl5pPr marL="671951" indent="0">
              <a:buNone/>
              <a:defRPr/>
            </a:lvl5pPr>
          </a:lstStyle>
          <a:p>
            <a:pPr lvl="0"/>
            <a:r>
              <a:rPr lang="en-US" smtClean="0"/>
              <a:t>Click to edit Master text styles</a:t>
            </a:r>
          </a:p>
        </p:txBody>
      </p:sp>
      <p:sp>
        <p:nvSpPr>
          <p:cNvPr id="4" name="Title 1"/>
          <p:cNvSpPr>
            <a:spLocks noGrp="1"/>
          </p:cNvSpPr>
          <p:nvPr>
            <p:ph type="title"/>
          </p:nvPr>
        </p:nvSpPr>
        <p:spPr>
          <a:xfrm>
            <a:off x="276950" y="1187623"/>
            <a:ext cx="11652805" cy="899665"/>
          </a:xfrm>
        </p:spPr>
        <p:txBody>
          <a:bodyPr/>
          <a:lstStyle>
            <a:lvl1pPr>
              <a:defRPr sz="7055"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34675507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796217"/>
          </a:xfrm>
          <a:noFill/>
        </p:spPr>
        <p:txBody>
          <a:bodyPr tIns="91440" bIns="91440" anchor="t" anchorCtr="0"/>
          <a:lstStyle>
            <a:lvl1pPr algn="l" defTabSz="914180" rtl="0" eaLnBrk="1" latinLnBrk="0" hangingPunct="1">
              <a:lnSpc>
                <a:spcPct val="90000"/>
              </a:lnSpc>
              <a:spcBef>
                <a:spcPct val="0"/>
              </a:spcBef>
              <a:buNone/>
              <a:defRPr lang="en-US" sz="8625" b="0" kern="1200" cap="none" spc="-98"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2"/>
            <a:ext cx="2906279" cy="1257969"/>
          </a:xfrm>
          <a:prstGeom prst="rect">
            <a:avLst/>
          </a:prstGeom>
        </p:spPr>
      </p:pic>
    </p:spTree>
    <p:extLst>
      <p:ext uri="{BB962C8B-B14F-4D97-AF65-F5344CB8AC3E}">
        <p14:creationId xmlns:p14="http://schemas.microsoft.com/office/powerpoint/2010/main" val="1760083000"/>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095968" y="0"/>
            <a:ext cx="6092857" cy="6856100"/>
          </a:xfrm>
          <a:blipFill>
            <a:blip r:embed="rId2"/>
            <a:stretch>
              <a:fillRect/>
            </a:stretch>
          </a:blipFill>
        </p:spPr>
        <p:txBody>
          <a:bodyPr tIns="548640" anchor="ctr" anchorCtr="0">
            <a:noAutofit/>
          </a:bodyPr>
          <a:lstStyle>
            <a:lvl1pPr marL="335975" marR="0" indent="-335975" algn="ctr" defTabSz="913906" rtl="0" eaLnBrk="1" fontAlgn="auto" latinLnBrk="0" hangingPunct="1">
              <a:lnSpc>
                <a:spcPct val="90000"/>
              </a:lnSpc>
              <a:spcBef>
                <a:spcPct val="20000"/>
              </a:spcBef>
              <a:spcAft>
                <a:spcPts val="0"/>
              </a:spcAft>
              <a:buClr>
                <a:schemeClr val="tx1"/>
              </a:buClr>
              <a:buSzPct val="100000"/>
              <a:buFontTx/>
              <a:buBlip>
                <a:blip r:embed="rId3"/>
              </a:buBlip>
              <a:tabLst/>
              <a:defRPr lang="en-US" sz="2351"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69171" y="2095972"/>
            <a:ext cx="5377148" cy="2677859"/>
          </a:xfrm>
          <a:noFill/>
        </p:spPr>
        <p:txBody>
          <a:bodyPr vert="horz" wrap="square" lIns="146304" tIns="91440" rIns="146304" bIns="91440" rtlCol="0" anchor="t" anchorCtr="0">
            <a:noAutofit/>
          </a:bodyPr>
          <a:lstStyle>
            <a:lvl1pPr>
              <a:defRPr lang="en-US" sz="5879" spc="-98"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0771" y="4773831"/>
            <a:ext cx="5375814" cy="896551"/>
          </a:xfrm>
        </p:spPr>
        <p:txBody>
          <a:bodyPr tIns="109728" bIns="109728">
            <a:noAutofit/>
          </a:bodyPr>
          <a:lstStyle>
            <a:lvl1pPr marL="0" indent="0">
              <a:spcBef>
                <a:spcPts val="0"/>
              </a:spcBef>
              <a:buNone/>
              <a:defRPr sz="3135">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464668" y="440044"/>
            <a:ext cx="2906279" cy="1257969"/>
          </a:xfrm>
          <a:prstGeom prst="rect">
            <a:avLst/>
          </a:prstGeom>
        </p:spPr>
      </p:pic>
      <p:pic>
        <p:nvPicPr>
          <p:cNvPr id="10" name="MS logo whit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448097" y="6061768"/>
            <a:ext cx="1522007" cy="326167"/>
          </a:xfrm>
          <a:prstGeom prst="rect">
            <a:avLst/>
          </a:prstGeom>
        </p:spPr>
      </p:pic>
    </p:spTree>
    <p:extLst>
      <p:ext uri="{BB962C8B-B14F-4D97-AF65-F5344CB8AC3E}">
        <p14:creationId xmlns:p14="http://schemas.microsoft.com/office/powerpoint/2010/main" val="787612851"/>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462703"/>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081531"/>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205848"/>
      </p:ext>
    </p:extLst>
  </p:cSld>
  <p:clrMapOvr>
    <a:masterClrMapping/>
  </p:clrMapOvr>
  <p:transition>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872505"/>
      </p:ext>
    </p:extLst>
  </p:cSld>
  <p:clrMapOvr>
    <a:masterClrMapping/>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2"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98" tIns="45698" rIns="45698" bIns="45698" numCol="1" spcCol="0" rtlCol="0" fromWordArt="0" anchor="ctr" anchorCtr="0" forceAA="0" compatLnSpc="1">
            <a:prstTxWarp prst="textNoShape">
              <a:avLst/>
            </a:prstTxWarp>
            <a:noAutofit/>
          </a:bodyPr>
          <a:lstStyle/>
          <a:p>
            <a:pPr algn="ctr" defTabSz="913642" fontAlgn="base">
              <a:spcBef>
                <a:spcPct val="0"/>
              </a:spcBef>
              <a:spcAft>
                <a:spcPct val="0"/>
              </a:spcAft>
            </a:pPr>
            <a:endParaRPr lang="en-US" sz="1763"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70" y="1192417"/>
            <a:ext cx="11650487" cy="2089751"/>
          </a:xfrm>
        </p:spPr>
        <p:txBody>
          <a:bodyPr/>
          <a:lstStyle>
            <a:lvl1pPr marL="0" indent="0">
              <a:buNone/>
              <a:defRPr sz="3233">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55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80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1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77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3229276"/>
      </p:ext>
    </p:extLst>
  </p:cSld>
  <p:clrMapOvr>
    <a:masterClrMapping/>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9"/>
            <a:ext cx="11650488" cy="2396047"/>
          </a:xfrm>
          <a:prstGeom prst="rect">
            <a:avLst/>
          </a:prstGeom>
        </p:spPr>
        <p:txBody>
          <a:bodyPr/>
          <a:lstStyle>
            <a:lvl1pPr marL="284647" indent="-284647">
              <a:buClr>
                <a:schemeClr val="tx1"/>
              </a:buClr>
              <a:buSzPct val="90000"/>
              <a:buFont typeface="Wingdings" panose="05000000000000000000" pitchFamily="2" charset="2"/>
              <a:buChar char="§"/>
              <a:defRPr sz="352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59959" indent="-275313">
              <a:buClr>
                <a:schemeClr val="tx1"/>
              </a:buClr>
              <a:buSzPct val="90000"/>
              <a:buFont typeface="Wingdings" panose="05000000000000000000" pitchFamily="2" charset="2"/>
              <a:buChar char="§"/>
              <a:defRPr sz="3135">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606" indent="-284647">
              <a:buClr>
                <a:schemeClr val="tx1"/>
              </a:buClr>
              <a:buSzPct val="90000"/>
              <a:buFont typeface="Wingdings" panose="05000000000000000000" pitchFamily="2" charset="2"/>
              <a:buChar char="§"/>
              <a:defRPr sz="2743">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589" indent="-223984">
              <a:buClr>
                <a:schemeClr val="tx1"/>
              </a:buClr>
              <a:buSzPct val="90000"/>
              <a:buFont typeface="Wingdings" panose="05000000000000000000" pitchFamily="2" charset="2"/>
              <a:buChar char="§"/>
              <a:defRPr sz="2351">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573" indent="-223984">
              <a:buClr>
                <a:schemeClr val="tx1"/>
              </a:buClr>
              <a:buSzPct val="90000"/>
              <a:buFont typeface="Wingdings" panose="05000000000000000000" pitchFamily="2" charset="2"/>
              <a:buChar char="§"/>
              <a:defRPr sz="195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8"/>
            <a:ext cx="12188826"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5"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085111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9"/>
            <a:ext cx="11650488" cy="2396047"/>
          </a:xfrm>
          <a:prstGeom prst="rect">
            <a:avLst/>
          </a:prstGeom>
        </p:spPr>
        <p:txBody>
          <a:bodyPr/>
          <a:lstStyle>
            <a:lvl1pPr marL="284647" indent="-284647">
              <a:buClr>
                <a:schemeClr val="tx1"/>
              </a:buClr>
              <a:buSzPct val="90000"/>
              <a:buFont typeface="Wingdings" panose="05000000000000000000" pitchFamily="2" charset="2"/>
              <a:buChar char="§"/>
              <a:defRPr sz="352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59959" indent="-275313">
              <a:buClr>
                <a:schemeClr val="tx1"/>
              </a:buClr>
              <a:buSzPct val="90000"/>
              <a:buFont typeface="Wingdings" panose="05000000000000000000" pitchFamily="2" charset="2"/>
              <a:buChar char="§"/>
              <a:defRPr sz="3135">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606" indent="-284647">
              <a:buClr>
                <a:schemeClr val="tx1"/>
              </a:buClr>
              <a:buSzPct val="90000"/>
              <a:buFont typeface="Wingdings" panose="05000000000000000000" pitchFamily="2" charset="2"/>
              <a:buChar char="§"/>
              <a:defRPr sz="2743">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589" indent="-223984">
              <a:buClr>
                <a:schemeClr val="tx1"/>
              </a:buClr>
              <a:buSzPct val="90000"/>
              <a:buFont typeface="Wingdings" panose="05000000000000000000" pitchFamily="2" charset="2"/>
              <a:buChar char="§"/>
              <a:defRPr sz="2351">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573" indent="-223984">
              <a:buClr>
                <a:schemeClr val="tx1"/>
              </a:buClr>
              <a:buSzPct val="90000"/>
              <a:buFont typeface="Wingdings" panose="05000000000000000000" pitchFamily="2" charset="2"/>
              <a:buChar char="§"/>
              <a:defRPr sz="195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499918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4" y="1447800"/>
            <a:ext cx="11149013"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3530945"/>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18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947525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796217"/>
          </a:xfrm>
          <a:noFill/>
        </p:spPr>
        <p:txBody>
          <a:bodyPr tIns="91440" bIns="91440" anchor="t" anchorCtr="0"/>
          <a:lstStyle>
            <a:lvl1pPr algn="l" defTabSz="914180" rtl="0" eaLnBrk="1" latinLnBrk="0" hangingPunct="1">
              <a:lnSpc>
                <a:spcPct val="90000"/>
              </a:lnSpc>
              <a:spcBef>
                <a:spcPct val="0"/>
              </a:spcBef>
              <a:buNone/>
              <a:defRPr lang="en-US" sz="8625" b="0" kern="1200" cap="none" spc="-98"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2"/>
            <a:ext cx="2906279" cy="1257969"/>
          </a:xfrm>
          <a:prstGeom prst="rect">
            <a:avLst/>
          </a:prstGeom>
        </p:spPr>
      </p:pic>
    </p:spTree>
    <p:extLst>
      <p:ext uri="{BB962C8B-B14F-4D97-AF65-F5344CB8AC3E}">
        <p14:creationId xmlns:p14="http://schemas.microsoft.com/office/powerpoint/2010/main" val="280543938"/>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9"/>
            <a:ext cx="11650488" cy="2187587"/>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1449393"/>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62149" y="474237"/>
            <a:ext cx="1775047" cy="380393"/>
          </a:xfrm>
          <a:prstGeom prst="rect">
            <a:avLst/>
          </a:prstGeom>
        </p:spPr>
      </p:pic>
      <p:pic>
        <p:nvPicPr>
          <p:cNvPr id="6"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7812" y="440043"/>
            <a:ext cx="2906279" cy="1257969"/>
          </a:xfrm>
          <a:prstGeom prst="rect">
            <a:avLst/>
          </a:prstGeom>
        </p:spPr>
      </p:pic>
    </p:spTree>
    <p:extLst>
      <p:ext uri="{BB962C8B-B14F-4D97-AF65-F5344CB8AC3E}">
        <p14:creationId xmlns:p14="http://schemas.microsoft.com/office/powerpoint/2010/main" val="247207585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 y="1008"/>
            <a:ext cx="12188824" cy="6855984"/>
          </a:xfrm>
          <a:prstGeom prst="rect">
            <a:avLst/>
          </a:prstGeom>
        </p:spPr>
      </p:pic>
      <p:sp>
        <p:nvSpPr>
          <p:cNvPr id="14" name="Dark gradation bottom"/>
          <p:cNvSpPr/>
          <p:nvPr/>
        </p:nvSpPr>
        <p:spPr bwMode="gray">
          <a:xfrm flipV="1">
            <a:off x="1" y="-3"/>
            <a:ext cx="12198903" cy="6858000"/>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0" y="-1007"/>
            <a:ext cx="12198902" cy="6858000"/>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69169" y="2084172"/>
            <a:ext cx="6273340"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14" y="2084172"/>
            <a:ext cx="6274895" cy="2062069"/>
          </a:xfrm>
          <a:noFill/>
        </p:spPr>
        <p:txBody>
          <a:bodyPr vert="horz" wrap="square" lIns="146304" tIns="91440" rIns="146304" bIns="91440" rtlCol="0" anchor="t" anchorCtr="0">
            <a:noAutofit/>
          </a:bodyPr>
          <a:lstStyle>
            <a:lvl1pPr>
              <a:defRPr lang="en-US" sz="5880" spc="-98"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69169" y="4146242"/>
            <a:ext cx="6273340" cy="1524136"/>
          </a:xfrm>
        </p:spPr>
        <p:txBody>
          <a:bodyPr tIns="109728" bIns="109728">
            <a:noAutofit/>
          </a:bodyPr>
          <a:lstStyle>
            <a:lvl1pPr marL="0" indent="0">
              <a:spcBef>
                <a:spcPts val="0"/>
              </a:spcBef>
              <a:buNone/>
              <a:defRPr sz="3136">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49205" y="6061767"/>
            <a:ext cx="1522008" cy="326167"/>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67" y="440043"/>
            <a:ext cx="2906279" cy="1257969"/>
          </a:xfrm>
          <a:prstGeom prst="rect">
            <a:avLst/>
          </a:prstGeom>
        </p:spPr>
      </p:pic>
    </p:spTree>
    <p:extLst>
      <p:ext uri="{BB962C8B-B14F-4D97-AF65-F5344CB8AC3E}">
        <p14:creationId xmlns:p14="http://schemas.microsoft.com/office/powerpoint/2010/main" val="1527113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034" y="3877272"/>
            <a:ext cx="6271784" cy="1794661"/>
          </a:xfrm>
          <a:noFill/>
        </p:spPr>
        <p:txBody>
          <a:bodyPr lIns="146304" tIns="109728" rIns="146304" bIns="109728">
            <a:noAutofit/>
          </a:bodyPr>
          <a:lstStyle>
            <a:lvl1pPr marL="0" indent="0">
              <a:spcBef>
                <a:spcPts val="0"/>
              </a:spcBef>
              <a:buNone/>
              <a:defRPr sz="3528"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233" y="2075840"/>
            <a:ext cx="8065659" cy="1801436"/>
          </a:xfrm>
          <a:noFill/>
        </p:spPr>
        <p:txBody>
          <a:bodyPr lIns="146304" tIns="91440" rIns="146304" bIns="91440" anchor="t" anchorCtr="0"/>
          <a:lstStyle>
            <a:lvl1pPr>
              <a:defRPr sz="5880" spc="-98"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64667" y="440043"/>
            <a:ext cx="2906279" cy="1257969"/>
          </a:xfrm>
          <a:prstGeom prst="rect">
            <a:avLst/>
          </a:prstGeom>
        </p:spPr>
      </p:pic>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49205" y="6061767"/>
            <a:ext cx="1522008" cy="326167"/>
          </a:xfrm>
          <a:prstGeom prst="rect">
            <a:avLst/>
          </a:prstGeom>
        </p:spPr>
      </p:pic>
    </p:spTree>
    <p:extLst>
      <p:ext uri="{BB962C8B-B14F-4D97-AF65-F5344CB8AC3E}">
        <p14:creationId xmlns:p14="http://schemas.microsoft.com/office/powerpoint/2010/main" val="1137336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69169" y="2084172"/>
            <a:ext cx="8065722"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2" y="2084187"/>
            <a:ext cx="8065660" cy="1793090"/>
          </a:xfrm>
          <a:noFill/>
        </p:spPr>
        <p:txBody>
          <a:bodyPr lIns="146304" tIns="91440" rIns="146304" bIns="91440" anchor="t" anchorCtr="0"/>
          <a:lstStyle>
            <a:lvl1pPr>
              <a:defRPr sz="588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8065661" cy="1792326"/>
          </a:xfrm>
          <a:noFill/>
        </p:spPr>
        <p:txBody>
          <a:bodyPr lIns="146304" tIns="109728" rIns="146304" bIns="109728">
            <a:noAutofit/>
          </a:bodyPr>
          <a:lstStyle>
            <a:lvl1pPr marL="0" indent="0">
              <a:spcBef>
                <a:spcPts val="0"/>
              </a:spcBef>
              <a:buNone/>
              <a:defRPr sz="3528"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49205" y="6061767"/>
            <a:ext cx="1522008" cy="326167"/>
          </a:xfrm>
          <a:prstGeom prst="rect">
            <a:avLst/>
          </a:prstGeom>
        </p:spPr>
      </p:pic>
      <p:pic>
        <p:nvPicPr>
          <p:cNvPr id="10" name="TechEd 2014 logo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64667" y="440043"/>
            <a:ext cx="2906279" cy="1257969"/>
          </a:xfrm>
          <a:prstGeom prst="rect">
            <a:avLst/>
          </a:prstGeom>
        </p:spPr>
      </p:pic>
    </p:spTree>
    <p:extLst>
      <p:ext uri="{BB962C8B-B14F-4D97-AF65-F5344CB8AC3E}">
        <p14:creationId xmlns:p14="http://schemas.microsoft.com/office/powerpoint/2010/main" val="1292219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69232" y="1187644"/>
            <a:ext cx="806566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6356"/>
            <a:ext cx="8065721" cy="2697988"/>
          </a:xfrm>
          <a:noFill/>
        </p:spPr>
        <p:txBody>
          <a:bodyPr tIns="91440" bIns="91440" anchor="t" anchorCtr="0"/>
          <a:lstStyle>
            <a:lvl1pPr>
              <a:defRPr sz="7056"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69" y="3877278"/>
            <a:ext cx="8065712" cy="1793881"/>
          </a:xfrm>
          <a:noFill/>
        </p:spPr>
        <p:txBody>
          <a:bodyPr lIns="182880" tIns="146304" rIns="182880" bIns="146304">
            <a:noAutofit/>
          </a:bodyPr>
          <a:lstStyle>
            <a:lvl1pPr marL="0" indent="0">
              <a:spcBef>
                <a:spcPts val="0"/>
              </a:spcBef>
              <a:buNone/>
              <a:defRPr sz="3528"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320812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auto">
          <a:xfrm>
            <a:off x="269232" y="1187644"/>
            <a:ext cx="806566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6356"/>
            <a:ext cx="8065721" cy="2697988"/>
          </a:xfrm>
          <a:noFill/>
        </p:spPr>
        <p:txBody>
          <a:bodyPr tIns="91440" bIns="91440" anchor="t" anchorCtr="0"/>
          <a:lstStyle>
            <a:lvl1pPr>
              <a:defRPr sz="7056" spc="-98"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10714282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defRPr sz="8624" spc="-98"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4000621465"/>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defRPr sz="8624" spc="-98"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126347575"/>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lgn="l" defTabSz="914093" rtl="0" eaLnBrk="1" latinLnBrk="0" hangingPunct="1">
              <a:lnSpc>
                <a:spcPct val="90000"/>
              </a:lnSpc>
              <a:spcBef>
                <a:spcPct val="0"/>
              </a:spcBef>
              <a:buNone/>
              <a:defRPr lang="en-US" sz="8624" b="0" kern="1200" cap="none" spc="-98"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379795429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246557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6"/>
            <a:ext cx="11652805" cy="2018835"/>
          </a:xfrm>
        </p:spPr>
        <p:txBody>
          <a:bodyPr/>
          <a:lstStyle>
            <a:lvl1pPr marL="0" indent="0">
              <a:buNone/>
              <a:defRPr/>
            </a:lvl1pPr>
            <a:lvl2pPr marL="28006" indent="0">
              <a:buNone/>
              <a:defRPr sz="1960"/>
            </a:lvl2pPr>
            <a:lvl3pPr marL="219384" indent="0">
              <a:buNone/>
              <a:defRPr sz="1960"/>
            </a:lvl3pPr>
            <a:lvl4pPr marL="466773" indent="0">
              <a:buNone/>
              <a:defRPr sz="1764"/>
            </a:lvl4pPr>
            <a:lvl5pPr marL="72505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2611779"/>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lgn="l" defTabSz="914093" rtl="0" eaLnBrk="1" latinLnBrk="0" hangingPunct="1">
              <a:lnSpc>
                <a:spcPct val="90000"/>
              </a:lnSpc>
              <a:spcBef>
                <a:spcPct val="0"/>
              </a:spcBef>
              <a:buNone/>
              <a:defRPr lang="en-US" sz="8624" b="0" kern="1200" cap="none" spc="-98"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3523194489"/>
      </p:ext>
    </p:extLst>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7"/>
            <a:ext cx="11652805" cy="2018835"/>
          </a:xfrm>
        </p:spPr>
        <p:txBody>
          <a:bodyPr/>
          <a:lstStyle>
            <a:lvl1pPr marL="0" indent="0">
              <a:buNone/>
              <a:defRPr/>
            </a:lvl1pPr>
            <a:lvl2pPr marL="28004" indent="0">
              <a:buNone/>
              <a:defRPr sz="1960"/>
            </a:lvl2pPr>
            <a:lvl3pPr marL="219362" indent="0">
              <a:buNone/>
              <a:defRPr sz="1960"/>
            </a:lvl3pPr>
            <a:lvl4pPr marL="466728" indent="0">
              <a:buNone/>
              <a:defRPr sz="1764"/>
            </a:lvl4pPr>
            <a:lvl5pPr marL="72498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6915984"/>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7"/>
            <a:ext cx="11652805" cy="2018835"/>
          </a:xfrm>
        </p:spPr>
        <p:txBody>
          <a:bodyPr/>
          <a:lstStyle>
            <a:lvl1pPr marL="0" indent="0">
              <a:buNone/>
              <a:defRPr>
                <a:gradFill>
                  <a:gsLst>
                    <a:gs pos="2920">
                      <a:schemeClr val="tx2"/>
                    </a:gs>
                    <a:gs pos="39000">
                      <a:schemeClr val="tx2"/>
                    </a:gs>
                  </a:gsLst>
                  <a:lin ang="5400000" scaled="0"/>
                </a:gradFill>
              </a:defRPr>
            </a:lvl1pPr>
            <a:lvl2pPr marL="28004" indent="0">
              <a:buNone/>
              <a:defRPr sz="1960"/>
            </a:lvl2pPr>
            <a:lvl3pPr marL="219362" indent="0">
              <a:buNone/>
              <a:defRPr sz="1960"/>
            </a:lvl3pPr>
            <a:lvl4pPr marL="466728" indent="0">
              <a:buNone/>
              <a:defRPr sz="1764"/>
            </a:lvl4pPr>
            <a:lvl5pPr marL="72498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6578800"/>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4808"/>
          </a:xfrm>
        </p:spPr>
        <p:txBody>
          <a:bodyPr>
            <a:spAutoFit/>
          </a:bodyPr>
          <a:lstStyle>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3697993"/>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7392736"/>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9784"/>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489784"/>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6527216"/>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6578"/>
          </a:xfrm>
        </p:spPr>
        <p:txBody>
          <a:bodyPr wrap="square">
            <a:spAutoFit/>
          </a:bodyPr>
          <a:lstStyle>
            <a:lvl1pPr marL="0" indent="0">
              <a:spcBef>
                <a:spcPts val="1200"/>
              </a:spcBef>
              <a:buClr>
                <a:schemeClr val="tx1"/>
              </a:buClr>
              <a:buFont typeface="Wingdings" pitchFamily="2" charset="2"/>
              <a:buNone/>
              <a:defRPr sz="3528">
                <a:gradFill>
                  <a:gsLst>
                    <a:gs pos="5109">
                      <a:schemeClr val="tx2"/>
                    </a:gs>
                    <a:gs pos="25000">
                      <a:schemeClr val="tx2"/>
                    </a:gs>
                  </a:gsLst>
                  <a:lin ang="5400000" scaled="0"/>
                </a:gradFill>
              </a:defRPr>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486578"/>
          </a:xfrm>
        </p:spPr>
        <p:txBody>
          <a:bodyPr wrap="square">
            <a:spAutoFit/>
          </a:bodyPr>
          <a:lstStyle>
            <a:lvl1pPr marL="0" indent="0">
              <a:spcBef>
                <a:spcPts val="1200"/>
              </a:spcBef>
              <a:buClr>
                <a:schemeClr val="tx1"/>
              </a:buClr>
              <a:buFont typeface="Wingdings" pitchFamily="2" charset="2"/>
              <a:buNone/>
              <a:defRPr sz="3528">
                <a:gradFill>
                  <a:gsLst>
                    <a:gs pos="100000">
                      <a:schemeClr val="tx2"/>
                    </a:gs>
                    <a:gs pos="0">
                      <a:schemeClr val="tx2"/>
                    </a:gs>
                  </a:gsLst>
                  <a:lin ang="5400000" scaled="0"/>
                </a:gradFill>
              </a:defRPr>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3327828"/>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7"/>
            <a:ext cx="5377147" cy="2552967"/>
          </a:xfrm>
        </p:spPr>
        <p:txBody>
          <a:bodyPr wrap="square">
            <a:spAutoFit/>
          </a:bodyPr>
          <a:lstStyle>
            <a:lvl1pPr marL="281592" indent="-281592">
              <a:spcBef>
                <a:spcPts val="1200"/>
              </a:spcBef>
              <a:buClr>
                <a:schemeClr val="tx1"/>
              </a:buClr>
              <a:buFontTx/>
              <a:buBlip>
                <a:blip r:embed="rId2"/>
              </a:buBlip>
              <a:defRPr sz="3528"/>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7"/>
            <a:ext cx="5377147" cy="2552967"/>
          </a:xfrm>
        </p:spPr>
        <p:txBody>
          <a:bodyPr wrap="square">
            <a:spAutoFit/>
          </a:bodyPr>
          <a:lstStyle>
            <a:lvl1pPr marL="281592" indent="-281592">
              <a:spcBef>
                <a:spcPts val="1200"/>
              </a:spcBef>
              <a:buClr>
                <a:schemeClr val="tx1"/>
              </a:buClr>
              <a:buFontTx/>
              <a:buBlip>
                <a:blip r:embed="rId2"/>
              </a:buBlip>
              <a:defRPr sz="3528"/>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2844073"/>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7"/>
            <a:ext cx="5377147" cy="2552967"/>
          </a:xfrm>
        </p:spPr>
        <p:txBody>
          <a:bodyPr wrap="square">
            <a:spAutoFit/>
          </a:bodyPr>
          <a:lstStyle>
            <a:lvl1pPr marL="281592" indent="-281592">
              <a:spcBef>
                <a:spcPts val="1200"/>
              </a:spcBef>
              <a:buClr>
                <a:schemeClr val="tx2"/>
              </a:buClr>
              <a:buFontTx/>
              <a:buBlip>
                <a:blip r:embed="rId2"/>
              </a:buBlip>
              <a:defRPr sz="3528">
                <a:gradFill>
                  <a:gsLst>
                    <a:gs pos="5109">
                      <a:schemeClr val="tx2"/>
                    </a:gs>
                    <a:gs pos="100000">
                      <a:schemeClr val="tx2"/>
                    </a:gs>
                  </a:gsLst>
                  <a:lin ang="5400000" scaled="0"/>
                </a:gradFill>
              </a:defRPr>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7"/>
            <a:ext cx="5377147" cy="2552967"/>
          </a:xfrm>
        </p:spPr>
        <p:txBody>
          <a:bodyPr wrap="square">
            <a:spAutoFit/>
          </a:bodyPr>
          <a:lstStyle>
            <a:lvl1pPr marL="281592" indent="-281592">
              <a:spcBef>
                <a:spcPts val="1200"/>
              </a:spcBef>
              <a:buClr>
                <a:schemeClr val="tx2"/>
              </a:buClr>
              <a:buFontTx/>
              <a:buBlip>
                <a:blip r:embed="rId2"/>
              </a:buBlip>
              <a:defRPr sz="3528">
                <a:gradFill>
                  <a:gsLst>
                    <a:gs pos="5109">
                      <a:schemeClr val="tx2"/>
                    </a:gs>
                    <a:gs pos="100000">
                      <a:schemeClr val="tx2"/>
                    </a:gs>
                  </a:gsLst>
                  <a:lin ang="5400000" scaled="0"/>
                </a:gradFill>
              </a:defRPr>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2802374"/>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171376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6"/>
            <a:ext cx="11652805" cy="2018835"/>
          </a:xfrm>
        </p:spPr>
        <p:txBody>
          <a:bodyPr/>
          <a:lstStyle>
            <a:lvl1pPr marL="0" indent="0">
              <a:buNone/>
              <a:defRPr>
                <a:gradFill>
                  <a:gsLst>
                    <a:gs pos="2920">
                      <a:schemeClr val="tx2"/>
                    </a:gs>
                    <a:gs pos="39000">
                      <a:schemeClr val="tx2"/>
                    </a:gs>
                  </a:gsLst>
                  <a:lin ang="5400000" scaled="0"/>
                </a:gradFill>
              </a:defRPr>
            </a:lvl1pPr>
            <a:lvl2pPr marL="28006" indent="0">
              <a:buNone/>
              <a:defRPr sz="1960"/>
            </a:lvl2pPr>
            <a:lvl3pPr marL="219384" indent="0">
              <a:buNone/>
              <a:defRPr sz="1960"/>
            </a:lvl3pPr>
            <a:lvl4pPr marL="466773" indent="0">
              <a:buNone/>
              <a:defRPr sz="1764"/>
            </a:lvl4pPr>
            <a:lvl5pPr marL="72505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7461993"/>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6949" y="1187622"/>
            <a:ext cx="11652805" cy="899665"/>
          </a:xfrm>
        </p:spPr>
        <p:txBody>
          <a:bodyPr/>
          <a:lstStyle>
            <a:lvl1pPr>
              <a:defRPr sz="7056" baseline="0"/>
            </a:lvl1pPr>
          </a:lstStyle>
          <a:p>
            <a:r>
              <a:rPr lang="en-US" smtClean="0"/>
              <a:t>Click to edit Master title style</a:t>
            </a:r>
            <a:endParaRPr lang="en-US" dirty="0"/>
          </a:p>
        </p:txBody>
      </p:sp>
    </p:spTree>
    <p:extLst>
      <p:ext uri="{BB962C8B-B14F-4D97-AF65-F5344CB8AC3E}">
        <p14:creationId xmlns:p14="http://schemas.microsoft.com/office/powerpoint/2010/main" val="3183970580"/>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145" y="2084173"/>
            <a:ext cx="8056131" cy="1793104"/>
          </a:xfrm>
        </p:spPr>
        <p:txBody>
          <a:bodyPr/>
          <a:lstStyle>
            <a:lvl1pPr>
              <a:defRPr sz="5880" baseline="0"/>
            </a:lvl1pPr>
          </a:lstStyle>
          <a:p>
            <a:r>
              <a:rPr lang="en-US" smtClean="0"/>
              <a:t>Click to edit Master title style</a:t>
            </a:r>
            <a:endParaRPr lang="en-US" dirty="0"/>
          </a:p>
        </p:txBody>
      </p:sp>
    </p:spTree>
    <p:extLst>
      <p:ext uri="{BB962C8B-B14F-4D97-AF65-F5344CB8AC3E}">
        <p14:creationId xmlns:p14="http://schemas.microsoft.com/office/powerpoint/2010/main" val="264560053"/>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145" y="2084173"/>
            <a:ext cx="8056131" cy="1793104"/>
          </a:xfrm>
        </p:spPr>
        <p:txBody>
          <a:bodyPr/>
          <a:lstStyle>
            <a:lvl1pPr>
              <a:defRPr sz="5880" baseline="0"/>
            </a:lvl1pPr>
          </a:lstStyle>
          <a:p>
            <a:r>
              <a:rPr lang="en-US" smtClean="0"/>
              <a:t>Click to edit Master title style</a:t>
            </a:r>
            <a:endParaRPr lang="en-US" dirty="0"/>
          </a:p>
        </p:txBody>
      </p:sp>
    </p:spTree>
    <p:extLst>
      <p:ext uri="{BB962C8B-B14F-4D97-AF65-F5344CB8AC3E}">
        <p14:creationId xmlns:p14="http://schemas.microsoft.com/office/powerpoint/2010/main" val="3911016855"/>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361" y="1178350"/>
            <a:ext cx="9858104" cy="899665"/>
          </a:xfrm>
        </p:spPr>
        <p:txBody>
          <a:bodyPr/>
          <a:lstStyle>
            <a:lvl1pPr marL="228697" indent="-228697">
              <a:defRPr sz="588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6318" y="5025984"/>
            <a:ext cx="5377148" cy="1050156"/>
          </a:xfrm>
        </p:spPr>
        <p:txBody>
          <a:bodyPr/>
          <a:lstStyle>
            <a:lvl1pPr marL="0" indent="0">
              <a:spcBef>
                <a:spcPts val="0"/>
              </a:spcBef>
              <a:buNone/>
              <a:defRPr sz="3136"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758367074"/>
      </p:ext>
    </p:extLst>
  </p:cSld>
  <p:clrMapOvr>
    <a:masterClrMapping/>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361" y="2084174"/>
            <a:ext cx="9858104" cy="899665"/>
          </a:xfrm>
        </p:spPr>
        <p:txBody>
          <a:bodyPr/>
          <a:lstStyle>
            <a:lvl1pPr marL="276925" indent="-276925">
              <a:tabLst>
                <a:tab pos="276925" algn="l"/>
              </a:tabLst>
              <a:defRPr sz="588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6318" y="4773813"/>
            <a:ext cx="5377148" cy="1050156"/>
          </a:xfrm>
        </p:spPr>
        <p:txBody>
          <a:bodyPr/>
          <a:lstStyle>
            <a:lvl1pPr marL="0" indent="0">
              <a:spcBef>
                <a:spcPts val="0"/>
              </a:spcBef>
              <a:buNone/>
              <a:defRPr sz="3136"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504534436"/>
      </p:ext>
    </p:extLst>
  </p:cSld>
  <p:clrMapOvr>
    <a:masterClrMapping/>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6949" y="2383023"/>
            <a:ext cx="11650488" cy="914360"/>
          </a:xfrm>
        </p:spPr>
        <p:txBody>
          <a:bodyPr/>
          <a:lstStyle>
            <a:lvl1pPr marL="0" indent="0">
              <a:buNone/>
              <a:defRPr sz="5292">
                <a:gradFill>
                  <a:gsLst>
                    <a:gs pos="3333">
                      <a:schemeClr val="tx1"/>
                    </a:gs>
                    <a:gs pos="39000">
                      <a:schemeClr val="tx1"/>
                    </a:gs>
                  </a:gsLst>
                  <a:lin ang="5400000" scaled="0"/>
                </a:gradFill>
              </a:defRPr>
            </a:lvl1pPr>
            <a:lvl2pPr marL="0" indent="0">
              <a:buFontTx/>
              <a:buNone/>
              <a:defRPr sz="1960"/>
            </a:lvl2pPr>
            <a:lvl3pPr marL="224030" indent="0">
              <a:buNone/>
              <a:defRPr/>
            </a:lvl3pPr>
            <a:lvl4pPr marL="448059" indent="0">
              <a:buNone/>
              <a:defRPr/>
            </a:lvl4pPr>
            <a:lvl5pPr marL="672088" indent="0">
              <a:buNone/>
              <a:defRPr/>
            </a:lvl5pPr>
          </a:lstStyle>
          <a:p>
            <a:pPr lvl="0"/>
            <a:r>
              <a:rPr lang="en-US" smtClean="0"/>
              <a:t>Click to edit Master text styles</a:t>
            </a:r>
          </a:p>
        </p:txBody>
      </p:sp>
      <p:sp>
        <p:nvSpPr>
          <p:cNvPr id="4" name="Title 1"/>
          <p:cNvSpPr>
            <a:spLocks noGrp="1"/>
          </p:cNvSpPr>
          <p:nvPr>
            <p:ph type="title"/>
          </p:nvPr>
        </p:nvSpPr>
        <p:spPr>
          <a:xfrm>
            <a:off x="276949" y="1187622"/>
            <a:ext cx="11652805" cy="899665"/>
          </a:xfrm>
        </p:spPr>
        <p:txBody>
          <a:bodyPr/>
          <a:lstStyle>
            <a:lvl1pPr>
              <a:defRPr sz="7056"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758558657"/>
      </p:ext>
    </p:extLst>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095968" y="0"/>
            <a:ext cx="6092857" cy="6856100"/>
          </a:xfrm>
          <a:blipFill>
            <a:blip r:embed="rId2"/>
            <a:stretch>
              <a:fillRect/>
            </a:stretch>
          </a:blipFill>
        </p:spPr>
        <p:txBody>
          <a:bodyPr tIns="548640" anchor="ctr" anchorCtr="0">
            <a:noAutofit/>
          </a:bodyPr>
          <a:lstStyle>
            <a:lvl1pPr marL="336044" marR="0" indent="-336044" algn="ctr" defTabSz="914093" rtl="0" eaLnBrk="1" fontAlgn="auto" latinLnBrk="0" hangingPunct="1">
              <a:lnSpc>
                <a:spcPct val="90000"/>
              </a:lnSpc>
              <a:spcBef>
                <a:spcPct val="20000"/>
              </a:spcBef>
              <a:spcAft>
                <a:spcPts val="0"/>
              </a:spcAft>
              <a:buClr>
                <a:schemeClr val="tx1"/>
              </a:buClr>
              <a:buSzPct val="100000"/>
              <a:buFontTx/>
              <a:buBlip>
                <a:blip r:embed="rId3"/>
              </a:buBlip>
              <a:tabLst/>
              <a:defRPr lang="en-US" sz="2352"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69171" y="2095971"/>
            <a:ext cx="5377148" cy="2677859"/>
          </a:xfrm>
          <a:noFill/>
        </p:spPr>
        <p:txBody>
          <a:bodyPr vert="horz" wrap="square" lIns="146304" tIns="91440" rIns="146304" bIns="91440" rtlCol="0" anchor="t" anchorCtr="0">
            <a:noAutofit/>
          </a:bodyPr>
          <a:lstStyle>
            <a:lvl1pPr>
              <a:defRPr lang="en-US" sz="5880" spc="-98"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0771" y="4773830"/>
            <a:ext cx="5375815" cy="896551"/>
          </a:xfrm>
        </p:spPr>
        <p:txBody>
          <a:bodyPr tIns="109728" bIns="109728">
            <a:noAutofit/>
          </a:bodyPr>
          <a:lstStyle>
            <a:lvl1pPr marL="0" indent="0">
              <a:spcBef>
                <a:spcPts val="0"/>
              </a:spcBef>
              <a:buNone/>
              <a:defRPr sz="3136">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464667" y="440043"/>
            <a:ext cx="2906279" cy="1257969"/>
          </a:xfrm>
          <a:prstGeom prst="rect">
            <a:avLst/>
          </a:prstGeom>
        </p:spPr>
      </p:pic>
      <p:pic>
        <p:nvPicPr>
          <p:cNvPr id="10" name="MS logo whit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448096" y="6061767"/>
            <a:ext cx="1522008" cy="326167"/>
          </a:xfrm>
          <a:prstGeom prst="rect">
            <a:avLst/>
          </a:prstGeom>
        </p:spPr>
      </p:pic>
    </p:spTree>
    <p:extLst>
      <p:ext uri="{BB962C8B-B14F-4D97-AF65-F5344CB8AC3E}">
        <p14:creationId xmlns:p14="http://schemas.microsoft.com/office/powerpoint/2010/main" val="2846561574"/>
      </p:ext>
    </p:extLst>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106484"/>
      </p:ext>
    </p:extLst>
  </p:cSld>
  <p:clrMapOvr>
    <a:masterClrMapping/>
  </p:clrMapOvr>
  <p:transition>
    <p:fad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79584"/>
      </p:ext>
    </p:extLst>
  </p:cSld>
  <p:clrMapOvr>
    <a:masterClrMapping/>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58539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4808"/>
          </a:xfrm>
        </p:spPr>
        <p:txBody>
          <a:bodyPr>
            <a:spAutoFit/>
          </a:bodyPr>
          <a:lstStyle>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0922437"/>
      </p:ext>
    </p:extLst>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190351"/>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828" fontAlgn="base">
              <a:spcBef>
                <a:spcPct val="0"/>
              </a:spcBef>
              <a:spcAft>
                <a:spcPct val="0"/>
              </a:spcAft>
            </a:pPr>
            <a:endParaRPr lang="en-US" sz="176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69" y="1192416"/>
            <a:ext cx="11650487" cy="2089751"/>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2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1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27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9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464127"/>
      </p:ext>
    </p:extLst>
  </p:cSld>
  <p:clrMapOvr>
    <a:masterClrMapping/>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8"/>
            <a:ext cx="11650488" cy="2396047"/>
          </a:xfrm>
          <a:prstGeom prst="rect">
            <a:avLst/>
          </a:prstGeom>
        </p:spPr>
        <p:txBody>
          <a:bodyPr/>
          <a:lstStyle>
            <a:lvl1pPr marL="284705" indent="-284705">
              <a:buClr>
                <a:schemeClr val="tx1"/>
              </a:buClr>
              <a:buSzPct val="90000"/>
              <a:buFont typeface="Wingdings" panose="05000000000000000000" pitchFamily="2" charset="2"/>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73" indent="-275370">
              <a:buClr>
                <a:schemeClr val="tx1"/>
              </a:buClr>
              <a:buSzPct val="90000"/>
              <a:buFont typeface="Wingdings" panose="05000000000000000000" pitchFamily="2" charset="2"/>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77" indent="-284705">
              <a:buClr>
                <a:schemeClr val="tx1"/>
              </a:buClr>
              <a:buSzPct val="90000"/>
              <a:buFont typeface="Wingdings" panose="05000000000000000000" pitchFamily="2" charset="2"/>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807" indent="-224030">
              <a:buClr>
                <a:schemeClr val="tx1"/>
              </a:buClr>
              <a:buSzPct val="90000"/>
              <a:buFont typeface="Wingdings" panose="05000000000000000000" pitchFamily="2" charset="2"/>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837" indent="-224030">
              <a:buClr>
                <a:schemeClr val="tx1"/>
              </a:buClr>
              <a:buSzPct val="90000"/>
              <a:buFont typeface="Wingdings" panose="05000000000000000000" pitchFamily="2" charset="2"/>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88826"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1219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8"/>
            <a:ext cx="11650488" cy="2396047"/>
          </a:xfrm>
          <a:prstGeom prst="rect">
            <a:avLst/>
          </a:prstGeom>
        </p:spPr>
        <p:txBody>
          <a:bodyPr/>
          <a:lstStyle>
            <a:lvl1pPr marL="284705" indent="-284705">
              <a:buClr>
                <a:schemeClr val="tx1"/>
              </a:buClr>
              <a:buSzPct val="90000"/>
              <a:buFont typeface="Wingdings" panose="05000000000000000000" pitchFamily="2" charset="2"/>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73" indent="-275370">
              <a:buClr>
                <a:schemeClr val="tx1"/>
              </a:buClr>
              <a:buSzPct val="90000"/>
              <a:buFont typeface="Wingdings" panose="05000000000000000000" pitchFamily="2" charset="2"/>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77" indent="-284705">
              <a:buClr>
                <a:schemeClr val="tx1"/>
              </a:buClr>
              <a:buSzPct val="90000"/>
              <a:buFont typeface="Wingdings" panose="05000000000000000000" pitchFamily="2" charset="2"/>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807" indent="-224030">
              <a:buClr>
                <a:schemeClr val="tx1"/>
              </a:buClr>
              <a:buSzPct val="90000"/>
              <a:buFont typeface="Wingdings" panose="05000000000000000000" pitchFamily="2" charset="2"/>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837" indent="-224030">
              <a:buClr>
                <a:schemeClr val="tx1"/>
              </a:buClr>
              <a:buSzPct val="90000"/>
              <a:buFont typeface="Wingdings" panose="05000000000000000000" pitchFamily="2" charset="2"/>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5000107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6969798"/>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cSld name="Title Slide 8">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ltGray">
          <a:xfrm>
            <a:off x="269170" y="1187620"/>
            <a:ext cx="7169531" cy="1793108"/>
          </a:xfrm>
          <a:noFill/>
        </p:spPr>
        <p:txBody>
          <a:bodyPr lIns="146304" tIns="91440" rIns="146304" bIns="91440" anchor="t" anchorCtr="0"/>
          <a:lstStyle>
            <a:lvl1pPr>
              <a:defRPr sz="5880"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69233" y="2971386"/>
            <a:ext cx="7169531" cy="1794661"/>
          </a:xfrm>
          <a:noFill/>
        </p:spPr>
        <p:txBody>
          <a:bodyPr lIns="146304" tIns="109728" rIns="146304" bIns="109728">
            <a:noAutofit/>
          </a:bodyPr>
          <a:lstStyle>
            <a:lvl1pPr marL="0" indent="0">
              <a:spcBef>
                <a:spcPts val="0"/>
              </a:spcBef>
              <a:buNone/>
              <a:defRPr sz="3136"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93637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218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4201853"/>
      </p:ext>
    </p:extLst>
  </p:cSld>
  <p:clrMapOvr>
    <a:masterClrMapping/>
  </p:clrMapOvr>
  <p:transition>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2"/>
            <a:ext cx="11149012" cy="218758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2252996"/>
      </p:ext>
    </p:extLst>
  </p:cSld>
  <p:clrMapOvr>
    <a:masterClrMapping/>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7587"/>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694709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233360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9143"/>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63" indent="0">
              <a:buNone/>
              <a:tabLst/>
              <a:defRPr sz="1960"/>
            </a:lvl3pPr>
            <a:lvl4pPr marL="451214" indent="0">
              <a:buNone/>
              <a:defRPr/>
            </a:lvl4pPr>
            <a:lvl5pPr marL="67215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489143"/>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63" indent="0">
              <a:buNone/>
              <a:tabLst/>
              <a:defRPr sz="1960"/>
            </a:lvl3pPr>
            <a:lvl4pPr marL="451214" indent="0">
              <a:buNone/>
              <a:defRPr/>
            </a:lvl4pPr>
            <a:lvl5pPr marL="67215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671402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6578"/>
          </a:xfrm>
        </p:spPr>
        <p:txBody>
          <a:bodyPr wrap="square">
            <a:spAutoFit/>
          </a:bodyPr>
          <a:lstStyle>
            <a:lvl1pPr marL="0" indent="0">
              <a:spcBef>
                <a:spcPts val="1200"/>
              </a:spcBef>
              <a:buClr>
                <a:schemeClr val="tx1"/>
              </a:buClr>
              <a:buFont typeface="Wingdings" pitchFamily="2" charset="2"/>
              <a:buNone/>
              <a:defRPr sz="3528">
                <a:gradFill>
                  <a:gsLst>
                    <a:gs pos="5109">
                      <a:schemeClr val="tx2"/>
                    </a:gs>
                    <a:gs pos="25000">
                      <a:schemeClr val="tx2"/>
                    </a:gs>
                  </a:gsLst>
                  <a:lin ang="5400000" scaled="0"/>
                </a:gradFill>
              </a:defRPr>
            </a:lvl1pPr>
            <a:lvl2pPr marL="0" indent="0">
              <a:buNone/>
              <a:defRPr sz="1960"/>
            </a:lvl2pPr>
            <a:lvl3pPr marL="227163" indent="0">
              <a:buNone/>
              <a:tabLst/>
              <a:defRPr sz="1960"/>
            </a:lvl3pPr>
            <a:lvl4pPr marL="451214" indent="0">
              <a:buNone/>
              <a:defRPr/>
            </a:lvl4pPr>
            <a:lvl5pPr marL="67215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486578"/>
          </a:xfrm>
        </p:spPr>
        <p:txBody>
          <a:bodyPr wrap="square">
            <a:spAutoFit/>
          </a:bodyPr>
          <a:lstStyle>
            <a:lvl1pPr marL="0" indent="0">
              <a:spcBef>
                <a:spcPts val="1200"/>
              </a:spcBef>
              <a:buClr>
                <a:schemeClr val="tx1"/>
              </a:buClr>
              <a:buFont typeface="Wingdings" pitchFamily="2" charset="2"/>
              <a:buNone/>
              <a:defRPr sz="3528">
                <a:gradFill>
                  <a:gsLst>
                    <a:gs pos="100000">
                      <a:schemeClr val="tx2"/>
                    </a:gs>
                    <a:gs pos="0">
                      <a:schemeClr val="tx2"/>
                    </a:gs>
                  </a:gsLst>
                  <a:lin ang="5400000" scaled="0"/>
                </a:gradFill>
              </a:defRPr>
            </a:lvl1pPr>
            <a:lvl2pPr marL="0" indent="0">
              <a:buNone/>
              <a:defRPr sz="1960"/>
            </a:lvl2pPr>
            <a:lvl3pPr marL="227163" indent="0">
              <a:buNone/>
              <a:tabLst/>
              <a:defRPr sz="1960"/>
            </a:lvl3pPr>
            <a:lvl4pPr marL="451214" indent="0">
              <a:buNone/>
              <a:defRPr/>
            </a:lvl4pPr>
            <a:lvl5pPr marL="67215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78321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552967"/>
          </a:xfrm>
        </p:spPr>
        <p:txBody>
          <a:bodyPr wrap="square">
            <a:spAutoFit/>
          </a:bodyPr>
          <a:lstStyle>
            <a:lvl1pPr marL="281620" indent="-281620">
              <a:spcBef>
                <a:spcPts val="1200"/>
              </a:spcBef>
              <a:buClr>
                <a:schemeClr val="tx1"/>
              </a:buClr>
              <a:buFontTx/>
              <a:buBlip>
                <a:blip r:embed="rId2"/>
              </a:buBlip>
              <a:defRPr sz="3528"/>
            </a:lvl1pPr>
            <a:lvl2pPr marL="520596" indent="-228554">
              <a:defRPr sz="2352"/>
            </a:lvl2pPr>
            <a:lvl3pPr marL="685663" indent="-165067">
              <a:tabLst/>
              <a:defRPr sz="1960"/>
            </a:lvl3pPr>
            <a:lvl4pPr marL="863427" indent="-177765">
              <a:defRPr/>
            </a:lvl4pPr>
            <a:lvl5pPr marL="1028494" indent="-16506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552967"/>
          </a:xfrm>
        </p:spPr>
        <p:txBody>
          <a:bodyPr wrap="square">
            <a:spAutoFit/>
          </a:bodyPr>
          <a:lstStyle>
            <a:lvl1pPr marL="281620" indent="-281620">
              <a:spcBef>
                <a:spcPts val="1200"/>
              </a:spcBef>
              <a:buClr>
                <a:schemeClr val="tx1"/>
              </a:buClr>
              <a:buFontTx/>
              <a:buBlip>
                <a:blip r:embed="rId2"/>
              </a:buBlip>
              <a:defRPr sz="3528"/>
            </a:lvl1pPr>
            <a:lvl2pPr marL="520596" indent="-228554">
              <a:defRPr sz="2352"/>
            </a:lvl2pPr>
            <a:lvl3pPr marL="685663" indent="-165067">
              <a:tabLst/>
              <a:defRPr sz="1960"/>
            </a:lvl3pPr>
            <a:lvl4pPr marL="863427" indent="-177765">
              <a:defRPr/>
            </a:lvl4pPr>
            <a:lvl5pPr marL="1028494" indent="-16506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32073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552967"/>
          </a:xfrm>
        </p:spPr>
        <p:txBody>
          <a:bodyPr wrap="square">
            <a:spAutoFit/>
          </a:bodyPr>
          <a:lstStyle>
            <a:lvl1pPr marL="281620" indent="-281620">
              <a:spcBef>
                <a:spcPts val="1200"/>
              </a:spcBef>
              <a:buClr>
                <a:schemeClr val="tx2"/>
              </a:buClr>
              <a:buFontTx/>
              <a:buBlip>
                <a:blip r:embed="rId2"/>
              </a:buBlip>
              <a:defRPr sz="3528">
                <a:gradFill>
                  <a:gsLst>
                    <a:gs pos="5109">
                      <a:schemeClr val="tx2"/>
                    </a:gs>
                    <a:gs pos="100000">
                      <a:schemeClr val="tx2"/>
                    </a:gs>
                  </a:gsLst>
                  <a:lin ang="5400000" scaled="0"/>
                </a:gradFill>
              </a:defRPr>
            </a:lvl1pPr>
            <a:lvl2pPr marL="520596" indent="-228554">
              <a:defRPr sz="2352"/>
            </a:lvl2pPr>
            <a:lvl3pPr marL="685663" indent="-165067">
              <a:tabLst/>
              <a:defRPr sz="1960"/>
            </a:lvl3pPr>
            <a:lvl4pPr marL="863427" indent="-177765">
              <a:defRPr/>
            </a:lvl4pPr>
            <a:lvl5pPr marL="1028494" indent="-16506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552967"/>
          </a:xfrm>
        </p:spPr>
        <p:txBody>
          <a:bodyPr wrap="square">
            <a:spAutoFit/>
          </a:bodyPr>
          <a:lstStyle>
            <a:lvl1pPr marL="281620" indent="-281620">
              <a:spcBef>
                <a:spcPts val="1200"/>
              </a:spcBef>
              <a:buClr>
                <a:schemeClr val="tx2"/>
              </a:buClr>
              <a:buFontTx/>
              <a:buBlip>
                <a:blip r:embed="rId2"/>
              </a:buBlip>
              <a:defRPr sz="3528">
                <a:gradFill>
                  <a:gsLst>
                    <a:gs pos="5109">
                      <a:schemeClr val="tx2"/>
                    </a:gs>
                    <a:gs pos="100000">
                      <a:schemeClr val="tx2"/>
                    </a:gs>
                  </a:gsLst>
                  <a:lin ang="5400000" scaled="0"/>
                </a:gradFill>
              </a:defRPr>
            </a:lvl1pPr>
            <a:lvl2pPr marL="520596" indent="-228554">
              <a:defRPr sz="2352"/>
            </a:lvl2pPr>
            <a:lvl3pPr marL="685663" indent="-165067">
              <a:tabLst/>
              <a:defRPr sz="1960"/>
            </a:lvl3pPr>
            <a:lvl4pPr marL="863427" indent="-177765">
              <a:defRPr/>
            </a:lvl4pPr>
            <a:lvl5pPr marL="1028494" indent="-16506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80760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972502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6949" y="1187621"/>
            <a:ext cx="11652805" cy="899665"/>
          </a:xfrm>
        </p:spPr>
        <p:txBody>
          <a:bodyPr/>
          <a:lstStyle>
            <a:lvl1pPr>
              <a:defRPr sz="7057" baseline="0"/>
            </a:lvl1pPr>
          </a:lstStyle>
          <a:p>
            <a:r>
              <a:rPr lang="en-US" smtClean="0"/>
              <a:t>Click to edit Master title style</a:t>
            </a:r>
            <a:endParaRPr lang="en-US" dirty="0"/>
          </a:p>
        </p:txBody>
      </p:sp>
    </p:spTree>
    <p:extLst>
      <p:ext uri="{BB962C8B-B14F-4D97-AF65-F5344CB8AC3E}">
        <p14:creationId xmlns:p14="http://schemas.microsoft.com/office/powerpoint/2010/main" val="178016234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7982" y="6356351"/>
            <a:ext cx="2742486" cy="365125"/>
          </a:xfrm>
          <a:prstGeom prst="rect">
            <a:avLst/>
          </a:prstGeom>
        </p:spPr>
        <p:txBody>
          <a:bodyPr/>
          <a:lstStyle/>
          <a:p>
            <a:fld id="{FCE3973D-E8A6-4694-B222-4E75C2529D52}" type="datetimeFigureOut">
              <a:rPr lang="en-US" smtClean="0"/>
              <a:t>5/15/2014</a:t>
            </a:fld>
            <a:endParaRPr lang="en-US"/>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08357" y="6356351"/>
            <a:ext cx="2742486" cy="365125"/>
          </a:xfrm>
          <a:prstGeom prst="rect">
            <a:avLst/>
          </a:prstGeom>
        </p:spPr>
        <p:txBody>
          <a:bodyPr/>
          <a:lstStyle/>
          <a:p>
            <a:fld id="{89D89E75-AD71-4321-B086-4B2973B9FC8E}" type="slidenum">
              <a:rPr lang="en-US" smtClean="0"/>
              <a:t>‹#›</a:t>
            </a:fld>
            <a:endParaRPr lang="en-US"/>
          </a:p>
        </p:txBody>
      </p:sp>
    </p:spTree>
    <p:extLst>
      <p:ext uri="{BB962C8B-B14F-4D97-AF65-F5344CB8AC3E}">
        <p14:creationId xmlns:p14="http://schemas.microsoft.com/office/powerpoint/2010/main" val="212524245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145" y="2084173"/>
            <a:ext cx="8056130" cy="1793104"/>
          </a:xfrm>
        </p:spPr>
        <p:txBody>
          <a:bodyPr/>
          <a:lstStyle>
            <a:lvl1pPr>
              <a:defRPr sz="5881" baseline="0"/>
            </a:lvl1pPr>
          </a:lstStyle>
          <a:p>
            <a:r>
              <a:rPr lang="en-US" smtClean="0"/>
              <a:t>Click to edit Master title style</a:t>
            </a:r>
            <a:endParaRPr lang="en-US" dirty="0"/>
          </a:p>
        </p:txBody>
      </p:sp>
    </p:spTree>
    <p:extLst>
      <p:ext uri="{BB962C8B-B14F-4D97-AF65-F5344CB8AC3E}">
        <p14:creationId xmlns:p14="http://schemas.microsoft.com/office/powerpoint/2010/main" val="97656534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145" y="2084173"/>
            <a:ext cx="8056130" cy="1793104"/>
          </a:xfrm>
        </p:spPr>
        <p:txBody>
          <a:bodyPr/>
          <a:lstStyle>
            <a:lvl1pPr>
              <a:defRPr sz="5881" baseline="0"/>
            </a:lvl1pPr>
          </a:lstStyle>
          <a:p>
            <a:r>
              <a:rPr lang="en-US" smtClean="0"/>
              <a:t>Click to edit Master title style</a:t>
            </a:r>
            <a:endParaRPr lang="en-US" dirty="0"/>
          </a:p>
        </p:txBody>
      </p:sp>
    </p:spTree>
    <p:extLst>
      <p:ext uri="{BB962C8B-B14F-4D97-AF65-F5344CB8AC3E}">
        <p14:creationId xmlns:p14="http://schemas.microsoft.com/office/powerpoint/2010/main" val="328428144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361" y="1178349"/>
            <a:ext cx="9858104" cy="899665"/>
          </a:xfrm>
        </p:spPr>
        <p:txBody>
          <a:bodyPr/>
          <a:lstStyle>
            <a:lvl1pPr marL="228719" indent="-228719">
              <a:defRPr sz="5881"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6317" y="5025984"/>
            <a:ext cx="5377148" cy="1050156"/>
          </a:xfrm>
        </p:spPr>
        <p:txBody>
          <a:bodyPr/>
          <a:lstStyle>
            <a:lvl1pPr marL="0" indent="0">
              <a:spcBef>
                <a:spcPts val="0"/>
              </a:spcBef>
              <a:buNone/>
              <a:defRPr sz="3136"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8177655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361" y="2084173"/>
            <a:ext cx="9858104" cy="899665"/>
          </a:xfrm>
        </p:spPr>
        <p:txBody>
          <a:bodyPr/>
          <a:lstStyle>
            <a:lvl1pPr marL="276952" indent="-276952">
              <a:tabLst>
                <a:tab pos="276952" algn="l"/>
              </a:tabLst>
              <a:defRPr sz="5881"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6317" y="4773813"/>
            <a:ext cx="5377148" cy="1050156"/>
          </a:xfrm>
        </p:spPr>
        <p:txBody>
          <a:bodyPr/>
          <a:lstStyle>
            <a:lvl1pPr marL="0" indent="0">
              <a:spcBef>
                <a:spcPts val="0"/>
              </a:spcBef>
              <a:buNone/>
              <a:defRPr sz="3136"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3718457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6949" y="2383023"/>
            <a:ext cx="11650488" cy="914360"/>
          </a:xfrm>
        </p:spPr>
        <p:txBody>
          <a:bodyPr/>
          <a:lstStyle>
            <a:lvl1pPr marL="0" indent="0">
              <a:buNone/>
              <a:defRPr sz="5293">
                <a:gradFill>
                  <a:gsLst>
                    <a:gs pos="3333">
                      <a:schemeClr val="tx1"/>
                    </a:gs>
                    <a:gs pos="39000">
                      <a:schemeClr val="tx1"/>
                    </a:gs>
                  </a:gsLst>
                  <a:lin ang="5400000" scaled="0"/>
                </a:gradFill>
              </a:defRPr>
            </a:lvl1pPr>
            <a:lvl2pPr marL="0" indent="0">
              <a:buFontTx/>
              <a:buNone/>
              <a:defRPr sz="1960"/>
            </a:lvl2pPr>
            <a:lvl3pPr marL="224051" indent="0">
              <a:buNone/>
              <a:defRPr/>
            </a:lvl3pPr>
            <a:lvl4pPr marL="448102" indent="0">
              <a:buNone/>
              <a:defRPr/>
            </a:lvl4pPr>
            <a:lvl5pPr marL="672153" indent="0">
              <a:buNone/>
              <a:defRPr/>
            </a:lvl5pPr>
          </a:lstStyle>
          <a:p>
            <a:pPr lvl="0"/>
            <a:r>
              <a:rPr lang="en-US" smtClean="0"/>
              <a:t>Click to edit Master text styles</a:t>
            </a:r>
          </a:p>
        </p:txBody>
      </p:sp>
      <p:sp>
        <p:nvSpPr>
          <p:cNvPr id="4" name="Title 1"/>
          <p:cNvSpPr>
            <a:spLocks noGrp="1"/>
          </p:cNvSpPr>
          <p:nvPr>
            <p:ph type="title"/>
          </p:nvPr>
        </p:nvSpPr>
        <p:spPr>
          <a:xfrm>
            <a:off x="276949" y="1187621"/>
            <a:ext cx="11652805" cy="899665"/>
          </a:xfrm>
        </p:spPr>
        <p:txBody>
          <a:bodyPr/>
          <a:lstStyle>
            <a:lvl1pPr>
              <a:defRPr sz="7057"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861781501"/>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095968" y="0"/>
            <a:ext cx="6092857" cy="6856100"/>
          </a:xfrm>
          <a:blipFill>
            <a:blip r:embed="rId2"/>
            <a:stretch>
              <a:fillRect/>
            </a:stretch>
          </a:blipFill>
        </p:spPr>
        <p:txBody>
          <a:bodyPr tIns="548640" anchor="ctr" anchorCtr="0">
            <a:noAutofit/>
          </a:bodyPr>
          <a:lstStyle>
            <a:lvl1pPr marL="336076" marR="0" indent="-336076" algn="ctr" defTabSz="914180" rtl="0" eaLnBrk="1" fontAlgn="auto" latinLnBrk="0" hangingPunct="1">
              <a:lnSpc>
                <a:spcPct val="90000"/>
              </a:lnSpc>
              <a:spcBef>
                <a:spcPct val="20000"/>
              </a:spcBef>
              <a:spcAft>
                <a:spcPts val="0"/>
              </a:spcAft>
              <a:buClr>
                <a:schemeClr val="tx1"/>
              </a:buClr>
              <a:buSzPct val="100000"/>
              <a:buFontTx/>
              <a:buBlip>
                <a:blip r:embed="rId3"/>
              </a:buBlip>
              <a:tabLst/>
              <a:defRPr lang="en-US" sz="2352"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69170" y="2095970"/>
            <a:ext cx="5377148" cy="2677859"/>
          </a:xfrm>
          <a:noFill/>
        </p:spPr>
        <p:txBody>
          <a:bodyPr vert="horz" wrap="square" lIns="146304" tIns="91440" rIns="146304" bIns="91440" rtlCol="0" anchor="t" anchorCtr="0">
            <a:noAutofit/>
          </a:bodyPr>
          <a:lstStyle>
            <a:lvl1pPr>
              <a:defRPr lang="en-US" sz="5881" spc="-98"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0771" y="4773829"/>
            <a:ext cx="5375814" cy="896551"/>
          </a:xfrm>
        </p:spPr>
        <p:txBody>
          <a:bodyPr tIns="109728" bIns="109728">
            <a:noAutofit/>
          </a:bodyPr>
          <a:lstStyle>
            <a:lvl1pPr marL="0" indent="0">
              <a:spcBef>
                <a:spcPts val="0"/>
              </a:spcBef>
              <a:buNone/>
              <a:defRPr sz="3136">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464667" y="440042"/>
            <a:ext cx="2906279" cy="1257969"/>
          </a:xfrm>
          <a:prstGeom prst="rect">
            <a:avLst/>
          </a:prstGeom>
        </p:spPr>
      </p:pic>
      <p:pic>
        <p:nvPicPr>
          <p:cNvPr id="10" name="MS logo whit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448096" y="6061766"/>
            <a:ext cx="1522007" cy="326167"/>
          </a:xfrm>
          <a:prstGeom prst="rect">
            <a:avLst/>
          </a:prstGeom>
        </p:spPr>
      </p:pic>
    </p:spTree>
    <p:extLst>
      <p:ext uri="{BB962C8B-B14F-4D97-AF65-F5344CB8AC3E}">
        <p14:creationId xmlns:p14="http://schemas.microsoft.com/office/powerpoint/2010/main" val="359178352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39717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71109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55725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2149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23886" y="470068"/>
            <a:ext cx="4861478" cy="912117"/>
          </a:xfrm>
          <a:prstGeom prst="rect">
            <a:avLst/>
          </a:prstGeom>
          <a:solidFill>
            <a:srgbClr val="22BDE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lvl="0" algn="ctr" defTabSz="913916" fontAlgn="base">
              <a:spcBef>
                <a:spcPct val="0"/>
              </a:spcBef>
              <a:spcAft>
                <a:spcPct val="0"/>
              </a:spcAft>
            </a:pPr>
            <a:endParaRPr lang="en-US" sz="196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43515" y="652746"/>
            <a:ext cx="4844999" cy="912117"/>
          </a:xfrm>
          <a:prstGeom prst="rect">
            <a:avLst/>
          </a:prstGeom>
          <a:solidFill>
            <a:srgbClr val="22BDE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lvl="0" algn="ctr" defTabSz="913916" fontAlgn="base">
              <a:spcBef>
                <a:spcPct val="0"/>
              </a:spcBef>
              <a:spcAft>
                <a:spcPct val="0"/>
              </a:spcAft>
            </a:pPr>
            <a:endParaRPr lang="en-US" sz="196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6895731" y="3697962"/>
            <a:ext cx="4844999" cy="627580"/>
          </a:xfrm>
          <a:prstGeom prst="rect">
            <a:avLst/>
          </a:prstGeom>
          <a:solidFill>
            <a:srgbClr val="22BDE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lvl="0" algn="ctr" defTabSz="913916" fontAlgn="base">
              <a:spcBef>
                <a:spcPct val="0"/>
              </a:spcBef>
              <a:spcAft>
                <a:spcPct val="0"/>
              </a:spcAft>
            </a:pPr>
            <a:endParaRPr lang="en-US" sz="196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055018" y="3860155"/>
            <a:ext cx="4864639" cy="935768"/>
          </a:xfrm>
          <a:prstGeom prst="rect">
            <a:avLst/>
          </a:prstGeom>
          <a:solidFill>
            <a:srgbClr val="22BDE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lvl="0" algn="ctr" defTabSz="913916" fontAlgn="base">
              <a:spcBef>
                <a:spcPct val="0"/>
              </a:spcBef>
              <a:spcAft>
                <a:spcPct val="0"/>
              </a:spcAft>
            </a:pPr>
            <a:endParaRPr lang="en-US" sz="196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6895731" y="4697932"/>
            <a:ext cx="4844999" cy="1607817"/>
          </a:xfrm>
          <a:prstGeom prst="rect">
            <a:avLst/>
          </a:prstGeom>
          <a:solidFill>
            <a:srgbClr val="22BDEF">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lvl="0" algn="ctr" defTabSz="913916" fontAlgn="base">
              <a:spcBef>
                <a:spcPct val="0"/>
              </a:spcBef>
              <a:spcAft>
                <a:spcPct val="0"/>
              </a:spcAft>
            </a:pPr>
            <a:endParaRPr lang="en-US" sz="196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8853" y="588334"/>
            <a:ext cx="10081073" cy="640509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893416" y="3001156"/>
            <a:ext cx="8050654" cy="1344828"/>
          </a:xfrm>
          <a:noFill/>
        </p:spPr>
        <p:txBody>
          <a:bodyPr vert="horz" wrap="square" lIns="146304" tIns="91440" rIns="146304" bIns="91440" rtlCol="0" anchor="t" anchorCtr="0">
            <a:noAutofit/>
          </a:bodyPr>
          <a:lstStyle>
            <a:lvl1pPr>
              <a:defRPr lang="en-US" sz="4312" spc="-98"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893416" y="4345984"/>
            <a:ext cx="8050654" cy="1344828"/>
          </a:xfrm>
        </p:spPr>
        <p:txBody>
          <a:bodyPr tIns="109728" bIns="109728">
            <a:noAutofit/>
          </a:bodyPr>
          <a:lstStyle>
            <a:lvl1pPr marL="0" indent="0">
              <a:spcBef>
                <a:spcPts val="0"/>
              </a:spcBef>
              <a:buNone/>
              <a:defRPr lang="en-US" sz="3136" b="0" kern="1200" cap="none" spc="-98"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14180"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1023466" y="470068"/>
            <a:ext cx="717264" cy="152949"/>
          </a:xfrm>
          <a:prstGeom prst="rect">
            <a:avLst/>
          </a:prstGeom>
        </p:spPr>
      </p:pic>
    </p:spTree>
    <p:extLst>
      <p:ext uri="{BB962C8B-B14F-4D97-AF65-F5344CB8AC3E}">
        <p14:creationId xmlns:p14="http://schemas.microsoft.com/office/powerpoint/2010/main" val="251465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5.40172E-7 L 4.30431E-6 5.40172E-7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5.40172E-7 L 4.30431E-6 5.40172E-7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916" fontAlgn="base">
              <a:spcBef>
                <a:spcPct val="0"/>
              </a:spcBef>
              <a:spcAft>
                <a:spcPct val="0"/>
              </a:spcAft>
            </a:pPr>
            <a:endParaRPr lang="en-US" sz="176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69" y="1192415"/>
            <a:ext cx="11650487" cy="2089751"/>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5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7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3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08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091343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7"/>
            <a:ext cx="11650488" cy="2396047"/>
          </a:xfrm>
          <a:prstGeom prst="rect">
            <a:avLst/>
          </a:prstGeom>
        </p:spPr>
        <p:txBody>
          <a:bodyPr/>
          <a:lstStyle>
            <a:lvl1pPr marL="284732" indent="-284732">
              <a:buClr>
                <a:schemeClr val="tx1"/>
              </a:buClr>
              <a:buSzPct val="90000"/>
              <a:buFont typeface="Wingdings" panose="05000000000000000000" pitchFamily="2" charset="2"/>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27" indent="-275396">
              <a:buClr>
                <a:schemeClr val="tx1"/>
              </a:buClr>
              <a:buSzPct val="90000"/>
              <a:buFont typeface="Wingdings" panose="05000000000000000000" pitchFamily="2" charset="2"/>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859" indent="-284732">
              <a:buClr>
                <a:schemeClr val="tx1"/>
              </a:buClr>
              <a:buSzPct val="90000"/>
              <a:buFont typeface="Wingdings" panose="05000000000000000000" pitchFamily="2" charset="2"/>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910" indent="-224051">
              <a:buClr>
                <a:schemeClr val="tx1"/>
              </a:buClr>
              <a:buSzPct val="90000"/>
              <a:buFont typeface="Wingdings" panose="05000000000000000000" pitchFamily="2" charset="2"/>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961" indent="-224051">
              <a:buClr>
                <a:schemeClr val="tx1"/>
              </a:buClr>
              <a:buSzPct val="90000"/>
              <a:buFont typeface="Wingdings" panose="05000000000000000000" pitchFamily="2" charset="2"/>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360383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7"/>
            <a:ext cx="11650488" cy="2396047"/>
          </a:xfrm>
          <a:prstGeom prst="rect">
            <a:avLst/>
          </a:prstGeom>
        </p:spPr>
        <p:txBody>
          <a:bodyPr/>
          <a:lstStyle>
            <a:lvl1pPr marL="284732" indent="-284732">
              <a:buClr>
                <a:schemeClr val="tx1"/>
              </a:buClr>
              <a:buSzPct val="90000"/>
              <a:buFont typeface="Wingdings" panose="05000000000000000000" pitchFamily="2" charset="2"/>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27" indent="-275396">
              <a:buClr>
                <a:schemeClr val="tx1"/>
              </a:buClr>
              <a:buSzPct val="90000"/>
              <a:buFont typeface="Wingdings" panose="05000000000000000000" pitchFamily="2" charset="2"/>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859" indent="-284732">
              <a:buClr>
                <a:schemeClr val="tx1"/>
              </a:buClr>
              <a:buSzPct val="90000"/>
              <a:buFont typeface="Wingdings" panose="05000000000000000000" pitchFamily="2" charset="2"/>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910" indent="-224051">
              <a:buClr>
                <a:schemeClr val="tx1"/>
              </a:buClr>
              <a:buSzPct val="90000"/>
              <a:buFont typeface="Wingdings" panose="05000000000000000000" pitchFamily="2" charset="2"/>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961" indent="-224051">
              <a:buClr>
                <a:schemeClr val="tx1"/>
              </a:buClr>
              <a:buSzPct val="90000"/>
              <a:buFont typeface="Wingdings" panose="05000000000000000000" pitchFamily="2" charset="2"/>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627823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621671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566310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62149" y="474237"/>
            <a:ext cx="1775047" cy="380393"/>
          </a:xfrm>
          <a:prstGeom prst="rect">
            <a:avLst/>
          </a:prstGeom>
        </p:spPr>
      </p:pic>
      <p:pic>
        <p:nvPicPr>
          <p:cNvPr id="6"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7812" y="440043"/>
            <a:ext cx="2906279" cy="1257969"/>
          </a:xfrm>
          <a:prstGeom prst="rect">
            <a:avLst/>
          </a:prstGeom>
        </p:spPr>
      </p:pic>
    </p:spTree>
    <p:extLst>
      <p:ext uri="{BB962C8B-B14F-4D97-AF65-F5344CB8AC3E}">
        <p14:creationId xmlns:p14="http://schemas.microsoft.com/office/powerpoint/2010/main" val="131355281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 y="1008"/>
            <a:ext cx="12188824" cy="6855984"/>
          </a:xfrm>
          <a:prstGeom prst="rect">
            <a:avLst/>
          </a:prstGeom>
        </p:spPr>
      </p:pic>
      <p:sp>
        <p:nvSpPr>
          <p:cNvPr id="14" name="Dark gradation bottom"/>
          <p:cNvSpPr/>
          <p:nvPr/>
        </p:nvSpPr>
        <p:spPr bwMode="gray">
          <a:xfrm flipV="1">
            <a:off x="1" y="-3"/>
            <a:ext cx="12198903" cy="6858000"/>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0" y="-1007"/>
            <a:ext cx="12198902" cy="6858000"/>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69169" y="2084172"/>
            <a:ext cx="6273340"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14" y="2084172"/>
            <a:ext cx="6274895" cy="2062069"/>
          </a:xfrm>
          <a:noFill/>
        </p:spPr>
        <p:txBody>
          <a:bodyPr vert="horz" wrap="square" lIns="146304" tIns="91440" rIns="146304" bIns="91440" rtlCol="0" anchor="t" anchorCtr="0">
            <a:noAutofit/>
          </a:bodyPr>
          <a:lstStyle>
            <a:lvl1pPr>
              <a:defRPr lang="en-US" sz="5880" spc="-98"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69169" y="4146242"/>
            <a:ext cx="6273340" cy="1524136"/>
          </a:xfrm>
        </p:spPr>
        <p:txBody>
          <a:bodyPr tIns="109728" bIns="109728">
            <a:noAutofit/>
          </a:bodyPr>
          <a:lstStyle>
            <a:lvl1pPr marL="0" indent="0">
              <a:spcBef>
                <a:spcPts val="0"/>
              </a:spcBef>
              <a:buNone/>
              <a:defRPr sz="3136">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49205" y="6061767"/>
            <a:ext cx="1522008" cy="326167"/>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67" y="440043"/>
            <a:ext cx="2906279" cy="1257969"/>
          </a:xfrm>
          <a:prstGeom prst="rect">
            <a:avLst/>
          </a:prstGeom>
        </p:spPr>
      </p:pic>
    </p:spTree>
    <p:extLst>
      <p:ext uri="{BB962C8B-B14F-4D97-AF65-F5344CB8AC3E}">
        <p14:creationId xmlns:p14="http://schemas.microsoft.com/office/powerpoint/2010/main" val="740022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034" y="3877272"/>
            <a:ext cx="6271784" cy="1794661"/>
          </a:xfrm>
          <a:noFill/>
        </p:spPr>
        <p:txBody>
          <a:bodyPr lIns="146304" tIns="109728" rIns="146304" bIns="109728">
            <a:noAutofit/>
          </a:bodyPr>
          <a:lstStyle>
            <a:lvl1pPr marL="0" indent="0">
              <a:spcBef>
                <a:spcPts val="0"/>
              </a:spcBef>
              <a:buNone/>
              <a:defRPr sz="3528"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233" y="2075840"/>
            <a:ext cx="8065659" cy="1801436"/>
          </a:xfrm>
          <a:noFill/>
        </p:spPr>
        <p:txBody>
          <a:bodyPr lIns="146304" tIns="91440" rIns="146304" bIns="91440" anchor="t" anchorCtr="0"/>
          <a:lstStyle>
            <a:lvl1pPr>
              <a:defRPr sz="5880" spc="-98"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64667" y="440043"/>
            <a:ext cx="2906279" cy="1257969"/>
          </a:xfrm>
          <a:prstGeom prst="rect">
            <a:avLst/>
          </a:prstGeom>
        </p:spPr>
      </p:pic>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49205" y="6061767"/>
            <a:ext cx="1522008" cy="326167"/>
          </a:xfrm>
          <a:prstGeom prst="rect">
            <a:avLst/>
          </a:prstGeom>
        </p:spPr>
      </p:pic>
    </p:spTree>
    <p:extLst>
      <p:ext uri="{BB962C8B-B14F-4D97-AF65-F5344CB8AC3E}">
        <p14:creationId xmlns:p14="http://schemas.microsoft.com/office/powerpoint/2010/main" val="2505589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69169" y="2084172"/>
            <a:ext cx="8065722"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2" y="2084187"/>
            <a:ext cx="8065660" cy="1793090"/>
          </a:xfrm>
          <a:noFill/>
        </p:spPr>
        <p:txBody>
          <a:bodyPr lIns="146304" tIns="91440" rIns="146304" bIns="91440" anchor="t" anchorCtr="0"/>
          <a:lstStyle>
            <a:lvl1pPr>
              <a:defRPr sz="588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8065661" cy="1792326"/>
          </a:xfrm>
          <a:noFill/>
        </p:spPr>
        <p:txBody>
          <a:bodyPr lIns="146304" tIns="109728" rIns="146304" bIns="109728">
            <a:noAutofit/>
          </a:bodyPr>
          <a:lstStyle>
            <a:lvl1pPr marL="0" indent="0">
              <a:spcBef>
                <a:spcPts val="0"/>
              </a:spcBef>
              <a:buNone/>
              <a:defRPr sz="3528"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49205" y="6061767"/>
            <a:ext cx="1522008" cy="326167"/>
          </a:xfrm>
          <a:prstGeom prst="rect">
            <a:avLst/>
          </a:prstGeom>
        </p:spPr>
      </p:pic>
      <p:pic>
        <p:nvPicPr>
          <p:cNvPr id="10" name="TechEd 2014 logo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64667" y="440043"/>
            <a:ext cx="2906279" cy="1257969"/>
          </a:xfrm>
          <a:prstGeom prst="rect">
            <a:avLst/>
          </a:prstGeom>
        </p:spPr>
      </p:pic>
    </p:spTree>
    <p:extLst>
      <p:ext uri="{BB962C8B-B14F-4D97-AF65-F5344CB8AC3E}">
        <p14:creationId xmlns:p14="http://schemas.microsoft.com/office/powerpoint/2010/main" val="682079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69232" y="1187644"/>
            <a:ext cx="806566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6356"/>
            <a:ext cx="8065721" cy="2697988"/>
          </a:xfrm>
          <a:noFill/>
        </p:spPr>
        <p:txBody>
          <a:bodyPr tIns="91440" bIns="91440" anchor="t" anchorCtr="0"/>
          <a:lstStyle>
            <a:lvl1pPr>
              <a:defRPr sz="7056"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69" y="3877278"/>
            <a:ext cx="8065712" cy="1793881"/>
          </a:xfrm>
          <a:noFill/>
        </p:spPr>
        <p:txBody>
          <a:bodyPr lIns="182880" tIns="146304" rIns="182880" bIns="146304">
            <a:noAutofit/>
          </a:bodyPr>
          <a:lstStyle>
            <a:lvl1pPr marL="0" indent="0">
              <a:spcBef>
                <a:spcPts val="0"/>
              </a:spcBef>
              <a:buNone/>
              <a:defRPr sz="3528"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3878180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796217"/>
          </a:xfrm>
          <a:noFill/>
        </p:spPr>
        <p:txBody>
          <a:bodyPr tIns="91440" bIns="91440" anchor="t" anchorCtr="0"/>
          <a:lstStyle>
            <a:lvl1pPr algn="l" defTabSz="914180" rtl="0" eaLnBrk="1" latinLnBrk="0" hangingPunct="1">
              <a:lnSpc>
                <a:spcPct val="90000"/>
              </a:lnSpc>
              <a:spcBef>
                <a:spcPct val="0"/>
              </a:spcBef>
              <a:buNone/>
              <a:defRPr lang="en-US" sz="8625" b="0" kern="1200" cap="none" spc="-98"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018333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auto">
          <a:xfrm>
            <a:off x="269232" y="1187644"/>
            <a:ext cx="806566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6356"/>
            <a:ext cx="8065721" cy="2697988"/>
          </a:xfrm>
          <a:noFill/>
        </p:spPr>
        <p:txBody>
          <a:bodyPr tIns="91440" bIns="91440" anchor="t" anchorCtr="0"/>
          <a:lstStyle>
            <a:lvl1pPr>
              <a:defRPr sz="7056" spc="-98"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299289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defRPr sz="8624" spc="-98"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979888383"/>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defRPr sz="8624" spc="-98"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166086956"/>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lgn="l" defTabSz="914093" rtl="0" eaLnBrk="1" latinLnBrk="0" hangingPunct="1">
              <a:lnSpc>
                <a:spcPct val="90000"/>
              </a:lnSpc>
              <a:spcBef>
                <a:spcPct val="0"/>
              </a:spcBef>
              <a:buNone/>
              <a:defRPr lang="en-US" sz="8624" b="0" kern="1200" cap="none" spc="-98"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385208916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lgn="l" defTabSz="914093" rtl="0" eaLnBrk="1" latinLnBrk="0" hangingPunct="1">
              <a:lnSpc>
                <a:spcPct val="90000"/>
              </a:lnSpc>
              <a:spcBef>
                <a:spcPct val="0"/>
              </a:spcBef>
              <a:buNone/>
              <a:defRPr lang="en-US" sz="8624" b="0" kern="1200" cap="none" spc="-98"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3081203756"/>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7"/>
            <a:ext cx="11652805" cy="2018835"/>
          </a:xfrm>
        </p:spPr>
        <p:txBody>
          <a:bodyPr/>
          <a:lstStyle>
            <a:lvl1pPr marL="0" indent="0">
              <a:buNone/>
              <a:defRPr/>
            </a:lvl1pPr>
            <a:lvl2pPr marL="28004" indent="0">
              <a:buNone/>
              <a:defRPr sz="1960"/>
            </a:lvl2pPr>
            <a:lvl3pPr marL="219362" indent="0">
              <a:buNone/>
              <a:defRPr sz="1960"/>
            </a:lvl3pPr>
            <a:lvl4pPr marL="466728" indent="0">
              <a:buNone/>
              <a:defRPr sz="1764"/>
            </a:lvl4pPr>
            <a:lvl5pPr marL="72498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081347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7"/>
            <a:ext cx="11652805" cy="2018835"/>
          </a:xfrm>
        </p:spPr>
        <p:txBody>
          <a:bodyPr/>
          <a:lstStyle>
            <a:lvl1pPr marL="0" indent="0">
              <a:buNone/>
              <a:defRPr>
                <a:gradFill>
                  <a:gsLst>
                    <a:gs pos="2920">
                      <a:schemeClr val="tx2"/>
                    </a:gs>
                    <a:gs pos="39000">
                      <a:schemeClr val="tx2"/>
                    </a:gs>
                  </a:gsLst>
                  <a:lin ang="5400000" scaled="0"/>
                </a:gradFill>
              </a:defRPr>
            </a:lvl1pPr>
            <a:lvl2pPr marL="28004" indent="0">
              <a:buNone/>
              <a:defRPr sz="1960"/>
            </a:lvl2pPr>
            <a:lvl3pPr marL="219362" indent="0">
              <a:buNone/>
              <a:defRPr sz="1960"/>
            </a:lvl3pPr>
            <a:lvl4pPr marL="466728" indent="0">
              <a:buNone/>
              <a:defRPr sz="1764"/>
            </a:lvl4pPr>
            <a:lvl5pPr marL="72498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43065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4808"/>
          </a:xfrm>
        </p:spPr>
        <p:txBody>
          <a:bodyPr>
            <a:spAutoFit/>
          </a:bodyPr>
          <a:lstStyle>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013852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931231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9784"/>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489784"/>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734353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796217"/>
          </a:xfrm>
          <a:noFill/>
        </p:spPr>
        <p:txBody>
          <a:bodyPr tIns="91440" bIns="91440" anchor="t" anchorCtr="0"/>
          <a:lstStyle>
            <a:lvl1pPr>
              <a:defRPr sz="8625" spc="-98"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995321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6578"/>
          </a:xfrm>
        </p:spPr>
        <p:txBody>
          <a:bodyPr wrap="square">
            <a:spAutoFit/>
          </a:bodyPr>
          <a:lstStyle>
            <a:lvl1pPr marL="0" indent="0">
              <a:spcBef>
                <a:spcPts val="1200"/>
              </a:spcBef>
              <a:buClr>
                <a:schemeClr val="tx1"/>
              </a:buClr>
              <a:buFont typeface="Wingdings" pitchFamily="2" charset="2"/>
              <a:buNone/>
              <a:defRPr sz="3528">
                <a:gradFill>
                  <a:gsLst>
                    <a:gs pos="5109">
                      <a:schemeClr val="tx2"/>
                    </a:gs>
                    <a:gs pos="25000">
                      <a:schemeClr val="tx2"/>
                    </a:gs>
                  </a:gsLst>
                  <a:lin ang="5400000" scaled="0"/>
                </a:gradFill>
              </a:defRPr>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486578"/>
          </a:xfrm>
        </p:spPr>
        <p:txBody>
          <a:bodyPr wrap="square">
            <a:spAutoFit/>
          </a:bodyPr>
          <a:lstStyle>
            <a:lvl1pPr marL="0" indent="0">
              <a:spcBef>
                <a:spcPts val="1200"/>
              </a:spcBef>
              <a:buClr>
                <a:schemeClr val="tx1"/>
              </a:buClr>
              <a:buFont typeface="Wingdings" pitchFamily="2" charset="2"/>
              <a:buNone/>
              <a:defRPr sz="3528">
                <a:gradFill>
                  <a:gsLst>
                    <a:gs pos="100000">
                      <a:schemeClr val="tx2"/>
                    </a:gs>
                    <a:gs pos="0">
                      <a:schemeClr val="tx2"/>
                    </a:gs>
                  </a:gsLst>
                  <a:lin ang="5400000" scaled="0"/>
                </a:gradFill>
              </a:defRPr>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278546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7"/>
            <a:ext cx="5377147" cy="2552967"/>
          </a:xfrm>
        </p:spPr>
        <p:txBody>
          <a:bodyPr wrap="square">
            <a:spAutoFit/>
          </a:bodyPr>
          <a:lstStyle>
            <a:lvl1pPr marL="281592" indent="-281592">
              <a:spcBef>
                <a:spcPts val="1200"/>
              </a:spcBef>
              <a:buClr>
                <a:schemeClr val="tx1"/>
              </a:buClr>
              <a:buFontTx/>
              <a:buBlip>
                <a:blip r:embed="rId2"/>
              </a:buBlip>
              <a:defRPr sz="3528"/>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7"/>
            <a:ext cx="5377147" cy="2552967"/>
          </a:xfrm>
        </p:spPr>
        <p:txBody>
          <a:bodyPr wrap="square">
            <a:spAutoFit/>
          </a:bodyPr>
          <a:lstStyle>
            <a:lvl1pPr marL="281592" indent="-281592">
              <a:spcBef>
                <a:spcPts val="1200"/>
              </a:spcBef>
              <a:buClr>
                <a:schemeClr val="tx1"/>
              </a:buClr>
              <a:buFontTx/>
              <a:buBlip>
                <a:blip r:embed="rId2"/>
              </a:buBlip>
              <a:defRPr sz="3528"/>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277572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7"/>
            <a:ext cx="5377147" cy="2552967"/>
          </a:xfrm>
        </p:spPr>
        <p:txBody>
          <a:bodyPr wrap="square">
            <a:spAutoFit/>
          </a:bodyPr>
          <a:lstStyle>
            <a:lvl1pPr marL="281592" indent="-281592">
              <a:spcBef>
                <a:spcPts val="1200"/>
              </a:spcBef>
              <a:buClr>
                <a:schemeClr val="tx2"/>
              </a:buClr>
              <a:buFontTx/>
              <a:buBlip>
                <a:blip r:embed="rId2"/>
              </a:buBlip>
              <a:defRPr sz="3528">
                <a:gradFill>
                  <a:gsLst>
                    <a:gs pos="5109">
                      <a:schemeClr val="tx2"/>
                    </a:gs>
                    <a:gs pos="100000">
                      <a:schemeClr val="tx2"/>
                    </a:gs>
                  </a:gsLst>
                  <a:lin ang="5400000" scaled="0"/>
                </a:gradFill>
              </a:defRPr>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7"/>
            <a:ext cx="5377147" cy="2552967"/>
          </a:xfrm>
        </p:spPr>
        <p:txBody>
          <a:bodyPr wrap="square">
            <a:spAutoFit/>
          </a:bodyPr>
          <a:lstStyle>
            <a:lvl1pPr marL="281592" indent="-281592">
              <a:spcBef>
                <a:spcPts val="1200"/>
              </a:spcBef>
              <a:buClr>
                <a:schemeClr val="tx2"/>
              </a:buClr>
              <a:buFontTx/>
              <a:buBlip>
                <a:blip r:embed="rId2"/>
              </a:buBlip>
              <a:defRPr sz="3528">
                <a:gradFill>
                  <a:gsLst>
                    <a:gs pos="5109">
                      <a:schemeClr val="tx2"/>
                    </a:gs>
                    <a:gs pos="100000">
                      <a:schemeClr val="tx2"/>
                    </a:gs>
                  </a:gsLst>
                  <a:lin ang="5400000" scaled="0"/>
                </a:gradFill>
              </a:defRPr>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576904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398377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76949" y="1187622"/>
            <a:ext cx="11652805" cy="899665"/>
          </a:xfrm>
        </p:spPr>
        <p:txBody>
          <a:bodyPr/>
          <a:lstStyle>
            <a:lvl1pPr>
              <a:defRPr sz="7056" baseline="0"/>
            </a:lvl1pPr>
          </a:lstStyle>
          <a:p>
            <a:r>
              <a:rPr lang="en-US" smtClean="0"/>
              <a:t>Click to edit Master title style</a:t>
            </a:r>
            <a:endParaRPr lang="en-US" dirty="0"/>
          </a:p>
        </p:txBody>
      </p:sp>
    </p:spTree>
    <p:extLst>
      <p:ext uri="{BB962C8B-B14F-4D97-AF65-F5344CB8AC3E}">
        <p14:creationId xmlns:p14="http://schemas.microsoft.com/office/powerpoint/2010/main" val="1496866171"/>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071145" y="2084173"/>
            <a:ext cx="8056131" cy="1793104"/>
          </a:xfrm>
        </p:spPr>
        <p:txBody>
          <a:bodyPr/>
          <a:lstStyle>
            <a:lvl1pPr>
              <a:defRPr sz="5880" baseline="0"/>
            </a:lvl1pPr>
          </a:lstStyle>
          <a:p>
            <a:r>
              <a:rPr lang="en-US" smtClean="0"/>
              <a:t>Click to edit Master title style</a:t>
            </a:r>
            <a:endParaRPr lang="en-US" dirty="0"/>
          </a:p>
        </p:txBody>
      </p:sp>
    </p:spTree>
    <p:extLst>
      <p:ext uri="{BB962C8B-B14F-4D97-AF65-F5344CB8AC3E}">
        <p14:creationId xmlns:p14="http://schemas.microsoft.com/office/powerpoint/2010/main" val="265908739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1145" y="2084173"/>
            <a:ext cx="8056131" cy="1793104"/>
          </a:xfrm>
        </p:spPr>
        <p:txBody>
          <a:bodyPr/>
          <a:lstStyle>
            <a:lvl1pPr>
              <a:defRPr sz="5880" baseline="0"/>
            </a:lvl1pPr>
          </a:lstStyle>
          <a:p>
            <a:r>
              <a:rPr lang="en-US" smtClean="0"/>
              <a:t>Click to edit Master title style</a:t>
            </a:r>
            <a:endParaRPr lang="en-US" dirty="0"/>
          </a:p>
        </p:txBody>
      </p:sp>
    </p:spTree>
    <p:extLst>
      <p:ext uri="{BB962C8B-B14F-4D97-AF65-F5344CB8AC3E}">
        <p14:creationId xmlns:p14="http://schemas.microsoft.com/office/powerpoint/2010/main" val="190515079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361" y="1178350"/>
            <a:ext cx="9858104" cy="899665"/>
          </a:xfrm>
        </p:spPr>
        <p:txBody>
          <a:bodyPr/>
          <a:lstStyle>
            <a:lvl1pPr marL="228697" indent="-228697">
              <a:defRPr sz="588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6318" y="5025984"/>
            <a:ext cx="5377148" cy="1050156"/>
          </a:xfrm>
        </p:spPr>
        <p:txBody>
          <a:bodyPr/>
          <a:lstStyle>
            <a:lvl1pPr marL="0" indent="0">
              <a:spcBef>
                <a:spcPts val="0"/>
              </a:spcBef>
              <a:buNone/>
              <a:defRPr sz="3136"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685306933"/>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65361" y="2084174"/>
            <a:ext cx="9858104" cy="899665"/>
          </a:xfrm>
        </p:spPr>
        <p:txBody>
          <a:bodyPr/>
          <a:lstStyle>
            <a:lvl1pPr marL="276925" indent="-276925">
              <a:tabLst>
                <a:tab pos="276925" algn="l"/>
              </a:tabLst>
              <a:defRPr sz="588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646318" y="4773813"/>
            <a:ext cx="5377148" cy="1050156"/>
          </a:xfrm>
        </p:spPr>
        <p:txBody>
          <a:bodyPr/>
          <a:lstStyle>
            <a:lvl1pPr marL="0" indent="0">
              <a:spcBef>
                <a:spcPts val="0"/>
              </a:spcBef>
              <a:buNone/>
              <a:defRPr sz="3136"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39402981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6949" y="2383023"/>
            <a:ext cx="11650488" cy="914360"/>
          </a:xfrm>
        </p:spPr>
        <p:txBody>
          <a:bodyPr/>
          <a:lstStyle>
            <a:lvl1pPr marL="0" indent="0">
              <a:buNone/>
              <a:defRPr sz="5292">
                <a:gradFill>
                  <a:gsLst>
                    <a:gs pos="3333">
                      <a:schemeClr val="tx1"/>
                    </a:gs>
                    <a:gs pos="39000">
                      <a:schemeClr val="tx1"/>
                    </a:gs>
                  </a:gsLst>
                  <a:lin ang="5400000" scaled="0"/>
                </a:gradFill>
              </a:defRPr>
            </a:lvl1pPr>
            <a:lvl2pPr marL="0" indent="0">
              <a:buFontTx/>
              <a:buNone/>
              <a:defRPr sz="1960"/>
            </a:lvl2pPr>
            <a:lvl3pPr marL="224030" indent="0">
              <a:buNone/>
              <a:defRPr/>
            </a:lvl3pPr>
            <a:lvl4pPr marL="448059" indent="0">
              <a:buNone/>
              <a:defRPr/>
            </a:lvl4pPr>
            <a:lvl5pPr marL="672088" indent="0">
              <a:buNone/>
              <a:defRPr/>
            </a:lvl5pPr>
          </a:lstStyle>
          <a:p>
            <a:pPr lvl="0"/>
            <a:r>
              <a:rPr lang="en-US" smtClean="0"/>
              <a:t>Click to edit Master text styles</a:t>
            </a:r>
          </a:p>
        </p:txBody>
      </p:sp>
      <p:sp>
        <p:nvSpPr>
          <p:cNvPr id="4" name="Title 1"/>
          <p:cNvSpPr>
            <a:spLocks noGrp="1"/>
          </p:cNvSpPr>
          <p:nvPr>
            <p:ph type="title"/>
          </p:nvPr>
        </p:nvSpPr>
        <p:spPr>
          <a:xfrm>
            <a:off x="276949" y="1187622"/>
            <a:ext cx="11652805" cy="899665"/>
          </a:xfrm>
        </p:spPr>
        <p:txBody>
          <a:bodyPr/>
          <a:lstStyle>
            <a:lvl1pPr>
              <a:defRPr sz="7056"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54686932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6"/>
            <a:ext cx="11652805" cy="2018835"/>
          </a:xfrm>
        </p:spPr>
        <p:txBody>
          <a:bodyPr/>
          <a:lstStyle>
            <a:lvl1pPr marL="0" indent="0">
              <a:buNone/>
              <a:defRPr/>
            </a:lvl1pPr>
            <a:lvl2pPr marL="28006" indent="0">
              <a:buNone/>
              <a:defRPr sz="1960"/>
            </a:lvl2pPr>
            <a:lvl3pPr marL="219384" indent="0">
              <a:buNone/>
              <a:defRPr sz="1960"/>
            </a:lvl3pPr>
            <a:lvl4pPr marL="466773" indent="0">
              <a:buNone/>
              <a:defRPr sz="1764"/>
            </a:lvl4pPr>
            <a:lvl5pPr marL="72505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3911526"/>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095968" y="0"/>
            <a:ext cx="6092857" cy="6856100"/>
          </a:xfrm>
          <a:blipFill>
            <a:blip r:embed="rId2"/>
            <a:stretch>
              <a:fillRect/>
            </a:stretch>
          </a:blipFill>
        </p:spPr>
        <p:txBody>
          <a:bodyPr tIns="548640" anchor="ctr" anchorCtr="0">
            <a:noAutofit/>
          </a:bodyPr>
          <a:lstStyle>
            <a:lvl1pPr marL="336044" marR="0" indent="-336044" algn="ctr" defTabSz="914093" rtl="0" eaLnBrk="1" fontAlgn="auto" latinLnBrk="0" hangingPunct="1">
              <a:lnSpc>
                <a:spcPct val="90000"/>
              </a:lnSpc>
              <a:spcBef>
                <a:spcPct val="20000"/>
              </a:spcBef>
              <a:spcAft>
                <a:spcPts val="0"/>
              </a:spcAft>
              <a:buClr>
                <a:schemeClr val="tx1"/>
              </a:buClr>
              <a:buSzPct val="100000"/>
              <a:buFontTx/>
              <a:buBlip>
                <a:blip r:embed="rId3"/>
              </a:buBlip>
              <a:tabLst/>
              <a:defRPr lang="en-US" sz="2352"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69171" y="2095971"/>
            <a:ext cx="5377148" cy="2677859"/>
          </a:xfrm>
          <a:noFill/>
        </p:spPr>
        <p:txBody>
          <a:bodyPr vert="horz" wrap="square" lIns="146304" tIns="91440" rIns="146304" bIns="91440" rtlCol="0" anchor="t" anchorCtr="0">
            <a:noAutofit/>
          </a:bodyPr>
          <a:lstStyle>
            <a:lvl1pPr>
              <a:defRPr lang="en-US" sz="5880" spc="-98"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0771" y="4773830"/>
            <a:ext cx="5375815" cy="896551"/>
          </a:xfrm>
        </p:spPr>
        <p:txBody>
          <a:bodyPr tIns="109728" bIns="109728">
            <a:noAutofit/>
          </a:bodyPr>
          <a:lstStyle>
            <a:lvl1pPr marL="0" indent="0">
              <a:spcBef>
                <a:spcPts val="0"/>
              </a:spcBef>
              <a:buNone/>
              <a:defRPr sz="3136">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464667" y="440043"/>
            <a:ext cx="2906279" cy="1257969"/>
          </a:xfrm>
          <a:prstGeom prst="rect">
            <a:avLst/>
          </a:prstGeom>
        </p:spPr>
      </p:pic>
      <p:pic>
        <p:nvPicPr>
          <p:cNvPr id="10" name="MS logo whit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448096" y="6061767"/>
            <a:ext cx="1522008" cy="326167"/>
          </a:xfrm>
          <a:prstGeom prst="rect">
            <a:avLst/>
          </a:prstGeom>
        </p:spPr>
      </p:pic>
    </p:spTree>
    <p:extLst>
      <p:ext uri="{BB962C8B-B14F-4D97-AF65-F5344CB8AC3E}">
        <p14:creationId xmlns:p14="http://schemas.microsoft.com/office/powerpoint/2010/main" val="3897941338"/>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412575"/>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83445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992374"/>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791008"/>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828" fontAlgn="base">
              <a:spcBef>
                <a:spcPct val="0"/>
              </a:spcBef>
              <a:spcAft>
                <a:spcPct val="0"/>
              </a:spcAft>
            </a:pPr>
            <a:endParaRPr lang="en-US" sz="176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169" y="1192416"/>
            <a:ext cx="11650487" cy="2089751"/>
          </a:xfrm>
        </p:spPr>
        <p:txBody>
          <a:bodyPr/>
          <a:lstStyle>
            <a:lvl1pPr marL="0" indent="0">
              <a:buNone/>
              <a:defRPr sz="323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62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91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27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98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075311"/>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8"/>
            <a:ext cx="11650488" cy="2396047"/>
          </a:xfrm>
          <a:prstGeom prst="rect">
            <a:avLst/>
          </a:prstGeom>
        </p:spPr>
        <p:txBody>
          <a:bodyPr/>
          <a:lstStyle>
            <a:lvl1pPr marL="284705" indent="-284705">
              <a:buClr>
                <a:schemeClr val="tx1"/>
              </a:buClr>
              <a:buSzPct val="90000"/>
              <a:buFont typeface="Wingdings" panose="05000000000000000000" pitchFamily="2" charset="2"/>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73" indent="-275370">
              <a:buClr>
                <a:schemeClr val="tx1"/>
              </a:buClr>
              <a:buSzPct val="90000"/>
              <a:buFont typeface="Wingdings" panose="05000000000000000000" pitchFamily="2" charset="2"/>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77" indent="-284705">
              <a:buClr>
                <a:schemeClr val="tx1"/>
              </a:buClr>
              <a:buSzPct val="90000"/>
              <a:buFont typeface="Wingdings" panose="05000000000000000000" pitchFamily="2" charset="2"/>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807" indent="-224030">
              <a:buClr>
                <a:schemeClr val="tx1"/>
              </a:buClr>
              <a:buSzPct val="90000"/>
              <a:buFont typeface="Wingdings" panose="05000000000000000000" pitchFamily="2" charset="2"/>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837" indent="-224030">
              <a:buClr>
                <a:schemeClr val="tx1"/>
              </a:buClr>
              <a:buSzPct val="90000"/>
              <a:buFont typeface="Wingdings" panose="05000000000000000000" pitchFamily="2" charset="2"/>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7"/>
            <a:ext cx="12188826"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26"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069181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78"/>
            <a:ext cx="11650488" cy="2396047"/>
          </a:xfrm>
          <a:prstGeom prst="rect">
            <a:avLst/>
          </a:prstGeom>
        </p:spPr>
        <p:txBody>
          <a:bodyPr/>
          <a:lstStyle>
            <a:lvl1pPr marL="284705" indent="-284705">
              <a:buClr>
                <a:schemeClr val="tx1"/>
              </a:buClr>
              <a:buSzPct val="90000"/>
              <a:buFont typeface="Wingdings" panose="05000000000000000000" pitchFamily="2" charset="2"/>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073" indent="-275370">
              <a:buClr>
                <a:schemeClr val="tx1"/>
              </a:buClr>
              <a:buSzPct val="90000"/>
              <a:buFont typeface="Wingdings" panose="05000000000000000000" pitchFamily="2" charset="2"/>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777" indent="-284705">
              <a:buClr>
                <a:schemeClr val="tx1"/>
              </a:buClr>
              <a:buSzPct val="90000"/>
              <a:buFont typeface="Wingdings" panose="05000000000000000000" pitchFamily="2" charset="2"/>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807" indent="-224030">
              <a:buClr>
                <a:schemeClr val="tx1"/>
              </a:buClr>
              <a:buSzPct val="90000"/>
              <a:buFont typeface="Wingdings" panose="05000000000000000000" pitchFamily="2" charset="2"/>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837" indent="-224030">
              <a:buClr>
                <a:schemeClr val="tx1"/>
              </a:buClr>
              <a:buSzPct val="90000"/>
              <a:buFont typeface="Wingdings" panose="05000000000000000000" pitchFamily="2" charset="2"/>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377968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18480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991018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itle Slide 8">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ltGray">
          <a:xfrm>
            <a:off x="269170" y="1187620"/>
            <a:ext cx="7169531" cy="1793108"/>
          </a:xfrm>
          <a:noFill/>
        </p:spPr>
        <p:txBody>
          <a:bodyPr lIns="146304" tIns="91440" rIns="146304" bIns="91440" anchor="t" anchorCtr="0"/>
          <a:lstStyle>
            <a:lvl1pPr>
              <a:defRPr sz="5880" spc="-98"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69233" y="2971386"/>
            <a:ext cx="7169531" cy="1794661"/>
          </a:xfrm>
          <a:noFill/>
        </p:spPr>
        <p:txBody>
          <a:bodyPr lIns="146304" tIns="109728" rIns="146304" bIns="109728">
            <a:noAutofit/>
          </a:bodyPr>
          <a:lstStyle>
            <a:lvl1pPr marL="0" indent="0">
              <a:spcBef>
                <a:spcPts val="0"/>
              </a:spcBef>
              <a:buNone/>
              <a:defRPr sz="3136"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75866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7587"/>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7479457"/>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218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1274344"/>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2"/>
            <a:ext cx="11149012" cy="218758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9663370"/>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62149" y="474237"/>
            <a:ext cx="1775047" cy="380393"/>
          </a:xfrm>
          <a:prstGeom prst="rect">
            <a:avLst/>
          </a:prstGeom>
        </p:spPr>
      </p:pic>
      <p:pic>
        <p:nvPicPr>
          <p:cNvPr id="6"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7812" y="440043"/>
            <a:ext cx="2906279" cy="1257969"/>
          </a:xfrm>
          <a:prstGeom prst="rect">
            <a:avLst/>
          </a:prstGeom>
        </p:spPr>
      </p:pic>
    </p:spTree>
    <p:extLst>
      <p:ext uri="{BB962C8B-B14F-4D97-AF65-F5344CB8AC3E}">
        <p14:creationId xmlns:p14="http://schemas.microsoft.com/office/powerpoint/2010/main" val="34934535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 y="1008"/>
            <a:ext cx="12188824" cy="6855984"/>
          </a:xfrm>
          <a:prstGeom prst="rect">
            <a:avLst/>
          </a:prstGeom>
        </p:spPr>
      </p:pic>
      <p:sp>
        <p:nvSpPr>
          <p:cNvPr id="14" name="Dark gradation bottom"/>
          <p:cNvSpPr/>
          <p:nvPr/>
        </p:nvSpPr>
        <p:spPr bwMode="gray">
          <a:xfrm flipV="1">
            <a:off x="1" y="-3"/>
            <a:ext cx="12198903" cy="6858000"/>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0" y="-1007"/>
            <a:ext cx="12198902" cy="6858000"/>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69169" y="2084172"/>
            <a:ext cx="6273340"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7614" y="2084172"/>
            <a:ext cx="6274895" cy="2062069"/>
          </a:xfrm>
          <a:noFill/>
        </p:spPr>
        <p:txBody>
          <a:bodyPr vert="horz" wrap="square" lIns="146304" tIns="91440" rIns="146304" bIns="91440" rtlCol="0" anchor="t" anchorCtr="0">
            <a:noAutofit/>
          </a:bodyPr>
          <a:lstStyle>
            <a:lvl1pPr>
              <a:defRPr lang="en-US" sz="5880" spc="-98"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69169" y="4146242"/>
            <a:ext cx="6273340" cy="1524136"/>
          </a:xfrm>
        </p:spPr>
        <p:txBody>
          <a:bodyPr tIns="109728" bIns="109728">
            <a:noAutofit/>
          </a:bodyPr>
          <a:lstStyle>
            <a:lvl1pPr marL="0" indent="0">
              <a:spcBef>
                <a:spcPts val="0"/>
              </a:spcBef>
              <a:buNone/>
              <a:defRPr sz="3136">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49205" y="6061767"/>
            <a:ext cx="1522008" cy="326167"/>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67" y="440043"/>
            <a:ext cx="2906279" cy="1257969"/>
          </a:xfrm>
          <a:prstGeom prst="rect">
            <a:avLst/>
          </a:prstGeom>
        </p:spPr>
      </p:pic>
    </p:spTree>
    <p:extLst>
      <p:ext uri="{BB962C8B-B14F-4D97-AF65-F5344CB8AC3E}">
        <p14:creationId xmlns:p14="http://schemas.microsoft.com/office/powerpoint/2010/main" val="35247030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034" y="3877272"/>
            <a:ext cx="6271784" cy="1794661"/>
          </a:xfrm>
          <a:noFill/>
        </p:spPr>
        <p:txBody>
          <a:bodyPr lIns="146304" tIns="109728" rIns="146304" bIns="109728">
            <a:noAutofit/>
          </a:bodyPr>
          <a:lstStyle>
            <a:lvl1pPr marL="0" indent="0">
              <a:spcBef>
                <a:spcPts val="0"/>
              </a:spcBef>
              <a:buNone/>
              <a:defRPr sz="3528"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233" y="2075840"/>
            <a:ext cx="8065659" cy="1801436"/>
          </a:xfrm>
          <a:noFill/>
        </p:spPr>
        <p:txBody>
          <a:bodyPr lIns="146304" tIns="91440" rIns="146304" bIns="91440" anchor="t" anchorCtr="0"/>
          <a:lstStyle>
            <a:lvl1pPr>
              <a:defRPr sz="5880" spc="-98"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64667" y="440043"/>
            <a:ext cx="2906279" cy="1257969"/>
          </a:xfrm>
          <a:prstGeom prst="rect">
            <a:avLst/>
          </a:prstGeom>
        </p:spPr>
      </p:pic>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49205" y="6061767"/>
            <a:ext cx="1522008" cy="326167"/>
          </a:xfrm>
          <a:prstGeom prst="rect">
            <a:avLst/>
          </a:prstGeom>
        </p:spPr>
      </p:pic>
    </p:spTree>
    <p:extLst>
      <p:ext uri="{BB962C8B-B14F-4D97-AF65-F5344CB8AC3E}">
        <p14:creationId xmlns:p14="http://schemas.microsoft.com/office/powerpoint/2010/main" val="243574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69169" y="2084172"/>
            <a:ext cx="8065722"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69232" y="2084187"/>
            <a:ext cx="8065660" cy="1793090"/>
          </a:xfrm>
          <a:noFill/>
        </p:spPr>
        <p:txBody>
          <a:bodyPr lIns="146304" tIns="91440" rIns="146304" bIns="91440" anchor="t" anchorCtr="0"/>
          <a:lstStyle>
            <a:lvl1pPr>
              <a:defRPr sz="588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69231" y="3878574"/>
            <a:ext cx="8065661" cy="1792326"/>
          </a:xfrm>
          <a:noFill/>
        </p:spPr>
        <p:txBody>
          <a:bodyPr lIns="146304" tIns="109728" rIns="146304" bIns="109728">
            <a:noAutofit/>
          </a:bodyPr>
          <a:lstStyle>
            <a:lvl1pPr marL="0" indent="0">
              <a:spcBef>
                <a:spcPts val="0"/>
              </a:spcBef>
              <a:buNone/>
              <a:defRPr sz="3528"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49205" y="6061767"/>
            <a:ext cx="1522008" cy="326167"/>
          </a:xfrm>
          <a:prstGeom prst="rect">
            <a:avLst/>
          </a:prstGeom>
        </p:spPr>
      </p:pic>
      <p:pic>
        <p:nvPicPr>
          <p:cNvPr id="10" name="TechEd 2014 logo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64667" y="440043"/>
            <a:ext cx="2906279" cy="1257969"/>
          </a:xfrm>
          <a:prstGeom prst="rect">
            <a:avLst/>
          </a:prstGeom>
        </p:spPr>
      </p:pic>
    </p:spTree>
    <p:extLst>
      <p:ext uri="{BB962C8B-B14F-4D97-AF65-F5344CB8AC3E}">
        <p14:creationId xmlns:p14="http://schemas.microsoft.com/office/powerpoint/2010/main" val="3715869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69232" y="1187644"/>
            <a:ext cx="806566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6356"/>
            <a:ext cx="8065721" cy="2697988"/>
          </a:xfrm>
          <a:noFill/>
        </p:spPr>
        <p:txBody>
          <a:bodyPr tIns="91440" bIns="91440" anchor="t" anchorCtr="0"/>
          <a:lstStyle>
            <a:lvl1pPr>
              <a:defRPr sz="7056"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69" y="3877278"/>
            <a:ext cx="8065712" cy="1793881"/>
          </a:xfrm>
          <a:noFill/>
        </p:spPr>
        <p:txBody>
          <a:bodyPr lIns="182880" tIns="146304" rIns="182880" bIns="146304">
            <a:noAutofit/>
          </a:bodyPr>
          <a:lstStyle>
            <a:lvl1pPr marL="0" indent="0">
              <a:spcBef>
                <a:spcPts val="0"/>
              </a:spcBef>
              <a:buNone/>
              <a:defRPr sz="3528"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322092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auto">
          <a:xfrm>
            <a:off x="269232" y="1187644"/>
            <a:ext cx="806566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1" y="1186356"/>
            <a:ext cx="8065721" cy="2697988"/>
          </a:xfrm>
          <a:noFill/>
        </p:spPr>
        <p:txBody>
          <a:bodyPr tIns="91440" bIns="91440" anchor="t" anchorCtr="0"/>
          <a:lstStyle>
            <a:lvl1pPr>
              <a:defRPr sz="7056" spc="-98"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401120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defRPr sz="8624" spc="-98"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2142761933"/>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defRPr sz="8624" spc="-98"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418006669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0639502"/>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lgn="l" defTabSz="914093" rtl="0" eaLnBrk="1" latinLnBrk="0" hangingPunct="1">
              <a:lnSpc>
                <a:spcPct val="90000"/>
              </a:lnSpc>
              <a:spcBef>
                <a:spcPct val="0"/>
              </a:spcBef>
              <a:buNone/>
              <a:defRPr lang="en-US" sz="8624" b="0" kern="1200" cap="none" spc="-98"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1617742756"/>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3"/>
            <a:ext cx="11650488" cy="1796217"/>
          </a:xfrm>
          <a:noFill/>
        </p:spPr>
        <p:txBody>
          <a:bodyPr tIns="91440" bIns="91440" anchor="t" anchorCtr="0"/>
          <a:lstStyle>
            <a:lvl1pPr algn="l" defTabSz="914093" rtl="0" eaLnBrk="1" latinLnBrk="0" hangingPunct="1">
              <a:lnSpc>
                <a:spcPct val="90000"/>
              </a:lnSpc>
              <a:spcBef>
                <a:spcPct val="0"/>
              </a:spcBef>
              <a:buNone/>
              <a:defRPr lang="en-US" sz="8624" b="0" kern="1200" cap="none" spc="-98"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8877812" y="440043"/>
            <a:ext cx="2906279" cy="1257969"/>
          </a:xfrm>
          <a:prstGeom prst="rect">
            <a:avLst/>
          </a:prstGeom>
        </p:spPr>
      </p:pic>
    </p:spTree>
    <p:extLst>
      <p:ext uri="{BB962C8B-B14F-4D97-AF65-F5344CB8AC3E}">
        <p14:creationId xmlns:p14="http://schemas.microsoft.com/office/powerpoint/2010/main" val="2466755137"/>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7"/>
            <a:ext cx="11652805" cy="2018835"/>
          </a:xfrm>
        </p:spPr>
        <p:txBody>
          <a:bodyPr/>
          <a:lstStyle>
            <a:lvl1pPr marL="0" indent="0">
              <a:buNone/>
              <a:defRPr/>
            </a:lvl1pPr>
            <a:lvl2pPr marL="28004" indent="0">
              <a:buNone/>
              <a:defRPr sz="1960"/>
            </a:lvl2pPr>
            <a:lvl3pPr marL="219362" indent="0">
              <a:buNone/>
              <a:defRPr sz="1960"/>
            </a:lvl3pPr>
            <a:lvl4pPr marL="466728" indent="0">
              <a:buNone/>
              <a:defRPr sz="1764"/>
            </a:lvl4pPr>
            <a:lvl5pPr marL="72498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7130443"/>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7"/>
            <a:ext cx="11652805" cy="2018835"/>
          </a:xfrm>
        </p:spPr>
        <p:txBody>
          <a:bodyPr/>
          <a:lstStyle>
            <a:lvl1pPr marL="0" indent="0">
              <a:buNone/>
              <a:defRPr>
                <a:gradFill>
                  <a:gsLst>
                    <a:gs pos="2920">
                      <a:schemeClr val="tx2"/>
                    </a:gs>
                    <a:gs pos="39000">
                      <a:schemeClr val="tx2"/>
                    </a:gs>
                  </a:gsLst>
                  <a:lin ang="5400000" scaled="0"/>
                </a:gradFill>
              </a:defRPr>
            </a:lvl1pPr>
            <a:lvl2pPr marL="28004" indent="0">
              <a:buNone/>
              <a:defRPr sz="1960"/>
            </a:lvl2pPr>
            <a:lvl3pPr marL="219362" indent="0">
              <a:buNone/>
              <a:defRPr sz="1960"/>
            </a:lvl3pPr>
            <a:lvl4pPr marL="466728" indent="0">
              <a:buNone/>
              <a:defRPr sz="1764"/>
            </a:lvl4pPr>
            <a:lvl5pPr marL="72498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6583018"/>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4808"/>
          </a:xfrm>
        </p:spPr>
        <p:txBody>
          <a:bodyPr>
            <a:spAutoFit/>
          </a:bodyPr>
          <a:lstStyle>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0739162"/>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184808"/>
          </a:xfrm>
        </p:spPr>
        <p:txBody>
          <a:bodyPr>
            <a:spAutoFit/>
          </a:bodyPr>
          <a:lstStyle>
            <a:lvl1pPr>
              <a:buClr>
                <a:schemeClr val="tx2"/>
              </a:buClr>
              <a:defRPr>
                <a:gradFill>
                  <a:gsLst>
                    <a:gs pos="13869">
                      <a:schemeClr val="tx2"/>
                    </a:gs>
                    <a:gs pos="42000">
                      <a:schemeClr val="tx2"/>
                    </a:gs>
                  </a:gsLst>
                  <a:lin ang="5400000" scaled="0"/>
                </a:gradFill>
              </a:defRPr>
            </a:lvl1pPr>
            <a:lvl3pPr>
              <a:defRPr sz="2352"/>
            </a:lvl3pPr>
            <a:lvl4pPr>
              <a:defRPr sz="1960"/>
            </a:lvl4pPr>
            <a:lvl5pPr>
              <a:defRPr sz="19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5271789"/>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9784"/>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489784"/>
          </a:xfrm>
        </p:spPr>
        <p:txBody>
          <a:bodyPr wrap="square">
            <a:spAutoFit/>
          </a:bodyPr>
          <a:lstStyle>
            <a:lvl1pPr marL="0" indent="0">
              <a:spcBef>
                <a:spcPts val="1200"/>
              </a:spcBef>
              <a:buClr>
                <a:schemeClr val="tx1"/>
              </a:buClr>
              <a:buFont typeface="Wingdings" pitchFamily="2" charset="2"/>
              <a:buNone/>
              <a:defRPr sz="3528"/>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7274696"/>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6578"/>
          </a:xfrm>
        </p:spPr>
        <p:txBody>
          <a:bodyPr wrap="square">
            <a:spAutoFit/>
          </a:bodyPr>
          <a:lstStyle>
            <a:lvl1pPr marL="0" indent="0">
              <a:spcBef>
                <a:spcPts val="1200"/>
              </a:spcBef>
              <a:buClr>
                <a:schemeClr val="tx1"/>
              </a:buClr>
              <a:buFont typeface="Wingdings" pitchFamily="2" charset="2"/>
              <a:buNone/>
              <a:defRPr sz="3528">
                <a:gradFill>
                  <a:gsLst>
                    <a:gs pos="5109">
                      <a:schemeClr val="tx2"/>
                    </a:gs>
                    <a:gs pos="25000">
                      <a:schemeClr val="tx2"/>
                    </a:gs>
                  </a:gsLst>
                  <a:lin ang="5400000" scaled="0"/>
                </a:gradFill>
              </a:defRPr>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486578"/>
          </a:xfrm>
        </p:spPr>
        <p:txBody>
          <a:bodyPr wrap="square">
            <a:spAutoFit/>
          </a:bodyPr>
          <a:lstStyle>
            <a:lvl1pPr marL="0" indent="0">
              <a:spcBef>
                <a:spcPts val="1200"/>
              </a:spcBef>
              <a:buClr>
                <a:schemeClr val="tx1"/>
              </a:buClr>
              <a:buFont typeface="Wingdings" pitchFamily="2" charset="2"/>
              <a:buNone/>
              <a:defRPr sz="3528">
                <a:gradFill>
                  <a:gsLst>
                    <a:gs pos="100000">
                      <a:schemeClr val="tx2"/>
                    </a:gs>
                    <a:gs pos="0">
                      <a:schemeClr val="tx2"/>
                    </a:gs>
                  </a:gsLst>
                  <a:lin ang="5400000" scaled="0"/>
                </a:gradFill>
              </a:defRPr>
            </a:lvl1pPr>
            <a:lvl2pPr marL="0" indent="0">
              <a:buNone/>
              <a:defRPr sz="1960"/>
            </a:lvl2pPr>
            <a:lvl3pPr marL="227141" indent="0">
              <a:buNone/>
              <a:tabLst/>
              <a:defRPr sz="1960"/>
            </a:lvl3pPr>
            <a:lvl4pPr marL="451171" indent="0">
              <a:buNone/>
              <a:defRPr/>
            </a:lvl4pPr>
            <a:lvl5pPr marL="672088"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5345534"/>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7"/>
            <a:ext cx="5377147" cy="2552967"/>
          </a:xfrm>
        </p:spPr>
        <p:txBody>
          <a:bodyPr wrap="square">
            <a:spAutoFit/>
          </a:bodyPr>
          <a:lstStyle>
            <a:lvl1pPr marL="281592" indent="-281592">
              <a:spcBef>
                <a:spcPts val="1200"/>
              </a:spcBef>
              <a:buClr>
                <a:schemeClr val="tx1"/>
              </a:buClr>
              <a:buFontTx/>
              <a:buBlip>
                <a:blip r:embed="rId2"/>
              </a:buBlip>
              <a:defRPr sz="3528"/>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7"/>
            <a:ext cx="5377147" cy="2552967"/>
          </a:xfrm>
        </p:spPr>
        <p:txBody>
          <a:bodyPr wrap="square">
            <a:spAutoFit/>
          </a:bodyPr>
          <a:lstStyle>
            <a:lvl1pPr marL="281592" indent="-281592">
              <a:spcBef>
                <a:spcPts val="1200"/>
              </a:spcBef>
              <a:buClr>
                <a:schemeClr val="tx1"/>
              </a:buClr>
              <a:buFontTx/>
              <a:buBlip>
                <a:blip r:embed="rId2"/>
              </a:buBlip>
              <a:defRPr sz="3528"/>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5712771"/>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7"/>
            <a:ext cx="5377147" cy="2552967"/>
          </a:xfrm>
        </p:spPr>
        <p:txBody>
          <a:bodyPr wrap="square">
            <a:spAutoFit/>
          </a:bodyPr>
          <a:lstStyle>
            <a:lvl1pPr marL="281592" indent="-281592">
              <a:spcBef>
                <a:spcPts val="1200"/>
              </a:spcBef>
              <a:buClr>
                <a:schemeClr val="tx2"/>
              </a:buClr>
              <a:buFontTx/>
              <a:buBlip>
                <a:blip r:embed="rId2"/>
              </a:buBlip>
              <a:defRPr sz="3528">
                <a:gradFill>
                  <a:gsLst>
                    <a:gs pos="5109">
                      <a:schemeClr val="tx2"/>
                    </a:gs>
                    <a:gs pos="100000">
                      <a:schemeClr val="tx2"/>
                    </a:gs>
                  </a:gsLst>
                  <a:lin ang="5400000" scaled="0"/>
                </a:gradFill>
              </a:defRPr>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7"/>
            <a:ext cx="5377147" cy="2552967"/>
          </a:xfrm>
        </p:spPr>
        <p:txBody>
          <a:bodyPr wrap="square">
            <a:spAutoFit/>
          </a:bodyPr>
          <a:lstStyle>
            <a:lvl1pPr marL="281592" indent="-281592">
              <a:spcBef>
                <a:spcPts val="1200"/>
              </a:spcBef>
              <a:buClr>
                <a:schemeClr val="tx2"/>
              </a:buClr>
              <a:buFontTx/>
              <a:buBlip>
                <a:blip r:embed="rId2"/>
              </a:buBlip>
              <a:defRPr sz="3528">
                <a:gradFill>
                  <a:gsLst>
                    <a:gs pos="5109">
                      <a:schemeClr val="tx2"/>
                    </a:gs>
                    <a:gs pos="100000">
                      <a:schemeClr val="tx2"/>
                    </a:gs>
                  </a:gsLst>
                  <a:lin ang="5400000" scaled="0"/>
                </a:gradFill>
              </a:defRPr>
            </a:lvl1pPr>
            <a:lvl2pPr marL="520546" indent="-228532">
              <a:defRPr sz="2352"/>
            </a:lvl2pPr>
            <a:lvl3pPr marL="685597" indent="-165051">
              <a:tabLst/>
              <a:defRPr sz="1960"/>
            </a:lvl3pPr>
            <a:lvl4pPr marL="863344" indent="-177748">
              <a:defRPr/>
            </a:lvl4pPr>
            <a:lvl5pPr marL="1028395" indent="-16505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073954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image" Target="../media/image9.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image" Target="../media/image8.png"/><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8" Type="http://schemas.openxmlformats.org/officeDocument/2006/relationships/slideLayout" Target="../slideLayouts/slideLayout17.xml"/><Relationship Id="rId3"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image" Target="../media/image8.png"/><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theme" Target="../theme/theme3.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image" Target="../media/image9.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8" Type="http://schemas.openxmlformats.org/officeDocument/2006/relationships/slideLayout" Target="../slideLayouts/slideLayout52.xml"/><Relationship Id="rId3"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slideLayout" Target="../slideLayouts/slideLayout107.xml"/><Relationship Id="rId39" Type="http://schemas.openxmlformats.org/officeDocument/2006/relationships/image" Target="../media/image9.png"/><Relationship Id="rId21" Type="http://schemas.openxmlformats.org/officeDocument/2006/relationships/slideLayout" Target="../slideLayouts/slideLayout102.xml"/><Relationship Id="rId34" Type="http://schemas.openxmlformats.org/officeDocument/2006/relationships/slideLayout" Target="../slideLayouts/slideLayout115.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image" Target="../media/image8.png"/><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29" Type="http://schemas.openxmlformats.org/officeDocument/2006/relationships/slideLayout" Target="../slideLayouts/slideLayout110.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32" Type="http://schemas.openxmlformats.org/officeDocument/2006/relationships/slideLayout" Target="../slideLayouts/slideLayout113.xml"/><Relationship Id="rId37" Type="http://schemas.openxmlformats.org/officeDocument/2006/relationships/theme" Target="../theme/theme4.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31" Type="http://schemas.openxmlformats.org/officeDocument/2006/relationships/slideLayout" Target="../slideLayouts/slideLayout11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8" Type="http://schemas.openxmlformats.org/officeDocument/2006/relationships/slideLayout" Target="../slideLayouts/slideLayout89.xml"/><Relationship Id="rId3"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image" Target="../media/image8.png"/><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theme" Target="../theme/theme5.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40" Type="http://schemas.openxmlformats.org/officeDocument/2006/relationships/image" Target="../media/image9.png"/><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8" Type="http://schemas.openxmlformats.org/officeDocument/2006/relationships/slideLayout" Target="../slideLayouts/slideLayout125.xml"/><Relationship Id="rId3" Type="http://schemas.openxmlformats.org/officeDocument/2006/relationships/slideLayout" Target="../slideLayouts/slideLayout12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67.xml"/><Relationship Id="rId18" Type="http://schemas.openxmlformats.org/officeDocument/2006/relationships/slideLayout" Target="../slideLayouts/slideLayout172.xml"/><Relationship Id="rId26" Type="http://schemas.openxmlformats.org/officeDocument/2006/relationships/slideLayout" Target="../slideLayouts/slideLayout180.xml"/><Relationship Id="rId39" Type="http://schemas.openxmlformats.org/officeDocument/2006/relationships/image" Target="../media/image9.png"/><Relationship Id="rId21" Type="http://schemas.openxmlformats.org/officeDocument/2006/relationships/slideLayout" Target="../slideLayouts/slideLayout175.xml"/><Relationship Id="rId34" Type="http://schemas.openxmlformats.org/officeDocument/2006/relationships/slideLayout" Target="../slideLayouts/slideLayout188.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slideLayout" Target="../slideLayouts/slideLayout171.xml"/><Relationship Id="rId25" Type="http://schemas.openxmlformats.org/officeDocument/2006/relationships/slideLayout" Target="../slideLayouts/slideLayout179.xml"/><Relationship Id="rId33" Type="http://schemas.openxmlformats.org/officeDocument/2006/relationships/slideLayout" Target="../slideLayouts/slideLayout187.xml"/><Relationship Id="rId38" Type="http://schemas.openxmlformats.org/officeDocument/2006/relationships/image" Target="../media/image8.png"/><Relationship Id="rId2" Type="http://schemas.openxmlformats.org/officeDocument/2006/relationships/slideLayout" Target="../slideLayouts/slideLayout156.xml"/><Relationship Id="rId16" Type="http://schemas.openxmlformats.org/officeDocument/2006/relationships/slideLayout" Target="../slideLayouts/slideLayout170.xml"/><Relationship Id="rId20" Type="http://schemas.openxmlformats.org/officeDocument/2006/relationships/slideLayout" Target="../slideLayouts/slideLayout174.xml"/><Relationship Id="rId29" Type="http://schemas.openxmlformats.org/officeDocument/2006/relationships/slideLayout" Target="../slideLayouts/slideLayout183.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24" Type="http://schemas.openxmlformats.org/officeDocument/2006/relationships/slideLayout" Target="../slideLayouts/slideLayout178.xml"/><Relationship Id="rId32" Type="http://schemas.openxmlformats.org/officeDocument/2006/relationships/slideLayout" Target="../slideLayouts/slideLayout186.xml"/><Relationship Id="rId37" Type="http://schemas.openxmlformats.org/officeDocument/2006/relationships/theme" Target="../theme/theme6.xml"/><Relationship Id="rId5" Type="http://schemas.openxmlformats.org/officeDocument/2006/relationships/slideLayout" Target="../slideLayouts/slideLayout159.xml"/><Relationship Id="rId15" Type="http://schemas.openxmlformats.org/officeDocument/2006/relationships/slideLayout" Target="../slideLayouts/slideLayout169.xml"/><Relationship Id="rId23" Type="http://schemas.openxmlformats.org/officeDocument/2006/relationships/slideLayout" Target="../slideLayouts/slideLayout177.xml"/><Relationship Id="rId28" Type="http://schemas.openxmlformats.org/officeDocument/2006/relationships/slideLayout" Target="../slideLayouts/slideLayout182.xml"/><Relationship Id="rId36" Type="http://schemas.openxmlformats.org/officeDocument/2006/relationships/slideLayout" Target="../slideLayouts/slideLayout190.xml"/><Relationship Id="rId10" Type="http://schemas.openxmlformats.org/officeDocument/2006/relationships/slideLayout" Target="../slideLayouts/slideLayout164.xml"/><Relationship Id="rId19" Type="http://schemas.openxmlformats.org/officeDocument/2006/relationships/slideLayout" Target="../slideLayouts/slideLayout173.xml"/><Relationship Id="rId31" Type="http://schemas.openxmlformats.org/officeDocument/2006/relationships/slideLayout" Target="../slideLayouts/slideLayout185.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 Id="rId22" Type="http://schemas.openxmlformats.org/officeDocument/2006/relationships/slideLayout" Target="../slideLayouts/slideLayout176.xml"/><Relationship Id="rId27" Type="http://schemas.openxmlformats.org/officeDocument/2006/relationships/slideLayout" Target="../slideLayouts/slideLayout181.xml"/><Relationship Id="rId30" Type="http://schemas.openxmlformats.org/officeDocument/2006/relationships/slideLayout" Target="../slideLayouts/slideLayout184.xml"/><Relationship Id="rId35" Type="http://schemas.openxmlformats.org/officeDocument/2006/relationships/slideLayout" Target="../slideLayouts/slideLayout189.xml"/><Relationship Id="rId8" Type="http://schemas.openxmlformats.org/officeDocument/2006/relationships/slideLayout" Target="../slideLayouts/slideLayout162.xml"/><Relationship Id="rId3" Type="http://schemas.openxmlformats.org/officeDocument/2006/relationships/slideLayout" Target="../slideLayouts/slideLayout15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26" Type="http://schemas.openxmlformats.org/officeDocument/2006/relationships/slideLayout" Target="../slideLayouts/slideLayout216.xml"/><Relationship Id="rId39" Type="http://schemas.openxmlformats.org/officeDocument/2006/relationships/theme" Target="../theme/theme7.xml"/><Relationship Id="rId21" Type="http://schemas.openxmlformats.org/officeDocument/2006/relationships/slideLayout" Target="../slideLayouts/slideLayout211.xml"/><Relationship Id="rId34" Type="http://schemas.openxmlformats.org/officeDocument/2006/relationships/slideLayout" Target="../slideLayouts/slideLayout224.xml"/><Relationship Id="rId7" Type="http://schemas.openxmlformats.org/officeDocument/2006/relationships/slideLayout" Target="../slideLayouts/slideLayout197.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29" Type="http://schemas.openxmlformats.org/officeDocument/2006/relationships/slideLayout" Target="../slideLayouts/slideLayout219.xml"/><Relationship Id="rId41" Type="http://schemas.openxmlformats.org/officeDocument/2006/relationships/image" Target="../media/image9.png"/><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24" Type="http://schemas.openxmlformats.org/officeDocument/2006/relationships/slideLayout" Target="../slideLayouts/slideLayout214.xml"/><Relationship Id="rId32" Type="http://schemas.openxmlformats.org/officeDocument/2006/relationships/slideLayout" Target="../slideLayouts/slideLayout222.xml"/><Relationship Id="rId37" Type="http://schemas.openxmlformats.org/officeDocument/2006/relationships/slideLayout" Target="../slideLayouts/slideLayout227.xml"/><Relationship Id="rId40" Type="http://schemas.openxmlformats.org/officeDocument/2006/relationships/image" Target="../media/image8.png"/><Relationship Id="rId5" Type="http://schemas.openxmlformats.org/officeDocument/2006/relationships/slideLayout" Target="../slideLayouts/slideLayout195.xml"/><Relationship Id="rId15" Type="http://schemas.openxmlformats.org/officeDocument/2006/relationships/slideLayout" Target="../slideLayouts/slideLayout205.xml"/><Relationship Id="rId23" Type="http://schemas.openxmlformats.org/officeDocument/2006/relationships/slideLayout" Target="../slideLayouts/slideLayout213.xml"/><Relationship Id="rId28" Type="http://schemas.openxmlformats.org/officeDocument/2006/relationships/slideLayout" Target="../slideLayouts/slideLayout218.xml"/><Relationship Id="rId36" Type="http://schemas.openxmlformats.org/officeDocument/2006/relationships/slideLayout" Target="../slideLayouts/slideLayout226.xml"/><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31" Type="http://schemas.openxmlformats.org/officeDocument/2006/relationships/slideLayout" Target="../slideLayouts/slideLayout221.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slideLayout" Target="../slideLayouts/slideLayout212.xml"/><Relationship Id="rId27" Type="http://schemas.openxmlformats.org/officeDocument/2006/relationships/slideLayout" Target="../slideLayouts/slideLayout217.xml"/><Relationship Id="rId30" Type="http://schemas.openxmlformats.org/officeDocument/2006/relationships/slideLayout" Target="../slideLayouts/slideLayout220.xml"/><Relationship Id="rId35" Type="http://schemas.openxmlformats.org/officeDocument/2006/relationships/slideLayout" Target="../slideLayouts/slideLayout225.xml"/><Relationship Id="rId8" Type="http://schemas.openxmlformats.org/officeDocument/2006/relationships/slideLayout" Target="../slideLayouts/slideLayout198.xml"/><Relationship Id="rId3" Type="http://schemas.openxmlformats.org/officeDocument/2006/relationships/slideLayout" Target="../slideLayouts/slideLayout193.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5" Type="http://schemas.openxmlformats.org/officeDocument/2006/relationships/slideLayout" Target="../slideLayouts/slideLayout215.xml"/><Relationship Id="rId33" Type="http://schemas.openxmlformats.org/officeDocument/2006/relationships/slideLayout" Target="../slideLayouts/slideLayout223.xml"/><Relationship Id="rId38" Type="http://schemas.openxmlformats.org/officeDocument/2006/relationships/slideLayout" Target="../slideLayouts/slideLayout2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0" y="289511"/>
            <a:ext cx="11652805"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71" y="1189178"/>
            <a:ext cx="11650486"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400000">
            <a:off x="10321813" y="1906465"/>
            <a:ext cx="4214127" cy="401200"/>
          </a:xfrm>
          <a:prstGeom prst="rect">
            <a:avLst/>
          </a:prstGeom>
        </p:spPr>
      </p:pic>
    </p:spTree>
    <p:extLst>
      <p:ext uri="{BB962C8B-B14F-4D97-AF65-F5344CB8AC3E}">
        <p14:creationId xmlns:p14="http://schemas.microsoft.com/office/powerpoint/2010/main" val="1472697612"/>
      </p:ext>
    </p:extLst>
  </p:cSld>
  <p:clrMap bg1="lt1" tx1="dk1" bg2="lt2" tx2="dk2" accent1="accent1" accent2="accent2" accent3="accent3" accent4="accent4" accent5="accent5" accent6="accent6" hlink="hlink" folHlink="folHlink"/>
  <p:sldLayoutIdLst>
    <p:sldLayoutId id="2147483763"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Lst>
  <p:transition>
    <p:fade/>
  </p:transition>
  <p:timing>
    <p:tnLst>
      <p:par>
        <p:cTn id="1" dur="indefinite" restart="never" nodeType="tmRoot"/>
      </p:par>
    </p:tnLst>
  </p:timing>
  <p:txStyles>
    <p:titleStyle>
      <a:lvl1pPr algn="l" defTabSz="914180" rtl="0" eaLnBrk="1" latinLnBrk="0" hangingPunct="1">
        <a:lnSpc>
          <a:spcPct val="90000"/>
        </a:lnSpc>
        <a:spcBef>
          <a:spcPct val="0"/>
        </a:spcBef>
        <a:buNone/>
        <a:defRPr lang="en-US" sz="529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76" marR="0" indent="-336076" algn="l" defTabSz="914180"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0" kern="1200" spc="0" baseline="0">
          <a:gradFill>
            <a:gsLst>
              <a:gs pos="1250">
                <a:schemeClr val="tx1"/>
              </a:gs>
              <a:gs pos="100000">
                <a:schemeClr val="tx1"/>
              </a:gs>
            </a:gsLst>
            <a:lin ang="5400000" scaled="0"/>
          </a:gradFill>
          <a:latin typeface="+mj-lt"/>
          <a:ea typeface="+mn-ea"/>
          <a:cs typeface="+mn-cs"/>
        </a:defRPr>
      </a:lvl1pPr>
      <a:lvl2pPr marL="572574" marR="0" indent="-236498" algn="l" defTabSz="914180"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2" kern="1200" spc="0" baseline="0">
          <a:gradFill>
            <a:gsLst>
              <a:gs pos="1250">
                <a:schemeClr val="tx1"/>
              </a:gs>
              <a:gs pos="100000">
                <a:schemeClr val="tx1"/>
              </a:gs>
            </a:gsLst>
            <a:lin ang="5400000" scaled="0"/>
          </a:gradFill>
          <a:latin typeface="+mn-lt"/>
          <a:ea typeface="+mn-ea"/>
          <a:cs typeface="+mn-cs"/>
        </a:defRPr>
      </a:lvl2pPr>
      <a:lvl3pPr marL="784178" marR="0" indent="-224051" algn="l" defTabSz="914180"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2" kern="1200" spc="0" baseline="0">
          <a:gradFill>
            <a:gsLst>
              <a:gs pos="1250">
                <a:schemeClr val="tx1"/>
              </a:gs>
              <a:gs pos="100000">
                <a:schemeClr val="tx1"/>
              </a:gs>
            </a:gsLst>
            <a:lin ang="5400000" scaled="0"/>
          </a:gradFill>
          <a:latin typeface="+mn-lt"/>
          <a:ea typeface="+mn-ea"/>
          <a:cs typeface="+mn-cs"/>
        </a:defRPr>
      </a:lvl3pPr>
      <a:lvl4pPr marL="1008229" marR="0" indent="-224051" algn="l" defTabSz="914180"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0" kern="1200" spc="0" baseline="0">
          <a:gradFill>
            <a:gsLst>
              <a:gs pos="1250">
                <a:schemeClr val="tx1"/>
              </a:gs>
              <a:gs pos="100000">
                <a:schemeClr val="tx1"/>
              </a:gs>
            </a:gsLst>
            <a:lin ang="5400000" scaled="0"/>
          </a:gradFill>
          <a:latin typeface="+mn-lt"/>
          <a:ea typeface="+mn-ea"/>
          <a:cs typeface="+mn-cs"/>
        </a:defRPr>
      </a:lvl4pPr>
      <a:lvl5pPr marL="1232280" marR="0" indent="-224051" algn="l" defTabSz="914180"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0" kern="1200" spc="0" baseline="0">
          <a:gradFill>
            <a:gsLst>
              <a:gs pos="1250">
                <a:schemeClr val="tx1"/>
              </a:gs>
              <a:gs pos="100000">
                <a:schemeClr val="tx1"/>
              </a:gs>
            </a:gsLst>
            <a:lin ang="5400000" scaled="0"/>
          </a:gra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0" y="289511"/>
            <a:ext cx="11652805"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71" y="1189178"/>
            <a:ext cx="11650486"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rot="5400000">
            <a:off x="10321813" y="1906465"/>
            <a:ext cx="4214127" cy="401200"/>
          </a:xfrm>
          <a:prstGeom prst="rect">
            <a:avLst/>
          </a:prstGeom>
        </p:spPr>
      </p:pic>
    </p:spTree>
    <p:extLst>
      <p:ext uri="{BB962C8B-B14F-4D97-AF65-F5344CB8AC3E}">
        <p14:creationId xmlns:p14="http://schemas.microsoft.com/office/powerpoint/2010/main" val="3298322781"/>
      </p:ext>
    </p:extLst>
  </p:cSld>
  <p:clrMap bg1="dk1" tx1="lt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 id="2147483810" r:id="rId35"/>
  </p:sldLayoutIdLst>
  <p:transition>
    <p:fade/>
  </p:transition>
  <p:timing>
    <p:tnLst>
      <p:par>
        <p:cTn id="1" dur="indefinite" restart="never" nodeType="tmRoot"/>
      </p:par>
    </p:tnLst>
  </p:timing>
  <p:txStyles>
    <p:titleStyle>
      <a:lvl1pPr algn="l" defTabSz="914180" rtl="0" eaLnBrk="1" latinLnBrk="0" hangingPunct="1">
        <a:lnSpc>
          <a:spcPct val="90000"/>
        </a:lnSpc>
        <a:spcBef>
          <a:spcPct val="0"/>
        </a:spcBef>
        <a:buNone/>
        <a:defRPr lang="en-US" sz="529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76" marR="0" indent="-336076" algn="l" defTabSz="914180" rtl="0" eaLnBrk="1" fontAlgn="auto" latinLnBrk="0" hangingPunct="1">
        <a:lnSpc>
          <a:spcPct val="90000"/>
        </a:lnSpc>
        <a:spcBef>
          <a:spcPct val="20000"/>
        </a:spcBef>
        <a:spcAft>
          <a:spcPts val="0"/>
        </a:spcAft>
        <a:buClr>
          <a:schemeClr val="tx1"/>
        </a:buClr>
        <a:buSzPct val="100000"/>
        <a:buFontTx/>
        <a:buBlip>
          <a:blip r:embed="rId38"/>
        </a:buBlip>
        <a:tabLst/>
        <a:defRPr sz="3920" kern="1200" spc="0" baseline="0">
          <a:gradFill>
            <a:gsLst>
              <a:gs pos="1250">
                <a:schemeClr val="tx1"/>
              </a:gs>
              <a:gs pos="100000">
                <a:schemeClr val="tx1"/>
              </a:gs>
            </a:gsLst>
            <a:lin ang="5400000" scaled="0"/>
          </a:gradFill>
          <a:latin typeface="+mj-lt"/>
          <a:ea typeface="+mn-ea"/>
          <a:cs typeface="+mn-cs"/>
        </a:defRPr>
      </a:lvl1pPr>
      <a:lvl2pPr marL="572574" marR="0" indent="-236498" algn="l" defTabSz="914180" rtl="0" eaLnBrk="1" fontAlgn="auto" latinLnBrk="0" hangingPunct="1">
        <a:lnSpc>
          <a:spcPct val="90000"/>
        </a:lnSpc>
        <a:spcBef>
          <a:spcPct val="20000"/>
        </a:spcBef>
        <a:spcAft>
          <a:spcPts val="0"/>
        </a:spcAft>
        <a:buClr>
          <a:schemeClr val="tx1"/>
        </a:buClr>
        <a:buSzPct val="100000"/>
        <a:buFontTx/>
        <a:buBlip>
          <a:blip r:embed="rId38"/>
        </a:buBlip>
        <a:tabLst/>
        <a:defRPr sz="2352" kern="1200" spc="0" baseline="0">
          <a:gradFill>
            <a:gsLst>
              <a:gs pos="1250">
                <a:schemeClr val="tx1"/>
              </a:gs>
              <a:gs pos="100000">
                <a:schemeClr val="tx1"/>
              </a:gs>
            </a:gsLst>
            <a:lin ang="5400000" scaled="0"/>
          </a:gradFill>
          <a:latin typeface="+mn-lt"/>
          <a:ea typeface="+mn-ea"/>
          <a:cs typeface="+mn-cs"/>
        </a:defRPr>
      </a:lvl2pPr>
      <a:lvl3pPr marL="784178" marR="0" indent="-224051" algn="l" defTabSz="914180" rtl="0" eaLnBrk="1" fontAlgn="auto" latinLnBrk="0" hangingPunct="1">
        <a:lnSpc>
          <a:spcPct val="90000"/>
        </a:lnSpc>
        <a:spcBef>
          <a:spcPct val="20000"/>
        </a:spcBef>
        <a:spcAft>
          <a:spcPts val="0"/>
        </a:spcAft>
        <a:buClr>
          <a:schemeClr val="tx1"/>
        </a:buClr>
        <a:buSzPct val="100000"/>
        <a:buFontTx/>
        <a:buBlip>
          <a:blip r:embed="rId38"/>
        </a:buBlip>
        <a:tabLst/>
        <a:defRPr sz="2352" kern="1200" spc="0" baseline="0">
          <a:gradFill>
            <a:gsLst>
              <a:gs pos="1250">
                <a:schemeClr val="tx1"/>
              </a:gs>
              <a:gs pos="100000">
                <a:schemeClr val="tx1"/>
              </a:gs>
            </a:gsLst>
            <a:lin ang="5400000" scaled="0"/>
          </a:gradFill>
          <a:latin typeface="+mn-lt"/>
          <a:ea typeface="+mn-ea"/>
          <a:cs typeface="+mn-cs"/>
        </a:defRPr>
      </a:lvl3pPr>
      <a:lvl4pPr marL="1008229" marR="0" indent="-224051" algn="l" defTabSz="914180" rtl="0" eaLnBrk="1" fontAlgn="auto" latinLnBrk="0" hangingPunct="1">
        <a:lnSpc>
          <a:spcPct val="90000"/>
        </a:lnSpc>
        <a:spcBef>
          <a:spcPct val="20000"/>
        </a:spcBef>
        <a:spcAft>
          <a:spcPts val="0"/>
        </a:spcAft>
        <a:buClr>
          <a:schemeClr val="tx1"/>
        </a:buClr>
        <a:buSzPct val="100000"/>
        <a:buFontTx/>
        <a:buBlip>
          <a:blip r:embed="rId38"/>
        </a:buBlip>
        <a:tabLst/>
        <a:defRPr sz="1960" kern="1200" spc="0" baseline="0">
          <a:gradFill>
            <a:gsLst>
              <a:gs pos="1250">
                <a:schemeClr val="tx1"/>
              </a:gs>
              <a:gs pos="100000">
                <a:schemeClr val="tx1"/>
              </a:gs>
            </a:gsLst>
            <a:lin ang="5400000" scaled="0"/>
          </a:gradFill>
          <a:latin typeface="+mn-lt"/>
          <a:ea typeface="+mn-ea"/>
          <a:cs typeface="+mn-cs"/>
        </a:defRPr>
      </a:lvl4pPr>
      <a:lvl5pPr marL="1232280" marR="0" indent="-224051" algn="l" defTabSz="914180" rtl="0" eaLnBrk="1" fontAlgn="auto" latinLnBrk="0" hangingPunct="1">
        <a:lnSpc>
          <a:spcPct val="90000"/>
        </a:lnSpc>
        <a:spcBef>
          <a:spcPct val="20000"/>
        </a:spcBef>
        <a:spcAft>
          <a:spcPts val="0"/>
        </a:spcAft>
        <a:buClr>
          <a:schemeClr val="tx1"/>
        </a:buClr>
        <a:buSzPct val="100000"/>
        <a:buFontTx/>
        <a:buBlip>
          <a:blip r:embed="rId38"/>
        </a:buBlip>
        <a:tabLst/>
        <a:defRPr sz="1960" kern="1200" spc="0" baseline="0">
          <a:gradFill>
            <a:gsLst>
              <a:gs pos="1250">
                <a:schemeClr val="tx1"/>
              </a:gs>
              <a:gs pos="100000">
                <a:schemeClr val="tx1"/>
              </a:gs>
            </a:gsLst>
            <a:lin ang="5400000" scaled="0"/>
          </a:gra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0" y="289512"/>
            <a:ext cx="11652805"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71" y="1189178"/>
            <a:ext cx="11650486"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rot="5400000">
            <a:off x="10321814" y="1906466"/>
            <a:ext cx="4214127" cy="401199"/>
          </a:xfrm>
          <a:prstGeom prst="rect">
            <a:avLst/>
          </a:prstGeom>
        </p:spPr>
      </p:pic>
    </p:spTree>
    <p:extLst>
      <p:ext uri="{BB962C8B-B14F-4D97-AF65-F5344CB8AC3E}">
        <p14:creationId xmlns:p14="http://schemas.microsoft.com/office/powerpoint/2010/main" val="1278397776"/>
      </p:ext>
    </p:extLst>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 id="2147483833" r:id="rId22"/>
    <p:sldLayoutId id="2147483834" r:id="rId23"/>
    <p:sldLayoutId id="2147483835" r:id="rId24"/>
    <p:sldLayoutId id="2147483836" r:id="rId25"/>
    <p:sldLayoutId id="2147483837" r:id="rId26"/>
    <p:sldLayoutId id="2147483838" r:id="rId27"/>
    <p:sldLayoutId id="2147483839" r:id="rId28"/>
    <p:sldLayoutId id="2147483840" r:id="rId29"/>
    <p:sldLayoutId id="2147483841" r:id="rId30"/>
    <p:sldLayoutId id="2147483842" r:id="rId31"/>
    <p:sldLayoutId id="2147483843" r:id="rId32"/>
    <p:sldLayoutId id="2147483844" r:id="rId33"/>
    <p:sldLayoutId id="2147483845" r:id="rId34"/>
    <p:sldLayoutId id="2147483846" r:id="rId35"/>
    <p:sldLayoutId id="2147483847" r:id="rId36"/>
    <p:sldLayoutId id="2147483848" r:id="rId37"/>
  </p:sldLayoutIdLst>
  <p:transition>
    <p:fade/>
  </p:transition>
  <p:timing>
    <p:tnLst>
      <p:par>
        <p:cTn id="1" dur="indefinite" restart="never" nodeType="tmRoot"/>
      </p:par>
    </p:tnLst>
  </p:timing>
  <p:txStyles>
    <p:titleStyle>
      <a:lvl1pPr algn="l" defTabSz="914093" rtl="0" eaLnBrk="1" latinLnBrk="0" hangingPunct="1">
        <a:lnSpc>
          <a:spcPct val="90000"/>
        </a:lnSpc>
        <a:spcBef>
          <a:spcPct val="0"/>
        </a:spcBef>
        <a:buNone/>
        <a:defRPr lang="en-US" sz="529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44" marR="0" indent="-336044" algn="l" defTabSz="914093" rtl="0" eaLnBrk="1" fontAlgn="auto" latinLnBrk="0" hangingPunct="1">
        <a:lnSpc>
          <a:spcPct val="90000"/>
        </a:lnSpc>
        <a:spcBef>
          <a:spcPct val="20000"/>
        </a:spcBef>
        <a:spcAft>
          <a:spcPts val="0"/>
        </a:spcAft>
        <a:buClr>
          <a:schemeClr val="tx1"/>
        </a:buClr>
        <a:buSzPct val="100000"/>
        <a:buFontTx/>
        <a:buBlip>
          <a:blip r:embed="rId40"/>
        </a:buBlip>
        <a:tabLst/>
        <a:defRPr sz="3920" kern="1200" spc="0" baseline="0">
          <a:gradFill>
            <a:gsLst>
              <a:gs pos="1250">
                <a:schemeClr val="tx1"/>
              </a:gs>
              <a:gs pos="100000">
                <a:schemeClr val="tx1"/>
              </a:gs>
            </a:gsLst>
            <a:lin ang="5400000" scaled="0"/>
          </a:gradFill>
          <a:latin typeface="+mj-lt"/>
          <a:ea typeface="+mn-ea"/>
          <a:cs typeface="+mn-cs"/>
        </a:defRPr>
      </a:lvl1pPr>
      <a:lvl2pPr marL="572519" marR="0" indent="-236475" algn="l" defTabSz="914093" rtl="0" eaLnBrk="1" fontAlgn="auto" latinLnBrk="0" hangingPunct="1">
        <a:lnSpc>
          <a:spcPct val="90000"/>
        </a:lnSpc>
        <a:spcBef>
          <a:spcPct val="20000"/>
        </a:spcBef>
        <a:spcAft>
          <a:spcPts val="0"/>
        </a:spcAft>
        <a:buClr>
          <a:schemeClr val="tx1"/>
        </a:buClr>
        <a:buSzPct val="100000"/>
        <a:buFontTx/>
        <a:buBlip>
          <a:blip r:embed="rId40"/>
        </a:buBlip>
        <a:tabLst/>
        <a:defRPr sz="2352" kern="1200" spc="0" baseline="0">
          <a:gradFill>
            <a:gsLst>
              <a:gs pos="1250">
                <a:schemeClr val="tx1"/>
              </a:gs>
              <a:gs pos="100000">
                <a:schemeClr val="tx1"/>
              </a:gs>
            </a:gsLst>
            <a:lin ang="5400000" scaled="0"/>
          </a:gradFill>
          <a:latin typeface="+mn-lt"/>
          <a:ea typeface="+mn-ea"/>
          <a:cs typeface="+mn-cs"/>
        </a:defRPr>
      </a:lvl2pPr>
      <a:lvl3pPr marL="784103" marR="0" indent="-224030" algn="l" defTabSz="914093" rtl="0" eaLnBrk="1" fontAlgn="auto" latinLnBrk="0" hangingPunct="1">
        <a:lnSpc>
          <a:spcPct val="90000"/>
        </a:lnSpc>
        <a:spcBef>
          <a:spcPct val="20000"/>
        </a:spcBef>
        <a:spcAft>
          <a:spcPts val="0"/>
        </a:spcAft>
        <a:buClr>
          <a:schemeClr val="tx1"/>
        </a:buClr>
        <a:buSzPct val="100000"/>
        <a:buFontTx/>
        <a:buBlip>
          <a:blip r:embed="rId40"/>
        </a:buBlip>
        <a:tabLst/>
        <a:defRPr sz="2352" kern="1200" spc="0" baseline="0">
          <a:gradFill>
            <a:gsLst>
              <a:gs pos="1250">
                <a:schemeClr val="tx1"/>
              </a:gs>
              <a:gs pos="100000">
                <a:schemeClr val="tx1"/>
              </a:gs>
            </a:gsLst>
            <a:lin ang="5400000" scaled="0"/>
          </a:gradFill>
          <a:latin typeface="+mn-lt"/>
          <a:ea typeface="+mn-ea"/>
          <a:cs typeface="+mn-cs"/>
        </a:defRPr>
      </a:lvl3pPr>
      <a:lvl4pPr marL="1008132" marR="0" indent="-224030" algn="l" defTabSz="914093" rtl="0" eaLnBrk="1" fontAlgn="auto" latinLnBrk="0" hangingPunct="1">
        <a:lnSpc>
          <a:spcPct val="90000"/>
        </a:lnSpc>
        <a:spcBef>
          <a:spcPct val="20000"/>
        </a:spcBef>
        <a:spcAft>
          <a:spcPts val="0"/>
        </a:spcAft>
        <a:buClr>
          <a:schemeClr val="tx1"/>
        </a:buClr>
        <a:buSzPct val="100000"/>
        <a:buFontTx/>
        <a:buBlip>
          <a:blip r:embed="rId40"/>
        </a:buBlip>
        <a:tabLst/>
        <a:defRPr sz="1960" kern="1200" spc="0" baseline="0">
          <a:gradFill>
            <a:gsLst>
              <a:gs pos="1250">
                <a:schemeClr val="tx1"/>
              </a:gs>
              <a:gs pos="100000">
                <a:schemeClr val="tx1"/>
              </a:gs>
            </a:gsLst>
            <a:lin ang="5400000" scaled="0"/>
          </a:gradFill>
          <a:latin typeface="+mn-lt"/>
          <a:ea typeface="+mn-ea"/>
          <a:cs typeface="+mn-cs"/>
        </a:defRPr>
      </a:lvl4pPr>
      <a:lvl5pPr marL="1232161" marR="0" indent="-224030" algn="l" defTabSz="914093" rtl="0" eaLnBrk="1" fontAlgn="auto" latinLnBrk="0" hangingPunct="1">
        <a:lnSpc>
          <a:spcPct val="90000"/>
        </a:lnSpc>
        <a:spcBef>
          <a:spcPct val="20000"/>
        </a:spcBef>
        <a:spcAft>
          <a:spcPts val="0"/>
        </a:spcAft>
        <a:buClr>
          <a:schemeClr val="tx1"/>
        </a:buClr>
        <a:buSzPct val="100000"/>
        <a:buFontTx/>
        <a:buBlip>
          <a:blip r:embed="rId40"/>
        </a:buBlip>
        <a:tabLst/>
        <a:defRPr sz="1960" kern="1200" spc="0" baseline="0">
          <a:gradFill>
            <a:gsLst>
              <a:gs pos="1250">
                <a:schemeClr val="tx1"/>
              </a:gs>
              <a:gs pos="100000">
                <a:schemeClr val="tx1"/>
              </a:gs>
            </a:gsLst>
            <a:lin ang="5400000" scaled="0"/>
          </a:gradFill>
          <a:latin typeface="+mn-lt"/>
          <a:ea typeface="+mn-ea"/>
          <a:cs typeface="+mn-cs"/>
        </a:defRPr>
      </a:lvl5pPr>
      <a:lvl6pPr marL="251375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0801"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7848"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489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093" rtl="0" eaLnBrk="1" latinLnBrk="0" hangingPunct="1">
        <a:defRPr sz="1764" kern="1200">
          <a:solidFill>
            <a:schemeClr val="tx1"/>
          </a:solidFill>
          <a:latin typeface="+mn-lt"/>
          <a:ea typeface="+mn-ea"/>
          <a:cs typeface="+mn-cs"/>
        </a:defRPr>
      </a:lvl1pPr>
      <a:lvl2pPr marL="457046" algn="l" defTabSz="914093" rtl="0" eaLnBrk="1" latinLnBrk="0" hangingPunct="1">
        <a:defRPr sz="1764" kern="1200">
          <a:solidFill>
            <a:schemeClr val="tx1"/>
          </a:solidFill>
          <a:latin typeface="+mn-lt"/>
          <a:ea typeface="+mn-ea"/>
          <a:cs typeface="+mn-cs"/>
        </a:defRPr>
      </a:lvl2pPr>
      <a:lvl3pPr marL="914093" algn="l" defTabSz="914093" rtl="0" eaLnBrk="1" latinLnBrk="0" hangingPunct="1">
        <a:defRPr sz="1764" kern="1200">
          <a:solidFill>
            <a:schemeClr val="tx1"/>
          </a:solidFill>
          <a:latin typeface="+mn-lt"/>
          <a:ea typeface="+mn-ea"/>
          <a:cs typeface="+mn-cs"/>
        </a:defRPr>
      </a:lvl3pPr>
      <a:lvl4pPr marL="1371139" algn="l" defTabSz="914093" rtl="0" eaLnBrk="1" latinLnBrk="0" hangingPunct="1">
        <a:defRPr sz="1764" kern="1200">
          <a:solidFill>
            <a:schemeClr val="tx1"/>
          </a:solidFill>
          <a:latin typeface="+mn-lt"/>
          <a:ea typeface="+mn-ea"/>
          <a:cs typeface="+mn-cs"/>
        </a:defRPr>
      </a:lvl4pPr>
      <a:lvl5pPr marL="1828185" algn="l" defTabSz="914093" rtl="0" eaLnBrk="1" latinLnBrk="0" hangingPunct="1">
        <a:defRPr sz="1764" kern="1200">
          <a:solidFill>
            <a:schemeClr val="tx1"/>
          </a:solidFill>
          <a:latin typeface="+mn-lt"/>
          <a:ea typeface="+mn-ea"/>
          <a:cs typeface="+mn-cs"/>
        </a:defRPr>
      </a:lvl5pPr>
      <a:lvl6pPr marL="2285232" algn="l" defTabSz="914093" rtl="0" eaLnBrk="1" latinLnBrk="0" hangingPunct="1">
        <a:defRPr sz="1764" kern="1200">
          <a:solidFill>
            <a:schemeClr val="tx1"/>
          </a:solidFill>
          <a:latin typeface="+mn-lt"/>
          <a:ea typeface="+mn-ea"/>
          <a:cs typeface="+mn-cs"/>
        </a:defRPr>
      </a:lvl6pPr>
      <a:lvl7pPr marL="2742278" algn="l" defTabSz="914093" rtl="0" eaLnBrk="1" latinLnBrk="0" hangingPunct="1">
        <a:defRPr sz="1764" kern="1200">
          <a:solidFill>
            <a:schemeClr val="tx1"/>
          </a:solidFill>
          <a:latin typeface="+mn-lt"/>
          <a:ea typeface="+mn-ea"/>
          <a:cs typeface="+mn-cs"/>
        </a:defRPr>
      </a:lvl7pPr>
      <a:lvl8pPr marL="3199324" algn="l" defTabSz="914093" rtl="0" eaLnBrk="1" latinLnBrk="0" hangingPunct="1">
        <a:defRPr sz="1764" kern="1200">
          <a:solidFill>
            <a:schemeClr val="tx1"/>
          </a:solidFill>
          <a:latin typeface="+mn-lt"/>
          <a:ea typeface="+mn-ea"/>
          <a:cs typeface="+mn-cs"/>
        </a:defRPr>
      </a:lvl8pPr>
      <a:lvl9pPr marL="3656372" algn="l" defTabSz="914093"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0" y="289512"/>
            <a:ext cx="11652805"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71" y="1189178"/>
            <a:ext cx="11650486"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rot="5400000">
            <a:off x="10321814" y="1906466"/>
            <a:ext cx="4214127" cy="401199"/>
          </a:xfrm>
          <a:prstGeom prst="rect">
            <a:avLst/>
          </a:prstGeom>
        </p:spPr>
      </p:pic>
    </p:spTree>
    <p:extLst>
      <p:ext uri="{BB962C8B-B14F-4D97-AF65-F5344CB8AC3E}">
        <p14:creationId xmlns:p14="http://schemas.microsoft.com/office/powerpoint/2010/main" val="1703639940"/>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 id="2147483876" r:id="rId26"/>
    <p:sldLayoutId id="2147483877" r:id="rId27"/>
    <p:sldLayoutId id="2147483878" r:id="rId28"/>
    <p:sldLayoutId id="2147483879" r:id="rId29"/>
    <p:sldLayoutId id="2147483880" r:id="rId30"/>
    <p:sldLayoutId id="2147483881" r:id="rId31"/>
    <p:sldLayoutId id="2147483882" r:id="rId32"/>
    <p:sldLayoutId id="2147483883" r:id="rId33"/>
    <p:sldLayoutId id="2147483884" r:id="rId34"/>
    <p:sldLayoutId id="2147483885" r:id="rId35"/>
    <p:sldLayoutId id="2147483887" r:id="rId36"/>
  </p:sldLayoutIdLst>
  <p:transition>
    <p:fade/>
  </p:transition>
  <p:timing>
    <p:tnLst>
      <p:par>
        <p:cTn id="1" dur="indefinite" restart="never" nodeType="tmRoot"/>
      </p:par>
    </p:tnLst>
  </p:timing>
  <p:txStyles>
    <p:titleStyle>
      <a:lvl1pPr algn="l" defTabSz="914093" rtl="0" eaLnBrk="1" latinLnBrk="0" hangingPunct="1">
        <a:lnSpc>
          <a:spcPct val="90000"/>
        </a:lnSpc>
        <a:spcBef>
          <a:spcPct val="0"/>
        </a:spcBef>
        <a:buNone/>
        <a:defRPr lang="en-US" sz="529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44" marR="0" indent="-336044" algn="l" defTabSz="914093" rtl="0" eaLnBrk="1" fontAlgn="auto" latinLnBrk="0" hangingPunct="1">
        <a:lnSpc>
          <a:spcPct val="90000"/>
        </a:lnSpc>
        <a:spcBef>
          <a:spcPct val="20000"/>
        </a:spcBef>
        <a:spcAft>
          <a:spcPts val="0"/>
        </a:spcAft>
        <a:buClr>
          <a:schemeClr val="tx1"/>
        </a:buClr>
        <a:buSzPct val="100000"/>
        <a:buFontTx/>
        <a:buBlip>
          <a:blip r:embed="rId39"/>
        </a:buBlip>
        <a:tabLst/>
        <a:defRPr sz="3920" kern="1200" spc="0" baseline="0">
          <a:gradFill>
            <a:gsLst>
              <a:gs pos="1250">
                <a:schemeClr val="tx1"/>
              </a:gs>
              <a:gs pos="100000">
                <a:schemeClr val="tx1"/>
              </a:gs>
            </a:gsLst>
            <a:lin ang="5400000" scaled="0"/>
          </a:gradFill>
          <a:latin typeface="+mj-lt"/>
          <a:ea typeface="+mn-ea"/>
          <a:cs typeface="+mn-cs"/>
        </a:defRPr>
      </a:lvl1pPr>
      <a:lvl2pPr marL="572519" marR="0" indent="-236475" algn="l" defTabSz="914093" rtl="0" eaLnBrk="1" fontAlgn="auto" latinLnBrk="0" hangingPunct="1">
        <a:lnSpc>
          <a:spcPct val="90000"/>
        </a:lnSpc>
        <a:spcBef>
          <a:spcPct val="20000"/>
        </a:spcBef>
        <a:spcAft>
          <a:spcPts val="0"/>
        </a:spcAft>
        <a:buClr>
          <a:schemeClr val="tx1"/>
        </a:buClr>
        <a:buSzPct val="100000"/>
        <a:buFontTx/>
        <a:buBlip>
          <a:blip r:embed="rId39"/>
        </a:buBlip>
        <a:tabLst/>
        <a:defRPr sz="2352" kern="1200" spc="0" baseline="0">
          <a:gradFill>
            <a:gsLst>
              <a:gs pos="1250">
                <a:schemeClr val="tx1"/>
              </a:gs>
              <a:gs pos="100000">
                <a:schemeClr val="tx1"/>
              </a:gs>
            </a:gsLst>
            <a:lin ang="5400000" scaled="0"/>
          </a:gradFill>
          <a:latin typeface="+mn-lt"/>
          <a:ea typeface="+mn-ea"/>
          <a:cs typeface="+mn-cs"/>
        </a:defRPr>
      </a:lvl2pPr>
      <a:lvl3pPr marL="784103" marR="0" indent="-224030" algn="l" defTabSz="914093" rtl="0" eaLnBrk="1" fontAlgn="auto" latinLnBrk="0" hangingPunct="1">
        <a:lnSpc>
          <a:spcPct val="90000"/>
        </a:lnSpc>
        <a:spcBef>
          <a:spcPct val="20000"/>
        </a:spcBef>
        <a:spcAft>
          <a:spcPts val="0"/>
        </a:spcAft>
        <a:buClr>
          <a:schemeClr val="tx1"/>
        </a:buClr>
        <a:buSzPct val="100000"/>
        <a:buFontTx/>
        <a:buBlip>
          <a:blip r:embed="rId39"/>
        </a:buBlip>
        <a:tabLst/>
        <a:defRPr sz="2352" kern="1200" spc="0" baseline="0">
          <a:gradFill>
            <a:gsLst>
              <a:gs pos="1250">
                <a:schemeClr val="tx1"/>
              </a:gs>
              <a:gs pos="100000">
                <a:schemeClr val="tx1"/>
              </a:gs>
            </a:gsLst>
            <a:lin ang="5400000" scaled="0"/>
          </a:gradFill>
          <a:latin typeface="+mn-lt"/>
          <a:ea typeface="+mn-ea"/>
          <a:cs typeface="+mn-cs"/>
        </a:defRPr>
      </a:lvl3pPr>
      <a:lvl4pPr marL="1008132" marR="0" indent="-224030" algn="l" defTabSz="914093" rtl="0" eaLnBrk="1" fontAlgn="auto" latinLnBrk="0" hangingPunct="1">
        <a:lnSpc>
          <a:spcPct val="90000"/>
        </a:lnSpc>
        <a:spcBef>
          <a:spcPct val="20000"/>
        </a:spcBef>
        <a:spcAft>
          <a:spcPts val="0"/>
        </a:spcAft>
        <a:buClr>
          <a:schemeClr val="tx1"/>
        </a:buClr>
        <a:buSzPct val="100000"/>
        <a:buFontTx/>
        <a:buBlip>
          <a:blip r:embed="rId39"/>
        </a:buBlip>
        <a:tabLst/>
        <a:defRPr sz="1960" kern="1200" spc="0" baseline="0">
          <a:gradFill>
            <a:gsLst>
              <a:gs pos="1250">
                <a:schemeClr val="tx1"/>
              </a:gs>
              <a:gs pos="100000">
                <a:schemeClr val="tx1"/>
              </a:gs>
            </a:gsLst>
            <a:lin ang="5400000" scaled="0"/>
          </a:gradFill>
          <a:latin typeface="+mn-lt"/>
          <a:ea typeface="+mn-ea"/>
          <a:cs typeface="+mn-cs"/>
        </a:defRPr>
      </a:lvl4pPr>
      <a:lvl5pPr marL="1232161" marR="0" indent="-224030" algn="l" defTabSz="914093" rtl="0" eaLnBrk="1" fontAlgn="auto" latinLnBrk="0" hangingPunct="1">
        <a:lnSpc>
          <a:spcPct val="90000"/>
        </a:lnSpc>
        <a:spcBef>
          <a:spcPct val="20000"/>
        </a:spcBef>
        <a:spcAft>
          <a:spcPts val="0"/>
        </a:spcAft>
        <a:buClr>
          <a:schemeClr val="tx1"/>
        </a:buClr>
        <a:buSzPct val="100000"/>
        <a:buFontTx/>
        <a:buBlip>
          <a:blip r:embed="rId39"/>
        </a:buBlip>
        <a:tabLst/>
        <a:defRPr sz="1960" kern="1200" spc="0" baseline="0">
          <a:gradFill>
            <a:gsLst>
              <a:gs pos="1250">
                <a:schemeClr val="tx1"/>
              </a:gs>
              <a:gs pos="100000">
                <a:schemeClr val="tx1"/>
              </a:gs>
            </a:gsLst>
            <a:lin ang="5400000" scaled="0"/>
          </a:gradFill>
          <a:latin typeface="+mn-lt"/>
          <a:ea typeface="+mn-ea"/>
          <a:cs typeface="+mn-cs"/>
        </a:defRPr>
      </a:lvl5pPr>
      <a:lvl6pPr marL="251375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0801"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7848"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489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093" rtl="0" eaLnBrk="1" latinLnBrk="0" hangingPunct="1">
        <a:defRPr sz="1764" kern="1200">
          <a:solidFill>
            <a:schemeClr val="tx1"/>
          </a:solidFill>
          <a:latin typeface="+mn-lt"/>
          <a:ea typeface="+mn-ea"/>
          <a:cs typeface="+mn-cs"/>
        </a:defRPr>
      </a:lvl1pPr>
      <a:lvl2pPr marL="457046" algn="l" defTabSz="914093" rtl="0" eaLnBrk="1" latinLnBrk="0" hangingPunct="1">
        <a:defRPr sz="1764" kern="1200">
          <a:solidFill>
            <a:schemeClr val="tx1"/>
          </a:solidFill>
          <a:latin typeface="+mn-lt"/>
          <a:ea typeface="+mn-ea"/>
          <a:cs typeface="+mn-cs"/>
        </a:defRPr>
      </a:lvl2pPr>
      <a:lvl3pPr marL="914093" algn="l" defTabSz="914093" rtl="0" eaLnBrk="1" latinLnBrk="0" hangingPunct="1">
        <a:defRPr sz="1764" kern="1200">
          <a:solidFill>
            <a:schemeClr val="tx1"/>
          </a:solidFill>
          <a:latin typeface="+mn-lt"/>
          <a:ea typeface="+mn-ea"/>
          <a:cs typeface="+mn-cs"/>
        </a:defRPr>
      </a:lvl3pPr>
      <a:lvl4pPr marL="1371139" algn="l" defTabSz="914093" rtl="0" eaLnBrk="1" latinLnBrk="0" hangingPunct="1">
        <a:defRPr sz="1764" kern="1200">
          <a:solidFill>
            <a:schemeClr val="tx1"/>
          </a:solidFill>
          <a:latin typeface="+mn-lt"/>
          <a:ea typeface="+mn-ea"/>
          <a:cs typeface="+mn-cs"/>
        </a:defRPr>
      </a:lvl4pPr>
      <a:lvl5pPr marL="1828185" algn="l" defTabSz="914093" rtl="0" eaLnBrk="1" latinLnBrk="0" hangingPunct="1">
        <a:defRPr sz="1764" kern="1200">
          <a:solidFill>
            <a:schemeClr val="tx1"/>
          </a:solidFill>
          <a:latin typeface="+mn-lt"/>
          <a:ea typeface="+mn-ea"/>
          <a:cs typeface="+mn-cs"/>
        </a:defRPr>
      </a:lvl5pPr>
      <a:lvl6pPr marL="2285232" algn="l" defTabSz="914093" rtl="0" eaLnBrk="1" latinLnBrk="0" hangingPunct="1">
        <a:defRPr sz="1764" kern="1200">
          <a:solidFill>
            <a:schemeClr val="tx1"/>
          </a:solidFill>
          <a:latin typeface="+mn-lt"/>
          <a:ea typeface="+mn-ea"/>
          <a:cs typeface="+mn-cs"/>
        </a:defRPr>
      </a:lvl6pPr>
      <a:lvl7pPr marL="2742278" algn="l" defTabSz="914093" rtl="0" eaLnBrk="1" latinLnBrk="0" hangingPunct="1">
        <a:defRPr sz="1764" kern="1200">
          <a:solidFill>
            <a:schemeClr val="tx1"/>
          </a:solidFill>
          <a:latin typeface="+mn-lt"/>
          <a:ea typeface="+mn-ea"/>
          <a:cs typeface="+mn-cs"/>
        </a:defRPr>
      </a:lvl7pPr>
      <a:lvl8pPr marL="3199324" algn="l" defTabSz="914093" rtl="0" eaLnBrk="1" latinLnBrk="0" hangingPunct="1">
        <a:defRPr sz="1764" kern="1200">
          <a:solidFill>
            <a:schemeClr val="tx1"/>
          </a:solidFill>
          <a:latin typeface="+mn-lt"/>
          <a:ea typeface="+mn-ea"/>
          <a:cs typeface="+mn-cs"/>
        </a:defRPr>
      </a:lvl8pPr>
      <a:lvl9pPr marL="3656372" algn="l" defTabSz="914093"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0" y="289512"/>
            <a:ext cx="11652805"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71" y="1189178"/>
            <a:ext cx="11650486"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rot="5400000">
            <a:off x="10321814" y="1906466"/>
            <a:ext cx="4214127" cy="401199"/>
          </a:xfrm>
          <a:prstGeom prst="rect">
            <a:avLst/>
          </a:prstGeom>
        </p:spPr>
      </p:pic>
    </p:spTree>
    <p:extLst>
      <p:ext uri="{BB962C8B-B14F-4D97-AF65-F5344CB8AC3E}">
        <p14:creationId xmlns:p14="http://schemas.microsoft.com/office/powerpoint/2010/main" val="842973182"/>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 id="2147483906" r:id="rId18"/>
    <p:sldLayoutId id="2147483907" r:id="rId19"/>
    <p:sldLayoutId id="2147483908" r:id="rId20"/>
    <p:sldLayoutId id="2147483909" r:id="rId21"/>
    <p:sldLayoutId id="2147483910" r:id="rId22"/>
    <p:sldLayoutId id="2147483911" r:id="rId23"/>
    <p:sldLayoutId id="2147483912" r:id="rId24"/>
    <p:sldLayoutId id="2147483913" r:id="rId25"/>
    <p:sldLayoutId id="2147483914" r:id="rId26"/>
    <p:sldLayoutId id="2147483915" r:id="rId27"/>
    <p:sldLayoutId id="2147483916" r:id="rId28"/>
    <p:sldLayoutId id="2147483917" r:id="rId29"/>
    <p:sldLayoutId id="2147483918" r:id="rId30"/>
    <p:sldLayoutId id="2147483919" r:id="rId31"/>
    <p:sldLayoutId id="2147483920" r:id="rId32"/>
    <p:sldLayoutId id="2147483921" r:id="rId33"/>
    <p:sldLayoutId id="2147483922" r:id="rId34"/>
    <p:sldLayoutId id="2147483923" r:id="rId35"/>
    <p:sldLayoutId id="2147483924" r:id="rId36"/>
    <p:sldLayoutId id="2147483925" r:id="rId37"/>
  </p:sldLayoutIdLst>
  <p:transition>
    <p:fade/>
  </p:transition>
  <p:timing>
    <p:tnLst>
      <p:par>
        <p:cTn id="1" dur="indefinite" restart="never" nodeType="tmRoot"/>
      </p:par>
    </p:tnLst>
  </p:timing>
  <p:txStyles>
    <p:titleStyle>
      <a:lvl1pPr algn="l" defTabSz="914093" rtl="0" eaLnBrk="1" latinLnBrk="0" hangingPunct="1">
        <a:lnSpc>
          <a:spcPct val="90000"/>
        </a:lnSpc>
        <a:spcBef>
          <a:spcPct val="0"/>
        </a:spcBef>
        <a:buNone/>
        <a:defRPr lang="en-US" sz="529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44" marR="0" indent="-336044" algn="l" defTabSz="914093" rtl="0" eaLnBrk="1" fontAlgn="auto" latinLnBrk="0" hangingPunct="1">
        <a:lnSpc>
          <a:spcPct val="90000"/>
        </a:lnSpc>
        <a:spcBef>
          <a:spcPct val="20000"/>
        </a:spcBef>
        <a:spcAft>
          <a:spcPts val="0"/>
        </a:spcAft>
        <a:buClr>
          <a:schemeClr val="tx1"/>
        </a:buClr>
        <a:buSzPct val="100000"/>
        <a:buFontTx/>
        <a:buBlip>
          <a:blip r:embed="rId40"/>
        </a:buBlip>
        <a:tabLst/>
        <a:defRPr sz="3920" kern="1200" spc="0" baseline="0">
          <a:gradFill>
            <a:gsLst>
              <a:gs pos="1250">
                <a:schemeClr val="tx1"/>
              </a:gs>
              <a:gs pos="100000">
                <a:schemeClr val="tx1"/>
              </a:gs>
            </a:gsLst>
            <a:lin ang="5400000" scaled="0"/>
          </a:gradFill>
          <a:latin typeface="+mj-lt"/>
          <a:ea typeface="+mn-ea"/>
          <a:cs typeface="+mn-cs"/>
        </a:defRPr>
      </a:lvl1pPr>
      <a:lvl2pPr marL="572519" marR="0" indent="-236475" algn="l" defTabSz="914093" rtl="0" eaLnBrk="1" fontAlgn="auto" latinLnBrk="0" hangingPunct="1">
        <a:lnSpc>
          <a:spcPct val="90000"/>
        </a:lnSpc>
        <a:spcBef>
          <a:spcPct val="20000"/>
        </a:spcBef>
        <a:spcAft>
          <a:spcPts val="0"/>
        </a:spcAft>
        <a:buClr>
          <a:schemeClr val="tx1"/>
        </a:buClr>
        <a:buSzPct val="100000"/>
        <a:buFontTx/>
        <a:buBlip>
          <a:blip r:embed="rId40"/>
        </a:buBlip>
        <a:tabLst/>
        <a:defRPr sz="2352" kern="1200" spc="0" baseline="0">
          <a:gradFill>
            <a:gsLst>
              <a:gs pos="1250">
                <a:schemeClr val="tx1"/>
              </a:gs>
              <a:gs pos="100000">
                <a:schemeClr val="tx1"/>
              </a:gs>
            </a:gsLst>
            <a:lin ang="5400000" scaled="0"/>
          </a:gradFill>
          <a:latin typeface="+mn-lt"/>
          <a:ea typeface="+mn-ea"/>
          <a:cs typeface="+mn-cs"/>
        </a:defRPr>
      </a:lvl2pPr>
      <a:lvl3pPr marL="784103" marR="0" indent="-224030" algn="l" defTabSz="914093" rtl="0" eaLnBrk="1" fontAlgn="auto" latinLnBrk="0" hangingPunct="1">
        <a:lnSpc>
          <a:spcPct val="90000"/>
        </a:lnSpc>
        <a:spcBef>
          <a:spcPct val="20000"/>
        </a:spcBef>
        <a:spcAft>
          <a:spcPts val="0"/>
        </a:spcAft>
        <a:buClr>
          <a:schemeClr val="tx1"/>
        </a:buClr>
        <a:buSzPct val="100000"/>
        <a:buFontTx/>
        <a:buBlip>
          <a:blip r:embed="rId40"/>
        </a:buBlip>
        <a:tabLst/>
        <a:defRPr sz="2352" kern="1200" spc="0" baseline="0">
          <a:gradFill>
            <a:gsLst>
              <a:gs pos="1250">
                <a:schemeClr val="tx1"/>
              </a:gs>
              <a:gs pos="100000">
                <a:schemeClr val="tx1"/>
              </a:gs>
            </a:gsLst>
            <a:lin ang="5400000" scaled="0"/>
          </a:gradFill>
          <a:latin typeface="+mn-lt"/>
          <a:ea typeface="+mn-ea"/>
          <a:cs typeface="+mn-cs"/>
        </a:defRPr>
      </a:lvl3pPr>
      <a:lvl4pPr marL="1008132" marR="0" indent="-224030" algn="l" defTabSz="914093" rtl="0" eaLnBrk="1" fontAlgn="auto" latinLnBrk="0" hangingPunct="1">
        <a:lnSpc>
          <a:spcPct val="90000"/>
        </a:lnSpc>
        <a:spcBef>
          <a:spcPct val="20000"/>
        </a:spcBef>
        <a:spcAft>
          <a:spcPts val="0"/>
        </a:spcAft>
        <a:buClr>
          <a:schemeClr val="tx1"/>
        </a:buClr>
        <a:buSzPct val="100000"/>
        <a:buFontTx/>
        <a:buBlip>
          <a:blip r:embed="rId40"/>
        </a:buBlip>
        <a:tabLst/>
        <a:defRPr sz="1960" kern="1200" spc="0" baseline="0">
          <a:gradFill>
            <a:gsLst>
              <a:gs pos="1250">
                <a:schemeClr val="tx1"/>
              </a:gs>
              <a:gs pos="100000">
                <a:schemeClr val="tx1"/>
              </a:gs>
            </a:gsLst>
            <a:lin ang="5400000" scaled="0"/>
          </a:gradFill>
          <a:latin typeface="+mn-lt"/>
          <a:ea typeface="+mn-ea"/>
          <a:cs typeface="+mn-cs"/>
        </a:defRPr>
      </a:lvl4pPr>
      <a:lvl5pPr marL="1232161" marR="0" indent="-224030" algn="l" defTabSz="914093" rtl="0" eaLnBrk="1" fontAlgn="auto" latinLnBrk="0" hangingPunct="1">
        <a:lnSpc>
          <a:spcPct val="90000"/>
        </a:lnSpc>
        <a:spcBef>
          <a:spcPct val="20000"/>
        </a:spcBef>
        <a:spcAft>
          <a:spcPts val="0"/>
        </a:spcAft>
        <a:buClr>
          <a:schemeClr val="tx1"/>
        </a:buClr>
        <a:buSzPct val="100000"/>
        <a:buFontTx/>
        <a:buBlip>
          <a:blip r:embed="rId40"/>
        </a:buBlip>
        <a:tabLst/>
        <a:defRPr sz="1960" kern="1200" spc="0" baseline="0">
          <a:gradFill>
            <a:gsLst>
              <a:gs pos="1250">
                <a:schemeClr val="tx1"/>
              </a:gs>
              <a:gs pos="100000">
                <a:schemeClr val="tx1"/>
              </a:gs>
            </a:gsLst>
            <a:lin ang="5400000" scaled="0"/>
          </a:gradFill>
          <a:latin typeface="+mn-lt"/>
          <a:ea typeface="+mn-ea"/>
          <a:cs typeface="+mn-cs"/>
        </a:defRPr>
      </a:lvl5pPr>
      <a:lvl6pPr marL="251375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0801"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7848"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489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093" rtl="0" eaLnBrk="1" latinLnBrk="0" hangingPunct="1">
        <a:defRPr sz="1764" kern="1200">
          <a:solidFill>
            <a:schemeClr val="tx1"/>
          </a:solidFill>
          <a:latin typeface="+mn-lt"/>
          <a:ea typeface="+mn-ea"/>
          <a:cs typeface="+mn-cs"/>
        </a:defRPr>
      </a:lvl1pPr>
      <a:lvl2pPr marL="457046" algn="l" defTabSz="914093" rtl="0" eaLnBrk="1" latinLnBrk="0" hangingPunct="1">
        <a:defRPr sz="1764" kern="1200">
          <a:solidFill>
            <a:schemeClr val="tx1"/>
          </a:solidFill>
          <a:latin typeface="+mn-lt"/>
          <a:ea typeface="+mn-ea"/>
          <a:cs typeface="+mn-cs"/>
        </a:defRPr>
      </a:lvl2pPr>
      <a:lvl3pPr marL="914093" algn="l" defTabSz="914093" rtl="0" eaLnBrk="1" latinLnBrk="0" hangingPunct="1">
        <a:defRPr sz="1764" kern="1200">
          <a:solidFill>
            <a:schemeClr val="tx1"/>
          </a:solidFill>
          <a:latin typeface="+mn-lt"/>
          <a:ea typeface="+mn-ea"/>
          <a:cs typeface="+mn-cs"/>
        </a:defRPr>
      </a:lvl3pPr>
      <a:lvl4pPr marL="1371139" algn="l" defTabSz="914093" rtl="0" eaLnBrk="1" latinLnBrk="0" hangingPunct="1">
        <a:defRPr sz="1764" kern="1200">
          <a:solidFill>
            <a:schemeClr val="tx1"/>
          </a:solidFill>
          <a:latin typeface="+mn-lt"/>
          <a:ea typeface="+mn-ea"/>
          <a:cs typeface="+mn-cs"/>
        </a:defRPr>
      </a:lvl4pPr>
      <a:lvl5pPr marL="1828185" algn="l" defTabSz="914093" rtl="0" eaLnBrk="1" latinLnBrk="0" hangingPunct="1">
        <a:defRPr sz="1764" kern="1200">
          <a:solidFill>
            <a:schemeClr val="tx1"/>
          </a:solidFill>
          <a:latin typeface="+mn-lt"/>
          <a:ea typeface="+mn-ea"/>
          <a:cs typeface="+mn-cs"/>
        </a:defRPr>
      </a:lvl5pPr>
      <a:lvl6pPr marL="2285232" algn="l" defTabSz="914093" rtl="0" eaLnBrk="1" latinLnBrk="0" hangingPunct="1">
        <a:defRPr sz="1764" kern="1200">
          <a:solidFill>
            <a:schemeClr val="tx1"/>
          </a:solidFill>
          <a:latin typeface="+mn-lt"/>
          <a:ea typeface="+mn-ea"/>
          <a:cs typeface="+mn-cs"/>
        </a:defRPr>
      </a:lvl6pPr>
      <a:lvl7pPr marL="2742278" algn="l" defTabSz="914093" rtl="0" eaLnBrk="1" latinLnBrk="0" hangingPunct="1">
        <a:defRPr sz="1764" kern="1200">
          <a:solidFill>
            <a:schemeClr val="tx1"/>
          </a:solidFill>
          <a:latin typeface="+mn-lt"/>
          <a:ea typeface="+mn-ea"/>
          <a:cs typeface="+mn-cs"/>
        </a:defRPr>
      </a:lvl7pPr>
      <a:lvl8pPr marL="3199324" algn="l" defTabSz="914093" rtl="0" eaLnBrk="1" latinLnBrk="0" hangingPunct="1">
        <a:defRPr sz="1764" kern="1200">
          <a:solidFill>
            <a:schemeClr val="tx1"/>
          </a:solidFill>
          <a:latin typeface="+mn-lt"/>
          <a:ea typeface="+mn-ea"/>
          <a:cs typeface="+mn-cs"/>
        </a:defRPr>
      </a:lvl8pPr>
      <a:lvl9pPr marL="3656372" algn="l" defTabSz="914093"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1" y="289513"/>
            <a:ext cx="11652805"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71" y="1189178"/>
            <a:ext cx="11650486"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rot="5400000">
            <a:off x="10321814" y="1906466"/>
            <a:ext cx="4214127" cy="401200"/>
          </a:xfrm>
          <a:prstGeom prst="rect">
            <a:avLst/>
          </a:prstGeom>
        </p:spPr>
      </p:pic>
    </p:spTree>
    <p:extLst>
      <p:ext uri="{BB962C8B-B14F-4D97-AF65-F5344CB8AC3E}">
        <p14:creationId xmlns:p14="http://schemas.microsoft.com/office/powerpoint/2010/main" val="4260432309"/>
      </p:ext>
    </p:extLst>
  </p:cSld>
  <p:clrMap bg1="dk1" tx1="lt1" bg2="dk2"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3956" r:id="rId30"/>
    <p:sldLayoutId id="2147483957" r:id="rId31"/>
    <p:sldLayoutId id="2147483958" r:id="rId32"/>
    <p:sldLayoutId id="2147483959" r:id="rId33"/>
    <p:sldLayoutId id="2147483960" r:id="rId34"/>
    <p:sldLayoutId id="2147483961" r:id="rId35"/>
    <p:sldLayoutId id="2147483962" r:id="rId36"/>
  </p:sldLayoutIdLst>
  <p:transition>
    <p:fade/>
  </p:transition>
  <p:timing>
    <p:tnLst>
      <p:par>
        <p:cTn id="1" dur="indefinite" restart="never" nodeType="tmRoot"/>
      </p:par>
    </p:tnLst>
  </p:timing>
  <p:txStyles>
    <p:titleStyle>
      <a:lvl1pPr algn="l" defTabSz="913906" rtl="0" eaLnBrk="1" latinLnBrk="0" hangingPunct="1">
        <a:lnSpc>
          <a:spcPct val="90000"/>
        </a:lnSpc>
        <a:spcBef>
          <a:spcPct val="0"/>
        </a:spcBef>
        <a:buNone/>
        <a:defRPr lang="en-US" sz="5291"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5975" marR="0" indent="-335975" algn="l" defTabSz="913906" rtl="0" eaLnBrk="1" fontAlgn="auto" latinLnBrk="0" hangingPunct="1">
        <a:lnSpc>
          <a:spcPct val="90000"/>
        </a:lnSpc>
        <a:spcBef>
          <a:spcPct val="20000"/>
        </a:spcBef>
        <a:spcAft>
          <a:spcPts val="0"/>
        </a:spcAft>
        <a:buClr>
          <a:schemeClr val="tx1"/>
        </a:buClr>
        <a:buSzPct val="100000"/>
        <a:buFontTx/>
        <a:buBlip>
          <a:blip r:embed="rId39"/>
        </a:buBlip>
        <a:tabLst/>
        <a:defRPr sz="3919" kern="1200" spc="0" baseline="0">
          <a:gradFill>
            <a:gsLst>
              <a:gs pos="1250">
                <a:schemeClr val="tx1"/>
              </a:gs>
              <a:gs pos="100000">
                <a:schemeClr val="tx1"/>
              </a:gs>
            </a:gsLst>
            <a:lin ang="5400000" scaled="0"/>
          </a:gradFill>
          <a:latin typeface="+mj-lt"/>
          <a:ea typeface="+mn-ea"/>
          <a:cs typeface="+mn-cs"/>
        </a:defRPr>
      </a:lvl1pPr>
      <a:lvl2pPr marL="572402" marR="0" indent="-236427" algn="l" defTabSz="913906" rtl="0" eaLnBrk="1" fontAlgn="auto" latinLnBrk="0" hangingPunct="1">
        <a:lnSpc>
          <a:spcPct val="90000"/>
        </a:lnSpc>
        <a:spcBef>
          <a:spcPct val="20000"/>
        </a:spcBef>
        <a:spcAft>
          <a:spcPts val="0"/>
        </a:spcAft>
        <a:buClr>
          <a:schemeClr val="tx1"/>
        </a:buClr>
        <a:buSzPct val="100000"/>
        <a:buFontTx/>
        <a:buBlip>
          <a:blip r:embed="rId39"/>
        </a:buBlip>
        <a:tabLst/>
        <a:defRPr sz="2351" kern="1200" spc="0" baseline="0">
          <a:gradFill>
            <a:gsLst>
              <a:gs pos="1250">
                <a:schemeClr val="tx1"/>
              </a:gs>
              <a:gs pos="100000">
                <a:schemeClr val="tx1"/>
              </a:gs>
            </a:gsLst>
            <a:lin ang="5400000" scaled="0"/>
          </a:gradFill>
          <a:latin typeface="+mn-lt"/>
          <a:ea typeface="+mn-ea"/>
          <a:cs typeface="+mn-cs"/>
        </a:defRPr>
      </a:lvl2pPr>
      <a:lvl3pPr marL="783943" marR="0" indent="-223984" algn="l" defTabSz="913906" rtl="0" eaLnBrk="1" fontAlgn="auto" latinLnBrk="0" hangingPunct="1">
        <a:lnSpc>
          <a:spcPct val="90000"/>
        </a:lnSpc>
        <a:spcBef>
          <a:spcPct val="20000"/>
        </a:spcBef>
        <a:spcAft>
          <a:spcPts val="0"/>
        </a:spcAft>
        <a:buClr>
          <a:schemeClr val="tx1"/>
        </a:buClr>
        <a:buSzPct val="100000"/>
        <a:buFontTx/>
        <a:buBlip>
          <a:blip r:embed="rId39"/>
        </a:buBlip>
        <a:tabLst/>
        <a:defRPr sz="2351" kern="1200" spc="0" baseline="0">
          <a:gradFill>
            <a:gsLst>
              <a:gs pos="1250">
                <a:schemeClr val="tx1"/>
              </a:gs>
              <a:gs pos="100000">
                <a:schemeClr val="tx1"/>
              </a:gs>
            </a:gsLst>
            <a:lin ang="5400000" scaled="0"/>
          </a:gradFill>
          <a:latin typeface="+mn-lt"/>
          <a:ea typeface="+mn-ea"/>
          <a:cs typeface="+mn-cs"/>
        </a:defRPr>
      </a:lvl3pPr>
      <a:lvl4pPr marL="1007927" marR="0" indent="-223984" algn="l" defTabSz="913906" rtl="0" eaLnBrk="1" fontAlgn="auto" latinLnBrk="0" hangingPunct="1">
        <a:lnSpc>
          <a:spcPct val="90000"/>
        </a:lnSpc>
        <a:spcBef>
          <a:spcPct val="20000"/>
        </a:spcBef>
        <a:spcAft>
          <a:spcPts val="0"/>
        </a:spcAft>
        <a:buClr>
          <a:schemeClr val="tx1"/>
        </a:buClr>
        <a:buSzPct val="100000"/>
        <a:buFontTx/>
        <a:buBlip>
          <a:blip r:embed="rId39"/>
        </a:buBlip>
        <a:tabLst/>
        <a:defRPr sz="1959" kern="1200" spc="0" baseline="0">
          <a:gradFill>
            <a:gsLst>
              <a:gs pos="1250">
                <a:schemeClr val="tx1"/>
              </a:gs>
              <a:gs pos="100000">
                <a:schemeClr val="tx1"/>
              </a:gs>
            </a:gsLst>
            <a:lin ang="5400000" scaled="0"/>
          </a:gradFill>
          <a:latin typeface="+mn-lt"/>
          <a:ea typeface="+mn-ea"/>
          <a:cs typeface="+mn-cs"/>
        </a:defRPr>
      </a:lvl4pPr>
      <a:lvl5pPr marL="1231910" marR="0" indent="-223984" algn="l" defTabSz="913906" rtl="0" eaLnBrk="1" fontAlgn="auto" latinLnBrk="0" hangingPunct="1">
        <a:lnSpc>
          <a:spcPct val="90000"/>
        </a:lnSpc>
        <a:spcBef>
          <a:spcPct val="20000"/>
        </a:spcBef>
        <a:spcAft>
          <a:spcPts val="0"/>
        </a:spcAft>
        <a:buClr>
          <a:schemeClr val="tx1"/>
        </a:buClr>
        <a:buSzPct val="100000"/>
        <a:buFontTx/>
        <a:buBlip>
          <a:blip r:embed="rId39"/>
        </a:buBlip>
        <a:tabLst/>
        <a:defRPr sz="1959" kern="1200" spc="0" baseline="0">
          <a:gradFill>
            <a:gsLst>
              <a:gs pos="1250">
                <a:schemeClr val="tx1"/>
              </a:gs>
              <a:gs pos="100000">
                <a:schemeClr val="tx1"/>
              </a:gs>
            </a:gsLst>
            <a:lin ang="5400000" scaled="0"/>
          </a:gradFill>
          <a:latin typeface="+mn-lt"/>
          <a:ea typeface="+mn-ea"/>
          <a:cs typeface="+mn-cs"/>
        </a:defRPr>
      </a:lvl5pPr>
      <a:lvl6pPr marL="2513242"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6pPr>
      <a:lvl7pPr marL="2970196"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7pPr>
      <a:lvl8pPr marL="3427149"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8pPr>
      <a:lvl9pPr marL="3884102" indent="-228477" algn="l" defTabSz="913906" rtl="0" eaLnBrk="1" latinLnBrk="0" hangingPunct="1">
        <a:spcBef>
          <a:spcPct val="20000"/>
        </a:spcBef>
        <a:buFont typeface="Arial" pitchFamily="34" charset="0"/>
        <a:buChar char="•"/>
        <a:defRPr sz="1959" kern="1200">
          <a:solidFill>
            <a:schemeClr val="tx1"/>
          </a:solidFill>
          <a:latin typeface="+mn-lt"/>
          <a:ea typeface="+mn-ea"/>
          <a:cs typeface="+mn-cs"/>
        </a:defRPr>
      </a:lvl9pPr>
    </p:bodyStyle>
    <p:otherStyle>
      <a:defPPr>
        <a:defRPr lang="en-US"/>
      </a:defPPr>
      <a:lvl1pPr marL="0" algn="l" defTabSz="913906" rtl="0" eaLnBrk="1" latinLnBrk="0" hangingPunct="1">
        <a:defRPr sz="1763" kern="1200">
          <a:solidFill>
            <a:schemeClr val="tx1"/>
          </a:solidFill>
          <a:latin typeface="+mn-lt"/>
          <a:ea typeface="+mn-ea"/>
          <a:cs typeface="+mn-cs"/>
        </a:defRPr>
      </a:lvl1pPr>
      <a:lvl2pPr marL="456953" algn="l" defTabSz="913906" rtl="0" eaLnBrk="1" latinLnBrk="0" hangingPunct="1">
        <a:defRPr sz="1763" kern="1200">
          <a:solidFill>
            <a:schemeClr val="tx1"/>
          </a:solidFill>
          <a:latin typeface="+mn-lt"/>
          <a:ea typeface="+mn-ea"/>
          <a:cs typeface="+mn-cs"/>
        </a:defRPr>
      </a:lvl2pPr>
      <a:lvl3pPr marL="913906" algn="l" defTabSz="913906" rtl="0" eaLnBrk="1" latinLnBrk="0" hangingPunct="1">
        <a:defRPr sz="1763" kern="1200">
          <a:solidFill>
            <a:schemeClr val="tx1"/>
          </a:solidFill>
          <a:latin typeface="+mn-lt"/>
          <a:ea typeface="+mn-ea"/>
          <a:cs typeface="+mn-cs"/>
        </a:defRPr>
      </a:lvl3pPr>
      <a:lvl4pPr marL="1370860" algn="l" defTabSz="913906" rtl="0" eaLnBrk="1" latinLnBrk="0" hangingPunct="1">
        <a:defRPr sz="1763" kern="1200">
          <a:solidFill>
            <a:schemeClr val="tx1"/>
          </a:solidFill>
          <a:latin typeface="+mn-lt"/>
          <a:ea typeface="+mn-ea"/>
          <a:cs typeface="+mn-cs"/>
        </a:defRPr>
      </a:lvl4pPr>
      <a:lvl5pPr marL="1827812" algn="l" defTabSz="913906" rtl="0" eaLnBrk="1" latinLnBrk="0" hangingPunct="1">
        <a:defRPr sz="1763" kern="1200">
          <a:solidFill>
            <a:schemeClr val="tx1"/>
          </a:solidFill>
          <a:latin typeface="+mn-lt"/>
          <a:ea typeface="+mn-ea"/>
          <a:cs typeface="+mn-cs"/>
        </a:defRPr>
      </a:lvl5pPr>
      <a:lvl6pPr marL="2284766" algn="l" defTabSz="913906" rtl="0" eaLnBrk="1" latinLnBrk="0" hangingPunct="1">
        <a:defRPr sz="1763" kern="1200">
          <a:solidFill>
            <a:schemeClr val="tx1"/>
          </a:solidFill>
          <a:latin typeface="+mn-lt"/>
          <a:ea typeface="+mn-ea"/>
          <a:cs typeface="+mn-cs"/>
        </a:defRPr>
      </a:lvl6pPr>
      <a:lvl7pPr marL="2741718" algn="l" defTabSz="913906" rtl="0" eaLnBrk="1" latinLnBrk="0" hangingPunct="1">
        <a:defRPr sz="1763" kern="1200">
          <a:solidFill>
            <a:schemeClr val="tx1"/>
          </a:solidFill>
          <a:latin typeface="+mn-lt"/>
          <a:ea typeface="+mn-ea"/>
          <a:cs typeface="+mn-cs"/>
        </a:defRPr>
      </a:lvl7pPr>
      <a:lvl8pPr marL="3198672" algn="l" defTabSz="913906" rtl="0" eaLnBrk="1" latinLnBrk="0" hangingPunct="1">
        <a:defRPr sz="1763" kern="1200">
          <a:solidFill>
            <a:schemeClr val="tx1"/>
          </a:solidFill>
          <a:latin typeface="+mn-lt"/>
          <a:ea typeface="+mn-ea"/>
          <a:cs typeface="+mn-cs"/>
        </a:defRPr>
      </a:lvl8pPr>
      <a:lvl9pPr marL="3655626" algn="l" defTabSz="913906" rtl="0" eaLnBrk="1" latinLnBrk="0" hangingPunct="1">
        <a:defRPr sz="17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0" y="289512"/>
            <a:ext cx="11652805"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71" y="1189178"/>
            <a:ext cx="11650486"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0" cstate="email">
            <a:extLst>
              <a:ext uri="{28A0092B-C50C-407E-A947-70E740481C1C}">
                <a14:useLocalDpi xmlns:a14="http://schemas.microsoft.com/office/drawing/2010/main" val="0"/>
              </a:ext>
            </a:extLst>
          </a:blip>
          <a:stretch>
            <a:fillRect/>
          </a:stretch>
        </p:blipFill>
        <p:spPr>
          <a:xfrm rot="5400000">
            <a:off x="10321814" y="1906466"/>
            <a:ext cx="4214127" cy="401199"/>
          </a:xfrm>
          <a:prstGeom prst="rect">
            <a:avLst/>
          </a:prstGeom>
        </p:spPr>
      </p:pic>
    </p:spTree>
    <p:extLst>
      <p:ext uri="{BB962C8B-B14F-4D97-AF65-F5344CB8AC3E}">
        <p14:creationId xmlns:p14="http://schemas.microsoft.com/office/powerpoint/2010/main" val="687251761"/>
      </p:ext>
    </p:extLst>
  </p:cSld>
  <p:clrMap bg1="dk1" tx1="lt1" bg2="dk2" tx2="lt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81" r:id="rId18"/>
    <p:sldLayoutId id="2147483982" r:id="rId19"/>
    <p:sldLayoutId id="2147483983" r:id="rId20"/>
    <p:sldLayoutId id="2147483984" r:id="rId21"/>
    <p:sldLayoutId id="2147483985" r:id="rId22"/>
    <p:sldLayoutId id="2147483986" r:id="rId23"/>
    <p:sldLayoutId id="2147483987" r:id="rId24"/>
    <p:sldLayoutId id="2147483988" r:id="rId25"/>
    <p:sldLayoutId id="2147483989" r:id="rId26"/>
    <p:sldLayoutId id="2147483990" r:id="rId27"/>
    <p:sldLayoutId id="2147483991" r:id="rId28"/>
    <p:sldLayoutId id="2147483992" r:id="rId29"/>
    <p:sldLayoutId id="2147483993" r:id="rId30"/>
    <p:sldLayoutId id="2147483994" r:id="rId31"/>
    <p:sldLayoutId id="2147483995" r:id="rId32"/>
    <p:sldLayoutId id="2147483996" r:id="rId33"/>
    <p:sldLayoutId id="2147483997" r:id="rId34"/>
    <p:sldLayoutId id="2147483998" r:id="rId35"/>
    <p:sldLayoutId id="2147483999" r:id="rId36"/>
    <p:sldLayoutId id="2147484000" r:id="rId37"/>
    <p:sldLayoutId id="2147484001" r:id="rId38"/>
  </p:sldLayoutIdLst>
  <p:transition>
    <p:fade/>
  </p:transition>
  <p:timing>
    <p:tnLst>
      <p:par>
        <p:cTn id="1" dur="indefinite" restart="never" nodeType="tmRoot"/>
      </p:par>
    </p:tnLst>
  </p:timing>
  <p:txStyles>
    <p:titleStyle>
      <a:lvl1pPr algn="l" defTabSz="914093" rtl="0" eaLnBrk="1" latinLnBrk="0" hangingPunct="1">
        <a:lnSpc>
          <a:spcPct val="90000"/>
        </a:lnSpc>
        <a:spcBef>
          <a:spcPct val="0"/>
        </a:spcBef>
        <a:buNone/>
        <a:defRPr lang="en-US" sz="529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44" marR="0" indent="-336044" algn="l" defTabSz="914093" rtl="0" eaLnBrk="1" fontAlgn="auto" latinLnBrk="0" hangingPunct="1">
        <a:lnSpc>
          <a:spcPct val="90000"/>
        </a:lnSpc>
        <a:spcBef>
          <a:spcPct val="20000"/>
        </a:spcBef>
        <a:spcAft>
          <a:spcPts val="0"/>
        </a:spcAft>
        <a:buClr>
          <a:schemeClr val="tx1"/>
        </a:buClr>
        <a:buSzPct val="100000"/>
        <a:buFontTx/>
        <a:buBlip>
          <a:blip r:embed="rId41"/>
        </a:buBlip>
        <a:tabLst/>
        <a:defRPr sz="3920" kern="1200" spc="0" baseline="0">
          <a:gradFill>
            <a:gsLst>
              <a:gs pos="1250">
                <a:schemeClr val="tx1"/>
              </a:gs>
              <a:gs pos="100000">
                <a:schemeClr val="tx1"/>
              </a:gs>
            </a:gsLst>
            <a:lin ang="5400000" scaled="0"/>
          </a:gradFill>
          <a:latin typeface="+mj-lt"/>
          <a:ea typeface="+mn-ea"/>
          <a:cs typeface="+mn-cs"/>
        </a:defRPr>
      </a:lvl1pPr>
      <a:lvl2pPr marL="572519" marR="0" indent="-236475" algn="l" defTabSz="914093" rtl="0" eaLnBrk="1" fontAlgn="auto" latinLnBrk="0" hangingPunct="1">
        <a:lnSpc>
          <a:spcPct val="90000"/>
        </a:lnSpc>
        <a:spcBef>
          <a:spcPct val="20000"/>
        </a:spcBef>
        <a:spcAft>
          <a:spcPts val="0"/>
        </a:spcAft>
        <a:buClr>
          <a:schemeClr val="tx1"/>
        </a:buClr>
        <a:buSzPct val="100000"/>
        <a:buFontTx/>
        <a:buBlip>
          <a:blip r:embed="rId41"/>
        </a:buBlip>
        <a:tabLst/>
        <a:defRPr sz="2352" kern="1200" spc="0" baseline="0">
          <a:gradFill>
            <a:gsLst>
              <a:gs pos="1250">
                <a:schemeClr val="tx1"/>
              </a:gs>
              <a:gs pos="100000">
                <a:schemeClr val="tx1"/>
              </a:gs>
            </a:gsLst>
            <a:lin ang="5400000" scaled="0"/>
          </a:gradFill>
          <a:latin typeface="+mn-lt"/>
          <a:ea typeface="+mn-ea"/>
          <a:cs typeface="+mn-cs"/>
        </a:defRPr>
      </a:lvl2pPr>
      <a:lvl3pPr marL="784103" marR="0" indent="-224030" algn="l" defTabSz="914093" rtl="0" eaLnBrk="1" fontAlgn="auto" latinLnBrk="0" hangingPunct="1">
        <a:lnSpc>
          <a:spcPct val="90000"/>
        </a:lnSpc>
        <a:spcBef>
          <a:spcPct val="20000"/>
        </a:spcBef>
        <a:spcAft>
          <a:spcPts val="0"/>
        </a:spcAft>
        <a:buClr>
          <a:schemeClr val="tx1"/>
        </a:buClr>
        <a:buSzPct val="100000"/>
        <a:buFontTx/>
        <a:buBlip>
          <a:blip r:embed="rId41"/>
        </a:buBlip>
        <a:tabLst/>
        <a:defRPr sz="2352" kern="1200" spc="0" baseline="0">
          <a:gradFill>
            <a:gsLst>
              <a:gs pos="1250">
                <a:schemeClr val="tx1"/>
              </a:gs>
              <a:gs pos="100000">
                <a:schemeClr val="tx1"/>
              </a:gs>
            </a:gsLst>
            <a:lin ang="5400000" scaled="0"/>
          </a:gradFill>
          <a:latin typeface="+mn-lt"/>
          <a:ea typeface="+mn-ea"/>
          <a:cs typeface="+mn-cs"/>
        </a:defRPr>
      </a:lvl3pPr>
      <a:lvl4pPr marL="1008132" marR="0" indent="-224030" algn="l" defTabSz="914093" rtl="0" eaLnBrk="1" fontAlgn="auto" latinLnBrk="0" hangingPunct="1">
        <a:lnSpc>
          <a:spcPct val="90000"/>
        </a:lnSpc>
        <a:spcBef>
          <a:spcPct val="20000"/>
        </a:spcBef>
        <a:spcAft>
          <a:spcPts val="0"/>
        </a:spcAft>
        <a:buClr>
          <a:schemeClr val="tx1"/>
        </a:buClr>
        <a:buSzPct val="100000"/>
        <a:buFontTx/>
        <a:buBlip>
          <a:blip r:embed="rId41"/>
        </a:buBlip>
        <a:tabLst/>
        <a:defRPr sz="1960" kern="1200" spc="0" baseline="0">
          <a:gradFill>
            <a:gsLst>
              <a:gs pos="1250">
                <a:schemeClr val="tx1"/>
              </a:gs>
              <a:gs pos="100000">
                <a:schemeClr val="tx1"/>
              </a:gs>
            </a:gsLst>
            <a:lin ang="5400000" scaled="0"/>
          </a:gradFill>
          <a:latin typeface="+mn-lt"/>
          <a:ea typeface="+mn-ea"/>
          <a:cs typeface="+mn-cs"/>
        </a:defRPr>
      </a:lvl4pPr>
      <a:lvl5pPr marL="1232161" marR="0" indent="-224030" algn="l" defTabSz="914093" rtl="0" eaLnBrk="1" fontAlgn="auto" latinLnBrk="0" hangingPunct="1">
        <a:lnSpc>
          <a:spcPct val="90000"/>
        </a:lnSpc>
        <a:spcBef>
          <a:spcPct val="20000"/>
        </a:spcBef>
        <a:spcAft>
          <a:spcPts val="0"/>
        </a:spcAft>
        <a:buClr>
          <a:schemeClr val="tx1"/>
        </a:buClr>
        <a:buSzPct val="100000"/>
        <a:buFontTx/>
        <a:buBlip>
          <a:blip r:embed="rId41"/>
        </a:buBlip>
        <a:tabLst/>
        <a:defRPr sz="1960" kern="1200" spc="0" baseline="0">
          <a:gradFill>
            <a:gsLst>
              <a:gs pos="1250">
                <a:schemeClr val="tx1"/>
              </a:gs>
              <a:gs pos="100000">
                <a:schemeClr val="tx1"/>
              </a:gs>
            </a:gsLst>
            <a:lin ang="5400000" scaled="0"/>
          </a:gradFill>
          <a:latin typeface="+mn-lt"/>
          <a:ea typeface="+mn-ea"/>
          <a:cs typeface="+mn-cs"/>
        </a:defRPr>
      </a:lvl5pPr>
      <a:lvl6pPr marL="251375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0801"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7848"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4895" indent="-228523" algn="l" defTabSz="914093"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093" rtl="0" eaLnBrk="1" latinLnBrk="0" hangingPunct="1">
        <a:defRPr sz="1764" kern="1200">
          <a:solidFill>
            <a:schemeClr val="tx1"/>
          </a:solidFill>
          <a:latin typeface="+mn-lt"/>
          <a:ea typeface="+mn-ea"/>
          <a:cs typeface="+mn-cs"/>
        </a:defRPr>
      </a:lvl1pPr>
      <a:lvl2pPr marL="457046" algn="l" defTabSz="914093" rtl="0" eaLnBrk="1" latinLnBrk="0" hangingPunct="1">
        <a:defRPr sz="1764" kern="1200">
          <a:solidFill>
            <a:schemeClr val="tx1"/>
          </a:solidFill>
          <a:latin typeface="+mn-lt"/>
          <a:ea typeface="+mn-ea"/>
          <a:cs typeface="+mn-cs"/>
        </a:defRPr>
      </a:lvl2pPr>
      <a:lvl3pPr marL="914093" algn="l" defTabSz="914093" rtl="0" eaLnBrk="1" latinLnBrk="0" hangingPunct="1">
        <a:defRPr sz="1764" kern="1200">
          <a:solidFill>
            <a:schemeClr val="tx1"/>
          </a:solidFill>
          <a:latin typeface="+mn-lt"/>
          <a:ea typeface="+mn-ea"/>
          <a:cs typeface="+mn-cs"/>
        </a:defRPr>
      </a:lvl3pPr>
      <a:lvl4pPr marL="1371139" algn="l" defTabSz="914093" rtl="0" eaLnBrk="1" latinLnBrk="0" hangingPunct="1">
        <a:defRPr sz="1764" kern="1200">
          <a:solidFill>
            <a:schemeClr val="tx1"/>
          </a:solidFill>
          <a:latin typeface="+mn-lt"/>
          <a:ea typeface="+mn-ea"/>
          <a:cs typeface="+mn-cs"/>
        </a:defRPr>
      </a:lvl4pPr>
      <a:lvl5pPr marL="1828185" algn="l" defTabSz="914093" rtl="0" eaLnBrk="1" latinLnBrk="0" hangingPunct="1">
        <a:defRPr sz="1764" kern="1200">
          <a:solidFill>
            <a:schemeClr val="tx1"/>
          </a:solidFill>
          <a:latin typeface="+mn-lt"/>
          <a:ea typeface="+mn-ea"/>
          <a:cs typeface="+mn-cs"/>
        </a:defRPr>
      </a:lvl5pPr>
      <a:lvl6pPr marL="2285232" algn="l" defTabSz="914093" rtl="0" eaLnBrk="1" latinLnBrk="0" hangingPunct="1">
        <a:defRPr sz="1764" kern="1200">
          <a:solidFill>
            <a:schemeClr val="tx1"/>
          </a:solidFill>
          <a:latin typeface="+mn-lt"/>
          <a:ea typeface="+mn-ea"/>
          <a:cs typeface="+mn-cs"/>
        </a:defRPr>
      </a:lvl6pPr>
      <a:lvl7pPr marL="2742278" algn="l" defTabSz="914093" rtl="0" eaLnBrk="1" latinLnBrk="0" hangingPunct="1">
        <a:defRPr sz="1764" kern="1200">
          <a:solidFill>
            <a:schemeClr val="tx1"/>
          </a:solidFill>
          <a:latin typeface="+mn-lt"/>
          <a:ea typeface="+mn-ea"/>
          <a:cs typeface="+mn-cs"/>
        </a:defRPr>
      </a:lvl7pPr>
      <a:lvl8pPr marL="3199324" algn="l" defTabSz="914093" rtl="0" eaLnBrk="1" latinLnBrk="0" hangingPunct="1">
        <a:defRPr sz="1764" kern="1200">
          <a:solidFill>
            <a:schemeClr val="tx1"/>
          </a:solidFill>
          <a:latin typeface="+mn-lt"/>
          <a:ea typeface="+mn-ea"/>
          <a:cs typeface="+mn-cs"/>
        </a:defRPr>
      </a:lvl8pPr>
      <a:lvl9pPr marL="3656372" algn="l" defTabSz="914093" rtl="0" eaLnBrk="1" latinLnBrk="0" hangingPunct="1">
        <a:defRPr sz="176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hyperlink" Target="http://www.microsoft.com/learning/en-us/exam-70-462.aspx" TargetMode="Externa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learning/en/us/exam.aspx?id=70-462#tab2"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hyperlink" Target="http://msdn.microsoft.com/en-us/library/gg492088.aspx" TargetMode="Externa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msdn.microsoft.com/en-us/library/ff877884.aspx" TargetMode="External"/><Relationship Id="rId1" Type="http://schemas.openxmlformats.org/officeDocument/2006/relationships/slideLayout" Target="../slideLayouts/slideLayout28.xml"/><Relationship Id="rId4" Type="http://schemas.microsoft.com/office/2007/relationships/hdphoto" Target="../media/hdphoto2.wdp"/></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hyperlink" Target="http://www.measureup.com/" TargetMode="External"/><Relationship Id="rId2" Type="http://schemas.openxmlformats.org/officeDocument/2006/relationships/hyperlink" Target="http://www.microsoftvirtualacademy.com/training-courses/administering-microsoft-sql-server-2012-jump-start#?fbid=yZ0usMZemab?mtag=4040018" TargetMode="External"/><Relationship Id="rId1" Type="http://schemas.openxmlformats.org/officeDocument/2006/relationships/slideLayout" Target="../slideLayouts/slideLayout20.xml"/><Relationship Id="rId4" Type="http://schemas.openxmlformats.org/officeDocument/2006/relationships/hyperlink" Target="http://www.selftestsoftware.com/"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http://borntolearn.mslearn.net/certification/default.aspx#fbid=edgP8qr_Nd5" TargetMode="Externa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1.xml"/></Relationships>
</file>

<file path=ppt/slides/_rels/slide70.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0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17587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 Tips</a:t>
            </a:r>
            <a:endParaRPr lang="en-US" dirty="0"/>
          </a:p>
        </p:txBody>
      </p:sp>
    </p:spTree>
    <p:extLst>
      <p:ext uri="{BB962C8B-B14F-4D97-AF65-F5344CB8AC3E}">
        <p14:creationId xmlns:p14="http://schemas.microsoft.com/office/powerpoint/2010/main" val="75605541"/>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 Basics</a:t>
            </a:r>
            <a:endParaRPr lang="en-US" dirty="0"/>
          </a:p>
        </p:txBody>
      </p:sp>
      <p:sp>
        <p:nvSpPr>
          <p:cNvPr id="5" name="Text Placeholder 4"/>
          <p:cNvSpPr>
            <a:spLocks noGrp="1"/>
          </p:cNvSpPr>
          <p:nvPr>
            <p:ph type="body" sz="quarter" idx="11"/>
          </p:nvPr>
        </p:nvSpPr>
        <p:spPr>
          <a:xfrm>
            <a:off x="269170" y="1189177"/>
            <a:ext cx="11652805" cy="3050194"/>
          </a:xfrm>
          <a:prstGeom prst="rect">
            <a:avLst/>
          </a:prstGeom>
        </p:spPr>
        <p:txBody>
          <a:bodyPr/>
          <a:lstStyle/>
          <a:p>
            <a:r>
              <a:rPr lang="en-US" dirty="0">
                <a:gradFill>
                  <a:gsLst>
                    <a:gs pos="1250">
                      <a:schemeClr val="tx2"/>
                    </a:gs>
                    <a:gs pos="99000">
                      <a:schemeClr val="tx2"/>
                    </a:gs>
                  </a:gsLst>
                  <a:lin ang="5400000" scaled="0"/>
                </a:gradFill>
              </a:rPr>
              <a:t>40-60 questions</a:t>
            </a:r>
          </a:p>
          <a:p>
            <a:pPr lvl="1"/>
            <a:r>
              <a:rPr lang="en-US" dirty="0" smtClean="0"/>
              <a:t>1-4 hours to complete exam</a:t>
            </a:r>
          </a:p>
          <a:p>
            <a:pPr lvl="1"/>
            <a:r>
              <a:rPr lang="en-US" dirty="0" smtClean="0"/>
              <a:t>Can review questions</a:t>
            </a:r>
          </a:p>
          <a:p>
            <a:r>
              <a:rPr lang="en-US" dirty="0">
                <a:gradFill>
                  <a:gsLst>
                    <a:gs pos="1250">
                      <a:schemeClr val="tx2"/>
                    </a:gs>
                    <a:gs pos="99000">
                      <a:schemeClr val="tx2"/>
                    </a:gs>
                  </a:gsLst>
                  <a:lin ang="5400000" scaled="0"/>
                </a:gradFill>
              </a:rPr>
              <a:t>Cannot move between case studies</a:t>
            </a:r>
          </a:p>
          <a:p>
            <a:r>
              <a:rPr lang="en-US" dirty="0" smtClean="0"/>
              <a:t>700 is passing</a:t>
            </a:r>
          </a:p>
          <a:p>
            <a:pPr lvl="1"/>
            <a:r>
              <a:rPr lang="en-US" dirty="0">
                <a:gradFill>
                  <a:gsLst>
                    <a:gs pos="1250">
                      <a:schemeClr val="tx1"/>
                    </a:gs>
                    <a:gs pos="100000">
                      <a:schemeClr val="tx1"/>
                    </a:gs>
                  </a:gsLst>
                  <a:lin ang="5400000" scaled="0"/>
                </a:gradFill>
                <a:latin typeface="+mn-lt"/>
              </a:rPr>
              <a:t>700 is not 70%</a:t>
            </a:r>
          </a:p>
        </p:txBody>
      </p:sp>
    </p:spTree>
    <p:extLst>
      <p:ext uri="{BB962C8B-B14F-4D97-AF65-F5344CB8AC3E}">
        <p14:creationId xmlns:p14="http://schemas.microsoft.com/office/powerpoint/2010/main" val="3519569845"/>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Scoring</a:t>
            </a:r>
            <a:endParaRPr lang="en-US" dirty="0"/>
          </a:p>
        </p:txBody>
      </p:sp>
      <p:sp>
        <p:nvSpPr>
          <p:cNvPr id="3" name="Text Placeholder 2"/>
          <p:cNvSpPr>
            <a:spLocks noGrp="1"/>
          </p:cNvSpPr>
          <p:nvPr>
            <p:ph type="body" sz="quarter" idx="11"/>
          </p:nvPr>
        </p:nvSpPr>
        <p:spPr>
          <a:xfrm>
            <a:off x="269170" y="1190077"/>
            <a:ext cx="11652805" cy="2714830"/>
          </a:xfrm>
          <a:prstGeom prst="rect">
            <a:avLst/>
          </a:prstGeom>
        </p:spPr>
        <p:txBody>
          <a:bodyPr/>
          <a:lstStyle/>
          <a:p>
            <a:r>
              <a:rPr lang="en-US" dirty="0">
                <a:gradFill>
                  <a:gsLst>
                    <a:gs pos="2920">
                      <a:schemeClr val="tx2"/>
                    </a:gs>
                    <a:gs pos="39000">
                      <a:schemeClr val="tx2"/>
                    </a:gs>
                  </a:gsLst>
                  <a:lin ang="5400000" scaled="0"/>
                </a:gradFill>
              </a:rPr>
              <a:t>Each exam has a "cut score"</a:t>
            </a:r>
          </a:p>
          <a:p>
            <a:r>
              <a:rPr lang="en-US" dirty="0">
                <a:gradFill>
                  <a:gsLst>
                    <a:gs pos="2920">
                      <a:schemeClr val="tx2"/>
                    </a:gs>
                    <a:gs pos="39000">
                      <a:schemeClr val="tx2"/>
                    </a:gs>
                  </a:gsLst>
                  <a:lin ang="5400000" scaled="0"/>
                </a:gradFill>
              </a:rPr>
              <a:t>Each question is worth one point</a:t>
            </a:r>
          </a:p>
          <a:p>
            <a:r>
              <a:rPr lang="en-US" dirty="0">
                <a:gradFill>
                  <a:gsLst>
                    <a:gs pos="2920">
                      <a:schemeClr val="tx2"/>
                    </a:gs>
                    <a:gs pos="39000">
                      <a:schemeClr val="tx2"/>
                    </a:gs>
                  </a:gsLst>
                  <a:lin ang="5400000" scaled="0"/>
                </a:gradFill>
              </a:rPr>
              <a:t>No partial credit</a:t>
            </a:r>
          </a:p>
          <a:p>
            <a:r>
              <a:rPr lang="en-US" dirty="0">
                <a:gradFill>
                  <a:gsLst>
                    <a:gs pos="2920">
                      <a:schemeClr val="tx2"/>
                    </a:gs>
                    <a:gs pos="39000">
                      <a:schemeClr val="tx2"/>
                    </a:gs>
                  </a:gsLst>
                  <a:lin ang="5400000" scaled="0"/>
                </a:gradFill>
              </a:rPr>
              <a:t>No points deducted for wrong answers</a:t>
            </a:r>
          </a:p>
        </p:txBody>
      </p:sp>
    </p:spTree>
    <p:extLst>
      <p:ext uri="{BB962C8B-B14F-4D97-AF65-F5344CB8AC3E}">
        <p14:creationId xmlns:p14="http://schemas.microsoft.com/office/powerpoint/2010/main" val="4245732417"/>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interpret questions</a:t>
            </a:r>
            <a:endParaRPr lang="en-US" dirty="0"/>
          </a:p>
        </p:txBody>
      </p:sp>
      <p:sp>
        <p:nvSpPr>
          <p:cNvPr id="4" name="Rectangle 3"/>
          <p:cNvSpPr/>
          <p:nvPr/>
        </p:nvSpPr>
        <p:spPr bwMode="auto">
          <a:xfrm>
            <a:off x="6117627" y="3691496"/>
            <a:ext cx="5428616" cy="1218710"/>
          </a:xfrm>
          <a:prstGeom prst="rect">
            <a:avLst/>
          </a:prstGeom>
          <a:solidFill>
            <a:srgbClr val="52505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739" tIns="60869" rIns="121739" bIns="60869" numCol="1" rtlCol="0" anchor="b" anchorCtr="0" compatLnSpc="1">
            <a:prstTxWarp prst="textNoShape">
              <a:avLst/>
            </a:prstTxWarp>
          </a:bodyPr>
          <a:lstStyle/>
          <a:p>
            <a:pPr defTabSz="1217099" fontAlgn="base">
              <a:spcBef>
                <a:spcPct val="0"/>
              </a:spcBef>
              <a:spcAft>
                <a:spcPct val="0"/>
              </a:spcAft>
            </a:pPr>
            <a:r>
              <a:rPr lang="pt-BR" sz="2744" dirty="0">
                <a:gradFill>
                  <a:gsLst>
                    <a:gs pos="1250">
                      <a:schemeClr val="tx1"/>
                    </a:gs>
                    <a:gs pos="100000">
                      <a:schemeClr val="tx1"/>
                    </a:gs>
                  </a:gsLst>
                  <a:lin ang="5400000" scaled="0"/>
                </a:gradFill>
              </a:rPr>
              <a:t>One or Multiple Correct  Answers</a:t>
            </a:r>
          </a:p>
        </p:txBody>
      </p:sp>
      <p:sp>
        <p:nvSpPr>
          <p:cNvPr id="5" name="Rectangle 4"/>
          <p:cNvSpPr/>
          <p:nvPr/>
        </p:nvSpPr>
        <p:spPr bwMode="auto">
          <a:xfrm>
            <a:off x="6117627" y="2425366"/>
            <a:ext cx="5428615" cy="1218710"/>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21739" tIns="60869" rIns="121739" bIns="60869" numCol="1" rtlCol="0" anchor="b" anchorCtr="0" compatLnSpc="1">
            <a:prstTxWarp prst="textNoShape">
              <a:avLst/>
            </a:prstTxWarp>
          </a:bodyPr>
          <a:lstStyle/>
          <a:p>
            <a:pPr defTabSz="1217099" fontAlgn="base">
              <a:spcBef>
                <a:spcPct val="0"/>
              </a:spcBef>
              <a:spcAft>
                <a:spcPct val="0"/>
              </a:spcAft>
            </a:pPr>
            <a:r>
              <a:rPr lang="en-US" sz="2744" dirty="0">
                <a:gradFill>
                  <a:gsLst>
                    <a:gs pos="1250">
                      <a:schemeClr val="tx1"/>
                    </a:gs>
                    <a:gs pos="100000">
                      <a:schemeClr val="tx1"/>
                    </a:gs>
                  </a:gsLst>
                  <a:lin ang="5400000" scaled="0"/>
                </a:gradFill>
              </a:rPr>
              <a:t>Goal Statement</a:t>
            </a:r>
          </a:p>
        </p:txBody>
      </p:sp>
      <p:sp>
        <p:nvSpPr>
          <p:cNvPr id="6" name="Rectangle 5"/>
          <p:cNvSpPr/>
          <p:nvPr/>
        </p:nvSpPr>
        <p:spPr bwMode="auto">
          <a:xfrm>
            <a:off x="6117636" y="1164734"/>
            <a:ext cx="5428606" cy="121871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739" tIns="60869" rIns="121739" bIns="60869" numCol="1" rtlCol="0" anchor="b" anchorCtr="0" compatLnSpc="1">
            <a:prstTxWarp prst="textNoShape">
              <a:avLst/>
            </a:prstTxWarp>
          </a:bodyPr>
          <a:lstStyle/>
          <a:p>
            <a:pPr defTabSz="1217099" fontAlgn="base">
              <a:spcBef>
                <a:spcPct val="0"/>
              </a:spcBef>
              <a:spcAft>
                <a:spcPct val="0"/>
              </a:spcAft>
            </a:pPr>
            <a:r>
              <a:rPr lang="en-US" sz="2744" dirty="0">
                <a:gradFill>
                  <a:gsLst>
                    <a:gs pos="1250">
                      <a:schemeClr val="tx1"/>
                    </a:gs>
                    <a:gs pos="100000">
                      <a:schemeClr val="tx1"/>
                    </a:gs>
                  </a:gsLst>
                  <a:lin ang="5400000" scaled="0"/>
                </a:gradFill>
              </a:rPr>
              <a:t>Business Problem</a:t>
            </a:r>
          </a:p>
        </p:txBody>
      </p:sp>
      <p:sp>
        <p:nvSpPr>
          <p:cNvPr id="7" name="TextBox 6"/>
          <p:cNvSpPr txBox="1"/>
          <p:nvPr/>
        </p:nvSpPr>
        <p:spPr>
          <a:xfrm>
            <a:off x="460430" y="1476595"/>
            <a:ext cx="4439060" cy="844613"/>
          </a:xfrm>
          <a:prstGeom prst="rect">
            <a:avLst/>
          </a:prstGeom>
          <a:noFill/>
        </p:spPr>
        <p:txBody>
          <a:bodyPr wrap="square" lIns="0" tIns="0" rIns="0" bIns="0" rtlCol="0">
            <a:spAutoFit/>
          </a:bodyPr>
          <a:lstStyle/>
          <a:p>
            <a:r>
              <a:rPr lang="en-US" sz="2744" dirty="0">
                <a:gradFill>
                  <a:gsLst>
                    <a:gs pos="1250">
                      <a:schemeClr val="tx1"/>
                    </a:gs>
                    <a:gs pos="100000">
                      <a:schemeClr val="tx1"/>
                    </a:gs>
                  </a:gsLst>
                  <a:lin ang="5400000" scaled="0"/>
                </a:gradFill>
              </a:rPr>
              <a:t>All questions have a consistent anatomy</a:t>
            </a:r>
          </a:p>
        </p:txBody>
      </p:sp>
      <p:sp>
        <p:nvSpPr>
          <p:cNvPr id="8" name="Rectangle 7"/>
          <p:cNvSpPr/>
          <p:nvPr/>
        </p:nvSpPr>
        <p:spPr bwMode="auto">
          <a:xfrm>
            <a:off x="6117636" y="4959994"/>
            <a:ext cx="5428606" cy="1218710"/>
          </a:xfrm>
          <a:prstGeom prst="rect">
            <a:avLst/>
          </a:prstGeom>
          <a:solidFill>
            <a:schemeClr val="accent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739" tIns="60869" rIns="121739" bIns="60869" numCol="1" rtlCol="0" anchor="b" anchorCtr="0" compatLnSpc="1">
            <a:prstTxWarp prst="textNoShape">
              <a:avLst/>
            </a:prstTxWarp>
          </a:bodyPr>
          <a:lstStyle/>
          <a:p>
            <a:pPr defTabSz="1217099" fontAlgn="base">
              <a:spcBef>
                <a:spcPct val="0"/>
              </a:spcBef>
              <a:spcAft>
                <a:spcPct val="0"/>
              </a:spcAft>
            </a:pPr>
            <a:r>
              <a:rPr lang="pt-BR" sz="2744" dirty="0">
                <a:gradFill>
                  <a:gsLst>
                    <a:gs pos="1250">
                      <a:schemeClr val="tx1"/>
                    </a:gs>
                    <a:gs pos="100000">
                      <a:schemeClr val="tx1"/>
                    </a:gs>
                  </a:gsLst>
                  <a:lin ang="5400000" scaled="0"/>
                </a:gradFill>
              </a:rPr>
              <a:t>Multiple Distracters</a:t>
            </a:r>
          </a:p>
        </p:txBody>
      </p:sp>
      <p:sp>
        <p:nvSpPr>
          <p:cNvPr id="9" name="TextBox 8"/>
          <p:cNvSpPr txBox="1"/>
          <p:nvPr/>
        </p:nvSpPr>
        <p:spPr>
          <a:xfrm>
            <a:off x="418534" y="3933632"/>
            <a:ext cx="4547231" cy="844613"/>
          </a:xfrm>
          <a:prstGeom prst="rect">
            <a:avLst/>
          </a:prstGeom>
          <a:noFill/>
        </p:spPr>
        <p:txBody>
          <a:bodyPr wrap="square" lIns="0" tIns="0" rIns="0" bIns="0" rtlCol="0">
            <a:spAutoFit/>
          </a:bodyPr>
          <a:lstStyle/>
          <a:p>
            <a:r>
              <a:rPr lang="en-US" sz="2744" dirty="0">
                <a:gradFill>
                  <a:gsLst>
                    <a:gs pos="1250">
                      <a:schemeClr val="tx1"/>
                    </a:gs>
                    <a:gs pos="100000">
                      <a:schemeClr val="tx1"/>
                    </a:gs>
                  </a:gsLst>
                  <a:lin ang="5400000" scaled="0"/>
                </a:gradFill>
              </a:rPr>
              <a:t>Questions are not intended to trick you</a:t>
            </a:r>
          </a:p>
        </p:txBody>
      </p:sp>
    </p:spTree>
    <p:extLst>
      <p:ext uri="{BB962C8B-B14F-4D97-AF65-F5344CB8AC3E}">
        <p14:creationId xmlns:p14="http://schemas.microsoft.com/office/powerpoint/2010/main" val="24027481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Your Certification Goals</a:t>
            </a:r>
            <a:endParaRPr lang="en-US" dirty="0"/>
          </a:p>
        </p:txBody>
      </p:sp>
    </p:spTree>
    <p:extLst>
      <p:ext uri="{BB962C8B-B14F-4D97-AF65-F5344CB8AC3E}">
        <p14:creationId xmlns:p14="http://schemas.microsoft.com/office/powerpoint/2010/main" val="367865555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MCSA: SQL Server 2012</a:t>
            </a:r>
            <a:br>
              <a:rPr lang="en-US" dirty="0" smtClean="0"/>
            </a:br>
            <a:r>
              <a:rPr lang="en-US" sz="3599" spc="-102" dirty="0">
                <a:gradFill>
                  <a:gsLst>
                    <a:gs pos="1250">
                      <a:schemeClr val="tx2"/>
                    </a:gs>
                    <a:gs pos="99000">
                      <a:schemeClr val="tx2"/>
                    </a:gs>
                  </a:gsLst>
                  <a:lin ang="5400000" scaled="0"/>
                </a:gradFill>
              </a:rPr>
              <a:t>Certification Requirements</a:t>
            </a:r>
          </a:p>
        </p:txBody>
      </p:sp>
      <p:sp>
        <p:nvSpPr>
          <p:cNvPr id="4" name="Rounded Rectangle 3"/>
          <p:cNvSpPr/>
          <p:nvPr/>
        </p:nvSpPr>
        <p:spPr bwMode="auto">
          <a:xfrm>
            <a:off x="571268" y="2508368"/>
            <a:ext cx="2762349" cy="1655861"/>
          </a:xfrm>
          <a:prstGeom prst="roundRect">
            <a:avLst/>
          </a:prstGeom>
          <a:solidFill>
            <a:schemeClr val="tx2"/>
          </a:solidFill>
          <a:ln>
            <a:solidFill>
              <a:schemeClr val="accent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12" tIns="45706" rIns="91412" bIns="45706" numCol="1" rtlCol="0" anchor="ctr" anchorCtr="0" compatLnSpc="1">
            <a:prstTxWarp prst="textNoShape">
              <a:avLst/>
            </a:prstTxWarp>
          </a:bodyPr>
          <a:lstStyle/>
          <a:p>
            <a:pPr algn="ctr" defTabSz="914126"/>
            <a:r>
              <a:rPr lang="en-US" sz="1999" dirty="0">
                <a:solidFill>
                  <a:srgbClr val="FFFFFF"/>
                </a:solidFill>
              </a:rPr>
              <a:t>Exam 70-461:</a:t>
            </a:r>
            <a:br>
              <a:rPr lang="en-US" sz="1999" dirty="0">
                <a:solidFill>
                  <a:srgbClr val="FFFFFF"/>
                </a:solidFill>
              </a:rPr>
            </a:br>
            <a:r>
              <a:rPr lang="en-US" sz="1999" dirty="0">
                <a:solidFill>
                  <a:srgbClr val="FFFFFF"/>
                </a:solidFill>
              </a:rPr>
              <a:t>Querying Microsoft SQL Server 2012</a:t>
            </a:r>
          </a:p>
        </p:txBody>
      </p:sp>
      <p:sp>
        <p:nvSpPr>
          <p:cNvPr id="6" name="Plus 5"/>
          <p:cNvSpPr/>
          <p:nvPr/>
        </p:nvSpPr>
        <p:spPr bwMode="auto">
          <a:xfrm>
            <a:off x="7521805" y="2875133"/>
            <a:ext cx="914162" cy="914162"/>
          </a:xfrm>
          <a:prstGeom prst="mathPlus">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a:endParaRPr lang="en-CA" sz="2399" dirty="0">
              <a:solidFill>
                <a:srgbClr val="FFFFFF"/>
              </a:solidFill>
            </a:endParaRPr>
          </a:p>
        </p:txBody>
      </p:sp>
      <p:sp>
        <p:nvSpPr>
          <p:cNvPr id="10" name="Rounded Rectangle 9"/>
          <p:cNvSpPr/>
          <p:nvPr/>
        </p:nvSpPr>
        <p:spPr bwMode="auto">
          <a:xfrm>
            <a:off x="3333618" y="4724144"/>
            <a:ext cx="5274741" cy="1679166"/>
          </a:xfrm>
          <a:prstGeom prst="roundRect">
            <a:avLst/>
          </a:prstGeom>
          <a:solidFill>
            <a:schemeClr val="tx2"/>
          </a:solidFill>
          <a:ln>
            <a:solidFill>
              <a:schemeClr val="accent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12" tIns="45706" rIns="91412" bIns="45706" numCol="1" rtlCol="0" anchor="ctr" anchorCtr="0" compatLnSpc="1">
            <a:prstTxWarp prst="textNoShape">
              <a:avLst/>
            </a:prstTxWarp>
          </a:bodyPr>
          <a:lstStyle/>
          <a:p>
            <a:pPr algn="ctr" defTabSz="914126"/>
            <a:r>
              <a:rPr lang="en-CA" sz="1999" dirty="0">
                <a:solidFill>
                  <a:srgbClr val="FFFFFF"/>
                </a:solidFill>
              </a:rPr>
              <a:t>MCSA: SQL Server 2012</a:t>
            </a:r>
            <a:endParaRPr lang="en-US" sz="1999" dirty="0">
              <a:solidFill>
                <a:srgbClr val="FFFFFF"/>
              </a:solidFill>
            </a:endParaRPr>
          </a:p>
        </p:txBody>
      </p:sp>
      <p:sp>
        <p:nvSpPr>
          <p:cNvPr id="11" name="Rounded Rectangle 10"/>
          <p:cNvSpPr/>
          <p:nvPr/>
        </p:nvSpPr>
        <p:spPr bwMode="auto">
          <a:xfrm>
            <a:off x="4554237" y="2508368"/>
            <a:ext cx="2762349" cy="1655861"/>
          </a:xfrm>
          <a:prstGeom prst="roundRect">
            <a:avLst/>
          </a:prstGeom>
          <a:solidFill>
            <a:schemeClr val="tx2"/>
          </a:solidFill>
          <a:ln>
            <a:solidFill>
              <a:schemeClr val="accent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12" tIns="45706" rIns="91412" bIns="45706" numCol="1" rtlCol="0" anchor="ctr" anchorCtr="0" compatLnSpc="1">
            <a:prstTxWarp prst="textNoShape">
              <a:avLst/>
            </a:prstTxWarp>
          </a:bodyPr>
          <a:lstStyle/>
          <a:p>
            <a:pPr algn="ctr" defTabSz="914126"/>
            <a:r>
              <a:rPr lang="en-US" sz="1999" dirty="0">
                <a:solidFill>
                  <a:srgbClr val="FFFFFF"/>
                </a:solidFill>
              </a:rPr>
              <a:t>Exam 70-462:</a:t>
            </a:r>
            <a:br>
              <a:rPr lang="en-US" sz="1999" dirty="0">
                <a:solidFill>
                  <a:srgbClr val="FFFFFF"/>
                </a:solidFill>
              </a:rPr>
            </a:br>
            <a:r>
              <a:rPr lang="en-US" sz="1999" dirty="0">
                <a:solidFill>
                  <a:srgbClr val="FFFFFF"/>
                </a:solidFill>
              </a:rPr>
              <a:t>Administering Microsoft SQL Server 2012 Databases</a:t>
            </a:r>
          </a:p>
        </p:txBody>
      </p:sp>
      <p:sp>
        <p:nvSpPr>
          <p:cNvPr id="12" name="Rounded Rectangle 11"/>
          <p:cNvSpPr/>
          <p:nvPr/>
        </p:nvSpPr>
        <p:spPr bwMode="auto">
          <a:xfrm>
            <a:off x="8608359" y="2504284"/>
            <a:ext cx="2762349" cy="1655861"/>
          </a:xfrm>
          <a:prstGeom prst="roundRect">
            <a:avLst/>
          </a:prstGeom>
          <a:solidFill>
            <a:schemeClr val="tx2"/>
          </a:solidFill>
          <a:ln>
            <a:solidFill>
              <a:schemeClr val="accent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12" tIns="45706" rIns="91412" bIns="45706" numCol="1" rtlCol="0" anchor="ctr" anchorCtr="0" compatLnSpc="1">
            <a:prstTxWarp prst="textNoShape">
              <a:avLst/>
            </a:prstTxWarp>
          </a:bodyPr>
          <a:lstStyle/>
          <a:p>
            <a:pPr algn="ctr" defTabSz="914126"/>
            <a:r>
              <a:rPr lang="en-US" sz="1999" dirty="0">
                <a:solidFill>
                  <a:srgbClr val="FFFFFF"/>
                </a:solidFill>
              </a:rPr>
              <a:t>Exam 70-463:</a:t>
            </a:r>
            <a:br>
              <a:rPr lang="en-US" sz="1999" dirty="0">
                <a:solidFill>
                  <a:srgbClr val="FFFFFF"/>
                </a:solidFill>
              </a:rPr>
            </a:br>
            <a:r>
              <a:rPr lang="en-US" sz="1999" dirty="0">
                <a:solidFill>
                  <a:srgbClr val="FFFFFF"/>
                </a:solidFill>
              </a:rPr>
              <a:t>Implementing a Data Warehouse with Microsoft SQL Server 2012</a:t>
            </a:r>
          </a:p>
        </p:txBody>
      </p:sp>
      <p:sp>
        <p:nvSpPr>
          <p:cNvPr id="13" name="Plus 12"/>
          <p:cNvSpPr/>
          <p:nvPr/>
        </p:nvSpPr>
        <p:spPr bwMode="auto">
          <a:xfrm>
            <a:off x="3527642" y="2879217"/>
            <a:ext cx="914162" cy="914162"/>
          </a:xfrm>
          <a:prstGeom prst="mathPlus">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a:endParaRPr lang="en-CA" sz="2399" dirty="0">
              <a:solidFill>
                <a:srgbClr val="FFFFFF"/>
              </a:solidFill>
            </a:endParaRPr>
          </a:p>
        </p:txBody>
      </p:sp>
      <p:cxnSp>
        <p:nvCxnSpPr>
          <p:cNvPr id="14" name="Straight Connector 13"/>
          <p:cNvCxnSpPr/>
          <p:nvPr/>
        </p:nvCxnSpPr>
        <p:spPr>
          <a:xfrm flipV="1">
            <a:off x="571268" y="4571704"/>
            <a:ext cx="11007256" cy="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08828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MCSE: Data Platform</a:t>
            </a:r>
            <a:br>
              <a:rPr lang="en-US" dirty="0" smtClean="0"/>
            </a:br>
            <a:r>
              <a:rPr lang="en-US" sz="3599" spc="-102" dirty="0">
                <a:gradFill>
                  <a:gsLst>
                    <a:gs pos="1250">
                      <a:schemeClr val="tx2"/>
                    </a:gs>
                    <a:gs pos="99000">
                      <a:schemeClr val="tx2"/>
                    </a:gs>
                  </a:gsLst>
                  <a:lin ang="5400000" scaled="0"/>
                </a:gradFill>
              </a:rPr>
              <a:t>Certification Requirements</a:t>
            </a:r>
          </a:p>
        </p:txBody>
      </p:sp>
      <p:sp>
        <p:nvSpPr>
          <p:cNvPr id="4" name="Rounded Rectangle 3"/>
          <p:cNvSpPr/>
          <p:nvPr/>
        </p:nvSpPr>
        <p:spPr bwMode="auto">
          <a:xfrm>
            <a:off x="571268" y="2508368"/>
            <a:ext cx="2762349" cy="1655861"/>
          </a:xfrm>
          <a:prstGeom prst="roundRect">
            <a:avLst/>
          </a:prstGeom>
          <a:solidFill>
            <a:schemeClr val="tx2"/>
          </a:solidFill>
          <a:ln>
            <a:solidFill>
              <a:schemeClr val="accent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12" tIns="45706" rIns="91412" bIns="45706" numCol="1" rtlCol="0" anchor="ctr" anchorCtr="0" compatLnSpc="1">
            <a:prstTxWarp prst="textNoShape">
              <a:avLst/>
            </a:prstTxWarp>
          </a:bodyPr>
          <a:lstStyle/>
          <a:p>
            <a:pPr algn="ctr" defTabSz="914126"/>
            <a:r>
              <a:rPr lang="en-US" sz="1999" dirty="0">
                <a:solidFill>
                  <a:srgbClr val="FFFFFF"/>
                </a:solidFill>
              </a:rPr>
              <a:t>MCSA: SQL Server 2012</a:t>
            </a:r>
          </a:p>
        </p:txBody>
      </p:sp>
      <p:sp>
        <p:nvSpPr>
          <p:cNvPr id="6" name="Plus 5"/>
          <p:cNvSpPr/>
          <p:nvPr/>
        </p:nvSpPr>
        <p:spPr bwMode="auto">
          <a:xfrm>
            <a:off x="7521805" y="2875133"/>
            <a:ext cx="914162" cy="914162"/>
          </a:xfrm>
          <a:prstGeom prst="mathPlus">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a:endParaRPr lang="en-CA" sz="2399" dirty="0">
              <a:solidFill>
                <a:srgbClr val="FFFFFF"/>
              </a:solidFill>
            </a:endParaRPr>
          </a:p>
        </p:txBody>
      </p:sp>
      <p:sp>
        <p:nvSpPr>
          <p:cNvPr id="10" name="Rounded Rectangle 9"/>
          <p:cNvSpPr/>
          <p:nvPr/>
        </p:nvSpPr>
        <p:spPr bwMode="auto">
          <a:xfrm>
            <a:off x="3333618" y="4724144"/>
            <a:ext cx="5274741" cy="1679166"/>
          </a:xfrm>
          <a:prstGeom prst="roundRect">
            <a:avLst/>
          </a:prstGeom>
          <a:solidFill>
            <a:schemeClr val="tx2"/>
          </a:solidFill>
          <a:ln>
            <a:solidFill>
              <a:schemeClr val="accent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12" tIns="45706" rIns="91412" bIns="45706" numCol="1" rtlCol="0" anchor="ctr" anchorCtr="0" compatLnSpc="1">
            <a:prstTxWarp prst="textNoShape">
              <a:avLst/>
            </a:prstTxWarp>
          </a:bodyPr>
          <a:lstStyle/>
          <a:p>
            <a:pPr algn="ctr" defTabSz="914126"/>
            <a:r>
              <a:rPr lang="en-CA" sz="1999" dirty="0">
                <a:solidFill>
                  <a:srgbClr val="FFFFFF"/>
                </a:solidFill>
              </a:rPr>
              <a:t>MCSE: Data Platform</a:t>
            </a:r>
            <a:endParaRPr lang="en-US" sz="1999" dirty="0">
              <a:solidFill>
                <a:srgbClr val="FFFFFF"/>
              </a:solidFill>
            </a:endParaRPr>
          </a:p>
        </p:txBody>
      </p:sp>
      <p:sp>
        <p:nvSpPr>
          <p:cNvPr id="11" name="Rounded Rectangle 10"/>
          <p:cNvSpPr/>
          <p:nvPr/>
        </p:nvSpPr>
        <p:spPr bwMode="auto">
          <a:xfrm>
            <a:off x="4554237" y="2508368"/>
            <a:ext cx="2762349" cy="1655861"/>
          </a:xfrm>
          <a:prstGeom prst="roundRect">
            <a:avLst/>
          </a:prstGeom>
          <a:solidFill>
            <a:schemeClr val="tx2"/>
          </a:solidFill>
          <a:ln>
            <a:solidFill>
              <a:schemeClr val="accent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12" tIns="45706" rIns="91412" bIns="45706" numCol="1" rtlCol="0" anchor="ctr" anchorCtr="0" compatLnSpc="1">
            <a:prstTxWarp prst="textNoShape">
              <a:avLst/>
            </a:prstTxWarp>
          </a:bodyPr>
          <a:lstStyle/>
          <a:p>
            <a:pPr algn="ctr" defTabSz="914126"/>
            <a:r>
              <a:rPr lang="en-US" sz="1999" dirty="0">
                <a:solidFill>
                  <a:srgbClr val="FFFFFF"/>
                </a:solidFill>
              </a:rPr>
              <a:t>Exam 70-464:</a:t>
            </a:r>
            <a:br>
              <a:rPr lang="en-US" sz="1999" dirty="0">
                <a:solidFill>
                  <a:srgbClr val="FFFFFF"/>
                </a:solidFill>
              </a:rPr>
            </a:br>
            <a:r>
              <a:rPr lang="en-US" sz="1999" dirty="0">
                <a:solidFill>
                  <a:srgbClr val="FFFFFF"/>
                </a:solidFill>
              </a:rPr>
              <a:t>Developing Microsoft SQL Server 2012 Databases</a:t>
            </a:r>
          </a:p>
        </p:txBody>
      </p:sp>
      <p:sp>
        <p:nvSpPr>
          <p:cNvPr id="12" name="Rounded Rectangle 11"/>
          <p:cNvSpPr/>
          <p:nvPr/>
        </p:nvSpPr>
        <p:spPr bwMode="auto">
          <a:xfrm>
            <a:off x="8608359" y="2504284"/>
            <a:ext cx="2762349" cy="1655861"/>
          </a:xfrm>
          <a:prstGeom prst="roundRect">
            <a:avLst/>
          </a:prstGeom>
          <a:solidFill>
            <a:schemeClr val="tx2"/>
          </a:solidFill>
          <a:ln>
            <a:solidFill>
              <a:schemeClr val="accent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12" tIns="45706" rIns="91412" bIns="45706" numCol="1" rtlCol="0" anchor="ctr" anchorCtr="0" compatLnSpc="1">
            <a:prstTxWarp prst="textNoShape">
              <a:avLst/>
            </a:prstTxWarp>
          </a:bodyPr>
          <a:lstStyle/>
          <a:p>
            <a:pPr algn="ctr" defTabSz="914126"/>
            <a:r>
              <a:rPr lang="en-US" sz="1999" dirty="0">
                <a:solidFill>
                  <a:srgbClr val="FFFFFF"/>
                </a:solidFill>
              </a:rPr>
              <a:t>Exam 70-465:</a:t>
            </a:r>
            <a:br>
              <a:rPr lang="en-US" sz="1999" dirty="0">
                <a:solidFill>
                  <a:srgbClr val="FFFFFF"/>
                </a:solidFill>
              </a:rPr>
            </a:br>
            <a:r>
              <a:rPr lang="da-DK" sz="1999" dirty="0">
                <a:solidFill>
                  <a:srgbClr val="FFFFFF"/>
                </a:solidFill>
              </a:rPr>
              <a:t>Designing Database Solutions for SQL Server 2012</a:t>
            </a:r>
          </a:p>
        </p:txBody>
      </p:sp>
      <p:sp>
        <p:nvSpPr>
          <p:cNvPr id="13" name="Plus 12"/>
          <p:cNvSpPr/>
          <p:nvPr/>
        </p:nvSpPr>
        <p:spPr bwMode="auto">
          <a:xfrm>
            <a:off x="3527642" y="2879217"/>
            <a:ext cx="914162" cy="914162"/>
          </a:xfrm>
          <a:prstGeom prst="mathPlus">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12" tIns="45706" rIns="91412" bIns="45706" numCol="1" rtlCol="0" anchor="ctr" anchorCtr="0" compatLnSpc="1">
            <a:prstTxWarp prst="textNoShape">
              <a:avLst/>
            </a:prstTxWarp>
          </a:bodyPr>
          <a:lstStyle/>
          <a:p>
            <a:pPr algn="ctr" defTabSz="913825"/>
            <a:endParaRPr lang="en-CA" sz="2399" dirty="0">
              <a:solidFill>
                <a:srgbClr val="FFFFFF"/>
              </a:solidFill>
            </a:endParaRPr>
          </a:p>
        </p:txBody>
      </p:sp>
      <p:cxnSp>
        <p:nvCxnSpPr>
          <p:cNvPr id="14" name="Straight Connector 13"/>
          <p:cNvCxnSpPr/>
          <p:nvPr/>
        </p:nvCxnSpPr>
        <p:spPr>
          <a:xfrm flipV="1">
            <a:off x="571268" y="4571704"/>
            <a:ext cx="11007256" cy="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580531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cap="small" dirty="0" smtClean="0"/>
              <a:t>Find knowledge Gaps</a:t>
            </a:r>
            <a:endParaRPr lang="en-US" cap="small" dirty="0"/>
          </a:p>
        </p:txBody>
      </p:sp>
    </p:spTree>
    <p:extLst>
      <p:ext uri="{BB962C8B-B14F-4D97-AF65-F5344CB8AC3E}">
        <p14:creationId xmlns:p14="http://schemas.microsoft.com/office/powerpoint/2010/main" val="339810103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169" y="1189177"/>
            <a:ext cx="11650488" cy="3647473"/>
          </a:xfrm>
        </p:spPr>
        <p:txBody>
          <a:bodyPr/>
          <a:lstStyle/>
          <a:p>
            <a:pPr marL="0" indent="0">
              <a:buNone/>
            </a:pPr>
            <a:r>
              <a:rPr lang="en-US" dirty="0" smtClean="0">
                <a:hlinkClick r:id="rId2"/>
              </a:rPr>
              <a:t>Exam 70-462 Guide</a:t>
            </a:r>
            <a:endParaRPr lang="en-US" dirty="0" smtClean="0"/>
          </a:p>
          <a:p>
            <a:pPr marL="0" indent="0">
              <a:buNone/>
            </a:pPr>
            <a:r>
              <a:rPr lang="en-US" dirty="0" smtClean="0"/>
              <a:t>Skills Measured</a:t>
            </a:r>
          </a:p>
          <a:p>
            <a:pPr marL="336076" lvl="1" indent="0">
              <a:buNone/>
            </a:pPr>
            <a:r>
              <a:rPr lang="en-US" dirty="0" smtClean="0"/>
              <a:t>Functional groups and individual topics</a:t>
            </a:r>
          </a:p>
          <a:p>
            <a:pPr marL="336076" lvl="1" indent="0">
              <a:buNone/>
            </a:pPr>
            <a:r>
              <a:rPr lang="en-US" dirty="0" smtClean="0"/>
              <a:t>Relative weighting of functional groups</a:t>
            </a:r>
          </a:p>
          <a:p>
            <a:pPr marL="336076" lvl="1" indent="0">
              <a:buNone/>
            </a:pPr>
            <a:r>
              <a:rPr lang="en-US" dirty="0" smtClean="0"/>
              <a:t>Links to more information about functional topics</a:t>
            </a:r>
          </a:p>
          <a:p>
            <a:pPr marL="0" indent="0">
              <a:buNone/>
            </a:pPr>
            <a:r>
              <a:rPr lang="en-US" dirty="0" smtClean="0"/>
              <a:t>Preparation Options</a:t>
            </a:r>
          </a:p>
          <a:p>
            <a:pPr lvl="1"/>
            <a:endParaRPr lang="en-US" dirty="0"/>
          </a:p>
        </p:txBody>
      </p:sp>
      <p:sp>
        <p:nvSpPr>
          <p:cNvPr id="2" name="Title 1"/>
          <p:cNvSpPr>
            <a:spLocks noGrp="1"/>
          </p:cNvSpPr>
          <p:nvPr>
            <p:ph type="title"/>
          </p:nvPr>
        </p:nvSpPr>
        <p:spPr/>
        <p:txBody>
          <a:bodyPr>
            <a:normAutofit fontScale="90000"/>
          </a:bodyPr>
          <a:lstStyle/>
          <a:p>
            <a:r>
              <a:rPr lang="en-US" dirty="0" smtClean="0"/>
              <a:t>Check the Exam Guide</a:t>
            </a:r>
            <a:endParaRPr lang="en-US" dirty="0"/>
          </a:p>
        </p:txBody>
      </p:sp>
    </p:spTree>
    <p:extLst>
      <p:ext uri="{BB962C8B-B14F-4D97-AF65-F5344CB8AC3E}">
        <p14:creationId xmlns:p14="http://schemas.microsoft.com/office/powerpoint/2010/main" val="396114244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70-462 Exam Outline</a:t>
            </a:r>
            <a:endParaRPr lang="en-US" dirty="0">
              <a:solidFill>
                <a:schemeClr val="accent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90968641"/>
              </p:ext>
            </p:extLst>
          </p:nvPr>
        </p:nvGraphicFramePr>
        <p:xfrm>
          <a:off x="981127" y="1524000"/>
          <a:ext cx="9685285" cy="4267200"/>
        </p:xfrm>
        <a:graphic>
          <a:graphicData uri="http://schemas.openxmlformats.org/drawingml/2006/table">
            <a:tbl>
              <a:tblPr firstRow="1" bandRow="1">
                <a:tableStyleId>{D113A9D2-9D6B-4929-AA2D-F23B5EE8CBE7}</a:tableStyleId>
              </a:tblPr>
              <a:tblGrid>
                <a:gridCol w="7788137"/>
                <a:gridCol w="1897148"/>
              </a:tblGrid>
              <a:tr h="609600">
                <a:tc>
                  <a:txBody>
                    <a:bodyPr/>
                    <a:lstStyle/>
                    <a:p>
                      <a:r>
                        <a:rPr lang="en-US" sz="2400" dirty="0" smtClean="0"/>
                        <a:t>Objective</a:t>
                      </a:r>
                      <a:endParaRPr lang="en-US" sz="2400" dirty="0">
                        <a:solidFill>
                          <a:schemeClr val="tx1"/>
                        </a:solidFill>
                      </a:endParaRPr>
                    </a:p>
                  </a:txBody>
                  <a:tcPr/>
                </a:tc>
                <a:tc>
                  <a:txBody>
                    <a:bodyPr/>
                    <a:lstStyle/>
                    <a:p>
                      <a:pPr algn="r"/>
                      <a:r>
                        <a:rPr lang="en-US" sz="2400" dirty="0" smtClean="0"/>
                        <a:t>%</a:t>
                      </a:r>
                      <a:endParaRPr lang="en-US" sz="2400" dirty="0">
                        <a:solidFill>
                          <a:schemeClr val="tx1"/>
                        </a:solidFill>
                      </a:endParaRPr>
                    </a:p>
                  </a:txBody>
                  <a:tcPr/>
                </a:tc>
              </a:tr>
              <a:tr h="609600">
                <a:tc>
                  <a:txBody>
                    <a:bodyPr/>
                    <a:lstStyle/>
                    <a:p>
                      <a:r>
                        <a:rPr lang="en-US" sz="2400" dirty="0" smtClean="0"/>
                        <a:t>Install and Configure SQL Server 2012</a:t>
                      </a:r>
                      <a:endParaRPr lang="en-US" sz="2400" dirty="0"/>
                    </a:p>
                  </a:txBody>
                  <a:tcPr/>
                </a:tc>
                <a:tc>
                  <a:txBody>
                    <a:bodyPr/>
                    <a:lstStyle/>
                    <a:p>
                      <a:pPr algn="r"/>
                      <a:r>
                        <a:rPr lang="en-US" sz="2400" dirty="0" smtClean="0"/>
                        <a:t>19%</a:t>
                      </a:r>
                      <a:endParaRPr lang="en-US" sz="2400" dirty="0"/>
                    </a:p>
                  </a:txBody>
                  <a:tcPr/>
                </a:tc>
              </a:tr>
              <a:tr h="609600">
                <a:tc>
                  <a:txBody>
                    <a:bodyPr/>
                    <a:lstStyle/>
                    <a:p>
                      <a:r>
                        <a:rPr lang="en-US" sz="2400" dirty="0" smtClean="0"/>
                        <a:t>Maintain</a:t>
                      </a:r>
                      <a:r>
                        <a:rPr lang="en-US" sz="2400" baseline="0" dirty="0" smtClean="0"/>
                        <a:t> Instances and Databases</a:t>
                      </a:r>
                      <a:endParaRPr lang="en-US" sz="2400" dirty="0"/>
                    </a:p>
                  </a:txBody>
                  <a:tcPr/>
                </a:tc>
                <a:tc>
                  <a:txBody>
                    <a:bodyPr/>
                    <a:lstStyle/>
                    <a:p>
                      <a:pPr algn="r"/>
                      <a:r>
                        <a:rPr lang="en-US" sz="2400" dirty="0" smtClean="0"/>
                        <a:t>17%</a:t>
                      </a:r>
                      <a:endParaRPr lang="en-US" sz="2400" dirty="0"/>
                    </a:p>
                  </a:txBody>
                  <a:tcPr/>
                </a:tc>
              </a:tr>
              <a:tr h="609600">
                <a:tc>
                  <a:txBody>
                    <a:bodyPr/>
                    <a:lstStyle/>
                    <a:p>
                      <a:r>
                        <a:rPr lang="en-US" sz="2400" dirty="0" smtClean="0"/>
                        <a:t>Optimize and Troubleshoot SQL Server</a:t>
                      </a:r>
                      <a:endParaRPr lang="en-US" sz="2400" dirty="0"/>
                    </a:p>
                  </a:txBody>
                  <a:tcPr/>
                </a:tc>
                <a:tc>
                  <a:txBody>
                    <a:bodyPr/>
                    <a:lstStyle/>
                    <a:p>
                      <a:pPr algn="r"/>
                      <a:r>
                        <a:rPr lang="en-US" sz="2400" dirty="0" smtClean="0"/>
                        <a:t>14%</a:t>
                      </a:r>
                      <a:endParaRPr lang="en-US" sz="2400" dirty="0"/>
                    </a:p>
                  </a:txBody>
                  <a:tcPr/>
                </a:tc>
              </a:tr>
              <a:tr h="609600">
                <a:tc>
                  <a:txBody>
                    <a:bodyPr/>
                    <a:lstStyle/>
                    <a:p>
                      <a:r>
                        <a:rPr lang="en-US" sz="2400" dirty="0" smtClean="0"/>
                        <a:t>Manage Data</a:t>
                      </a:r>
                      <a:endParaRPr lang="en-US" sz="2400" dirty="0"/>
                    </a:p>
                  </a:txBody>
                  <a:tcPr/>
                </a:tc>
                <a:tc>
                  <a:txBody>
                    <a:bodyPr/>
                    <a:lstStyle/>
                    <a:p>
                      <a:pPr algn="r"/>
                      <a:r>
                        <a:rPr lang="en-US" sz="2400" dirty="0" smtClean="0"/>
                        <a:t>20%</a:t>
                      </a:r>
                      <a:endParaRPr lang="en-US" sz="2400" dirty="0"/>
                    </a:p>
                  </a:txBody>
                  <a:tcPr/>
                </a:tc>
              </a:tr>
              <a:tr h="609600">
                <a:tc>
                  <a:txBody>
                    <a:bodyPr/>
                    <a:lstStyle/>
                    <a:p>
                      <a:r>
                        <a:rPr lang="en-US" sz="2400" dirty="0" smtClean="0"/>
                        <a:t>Implement Security</a:t>
                      </a:r>
                      <a:endParaRPr lang="en-US" sz="2400" dirty="0"/>
                    </a:p>
                  </a:txBody>
                  <a:tcPr/>
                </a:tc>
                <a:tc>
                  <a:txBody>
                    <a:bodyPr/>
                    <a:lstStyle/>
                    <a:p>
                      <a:pPr algn="r"/>
                      <a:r>
                        <a:rPr lang="en-US" sz="2400" dirty="0" smtClean="0"/>
                        <a:t>18%</a:t>
                      </a:r>
                      <a:endParaRPr lang="en-US" sz="2400" dirty="0"/>
                    </a:p>
                  </a:txBody>
                  <a:tcPr/>
                </a:tc>
              </a:tr>
              <a:tr h="609600">
                <a:tc>
                  <a:txBody>
                    <a:bodyPr/>
                    <a:lstStyle/>
                    <a:p>
                      <a:r>
                        <a:rPr lang="en-US" sz="2400" dirty="0" smtClean="0"/>
                        <a:t>Implement High Availability</a:t>
                      </a:r>
                      <a:endParaRPr lang="en-US" sz="2400" dirty="0"/>
                    </a:p>
                  </a:txBody>
                  <a:tcPr/>
                </a:tc>
                <a:tc>
                  <a:txBody>
                    <a:bodyPr/>
                    <a:lstStyle/>
                    <a:p>
                      <a:pPr algn="r"/>
                      <a:r>
                        <a:rPr lang="en-US" sz="2400" dirty="0" smtClean="0"/>
                        <a:t>12%</a:t>
                      </a:r>
                      <a:endParaRPr lang="en-US" sz="2400" dirty="0"/>
                    </a:p>
                  </a:txBody>
                  <a:tcPr/>
                </a:tc>
              </a:tr>
            </a:tbl>
          </a:graphicData>
        </a:graphic>
      </p:graphicFrame>
      <p:sp>
        <p:nvSpPr>
          <p:cNvPr id="5" name="Rectangle 4"/>
          <p:cNvSpPr/>
          <p:nvPr/>
        </p:nvSpPr>
        <p:spPr>
          <a:xfrm>
            <a:off x="836612" y="6019800"/>
            <a:ext cx="10755300" cy="461665"/>
          </a:xfrm>
          <a:prstGeom prst="rect">
            <a:avLst/>
          </a:prstGeom>
        </p:spPr>
        <p:txBody>
          <a:bodyPr wrap="square">
            <a:spAutoFit/>
          </a:bodyPr>
          <a:lstStyle/>
          <a:p>
            <a:r>
              <a:rPr lang="en-US" sz="2400" dirty="0" smtClean="0">
                <a:hlinkClick r:id="rId3"/>
              </a:rPr>
              <a:t>Details of each area</a:t>
            </a:r>
            <a:endParaRPr lang="en-US" sz="2400" dirty="0"/>
          </a:p>
        </p:txBody>
      </p:sp>
    </p:spTree>
    <p:extLst>
      <p:ext uri="{BB962C8B-B14F-4D97-AF65-F5344CB8AC3E}">
        <p14:creationId xmlns:p14="http://schemas.microsoft.com/office/powerpoint/2010/main" val="280921792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600" dirty="0">
                <a:solidFill>
                  <a:schemeClr val="tx1"/>
                </a:solidFill>
              </a:rPr>
              <a:t>Administering Microsoft </a:t>
            </a:r>
            <a:br>
              <a:rPr lang="en-US" sz="3600" dirty="0">
                <a:solidFill>
                  <a:schemeClr val="tx1"/>
                </a:solidFill>
              </a:rPr>
            </a:br>
            <a:r>
              <a:rPr lang="en-US" sz="3600" dirty="0">
                <a:solidFill>
                  <a:schemeClr val="tx1"/>
                </a:solidFill>
              </a:rPr>
              <a:t>SQL Server 2012 Databases</a:t>
            </a:r>
            <a:endParaRPr lang="en-US" sz="3599" dirty="0">
              <a:solidFill>
                <a:schemeClr val="tx1"/>
              </a:solidFill>
            </a:endParaRPr>
          </a:p>
        </p:txBody>
      </p:sp>
      <p:sp>
        <p:nvSpPr>
          <p:cNvPr id="14" name="Text Placeholder 13"/>
          <p:cNvSpPr>
            <a:spLocks noGrp="1"/>
          </p:cNvSpPr>
          <p:nvPr>
            <p:ph type="body" sz="quarter" idx="14"/>
          </p:nvPr>
        </p:nvSpPr>
        <p:spPr>
          <a:xfrm>
            <a:off x="269168" y="3553356"/>
            <a:ext cx="6273340" cy="2113331"/>
          </a:xfrm>
        </p:spPr>
        <p:txBody>
          <a:bodyPr/>
          <a:lstStyle/>
          <a:p>
            <a:r>
              <a:rPr lang="en-US" sz="1999" dirty="0"/>
              <a:t>boB Taylor MCA, MCM, MCSD, MCSE, MCT</a:t>
            </a:r>
          </a:p>
          <a:p>
            <a:endParaRPr lang="en-US" sz="1999" dirty="0"/>
          </a:p>
          <a:p>
            <a:r>
              <a:rPr lang="en-US" sz="1999" b="1" dirty="0"/>
              <a:t>Principal Consultant </a:t>
            </a:r>
            <a:r>
              <a:rPr lang="en-US" sz="1999" dirty="0"/>
              <a:t>- Premier Developer</a:t>
            </a:r>
          </a:p>
          <a:p>
            <a:r>
              <a:rPr lang="en-US" sz="1999" dirty="0"/>
              <a:t>Email: bob.taylor@Microsoft.com</a:t>
            </a:r>
          </a:p>
          <a:p>
            <a:r>
              <a:rPr lang="en-US" sz="1999" dirty="0"/>
              <a:t>Twitter: @</a:t>
            </a:r>
            <a:r>
              <a:rPr lang="en-US" sz="1999" dirty="0" err="1"/>
              <a:t>sqlboBT</a:t>
            </a:r>
            <a:endParaRPr lang="en-US" sz="1999" dirty="0"/>
          </a:p>
          <a:p>
            <a:r>
              <a:rPr lang="en-US" sz="1999" dirty="0"/>
              <a:t>Blog: http://blogs.msdn.com/bobtaylor</a:t>
            </a:r>
          </a:p>
        </p:txBody>
      </p:sp>
    </p:spTree>
    <p:extLst>
      <p:ext uri="{BB962C8B-B14F-4D97-AF65-F5344CB8AC3E}">
        <p14:creationId xmlns:p14="http://schemas.microsoft.com/office/powerpoint/2010/main" val="88133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cap="small" dirty="0" smtClean="0"/>
              <a:t>Fill Knowledge Gaps</a:t>
            </a:r>
            <a:endParaRPr lang="en-US" cap="small" dirty="0"/>
          </a:p>
        </p:txBody>
      </p:sp>
    </p:spTree>
    <p:extLst>
      <p:ext uri="{BB962C8B-B14F-4D97-AF65-F5344CB8AC3E}">
        <p14:creationId xmlns:p14="http://schemas.microsoft.com/office/powerpoint/2010/main" val="20945766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1487" y="1524000"/>
            <a:ext cx="11650488" cy="4139595"/>
          </a:xfrm>
        </p:spPr>
        <p:txBody>
          <a:bodyPr/>
          <a:lstStyle/>
          <a:p>
            <a:pPr marL="0" indent="0" fontAlgn="t">
              <a:buNone/>
            </a:pPr>
            <a:r>
              <a:rPr lang="en-US" sz="4000" b="1" dirty="0">
                <a:solidFill>
                  <a:schemeClr val="accent2"/>
                </a:solidFill>
              </a:rPr>
              <a:t>Install and Configure SQL Server 2012</a:t>
            </a:r>
          </a:p>
          <a:p>
            <a:pPr marL="0" indent="0" fontAlgn="t">
              <a:buNone/>
            </a:pPr>
            <a:r>
              <a:rPr lang="en-US" sz="4000" dirty="0"/>
              <a:t>Maintain Instances and Databases</a:t>
            </a:r>
          </a:p>
          <a:p>
            <a:pPr marL="0" indent="0" fontAlgn="t">
              <a:buNone/>
            </a:pPr>
            <a:r>
              <a:rPr lang="en-US" sz="4000" dirty="0"/>
              <a:t>Optimize and Troubleshoot SQL Server</a:t>
            </a:r>
          </a:p>
          <a:p>
            <a:pPr marL="0" indent="0" fontAlgn="t">
              <a:buNone/>
            </a:pPr>
            <a:r>
              <a:rPr lang="en-US" sz="4000" dirty="0"/>
              <a:t>Manage Data</a:t>
            </a:r>
          </a:p>
          <a:p>
            <a:pPr marL="0" indent="0" fontAlgn="t">
              <a:buNone/>
            </a:pPr>
            <a:r>
              <a:rPr lang="en-US" sz="4000" dirty="0"/>
              <a:t>Implement Security</a:t>
            </a:r>
          </a:p>
          <a:p>
            <a:pPr marL="0" indent="0" fontAlgn="t">
              <a:buNone/>
            </a:pPr>
            <a:r>
              <a:rPr lang="en-US" sz="4000" dirty="0"/>
              <a:t>Implement High Availability</a:t>
            </a:r>
          </a:p>
        </p:txBody>
      </p:sp>
      <p:sp>
        <p:nvSpPr>
          <p:cNvPr id="2" name="Title 1"/>
          <p:cNvSpPr>
            <a:spLocks noGrp="1"/>
          </p:cNvSpPr>
          <p:nvPr>
            <p:ph type="title"/>
          </p:nvPr>
        </p:nvSpPr>
        <p:spPr/>
        <p:txBody>
          <a:bodyPr>
            <a:noAutofit/>
          </a:bodyPr>
          <a:lstStyle/>
          <a:p>
            <a:r>
              <a:rPr lang="en-US" sz="5400" dirty="0" smtClean="0"/>
              <a:t>Topics Outline</a:t>
            </a:r>
            <a:endParaRPr lang="en-US" sz="5400" dirty="0"/>
          </a:p>
        </p:txBody>
      </p:sp>
    </p:spTree>
    <p:extLst>
      <p:ext uri="{BB962C8B-B14F-4D97-AF65-F5344CB8AC3E}">
        <p14:creationId xmlns:p14="http://schemas.microsoft.com/office/powerpoint/2010/main" val="225864259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170" y="1981200"/>
            <a:ext cx="11650488" cy="4124206"/>
          </a:xfrm>
        </p:spPr>
        <p:txBody>
          <a:bodyPr/>
          <a:lstStyle/>
          <a:p>
            <a:pPr marL="0" indent="0">
              <a:buNone/>
            </a:pPr>
            <a:r>
              <a:rPr lang="en-US" sz="4000" dirty="0" smtClean="0"/>
              <a:t>Separate drives for data files, log files, tempdb</a:t>
            </a:r>
          </a:p>
          <a:p>
            <a:pPr marL="0" indent="0">
              <a:buNone/>
            </a:pPr>
            <a:r>
              <a:rPr lang="en-US" sz="4000" dirty="0" smtClean="0"/>
              <a:t>Filegroups, Partitioning, Filestream, FileTable</a:t>
            </a:r>
          </a:p>
          <a:p>
            <a:pPr marL="0" indent="0">
              <a:buNone/>
            </a:pPr>
            <a:r>
              <a:rPr lang="en-US" sz="4000" dirty="0" smtClean="0"/>
              <a:t>Core mode installation</a:t>
            </a:r>
          </a:p>
          <a:p>
            <a:pPr marL="0" indent="0">
              <a:buNone/>
            </a:pPr>
            <a:r>
              <a:rPr lang="en-US" sz="4000" dirty="0" smtClean="0"/>
              <a:t>Benchmark (SQLIO vs SQLIOSIM)</a:t>
            </a:r>
          </a:p>
          <a:p>
            <a:pPr marL="0" indent="0">
              <a:buNone/>
            </a:pPr>
            <a:r>
              <a:rPr lang="en-US" sz="4000" dirty="0"/>
              <a:t>I</a:t>
            </a:r>
            <a:r>
              <a:rPr lang="en-US" sz="4000" dirty="0" smtClean="0"/>
              <a:t>nstall SSIS (not SRS and SSAS)</a:t>
            </a:r>
          </a:p>
          <a:p>
            <a:pPr marL="0" indent="0">
              <a:buNone/>
            </a:pPr>
            <a:r>
              <a:rPr lang="en-US" sz="4000" dirty="0" smtClean="0"/>
              <a:t>Enable and Disable Features</a:t>
            </a:r>
          </a:p>
        </p:txBody>
      </p:sp>
      <p:sp>
        <p:nvSpPr>
          <p:cNvPr id="2" name="Title 1"/>
          <p:cNvSpPr>
            <a:spLocks noGrp="1"/>
          </p:cNvSpPr>
          <p:nvPr>
            <p:ph type="title"/>
          </p:nvPr>
        </p:nvSpPr>
        <p:spPr/>
        <p:txBody>
          <a:bodyPr>
            <a:noAutofit/>
          </a:bodyPr>
          <a:lstStyle/>
          <a:p>
            <a:r>
              <a:rPr lang="en-US" sz="5400" dirty="0" smtClean="0"/>
              <a:t>Plan Installation | Install Server and Related Services</a:t>
            </a:r>
            <a:endParaRPr lang="en-US" sz="5400" dirty="0"/>
          </a:p>
        </p:txBody>
      </p:sp>
    </p:spTree>
    <p:extLst>
      <p:ext uri="{BB962C8B-B14F-4D97-AF65-F5344CB8AC3E}">
        <p14:creationId xmlns:p14="http://schemas.microsoft.com/office/powerpoint/2010/main" val="423853893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Core Installation</a:t>
            </a:r>
            <a:endParaRPr lang="en-US" sz="5400" dirty="0"/>
          </a:p>
        </p:txBody>
      </p:sp>
      <p:pic>
        <p:nvPicPr>
          <p:cNvPr id="5"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r="28666"/>
          <a:stretch/>
        </p:blipFill>
        <p:spPr bwMode="auto">
          <a:xfrm>
            <a:off x="989012" y="1371600"/>
            <a:ext cx="9698695" cy="493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87910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Add/Remove Features</a:t>
            </a:r>
            <a:endParaRPr lang="en-US" sz="54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172" y="1189176"/>
            <a:ext cx="10210800" cy="510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84984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SQLIO</a:t>
            </a:r>
            <a:endParaRPr lang="en-US" sz="5400" dirty="0"/>
          </a:p>
        </p:txBody>
      </p:sp>
      <p:pic>
        <p:nvPicPr>
          <p:cNvPr id="7172" name="Picture 4" descr="C:\Users\ADMINI~1\AppData\Local\Temp\SNAGHTML49370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212" y="1371600"/>
            <a:ext cx="10273793" cy="5055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289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1487" y="1752600"/>
            <a:ext cx="11650488" cy="3433569"/>
          </a:xfrm>
        </p:spPr>
        <p:txBody>
          <a:bodyPr/>
          <a:lstStyle/>
          <a:p>
            <a:pPr marL="0" indent="0">
              <a:buNone/>
            </a:pPr>
            <a:r>
              <a:rPr lang="en-US" sz="4000" dirty="0" smtClean="0"/>
              <a:t>Backup/Restore</a:t>
            </a:r>
          </a:p>
          <a:p>
            <a:pPr marL="0" indent="0">
              <a:buNone/>
            </a:pPr>
            <a:r>
              <a:rPr lang="en-US" sz="4000" dirty="0" smtClean="0"/>
              <a:t>Detach/Attach</a:t>
            </a:r>
          </a:p>
          <a:p>
            <a:pPr marL="0" indent="0">
              <a:buNone/>
            </a:pPr>
            <a:r>
              <a:rPr lang="en-US" sz="4000" dirty="0" smtClean="0"/>
              <a:t>Migrate security (Transfer Logins)</a:t>
            </a:r>
          </a:p>
          <a:p>
            <a:pPr marL="0" indent="0">
              <a:buNone/>
            </a:pPr>
            <a:r>
              <a:rPr lang="en-US" sz="4000" dirty="0" smtClean="0"/>
              <a:t>Upgrade/Migrate</a:t>
            </a:r>
          </a:p>
          <a:p>
            <a:endParaRPr lang="en-US" dirty="0" smtClean="0"/>
          </a:p>
        </p:txBody>
      </p:sp>
      <p:sp>
        <p:nvSpPr>
          <p:cNvPr id="2" name="Title 1"/>
          <p:cNvSpPr>
            <a:spLocks noGrp="1"/>
          </p:cNvSpPr>
          <p:nvPr>
            <p:ph type="title"/>
          </p:nvPr>
        </p:nvSpPr>
        <p:spPr/>
        <p:txBody>
          <a:bodyPr>
            <a:noAutofit/>
          </a:bodyPr>
          <a:lstStyle/>
          <a:p>
            <a:r>
              <a:rPr lang="en-US" sz="5400" dirty="0" smtClean="0"/>
              <a:t>Implement a Migration Strategy</a:t>
            </a:r>
            <a:endParaRPr lang="en-US" sz="5400" dirty="0"/>
          </a:p>
        </p:txBody>
      </p:sp>
    </p:spTree>
    <p:extLst>
      <p:ext uri="{BB962C8B-B14F-4D97-AF65-F5344CB8AC3E}">
        <p14:creationId xmlns:p14="http://schemas.microsoft.com/office/powerpoint/2010/main" val="409473871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Configure SQL Server Components</a:t>
            </a:r>
            <a:endParaRPr lang="en-US" sz="5400" dirty="0"/>
          </a:p>
        </p:txBody>
      </p:sp>
      <p:sp>
        <p:nvSpPr>
          <p:cNvPr id="3" name="Text Placeholder 2"/>
          <p:cNvSpPr>
            <a:spLocks noGrp="1"/>
          </p:cNvSpPr>
          <p:nvPr>
            <p:ph type="body" sz="quarter" idx="11"/>
          </p:nvPr>
        </p:nvSpPr>
        <p:spPr>
          <a:xfrm>
            <a:off x="269169" y="1676400"/>
            <a:ext cx="11652805" cy="3447098"/>
          </a:xfrm>
        </p:spPr>
        <p:txBody>
          <a:bodyPr/>
          <a:lstStyle/>
          <a:p>
            <a:r>
              <a:rPr lang="en-US" sz="4000" dirty="0" smtClean="0"/>
              <a:t>Analysis Services</a:t>
            </a:r>
          </a:p>
          <a:p>
            <a:r>
              <a:rPr lang="en-US" sz="4000" dirty="0" smtClean="0"/>
              <a:t>Reporting Services</a:t>
            </a:r>
          </a:p>
          <a:p>
            <a:r>
              <a:rPr lang="en-US" sz="4000" dirty="0" smtClean="0"/>
              <a:t>Full text indexing</a:t>
            </a:r>
          </a:p>
          <a:p>
            <a:r>
              <a:rPr lang="en-US" sz="4000" dirty="0" smtClean="0"/>
              <a:t>Integration Services security</a:t>
            </a:r>
          </a:p>
          <a:p>
            <a:r>
              <a:rPr lang="en-US" sz="4000" dirty="0" smtClean="0"/>
              <a:t>Filestream, Filetable</a:t>
            </a:r>
            <a:endParaRPr lang="en-US" sz="4000" dirty="0"/>
          </a:p>
        </p:txBody>
      </p:sp>
    </p:spTree>
    <p:extLst>
      <p:ext uri="{BB962C8B-B14F-4D97-AF65-F5344CB8AC3E}">
        <p14:creationId xmlns:p14="http://schemas.microsoft.com/office/powerpoint/2010/main" val="1500065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Semantic Search</a:t>
            </a:r>
            <a:endParaRPr lang="en-US" sz="5400" dirty="0"/>
          </a:p>
        </p:txBody>
      </p:sp>
      <p:sp>
        <p:nvSpPr>
          <p:cNvPr id="3" name="Text Placeholder 2"/>
          <p:cNvSpPr>
            <a:spLocks noGrp="1"/>
          </p:cNvSpPr>
          <p:nvPr>
            <p:ph type="body" sz="quarter" idx="11"/>
          </p:nvPr>
        </p:nvSpPr>
        <p:spPr>
          <a:xfrm>
            <a:off x="269170" y="1676400"/>
            <a:ext cx="11652805" cy="4144824"/>
          </a:xfrm>
        </p:spPr>
        <p:txBody>
          <a:bodyPr/>
          <a:lstStyle/>
          <a:p>
            <a:r>
              <a:rPr lang="en-US" sz="4000" dirty="0" smtClean="0"/>
              <a:t>Add Full text feature (if not done during install)</a:t>
            </a:r>
          </a:p>
          <a:p>
            <a:r>
              <a:rPr lang="en-US" sz="4000" dirty="0" smtClean="0"/>
              <a:t>Install Microsoft Office 2010 Filter Packs (for files)</a:t>
            </a:r>
          </a:p>
          <a:p>
            <a:r>
              <a:rPr lang="en-US" sz="4000" dirty="0" smtClean="0"/>
              <a:t>Enable Filter Packs</a:t>
            </a:r>
          </a:p>
          <a:p>
            <a:r>
              <a:rPr lang="en-US" sz="4000" dirty="0" smtClean="0"/>
              <a:t>Run SemanticLaguageDatabase.msi and register the database</a:t>
            </a:r>
          </a:p>
          <a:p>
            <a:r>
              <a:rPr lang="en-US" sz="4000" dirty="0" smtClean="0"/>
              <a:t>Create Catalog and Index</a:t>
            </a:r>
          </a:p>
        </p:txBody>
      </p:sp>
    </p:spTree>
    <p:extLst>
      <p:ext uri="{BB962C8B-B14F-4D97-AF65-F5344CB8AC3E}">
        <p14:creationId xmlns:p14="http://schemas.microsoft.com/office/powerpoint/2010/main" val="122149180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Manage SQL Server Agent</a:t>
            </a:r>
            <a:endParaRPr lang="en-US" sz="5400" dirty="0"/>
          </a:p>
        </p:txBody>
      </p:sp>
      <p:sp>
        <p:nvSpPr>
          <p:cNvPr id="3" name="Text Placeholder 2"/>
          <p:cNvSpPr>
            <a:spLocks noGrp="1"/>
          </p:cNvSpPr>
          <p:nvPr>
            <p:ph type="body" sz="quarter" idx="11"/>
          </p:nvPr>
        </p:nvSpPr>
        <p:spPr>
          <a:xfrm>
            <a:off x="269170" y="1905000"/>
            <a:ext cx="11652805" cy="2018835"/>
          </a:xfrm>
        </p:spPr>
        <p:txBody>
          <a:bodyPr>
            <a:normAutofit/>
          </a:bodyPr>
          <a:lstStyle/>
          <a:p>
            <a:r>
              <a:rPr lang="en-US" sz="4000" dirty="0" smtClean="0"/>
              <a:t>Create, maintain and monitor jobs</a:t>
            </a:r>
          </a:p>
          <a:p>
            <a:r>
              <a:rPr lang="en-US" sz="4000" dirty="0" smtClean="0"/>
              <a:t>Create operators and alerts</a:t>
            </a:r>
          </a:p>
        </p:txBody>
      </p:sp>
    </p:spTree>
    <p:extLst>
      <p:ext uri="{BB962C8B-B14F-4D97-AF65-F5344CB8AC3E}">
        <p14:creationId xmlns:p14="http://schemas.microsoft.com/office/powerpoint/2010/main" val="253941501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65" y="231022"/>
            <a:ext cx="11170180" cy="1415362"/>
          </a:xfrm>
        </p:spPr>
        <p:txBody>
          <a:bodyPr/>
          <a:lstStyle/>
          <a:p>
            <a:r>
              <a:rPr lang="en-US" cap="small" dirty="0" smtClean="0"/>
              <a:t>You Know SQL Server 2012</a:t>
            </a:r>
            <a:br>
              <a:rPr lang="en-US" cap="small" dirty="0" smtClean="0"/>
            </a:br>
            <a:r>
              <a:rPr lang="en-US" sz="3599" spc="-102" dirty="0">
                <a:gradFill>
                  <a:gsLst>
                    <a:gs pos="1250">
                      <a:schemeClr val="tx2"/>
                    </a:gs>
                    <a:gs pos="99000">
                      <a:schemeClr val="tx2"/>
                    </a:gs>
                  </a:gsLst>
                  <a:lin ang="5400000" scaled="0"/>
                </a:gradFill>
              </a:rPr>
              <a:t>How do you become certified?</a:t>
            </a:r>
          </a:p>
        </p:txBody>
      </p:sp>
      <p:sp>
        <p:nvSpPr>
          <p:cNvPr id="3" name="TextBox 2"/>
          <p:cNvSpPr txBox="1"/>
          <p:nvPr/>
        </p:nvSpPr>
        <p:spPr>
          <a:xfrm>
            <a:off x="-1" y="1811330"/>
            <a:ext cx="11690746" cy="3556970"/>
          </a:xfrm>
          <a:prstGeom prst="rect">
            <a:avLst/>
          </a:prstGeom>
          <a:noFill/>
        </p:spPr>
        <p:txBody>
          <a:bodyPr wrap="square" lIns="182832" tIns="146266" rIns="182832" bIns="146266" rtlCol="0">
            <a:spAutoFit/>
          </a:bodyPr>
          <a:lstStyle/>
          <a:p>
            <a:pPr marL="457063" lvl="1" defTabSz="932462">
              <a:lnSpc>
                <a:spcPct val="90000"/>
              </a:lnSpc>
              <a:spcBef>
                <a:spcPct val="20000"/>
              </a:spcBef>
              <a:buClr>
                <a:srgbClr val="00BCF2"/>
              </a:buClr>
              <a:buSzPct val="100000"/>
            </a:pPr>
            <a:r>
              <a:rPr lang="en-US" sz="3999" dirty="0">
                <a:gradFill>
                  <a:gsLst>
                    <a:gs pos="13869">
                      <a:srgbClr val="00BCF2"/>
                    </a:gs>
                    <a:gs pos="42000">
                      <a:srgbClr val="00BCF2"/>
                    </a:gs>
                  </a:gsLst>
                  <a:lin ang="5400000" scaled="0"/>
                </a:gradFill>
                <a:latin typeface="Segoe UI Light"/>
              </a:rPr>
              <a:t>Identify Certification Goal</a:t>
            </a:r>
          </a:p>
          <a:p>
            <a:pPr marL="457063" lvl="1" defTabSz="932462">
              <a:lnSpc>
                <a:spcPct val="90000"/>
              </a:lnSpc>
              <a:spcBef>
                <a:spcPct val="20000"/>
              </a:spcBef>
              <a:buClr>
                <a:srgbClr val="00BCF2"/>
              </a:buClr>
              <a:buSzPct val="100000"/>
            </a:pPr>
            <a:r>
              <a:rPr lang="en-US" sz="3999" dirty="0">
                <a:gradFill>
                  <a:gsLst>
                    <a:gs pos="13869">
                      <a:srgbClr val="00BCF2"/>
                    </a:gs>
                    <a:gs pos="42000">
                      <a:srgbClr val="00BCF2"/>
                    </a:gs>
                  </a:gsLst>
                  <a:lin ang="5400000" scaled="0"/>
                </a:gradFill>
                <a:latin typeface="Segoe UI Light"/>
              </a:rPr>
              <a:t>Find Gaps</a:t>
            </a:r>
          </a:p>
          <a:p>
            <a:pPr marL="457063" lvl="1" defTabSz="932462">
              <a:lnSpc>
                <a:spcPct val="90000"/>
              </a:lnSpc>
              <a:spcBef>
                <a:spcPct val="20000"/>
              </a:spcBef>
              <a:buClr>
                <a:srgbClr val="00BCF2"/>
              </a:buClr>
              <a:buSzPct val="100000"/>
            </a:pPr>
            <a:r>
              <a:rPr lang="en-US" sz="3999" dirty="0">
                <a:gradFill>
                  <a:gsLst>
                    <a:gs pos="13869">
                      <a:srgbClr val="00BCF2"/>
                    </a:gs>
                    <a:gs pos="42000">
                      <a:srgbClr val="00BCF2"/>
                    </a:gs>
                  </a:gsLst>
                  <a:lin ang="5400000" scaled="0"/>
                </a:gradFill>
                <a:latin typeface="Segoe UI Light"/>
              </a:rPr>
              <a:t>Fill Gaps</a:t>
            </a:r>
          </a:p>
          <a:p>
            <a:pPr marL="457063" lvl="1" defTabSz="932462">
              <a:lnSpc>
                <a:spcPct val="90000"/>
              </a:lnSpc>
              <a:spcBef>
                <a:spcPct val="20000"/>
              </a:spcBef>
              <a:buClr>
                <a:srgbClr val="00BCF2"/>
              </a:buClr>
              <a:buSzPct val="100000"/>
            </a:pPr>
            <a:r>
              <a:rPr lang="en-US" sz="3999" dirty="0">
                <a:gradFill>
                  <a:gsLst>
                    <a:gs pos="13869">
                      <a:srgbClr val="00BCF2"/>
                    </a:gs>
                    <a:gs pos="42000">
                      <a:srgbClr val="00BCF2"/>
                    </a:gs>
                  </a:gsLst>
                  <a:lin ang="5400000" scaled="0"/>
                </a:gradFill>
                <a:latin typeface="Segoe UI Light"/>
              </a:rPr>
              <a:t>Take Exam</a:t>
            </a:r>
          </a:p>
          <a:p>
            <a:pPr defTabSz="932462">
              <a:lnSpc>
                <a:spcPct val="90000"/>
              </a:lnSpc>
              <a:spcBef>
                <a:spcPct val="20000"/>
              </a:spcBef>
              <a:buClr>
                <a:srgbClr val="00BCF2"/>
              </a:buClr>
              <a:buSzPct val="100000"/>
            </a:pPr>
            <a:endParaRPr lang="en-US" sz="3999" dirty="0">
              <a:gradFill>
                <a:gsLst>
                  <a:gs pos="2920">
                    <a:srgbClr val="00BCF2"/>
                  </a:gs>
                  <a:gs pos="39000">
                    <a:srgbClr val="00BCF2"/>
                  </a:gs>
                </a:gsLst>
                <a:lin ang="5400000" scaled="0"/>
              </a:gradFill>
              <a:latin typeface="Segoe UI Light"/>
            </a:endParaRPr>
          </a:p>
        </p:txBody>
      </p:sp>
    </p:spTree>
    <p:extLst>
      <p:ext uri="{BB962C8B-B14F-4D97-AF65-F5344CB8AC3E}">
        <p14:creationId xmlns:p14="http://schemas.microsoft.com/office/powerpoint/2010/main" val="81653084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169" y="1189176"/>
            <a:ext cx="11650488" cy="5668823"/>
          </a:xfrm>
        </p:spPr>
        <p:txBody>
          <a:bodyPr>
            <a:noAutofit/>
          </a:bodyPr>
          <a:lstStyle/>
          <a:p>
            <a:pPr marL="0" indent="0">
              <a:buNone/>
            </a:pPr>
            <a:r>
              <a:rPr lang="en-US" sz="4000" dirty="0" smtClean="0">
                <a:solidFill>
                  <a:schemeClr val="tx2"/>
                </a:solidFill>
              </a:rPr>
              <a:t>Your network contains a server named Server1 that runs Windows Server 2008 R2. Server1 access files stored on a SAN named SAN1 using the Microsoft iSCSI initiator. </a:t>
            </a:r>
          </a:p>
          <a:p>
            <a:pPr marL="0" indent="0">
              <a:buNone/>
            </a:pPr>
            <a:r>
              <a:rPr lang="en-US" sz="4000" dirty="0" smtClean="0">
                <a:solidFill>
                  <a:schemeClr val="tx2"/>
                </a:solidFill>
              </a:rPr>
              <a:t>You want to install SQL Server 2012 on. The IO requirements for the application specify that the database traffic will reach over 2000Mb/sec.</a:t>
            </a:r>
          </a:p>
          <a:p>
            <a:pPr marL="0" indent="0">
              <a:buNone/>
            </a:pPr>
            <a:r>
              <a:rPr lang="en-US" sz="4000" dirty="0" smtClean="0">
                <a:solidFill>
                  <a:schemeClr val="tx2"/>
                </a:solidFill>
              </a:rPr>
              <a:t>You need to determine if Server1 and SAN1 can handle the requirements.</a:t>
            </a:r>
          </a:p>
        </p:txBody>
      </p:sp>
      <p:sp>
        <p:nvSpPr>
          <p:cNvPr id="2" name="Title 1"/>
          <p:cNvSpPr>
            <a:spLocks noGrp="1"/>
          </p:cNvSpPr>
          <p:nvPr>
            <p:ph type="title"/>
          </p:nvPr>
        </p:nvSpPr>
        <p:spPr/>
        <p:txBody>
          <a:bodyPr>
            <a:normAutofit fontScale="90000"/>
          </a:bodyPr>
          <a:lstStyle/>
          <a:p>
            <a:r>
              <a:rPr lang="en-US" dirty="0" smtClean="0"/>
              <a:t>Question (Multiple Choice)</a:t>
            </a:r>
            <a:endParaRPr lang="en-US" dirty="0"/>
          </a:p>
        </p:txBody>
      </p:sp>
    </p:spTree>
    <p:extLst>
      <p:ext uri="{BB962C8B-B14F-4D97-AF65-F5344CB8AC3E}">
        <p14:creationId xmlns:p14="http://schemas.microsoft.com/office/powerpoint/2010/main" val="2142646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169" y="1189176"/>
            <a:ext cx="11650488" cy="5668823"/>
          </a:xfrm>
        </p:spPr>
        <p:txBody>
          <a:bodyPr>
            <a:normAutofit/>
          </a:bodyPr>
          <a:lstStyle/>
          <a:p>
            <a:pPr marL="0" indent="0">
              <a:buNone/>
            </a:pPr>
            <a:r>
              <a:rPr lang="en-US" sz="4000" dirty="0" smtClean="0">
                <a:solidFill>
                  <a:schemeClr val="tx2"/>
                </a:solidFill>
              </a:rPr>
              <a:t>What utility should you run?</a:t>
            </a:r>
          </a:p>
          <a:p>
            <a:pPr marL="514350" indent="-514350">
              <a:buFont typeface="+mj-lt"/>
              <a:buAutoNum type="alphaUcPeriod"/>
            </a:pPr>
            <a:r>
              <a:rPr lang="en-US" sz="4000" dirty="0" smtClean="0"/>
              <a:t>SQLIO</a:t>
            </a:r>
          </a:p>
          <a:p>
            <a:pPr marL="514350" indent="-514350">
              <a:buFont typeface="+mj-lt"/>
              <a:buAutoNum type="alphaUcPeriod"/>
            </a:pPr>
            <a:r>
              <a:rPr lang="en-US" sz="4000" dirty="0" smtClean="0"/>
              <a:t>SQLIOSIM</a:t>
            </a:r>
          </a:p>
          <a:p>
            <a:pPr marL="514350" indent="-514350">
              <a:buFont typeface="+mj-lt"/>
              <a:buAutoNum type="alphaUcPeriod"/>
            </a:pPr>
            <a:r>
              <a:rPr lang="en-US" sz="4000" dirty="0" smtClean="0"/>
              <a:t>SQL Server Profiler</a:t>
            </a:r>
          </a:p>
          <a:p>
            <a:pPr marL="514350" indent="-514350">
              <a:buFont typeface="+mj-lt"/>
              <a:buAutoNum type="alphaUcPeriod"/>
            </a:pPr>
            <a:r>
              <a:rPr lang="en-US" sz="4000" dirty="0" smtClean="0"/>
              <a:t>Database Engine Tuning Advisor</a:t>
            </a:r>
          </a:p>
        </p:txBody>
      </p:sp>
      <p:sp>
        <p:nvSpPr>
          <p:cNvPr id="2" name="Title 1"/>
          <p:cNvSpPr>
            <a:spLocks noGrp="1"/>
          </p:cNvSpPr>
          <p:nvPr>
            <p:ph type="title"/>
          </p:nvPr>
        </p:nvSpPr>
        <p:spPr/>
        <p:txBody>
          <a:bodyPr>
            <a:normAutofit fontScale="90000"/>
          </a:bodyPr>
          <a:lstStyle/>
          <a:p>
            <a:r>
              <a:rPr lang="en-US" dirty="0" smtClean="0"/>
              <a:t>Question (Multiple Choice)</a:t>
            </a:r>
            <a:endParaRPr lang="en-US" dirty="0"/>
          </a:p>
        </p:txBody>
      </p:sp>
      <p:sp>
        <p:nvSpPr>
          <p:cNvPr id="5" name="Rectangle 4"/>
          <p:cNvSpPr/>
          <p:nvPr/>
        </p:nvSpPr>
        <p:spPr bwMode="auto">
          <a:xfrm>
            <a:off x="5491330" y="2088841"/>
            <a:ext cx="6428328" cy="1444812"/>
          </a:xfrm>
          <a:prstGeom prst="rect">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CA" sz="2400" dirty="0" smtClean="0">
                <a:solidFill>
                  <a:schemeClr val="tx1"/>
                </a:solidFill>
              </a:rPr>
              <a:t>TIP: Plausibility</a:t>
            </a:r>
          </a:p>
          <a:p>
            <a:pPr algn="ctr" defTabSz="914099" fontAlgn="base">
              <a:spcBef>
                <a:spcPct val="0"/>
              </a:spcBef>
              <a:spcAft>
                <a:spcPct val="0"/>
              </a:spcAft>
            </a:pPr>
            <a:r>
              <a:rPr lang="en-CA" sz="2400" dirty="0" smtClean="0">
                <a:solidFill>
                  <a:schemeClr val="tx1"/>
                </a:solidFill>
              </a:rPr>
              <a:t>Every answer must be plausible, it has to exist on the current or prior version of the product</a:t>
            </a:r>
          </a:p>
        </p:txBody>
      </p:sp>
      <p:sp>
        <p:nvSpPr>
          <p:cNvPr id="6" name="Rectangle 5"/>
          <p:cNvSpPr/>
          <p:nvPr/>
        </p:nvSpPr>
        <p:spPr bwMode="auto">
          <a:xfrm>
            <a:off x="5491330" y="5181600"/>
            <a:ext cx="6428328" cy="1447800"/>
          </a:xfrm>
          <a:prstGeom prst="rect">
            <a:avLst/>
          </a:prstGeom>
          <a:solidFill>
            <a:schemeClr val="accent1"/>
          </a:solidFill>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CA" sz="2400" dirty="0" smtClean="0">
                <a:solidFill>
                  <a:schemeClr val="tx1"/>
                </a:solidFill>
              </a:rPr>
              <a:t>TIP: Eliminate wrong answers</a:t>
            </a:r>
          </a:p>
          <a:p>
            <a:pPr algn="ctr" defTabSz="914099" fontAlgn="base">
              <a:spcBef>
                <a:spcPct val="0"/>
              </a:spcBef>
              <a:spcAft>
                <a:spcPct val="0"/>
              </a:spcAft>
            </a:pPr>
            <a:r>
              <a:rPr lang="en-CA" sz="2400" dirty="0" smtClean="0">
                <a:solidFill>
                  <a:schemeClr val="tx1"/>
                </a:solidFill>
              </a:rPr>
              <a:t>When the right answer is not easy to spot, try to spot the wrong answers!</a:t>
            </a:r>
          </a:p>
        </p:txBody>
      </p:sp>
    </p:spTree>
    <p:extLst>
      <p:ext uri="{BB962C8B-B14F-4D97-AF65-F5344CB8AC3E}">
        <p14:creationId xmlns:p14="http://schemas.microsoft.com/office/powerpoint/2010/main" val="216717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Topics Outline</a:t>
            </a:r>
            <a:endParaRPr lang="en-US" sz="5400" dirty="0"/>
          </a:p>
        </p:txBody>
      </p:sp>
      <p:sp>
        <p:nvSpPr>
          <p:cNvPr id="3" name="Text Placeholder 2"/>
          <p:cNvSpPr>
            <a:spLocks noGrp="1"/>
          </p:cNvSpPr>
          <p:nvPr>
            <p:ph type="body" sz="quarter" idx="11"/>
          </p:nvPr>
        </p:nvSpPr>
        <p:spPr>
          <a:xfrm>
            <a:off x="269170" y="1524000"/>
            <a:ext cx="11652805" cy="4139595"/>
          </a:xfrm>
        </p:spPr>
        <p:txBody>
          <a:bodyPr/>
          <a:lstStyle/>
          <a:p>
            <a:pPr fontAlgn="t"/>
            <a:r>
              <a:rPr lang="en-US" sz="4000" dirty="0"/>
              <a:t>Install and Configure SQL Server 2012</a:t>
            </a:r>
          </a:p>
          <a:p>
            <a:pPr fontAlgn="t"/>
            <a:r>
              <a:rPr lang="en-US" sz="4000" b="1" dirty="0">
                <a:solidFill>
                  <a:srgbClr val="0070C0"/>
                </a:solidFill>
              </a:rPr>
              <a:t>Maintain Instances and Databases</a:t>
            </a:r>
          </a:p>
          <a:p>
            <a:pPr fontAlgn="t"/>
            <a:r>
              <a:rPr lang="en-US" sz="4000" dirty="0"/>
              <a:t>Optimize and Troubleshoot SQL Server</a:t>
            </a:r>
          </a:p>
          <a:p>
            <a:pPr fontAlgn="t"/>
            <a:r>
              <a:rPr lang="en-US" sz="4000" dirty="0"/>
              <a:t>Manage Data</a:t>
            </a:r>
          </a:p>
          <a:p>
            <a:pPr fontAlgn="t"/>
            <a:r>
              <a:rPr lang="en-US" sz="4000" dirty="0"/>
              <a:t>Implement Security</a:t>
            </a:r>
          </a:p>
          <a:p>
            <a:pPr fontAlgn="t"/>
            <a:r>
              <a:rPr lang="en-US" sz="4000" dirty="0"/>
              <a:t>Implement High Availability</a:t>
            </a:r>
          </a:p>
        </p:txBody>
      </p:sp>
    </p:spTree>
    <p:extLst>
      <p:ext uri="{BB962C8B-B14F-4D97-AF65-F5344CB8AC3E}">
        <p14:creationId xmlns:p14="http://schemas.microsoft.com/office/powerpoint/2010/main" val="285388486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Manage and Configure Databases</a:t>
            </a:r>
            <a:endParaRPr lang="en-US" sz="5400" dirty="0"/>
          </a:p>
        </p:txBody>
      </p:sp>
      <p:sp>
        <p:nvSpPr>
          <p:cNvPr id="3" name="Text Placeholder 2"/>
          <p:cNvSpPr>
            <a:spLocks noGrp="1"/>
          </p:cNvSpPr>
          <p:nvPr>
            <p:ph type="body" sz="quarter" idx="11"/>
          </p:nvPr>
        </p:nvSpPr>
        <p:spPr>
          <a:xfrm>
            <a:off x="269170" y="1600200"/>
            <a:ext cx="11652805" cy="3447098"/>
          </a:xfrm>
        </p:spPr>
        <p:txBody>
          <a:bodyPr/>
          <a:lstStyle/>
          <a:p>
            <a:r>
              <a:rPr lang="en-US" sz="4000" dirty="0" smtClean="0"/>
              <a:t>Design Multiple Filegroups</a:t>
            </a:r>
            <a:endParaRPr lang="en-US" sz="4000" dirty="0"/>
          </a:p>
          <a:p>
            <a:r>
              <a:rPr lang="en-US" sz="4000" dirty="0" smtClean="0">
                <a:solidFill>
                  <a:schemeClr val="tx2"/>
                </a:solidFill>
              </a:rPr>
              <a:t>Recovery Models: Simple, Bulk Logged, Full</a:t>
            </a:r>
            <a:endParaRPr lang="en-US" sz="4000" dirty="0">
              <a:solidFill>
                <a:schemeClr val="tx2"/>
              </a:solidFill>
            </a:endParaRPr>
          </a:p>
          <a:p>
            <a:r>
              <a:rPr lang="en-US" sz="4000" dirty="0" smtClean="0"/>
              <a:t>Contained Databases</a:t>
            </a:r>
            <a:endParaRPr lang="en-US" sz="4000" dirty="0"/>
          </a:p>
          <a:p>
            <a:r>
              <a:rPr lang="en-US" sz="4000" dirty="0" smtClean="0"/>
              <a:t>Data Compression</a:t>
            </a:r>
          </a:p>
          <a:p>
            <a:r>
              <a:rPr lang="en-US" sz="4000" dirty="0" smtClean="0"/>
              <a:t>Transparent Data Encryption</a:t>
            </a:r>
            <a:endParaRPr lang="en-US" sz="4000" dirty="0"/>
          </a:p>
        </p:txBody>
      </p:sp>
    </p:spTree>
    <p:extLst>
      <p:ext uri="{BB962C8B-B14F-4D97-AF65-F5344CB8AC3E}">
        <p14:creationId xmlns:p14="http://schemas.microsoft.com/office/powerpoint/2010/main" val="313129130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Transparent Data Encryption</a:t>
            </a:r>
            <a:endParaRPr lang="en-US" sz="5400" dirty="0"/>
          </a:p>
        </p:txBody>
      </p:sp>
      <p:sp>
        <p:nvSpPr>
          <p:cNvPr id="3" name="Text Placeholder 2"/>
          <p:cNvSpPr>
            <a:spLocks noGrp="1"/>
          </p:cNvSpPr>
          <p:nvPr>
            <p:ph type="body" sz="quarter" idx="11"/>
          </p:nvPr>
        </p:nvSpPr>
        <p:spPr>
          <a:xfrm>
            <a:off x="269170" y="1600200"/>
            <a:ext cx="11652805" cy="3447098"/>
          </a:xfrm>
        </p:spPr>
        <p:txBody>
          <a:bodyPr/>
          <a:lstStyle/>
          <a:p>
            <a:r>
              <a:rPr lang="en-US" sz="4000" dirty="0" smtClean="0"/>
              <a:t>Create master key (master)</a:t>
            </a:r>
          </a:p>
          <a:p>
            <a:r>
              <a:rPr lang="en-US" sz="4000" dirty="0" smtClean="0"/>
              <a:t>Create certificate with the master key (master)</a:t>
            </a:r>
          </a:p>
          <a:p>
            <a:r>
              <a:rPr lang="en-US" sz="4000" dirty="0" smtClean="0"/>
              <a:t>Create database encryption key (db)</a:t>
            </a:r>
          </a:p>
          <a:p>
            <a:r>
              <a:rPr lang="en-US" sz="4000" dirty="0" smtClean="0"/>
              <a:t>Backup certificate (best practice)</a:t>
            </a:r>
          </a:p>
          <a:p>
            <a:r>
              <a:rPr lang="en-US" sz="4000" dirty="0" smtClean="0"/>
              <a:t>Turn on encryption</a:t>
            </a:r>
            <a:endParaRPr lang="en-US" sz="4000" dirty="0"/>
          </a:p>
        </p:txBody>
      </p:sp>
    </p:spTree>
    <p:extLst>
      <p:ext uri="{BB962C8B-B14F-4D97-AF65-F5344CB8AC3E}">
        <p14:creationId xmlns:p14="http://schemas.microsoft.com/office/powerpoint/2010/main" val="343804667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Configure SQL Server Instances</a:t>
            </a:r>
            <a:endParaRPr lang="en-US" sz="5400" dirty="0"/>
          </a:p>
        </p:txBody>
      </p:sp>
      <p:sp>
        <p:nvSpPr>
          <p:cNvPr id="3" name="Text Placeholder 2"/>
          <p:cNvSpPr>
            <a:spLocks noGrp="1"/>
          </p:cNvSpPr>
          <p:nvPr>
            <p:ph type="body" sz="quarter" idx="11"/>
          </p:nvPr>
        </p:nvSpPr>
        <p:spPr>
          <a:xfrm>
            <a:off x="269170" y="2133600"/>
            <a:ext cx="11652805" cy="2092881"/>
          </a:xfrm>
        </p:spPr>
        <p:txBody>
          <a:bodyPr/>
          <a:lstStyle/>
          <a:p>
            <a:r>
              <a:rPr lang="en-US" sz="4000" dirty="0" smtClean="0"/>
              <a:t>Affinity mask</a:t>
            </a:r>
          </a:p>
          <a:p>
            <a:r>
              <a:rPr lang="en-US" sz="4000" dirty="0" smtClean="0"/>
              <a:t>Memory allocation</a:t>
            </a:r>
          </a:p>
          <a:p>
            <a:r>
              <a:rPr lang="en-US" sz="4000" dirty="0" smtClean="0"/>
              <a:t>Database mail</a:t>
            </a:r>
          </a:p>
        </p:txBody>
      </p:sp>
    </p:spTree>
    <p:extLst>
      <p:ext uri="{BB962C8B-B14F-4D97-AF65-F5344CB8AC3E}">
        <p14:creationId xmlns:p14="http://schemas.microsoft.com/office/powerpoint/2010/main" val="167146101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Affinity Mask</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1219200"/>
            <a:ext cx="10372939" cy="538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76" y="1219200"/>
            <a:ext cx="11444248"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descr="C:\Users\ADMINI~1\AppData\Local\Temp\SNAGHTML943c1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212" y="292288"/>
            <a:ext cx="7237504" cy="649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117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1269"/>
                                        </p:tgtEl>
                                      </p:cBhvr>
                                    </p:animEffect>
                                    <p:set>
                                      <p:cBhvr>
                                        <p:cTn id="11" dur="1" fill="hold">
                                          <p:stCondLst>
                                            <p:cond delay="499"/>
                                          </p:stCondLst>
                                        </p:cTn>
                                        <p:tgtEl>
                                          <p:spTgt spid="1126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26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11266"/>
                                        </p:tgtEl>
                                      </p:cBhvr>
                                    </p:animEffect>
                                    <p:set>
                                      <p:cBhvr>
                                        <p:cTn id="20" dur="1" fill="hold">
                                          <p:stCondLst>
                                            <p:cond delay="499"/>
                                          </p:stCondLst>
                                        </p:cTn>
                                        <p:tgtEl>
                                          <p:spTgt spid="1126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Implement a SQL Server Clustered Instance</a:t>
            </a:r>
            <a:endParaRPr lang="en-US" sz="5400" dirty="0"/>
          </a:p>
        </p:txBody>
      </p:sp>
      <p:sp>
        <p:nvSpPr>
          <p:cNvPr id="3" name="Text Placeholder 2"/>
          <p:cNvSpPr>
            <a:spLocks noGrp="1"/>
          </p:cNvSpPr>
          <p:nvPr>
            <p:ph type="body" sz="quarter" idx="11"/>
          </p:nvPr>
        </p:nvSpPr>
        <p:spPr>
          <a:xfrm>
            <a:off x="291966" y="2209800"/>
            <a:ext cx="11652805" cy="2092881"/>
          </a:xfrm>
        </p:spPr>
        <p:txBody>
          <a:bodyPr/>
          <a:lstStyle/>
          <a:p>
            <a:r>
              <a:rPr lang="en-US" sz="4000" dirty="0" smtClean="0"/>
              <a:t>Install a cluster</a:t>
            </a:r>
          </a:p>
          <a:p>
            <a:r>
              <a:rPr lang="en-US" sz="4000" dirty="0" smtClean="0"/>
              <a:t>Manage multiple instances on a cluster</a:t>
            </a:r>
          </a:p>
          <a:p>
            <a:r>
              <a:rPr lang="en-US" sz="4000" dirty="0" smtClean="0"/>
              <a:t>Recover from a failed cluster node</a:t>
            </a:r>
            <a:endParaRPr lang="en-US" sz="4000" dirty="0"/>
          </a:p>
        </p:txBody>
      </p:sp>
    </p:spTree>
    <p:extLst>
      <p:ext uri="{BB962C8B-B14F-4D97-AF65-F5344CB8AC3E}">
        <p14:creationId xmlns:p14="http://schemas.microsoft.com/office/powerpoint/2010/main" val="293309439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Manage SQL Server Instances</a:t>
            </a:r>
            <a:endParaRPr lang="en-US" sz="5400" dirty="0"/>
          </a:p>
        </p:txBody>
      </p:sp>
      <p:sp>
        <p:nvSpPr>
          <p:cNvPr id="3" name="Text Placeholder 2"/>
          <p:cNvSpPr>
            <a:spLocks noGrp="1"/>
          </p:cNvSpPr>
          <p:nvPr>
            <p:ph type="body" sz="quarter" idx="11"/>
          </p:nvPr>
        </p:nvSpPr>
        <p:spPr>
          <a:xfrm>
            <a:off x="269169" y="1981200"/>
            <a:ext cx="11652805" cy="2018835"/>
          </a:xfrm>
        </p:spPr>
        <p:txBody>
          <a:bodyPr>
            <a:noAutofit/>
          </a:bodyPr>
          <a:lstStyle/>
          <a:p>
            <a:r>
              <a:rPr lang="en-US" sz="4000" dirty="0" smtClean="0"/>
              <a:t>Install instances</a:t>
            </a:r>
          </a:p>
          <a:p>
            <a:r>
              <a:rPr lang="en-US" sz="4000" dirty="0" smtClean="0"/>
              <a:t>Configure Resource Governor</a:t>
            </a:r>
            <a:endParaRPr lang="en-US" sz="4000" dirty="0"/>
          </a:p>
        </p:txBody>
      </p:sp>
    </p:spTree>
    <p:extLst>
      <p:ext uri="{BB962C8B-B14F-4D97-AF65-F5344CB8AC3E}">
        <p14:creationId xmlns:p14="http://schemas.microsoft.com/office/powerpoint/2010/main" val="334527140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169" y="1189176"/>
            <a:ext cx="11650488" cy="5516423"/>
          </a:xfrm>
        </p:spPr>
        <p:txBody>
          <a:bodyPr>
            <a:normAutofit fontScale="47500" lnSpcReduction="20000"/>
          </a:bodyPr>
          <a:lstStyle/>
          <a:p>
            <a:pPr marL="0" indent="0">
              <a:buNone/>
            </a:pPr>
            <a:r>
              <a:rPr lang="en-US" sz="8400" dirty="0" smtClean="0">
                <a:solidFill>
                  <a:schemeClr val="tx2"/>
                </a:solidFill>
              </a:rPr>
              <a:t>Your network contains a server named Server1 that runs SQL Server 2012. Server1 contains a database named DB1. DB1 contains sensitive information.</a:t>
            </a:r>
          </a:p>
          <a:p>
            <a:pPr marL="0" indent="0">
              <a:buNone/>
            </a:pPr>
            <a:r>
              <a:rPr lang="en-US" sz="8400" dirty="0" smtClean="0">
                <a:solidFill>
                  <a:schemeClr val="tx2"/>
                </a:solidFill>
              </a:rPr>
              <a:t>You send a backup of DB1 to an offsite location every week. </a:t>
            </a:r>
          </a:p>
          <a:p>
            <a:pPr marL="0" indent="0">
              <a:buNone/>
            </a:pPr>
            <a:r>
              <a:rPr lang="en-US" sz="8400" dirty="0" smtClean="0">
                <a:solidFill>
                  <a:schemeClr val="tx2"/>
                </a:solidFill>
              </a:rPr>
              <a:t>You need to ensure that nobody in the offsite location is able to read the contents of DB1 in case they restore the database.</a:t>
            </a:r>
          </a:p>
          <a:p>
            <a:pPr marL="0" indent="0">
              <a:buNone/>
            </a:pPr>
            <a:r>
              <a:rPr lang="en-US" sz="8400" dirty="0" smtClean="0">
                <a:solidFill>
                  <a:schemeClr val="tx2"/>
                </a:solidFill>
              </a:rPr>
              <a:t>What should you do? To answer, drag the appropriate steps to the answer area and order then.</a:t>
            </a:r>
          </a:p>
          <a:p>
            <a:endParaRPr lang="en-US" sz="2400" dirty="0" smtClean="0"/>
          </a:p>
        </p:txBody>
      </p:sp>
      <p:sp>
        <p:nvSpPr>
          <p:cNvPr id="2" name="Title 1"/>
          <p:cNvSpPr>
            <a:spLocks noGrp="1"/>
          </p:cNvSpPr>
          <p:nvPr>
            <p:ph type="title"/>
          </p:nvPr>
        </p:nvSpPr>
        <p:spPr/>
        <p:txBody>
          <a:bodyPr>
            <a:noAutofit/>
          </a:bodyPr>
          <a:lstStyle/>
          <a:p>
            <a:r>
              <a:rPr lang="en-US" sz="5400" dirty="0" smtClean="0"/>
              <a:t>Question (Build List)</a:t>
            </a:r>
            <a:endParaRPr lang="en-US" sz="5400" dirty="0"/>
          </a:p>
        </p:txBody>
      </p:sp>
    </p:spTree>
    <p:extLst>
      <p:ext uri="{BB962C8B-B14F-4D97-AF65-F5344CB8AC3E}">
        <p14:creationId xmlns:p14="http://schemas.microsoft.com/office/powerpoint/2010/main" val="39973824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Microsoft Certification</a:t>
            </a:r>
            <a:endParaRPr lang="en-US" dirty="0"/>
          </a:p>
        </p:txBody>
      </p:sp>
    </p:spTree>
    <p:extLst>
      <p:ext uri="{BB962C8B-B14F-4D97-AF65-F5344CB8AC3E}">
        <p14:creationId xmlns:p14="http://schemas.microsoft.com/office/powerpoint/2010/main" val="649849989"/>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169" y="1189176"/>
            <a:ext cx="11650488" cy="5364023"/>
          </a:xfrm>
        </p:spPr>
        <p:txBody>
          <a:bodyPr>
            <a:noAutofit/>
          </a:bodyPr>
          <a:lstStyle/>
          <a:p>
            <a:pPr marL="0" indent="0">
              <a:buNone/>
            </a:pPr>
            <a:r>
              <a:rPr lang="en-US" sz="4000" b="1" dirty="0" smtClean="0">
                <a:solidFill>
                  <a:schemeClr val="tx2"/>
                </a:solidFill>
              </a:rPr>
              <a:t>Steps:</a:t>
            </a:r>
          </a:p>
          <a:p>
            <a:pPr marL="0" indent="0">
              <a:buNone/>
            </a:pPr>
            <a:r>
              <a:rPr lang="en-US" sz="2000" dirty="0" smtClean="0"/>
              <a:t>Create a database encryption key</a:t>
            </a:r>
          </a:p>
          <a:p>
            <a:pPr marL="0" indent="0">
              <a:buNone/>
            </a:pPr>
            <a:r>
              <a:rPr lang="en-US" sz="2000" dirty="0" smtClean="0"/>
              <a:t>Create a master key</a:t>
            </a:r>
          </a:p>
          <a:p>
            <a:pPr marL="0" indent="0">
              <a:buNone/>
            </a:pPr>
            <a:r>
              <a:rPr lang="en-US" sz="2000" dirty="0" smtClean="0"/>
              <a:t>Create a certificate</a:t>
            </a:r>
          </a:p>
          <a:p>
            <a:pPr marL="0" indent="0">
              <a:buNone/>
            </a:pPr>
            <a:r>
              <a:rPr lang="en-US" sz="2000" dirty="0" smtClean="0"/>
              <a:t>Enable encryption</a:t>
            </a:r>
          </a:p>
          <a:p>
            <a:pPr marL="0" indent="0">
              <a:buNone/>
            </a:pPr>
            <a:r>
              <a:rPr lang="en-US" sz="2000" dirty="0" smtClean="0"/>
              <a:t>Create a credential</a:t>
            </a:r>
            <a:endParaRPr lang="en-US" sz="2000" dirty="0"/>
          </a:p>
        </p:txBody>
      </p:sp>
      <p:sp>
        <p:nvSpPr>
          <p:cNvPr id="2" name="Title 1"/>
          <p:cNvSpPr>
            <a:spLocks noGrp="1"/>
          </p:cNvSpPr>
          <p:nvPr>
            <p:ph type="title"/>
          </p:nvPr>
        </p:nvSpPr>
        <p:spPr/>
        <p:txBody>
          <a:bodyPr>
            <a:noAutofit/>
          </a:bodyPr>
          <a:lstStyle/>
          <a:p>
            <a:r>
              <a:rPr lang="en-US" sz="5400" dirty="0" smtClean="0"/>
              <a:t>Question (Build List)</a:t>
            </a:r>
            <a:endParaRPr lang="en-US" sz="5400" dirty="0"/>
          </a:p>
        </p:txBody>
      </p:sp>
      <p:sp>
        <p:nvSpPr>
          <p:cNvPr id="5" name="Rectangle 4"/>
          <p:cNvSpPr/>
          <p:nvPr/>
        </p:nvSpPr>
        <p:spPr bwMode="auto">
          <a:xfrm>
            <a:off x="7085012" y="3581400"/>
            <a:ext cx="5067338" cy="3238959"/>
          </a:xfrm>
          <a:prstGeom prst="rect">
            <a:avLst/>
          </a:prstGeom>
          <a:solidFill>
            <a:schemeClr val="accent1"/>
          </a:solidFill>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CA" sz="2400" dirty="0" smtClean="0">
                <a:solidFill>
                  <a:srgbClr val="FFFFFF"/>
                </a:solidFill>
              </a:rPr>
              <a:t>TIP: Find out the number of steps</a:t>
            </a:r>
          </a:p>
          <a:p>
            <a:pPr algn="ctr" defTabSz="914099" fontAlgn="base">
              <a:spcBef>
                <a:spcPct val="0"/>
              </a:spcBef>
              <a:spcAft>
                <a:spcPct val="0"/>
              </a:spcAft>
            </a:pPr>
            <a:r>
              <a:rPr lang="en-CA" sz="2400" dirty="0" smtClean="0">
                <a:solidFill>
                  <a:srgbClr val="FFFFFF"/>
                </a:solidFill>
              </a:rPr>
              <a:t>Move all steps to the answer area. The system will alert you when the maximum number of steps is reached</a:t>
            </a:r>
          </a:p>
        </p:txBody>
      </p:sp>
    </p:spTree>
    <p:extLst>
      <p:ext uri="{BB962C8B-B14F-4D97-AF65-F5344CB8AC3E}">
        <p14:creationId xmlns:p14="http://schemas.microsoft.com/office/powerpoint/2010/main" val="3238574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169" y="1189176"/>
            <a:ext cx="11650488" cy="5364023"/>
          </a:xfrm>
        </p:spPr>
        <p:txBody>
          <a:bodyPr>
            <a:noAutofit/>
          </a:bodyPr>
          <a:lstStyle/>
          <a:p>
            <a:pPr marL="0" indent="0">
              <a:buNone/>
            </a:pPr>
            <a:r>
              <a:rPr lang="en-US" sz="4000" b="1" dirty="0" smtClean="0">
                <a:solidFill>
                  <a:schemeClr val="tx2"/>
                </a:solidFill>
              </a:rPr>
              <a:t>Steps:</a:t>
            </a:r>
          </a:p>
          <a:p>
            <a:pPr marL="0" indent="0">
              <a:buNone/>
            </a:pPr>
            <a:r>
              <a:rPr lang="en-US" sz="2000" dirty="0" smtClean="0"/>
              <a:t>Create a database encryption key</a:t>
            </a:r>
          </a:p>
          <a:p>
            <a:pPr marL="0" indent="0">
              <a:buNone/>
            </a:pPr>
            <a:r>
              <a:rPr lang="en-US" sz="2000" dirty="0" smtClean="0"/>
              <a:t>Create a master key</a:t>
            </a:r>
          </a:p>
          <a:p>
            <a:pPr marL="0" indent="0">
              <a:buNone/>
            </a:pPr>
            <a:r>
              <a:rPr lang="en-US" sz="2000" dirty="0" smtClean="0"/>
              <a:t>Create a certificate</a:t>
            </a:r>
          </a:p>
          <a:p>
            <a:pPr marL="0" indent="0">
              <a:buNone/>
            </a:pPr>
            <a:r>
              <a:rPr lang="en-US" sz="2000" dirty="0" smtClean="0"/>
              <a:t>Enable encryption</a:t>
            </a:r>
          </a:p>
          <a:p>
            <a:pPr marL="0" indent="0">
              <a:buNone/>
            </a:pPr>
            <a:r>
              <a:rPr lang="en-US" sz="2000" dirty="0" smtClean="0"/>
              <a:t>Create a credential</a:t>
            </a:r>
          </a:p>
          <a:p>
            <a:pPr marL="0" indent="0">
              <a:buNone/>
            </a:pPr>
            <a:endParaRPr lang="en-US" sz="2000" dirty="0" smtClean="0"/>
          </a:p>
          <a:p>
            <a:pPr marL="0" indent="0">
              <a:buNone/>
            </a:pPr>
            <a:r>
              <a:rPr lang="en-US" sz="2000" b="1" dirty="0">
                <a:solidFill>
                  <a:srgbClr val="429A16"/>
                </a:solidFill>
              </a:rPr>
              <a:t>Create a database encryption key</a:t>
            </a:r>
          </a:p>
          <a:p>
            <a:pPr marL="0" indent="0">
              <a:buNone/>
            </a:pPr>
            <a:r>
              <a:rPr lang="en-US" sz="2000" b="1" dirty="0">
                <a:solidFill>
                  <a:srgbClr val="429A16"/>
                </a:solidFill>
              </a:rPr>
              <a:t>Create a master key</a:t>
            </a:r>
          </a:p>
          <a:p>
            <a:pPr marL="0" indent="0">
              <a:buNone/>
            </a:pPr>
            <a:r>
              <a:rPr lang="en-US" sz="2000" b="1" dirty="0">
                <a:solidFill>
                  <a:srgbClr val="429A16"/>
                </a:solidFill>
              </a:rPr>
              <a:t>Create a certificate</a:t>
            </a:r>
          </a:p>
          <a:p>
            <a:pPr marL="0" indent="0">
              <a:buNone/>
            </a:pPr>
            <a:r>
              <a:rPr lang="en-US" sz="2000" b="1" dirty="0">
                <a:solidFill>
                  <a:srgbClr val="429A16"/>
                </a:solidFill>
              </a:rPr>
              <a:t>Enable encryption</a:t>
            </a:r>
          </a:p>
          <a:p>
            <a:pPr marL="0" indent="0">
              <a:buNone/>
            </a:pPr>
            <a:r>
              <a:rPr lang="en-US" sz="2000" dirty="0">
                <a:solidFill>
                  <a:schemeClr val="accent3"/>
                </a:solidFill>
              </a:rPr>
              <a:t>Create a credential</a:t>
            </a:r>
          </a:p>
          <a:p>
            <a:pPr marL="0" indent="0">
              <a:buNone/>
            </a:pPr>
            <a:endParaRPr lang="en-US" sz="2000" dirty="0"/>
          </a:p>
        </p:txBody>
      </p:sp>
      <p:sp>
        <p:nvSpPr>
          <p:cNvPr id="2" name="Title 1"/>
          <p:cNvSpPr>
            <a:spLocks noGrp="1"/>
          </p:cNvSpPr>
          <p:nvPr>
            <p:ph type="title"/>
          </p:nvPr>
        </p:nvSpPr>
        <p:spPr/>
        <p:txBody>
          <a:bodyPr>
            <a:noAutofit/>
          </a:bodyPr>
          <a:lstStyle/>
          <a:p>
            <a:r>
              <a:rPr lang="en-US" sz="5400" dirty="0" smtClean="0"/>
              <a:t>Identify the number of steps</a:t>
            </a:r>
            <a:endParaRPr lang="en-US" sz="5400" dirty="0"/>
          </a:p>
        </p:txBody>
      </p:sp>
      <p:sp>
        <p:nvSpPr>
          <p:cNvPr id="5" name="Rectangle 4"/>
          <p:cNvSpPr/>
          <p:nvPr/>
        </p:nvSpPr>
        <p:spPr bwMode="auto">
          <a:xfrm>
            <a:off x="7085012" y="3581400"/>
            <a:ext cx="5067338" cy="3238959"/>
          </a:xfrm>
          <a:prstGeom prst="rect">
            <a:avLst/>
          </a:prstGeom>
          <a:solidFill>
            <a:schemeClr val="accent1"/>
          </a:solidFill>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CA" sz="2400" dirty="0">
                <a:solidFill>
                  <a:schemeClr val="tx1"/>
                </a:solidFill>
              </a:rPr>
              <a:t>TIP: Identify the right steps</a:t>
            </a:r>
          </a:p>
          <a:p>
            <a:pPr algn="ctr" defTabSz="914099" fontAlgn="base">
              <a:spcBef>
                <a:spcPct val="0"/>
              </a:spcBef>
              <a:spcAft>
                <a:spcPct val="0"/>
              </a:spcAft>
            </a:pPr>
            <a:r>
              <a:rPr lang="en-CA" sz="2400" dirty="0">
                <a:solidFill>
                  <a:schemeClr val="tx1"/>
                </a:solidFill>
              </a:rPr>
              <a:t>Move the steps you believe to be necessary. Then reorder.</a:t>
            </a:r>
          </a:p>
        </p:txBody>
      </p:sp>
    </p:spTree>
    <p:extLst>
      <p:ext uri="{BB962C8B-B14F-4D97-AF65-F5344CB8AC3E}">
        <p14:creationId xmlns:p14="http://schemas.microsoft.com/office/powerpoint/2010/main" val="2116958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169" y="1189176"/>
            <a:ext cx="11650488" cy="5364023"/>
          </a:xfrm>
        </p:spPr>
        <p:txBody>
          <a:bodyPr>
            <a:noAutofit/>
          </a:bodyPr>
          <a:lstStyle/>
          <a:p>
            <a:pPr marL="0" indent="0">
              <a:buNone/>
            </a:pPr>
            <a:r>
              <a:rPr lang="en-US" sz="4000" b="1" dirty="0" smtClean="0">
                <a:solidFill>
                  <a:schemeClr val="tx2"/>
                </a:solidFill>
              </a:rPr>
              <a:t>Steps:</a:t>
            </a:r>
          </a:p>
          <a:p>
            <a:pPr marL="0" indent="0">
              <a:buNone/>
            </a:pPr>
            <a:r>
              <a:rPr lang="en-US" sz="2000" dirty="0" smtClean="0"/>
              <a:t>Create a database encryption key</a:t>
            </a:r>
          </a:p>
          <a:p>
            <a:pPr marL="0" indent="0">
              <a:buNone/>
            </a:pPr>
            <a:r>
              <a:rPr lang="en-US" sz="2000" dirty="0" smtClean="0"/>
              <a:t>Create a master key</a:t>
            </a:r>
          </a:p>
          <a:p>
            <a:pPr marL="0" indent="0">
              <a:buNone/>
            </a:pPr>
            <a:r>
              <a:rPr lang="en-US" sz="2000" dirty="0" smtClean="0"/>
              <a:t>Create a certificate</a:t>
            </a:r>
          </a:p>
          <a:p>
            <a:pPr marL="0" indent="0">
              <a:buNone/>
            </a:pPr>
            <a:r>
              <a:rPr lang="en-US" sz="2000" dirty="0" smtClean="0"/>
              <a:t>Enable encryption</a:t>
            </a:r>
          </a:p>
          <a:p>
            <a:pPr marL="0" indent="0">
              <a:buNone/>
            </a:pPr>
            <a:r>
              <a:rPr lang="en-US" sz="2000" dirty="0" smtClean="0"/>
              <a:t>Create a credential</a:t>
            </a:r>
          </a:p>
          <a:p>
            <a:pPr marL="0" indent="0">
              <a:buNone/>
            </a:pPr>
            <a:endParaRPr lang="en-US" sz="2000" dirty="0" smtClean="0"/>
          </a:p>
          <a:p>
            <a:pPr marL="0" indent="0">
              <a:buNone/>
            </a:pPr>
            <a:r>
              <a:rPr lang="en-US" sz="2000" b="1" dirty="0">
                <a:solidFill>
                  <a:srgbClr val="429A16"/>
                </a:solidFill>
              </a:rPr>
              <a:t>Create a database encryption key</a:t>
            </a:r>
          </a:p>
          <a:p>
            <a:pPr marL="0" indent="0">
              <a:buNone/>
            </a:pPr>
            <a:r>
              <a:rPr lang="en-US" sz="2000" b="1" dirty="0">
                <a:solidFill>
                  <a:srgbClr val="429A16"/>
                </a:solidFill>
              </a:rPr>
              <a:t>Create a master key</a:t>
            </a:r>
          </a:p>
          <a:p>
            <a:pPr marL="0" indent="0">
              <a:buNone/>
            </a:pPr>
            <a:r>
              <a:rPr lang="en-US" sz="2000" b="1" dirty="0">
                <a:solidFill>
                  <a:srgbClr val="429A16"/>
                </a:solidFill>
              </a:rPr>
              <a:t>Create a certificate</a:t>
            </a:r>
          </a:p>
          <a:p>
            <a:pPr marL="0" indent="0">
              <a:buNone/>
            </a:pPr>
            <a:r>
              <a:rPr lang="en-US" sz="2000" b="1" dirty="0">
                <a:solidFill>
                  <a:srgbClr val="429A16"/>
                </a:solidFill>
              </a:rPr>
              <a:t>Enable encryption</a:t>
            </a:r>
          </a:p>
          <a:p>
            <a:pPr marL="0" indent="0">
              <a:buNone/>
            </a:pPr>
            <a:endParaRPr lang="en-US" sz="2000" dirty="0"/>
          </a:p>
        </p:txBody>
      </p:sp>
      <p:sp>
        <p:nvSpPr>
          <p:cNvPr id="2" name="Title 1"/>
          <p:cNvSpPr>
            <a:spLocks noGrp="1"/>
          </p:cNvSpPr>
          <p:nvPr>
            <p:ph type="title"/>
          </p:nvPr>
        </p:nvSpPr>
        <p:spPr/>
        <p:txBody>
          <a:bodyPr>
            <a:noAutofit/>
          </a:bodyPr>
          <a:lstStyle/>
          <a:p>
            <a:r>
              <a:rPr lang="en-US" sz="5400" dirty="0" smtClean="0"/>
              <a:t>Identify the correct steps</a:t>
            </a:r>
            <a:endParaRPr lang="en-US" sz="5400" dirty="0"/>
          </a:p>
        </p:txBody>
      </p:sp>
      <p:sp>
        <p:nvSpPr>
          <p:cNvPr id="5" name="Rectangle 4"/>
          <p:cNvSpPr/>
          <p:nvPr/>
        </p:nvSpPr>
        <p:spPr bwMode="auto">
          <a:xfrm>
            <a:off x="7085012" y="3581400"/>
            <a:ext cx="5067338" cy="3238959"/>
          </a:xfrm>
          <a:prstGeom prst="rect">
            <a:avLst/>
          </a:prstGeom>
          <a:solidFill>
            <a:schemeClr val="accent1"/>
          </a:solidFill>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CA" sz="2400" dirty="0">
                <a:solidFill>
                  <a:srgbClr val="FFFFFF"/>
                </a:solidFill>
              </a:rPr>
              <a:t>TIP: Identify the right steps</a:t>
            </a:r>
          </a:p>
          <a:p>
            <a:pPr algn="ctr" defTabSz="914099" fontAlgn="base">
              <a:spcBef>
                <a:spcPct val="0"/>
              </a:spcBef>
              <a:spcAft>
                <a:spcPct val="0"/>
              </a:spcAft>
            </a:pPr>
            <a:r>
              <a:rPr lang="en-CA" sz="2400" dirty="0">
                <a:solidFill>
                  <a:srgbClr val="FFFFFF"/>
                </a:solidFill>
              </a:rPr>
              <a:t>Move the steps you believe to be necessary. Then reorder.</a:t>
            </a:r>
          </a:p>
        </p:txBody>
      </p:sp>
    </p:spTree>
    <p:extLst>
      <p:ext uri="{BB962C8B-B14F-4D97-AF65-F5344CB8AC3E}">
        <p14:creationId xmlns:p14="http://schemas.microsoft.com/office/powerpoint/2010/main" val="1806336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169" y="1189176"/>
            <a:ext cx="11650488" cy="5364023"/>
          </a:xfrm>
        </p:spPr>
        <p:txBody>
          <a:bodyPr>
            <a:noAutofit/>
          </a:bodyPr>
          <a:lstStyle/>
          <a:p>
            <a:pPr marL="0" indent="0">
              <a:buNone/>
            </a:pPr>
            <a:r>
              <a:rPr lang="en-US" sz="4000" b="1" dirty="0" smtClean="0">
                <a:solidFill>
                  <a:schemeClr val="tx2"/>
                </a:solidFill>
              </a:rPr>
              <a:t>Steps:</a:t>
            </a:r>
          </a:p>
          <a:p>
            <a:pPr marL="0" indent="0">
              <a:buNone/>
            </a:pPr>
            <a:r>
              <a:rPr lang="en-US" sz="4000" b="1" dirty="0">
                <a:solidFill>
                  <a:srgbClr val="429A16"/>
                </a:solidFill>
              </a:rPr>
              <a:t>Create a master key</a:t>
            </a:r>
          </a:p>
          <a:p>
            <a:pPr marL="0" indent="0">
              <a:buNone/>
            </a:pPr>
            <a:r>
              <a:rPr lang="en-US" sz="4000" b="1" dirty="0">
                <a:solidFill>
                  <a:srgbClr val="429A16"/>
                </a:solidFill>
              </a:rPr>
              <a:t>Create a certificate</a:t>
            </a:r>
          </a:p>
          <a:p>
            <a:pPr marL="0" indent="0">
              <a:buNone/>
            </a:pPr>
            <a:r>
              <a:rPr lang="en-US" sz="4000" b="1" dirty="0">
                <a:solidFill>
                  <a:srgbClr val="429A16"/>
                </a:solidFill>
              </a:rPr>
              <a:t>Create a database encryption key</a:t>
            </a:r>
          </a:p>
          <a:p>
            <a:pPr marL="0" indent="0">
              <a:buNone/>
            </a:pPr>
            <a:r>
              <a:rPr lang="en-US" sz="4000" b="1" dirty="0">
                <a:solidFill>
                  <a:srgbClr val="429A16"/>
                </a:solidFill>
              </a:rPr>
              <a:t>Enable encryption</a:t>
            </a:r>
          </a:p>
          <a:p>
            <a:pPr marL="0" indent="0">
              <a:buNone/>
            </a:pPr>
            <a:endParaRPr lang="en-US" sz="2000" dirty="0"/>
          </a:p>
        </p:txBody>
      </p:sp>
      <p:sp>
        <p:nvSpPr>
          <p:cNvPr id="2" name="Title 1"/>
          <p:cNvSpPr>
            <a:spLocks noGrp="1"/>
          </p:cNvSpPr>
          <p:nvPr>
            <p:ph type="title"/>
          </p:nvPr>
        </p:nvSpPr>
        <p:spPr/>
        <p:txBody>
          <a:bodyPr>
            <a:noAutofit/>
          </a:bodyPr>
          <a:lstStyle/>
          <a:p>
            <a:r>
              <a:rPr lang="en-US" sz="5400" dirty="0"/>
              <a:t>Place Steps in Correct Order</a:t>
            </a:r>
          </a:p>
        </p:txBody>
      </p:sp>
    </p:spTree>
    <p:extLst>
      <p:ext uri="{BB962C8B-B14F-4D97-AF65-F5344CB8AC3E}">
        <p14:creationId xmlns:p14="http://schemas.microsoft.com/office/powerpoint/2010/main" val="2083129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Topics Outline</a:t>
            </a:r>
            <a:endParaRPr lang="en-US" sz="5400" dirty="0"/>
          </a:p>
        </p:txBody>
      </p:sp>
      <p:sp>
        <p:nvSpPr>
          <p:cNvPr id="3" name="Text Placeholder 2"/>
          <p:cNvSpPr>
            <a:spLocks noGrp="1"/>
          </p:cNvSpPr>
          <p:nvPr>
            <p:ph type="body" sz="quarter" idx="11"/>
          </p:nvPr>
        </p:nvSpPr>
        <p:spPr>
          <a:xfrm>
            <a:off x="269170" y="1524000"/>
            <a:ext cx="11652805" cy="4139595"/>
          </a:xfrm>
        </p:spPr>
        <p:txBody>
          <a:bodyPr/>
          <a:lstStyle/>
          <a:p>
            <a:pPr fontAlgn="t"/>
            <a:r>
              <a:rPr lang="en-US" sz="4000" dirty="0">
                <a:solidFill>
                  <a:schemeClr val="tx2"/>
                </a:solidFill>
              </a:rPr>
              <a:t>Install and Configure SQL Server 2012</a:t>
            </a:r>
          </a:p>
          <a:p>
            <a:pPr fontAlgn="t"/>
            <a:r>
              <a:rPr lang="en-US" sz="4000" dirty="0">
                <a:solidFill>
                  <a:schemeClr val="tx2"/>
                </a:solidFill>
              </a:rPr>
              <a:t>Maintain Instances and Databases</a:t>
            </a:r>
          </a:p>
          <a:p>
            <a:pPr fontAlgn="t"/>
            <a:r>
              <a:rPr lang="en-US" sz="4000" b="1" dirty="0">
                <a:solidFill>
                  <a:schemeClr val="accent2"/>
                </a:solidFill>
              </a:rPr>
              <a:t>Optimize and Troubleshoot SQL Server</a:t>
            </a:r>
          </a:p>
          <a:p>
            <a:pPr fontAlgn="t"/>
            <a:r>
              <a:rPr lang="en-US" sz="4000" dirty="0">
                <a:solidFill>
                  <a:schemeClr val="tx2"/>
                </a:solidFill>
              </a:rPr>
              <a:t>Manage Data</a:t>
            </a:r>
          </a:p>
          <a:p>
            <a:pPr fontAlgn="t"/>
            <a:r>
              <a:rPr lang="en-US" sz="4000" dirty="0">
                <a:solidFill>
                  <a:schemeClr val="tx2"/>
                </a:solidFill>
              </a:rPr>
              <a:t>Implement Security</a:t>
            </a:r>
          </a:p>
          <a:p>
            <a:pPr fontAlgn="t"/>
            <a:r>
              <a:rPr lang="en-US" sz="4000" dirty="0">
                <a:solidFill>
                  <a:schemeClr val="tx2"/>
                </a:solidFill>
              </a:rPr>
              <a:t>Implement High Availability</a:t>
            </a:r>
          </a:p>
        </p:txBody>
      </p:sp>
    </p:spTree>
    <p:extLst>
      <p:ext uri="{BB962C8B-B14F-4D97-AF65-F5344CB8AC3E}">
        <p14:creationId xmlns:p14="http://schemas.microsoft.com/office/powerpoint/2010/main" val="2967358438"/>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 </a:t>
            </a:r>
            <a:r>
              <a:rPr lang="en-US" sz="6000" dirty="0" smtClean="0"/>
              <a:t>and</a:t>
            </a:r>
            <a:r>
              <a:rPr lang="en-US" dirty="0" smtClean="0"/>
              <a:t> Resolve Concurrency Problems</a:t>
            </a:r>
            <a:endParaRPr lang="en-US" dirty="0"/>
          </a:p>
        </p:txBody>
      </p:sp>
      <p:sp>
        <p:nvSpPr>
          <p:cNvPr id="3" name="Text Placeholder 2"/>
          <p:cNvSpPr>
            <a:spLocks noGrp="1"/>
          </p:cNvSpPr>
          <p:nvPr>
            <p:ph type="body" sz="quarter" idx="11"/>
          </p:nvPr>
        </p:nvSpPr>
        <p:spPr>
          <a:xfrm>
            <a:off x="269169" y="1600200"/>
            <a:ext cx="11652805" cy="5139869"/>
          </a:xfrm>
        </p:spPr>
        <p:txBody>
          <a:bodyPr/>
          <a:lstStyle/>
          <a:p>
            <a:r>
              <a:rPr lang="en-US" sz="4000" dirty="0" smtClean="0">
                <a:solidFill>
                  <a:schemeClr val="tx2"/>
                </a:solidFill>
              </a:rPr>
              <a:t>Examine deadlocks</a:t>
            </a:r>
          </a:p>
          <a:p>
            <a:pPr lvl="1"/>
            <a:r>
              <a:rPr lang="en-US" sz="2000" dirty="0" smtClean="0"/>
              <a:t>DBCC TRACEON(1222,-1)</a:t>
            </a:r>
          </a:p>
          <a:p>
            <a:pPr lvl="1"/>
            <a:endParaRPr lang="en-US" sz="2000" dirty="0" smtClean="0"/>
          </a:p>
          <a:p>
            <a:r>
              <a:rPr lang="en-US" sz="4000" dirty="0" smtClean="0">
                <a:solidFill>
                  <a:schemeClr val="tx2"/>
                </a:solidFill>
              </a:rPr>
              <a:t>DMVs</a:t>
            </a:r>
          </a:p>
          <a:p>
            <a:pPr lvl="1"/>
            <a:r>
              <a:rPr lang="en-US" sz="2000" dirty="0" err="1" smtClean="0"/>
              <a:t>sys.dm_tran_locks</a:t>
            </a:r>
            <a:endParaRPr lang="en-US" sz="2000" dirty="0" smtClean="0"/>
          </a:p>
          <a:p>
            <a:pPr lvl="1"/>
            <a:r>
              <a:rPr lang="en-US" sz="2000" dirty="0" err="1"/>
              <a:t>s</a:t>
            </a:r>
            <a:r>
              <a:rPr lang="en-US" sz="2000" dirty="0" err="1" smtClean="0"/>
              <a:t>ys.dm_os_waiting_tasks</a:t>
            </a:r>
            <a:endParaRPr lang="en-US" sz="2000" dirty="0" smtClean="0"/>
          </a:p>
          <a:p>
            <a:pPr lvl="1"/>
            <a:r>
              <a:rPr lang="en-US" sz="2000" dirty="0" err="1" smtClean="0"/>
              <a:t>sys.dm_exec_requests</a:t>
            </a:r>
            <a:endParaRPr lang="en-US" sz="2000" dirty="0" smtClean="0"/>
          </a:p>
          <a:p>
            <a:pPr lvl="1"/>
            <a:endParaRPr lang="en-US" sz="2000" dirty="0"/>
          </a:p>
          <a:p>
            <a:pPr lvl="1"/>
            <a:r>
              <a:rPr lang="en-US" sz="4000" dirty="0" smtClean="0">
                <a:solidFill>
                  <a:schemeClr val="tx2"/>
                </a:solidFill>
                <a:latin typeface="+mj-lt"/>
              </a:rPr>
              <a:t>Extended Events</a:t>
            </a:r>
          </a:p>
          <a:p>
            <a:pPr lvl="1"/>
            <a:r>
              <a:rPr lang="en-US" sz="2000" dirty="0" smtClean="0">
                <a:solidFill>
                  <a:schemeClr val="tx1"/>
                </a:solidFill>
              </a:rPr>
              <a:t>System Health Session</a:t>
            </a:r>
          </a:p>
          <a:p>
            <a:pPr lvl="1"/>
            <a:endParaRPr lang="en-US" sz="2000" dirty="0">
              <a:solidFill>
                <a:schemeClr val="tx1"/>
              </a:solidFill>
            </a:endParaRPr>
          </a:p>
          <a:p>
            <a:pPr lvl="1"/>
            <a:endParaRPr lang="en-US" sz="2000" dirty="0" smtClean="0"/>
          </a:p>
        </p:txBody>
      </p:sp>
    </p:spTree>
    <p:extLst>
      <p:ext uri="{BB962C8B-B14F-4D97-AF65-F5344CB8AC3E}">
        <p14:creationId xmlns:p14="http://schemas.microsoft.com/office/powerpoint/2010/main" val="154522004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Collect and Analyze Troubleshooting</a:t>
            </a:r>
            <a:r>
              <a:rPr lang="en-US" dirty="0" smtClean="0"/>
              <a:t> Data</a:t>
            </a:r>
            <a:endParaRPr lang="en-US" dirty="0"/>
          </a:p>
        </p:txBody>
      </p:sp>
      <p:sp>
        <p:nvSpPr>
          <p:cNvPr id="3" name="Text Placeholder 2"/>
          <p:cNvSpPr>
            <a:spLocks noGrp="1"/>
          </p:cNvSpPr>
          <p:nvPr>
            <p:ph type="body" sz="quarter" idx="11"/>
          </p:nvPr>
        </p:nvSpPr>
        <p:spPr>
          <a:xfrm>
            <a:off x="269170" y="1828800"/>
            <a:ext cx="11652805" cy="2769989"/>
          </a:xfrm>
        </p:spPr>
        <p:txBody>
          <a:bodyPr/>
          <a:lstStyle/>
          <a:p>
            <a:r>
              <a:rPr lang="en-US" sz="4000" dirty="0" smtClean="0">
                <a:solidFill>
                  <a:schemeClr val="tx2"/>
                </a:solidFill>
              </a:rPr>
              <a:t>SQL Profiler</a:t>
            </a:r>
          </a:p>
          <a:p>
            <a:r>
              <a:rPr lang="en-US" sz="4000" dirty="0" smtClean="0">
                <a:solidFill>
                  <a:schemeClr val="tx2"/>
                </a:solidFill>
              </a:rPr>
              <a:t>Performance Monitor</a:t>
            </a:r>
          </a:p>
          <a:p>
            <a:r>
              <a:rPr lang="en-US" sz="4000" dirty="0" smtClean="0">
                <a:solidFill>
                  <a:schemeClr val="tx2"/>
                </a:solidFill>
              </a:rPr>
              <a:t>Extended Events</a:t>
            </a:r>
          </a:p>
          <a:p>
            <a:r>
              <a:rPr lang="en-US" sz="4000" dirty="0" smtClean="0">
                <a:solidFill>
                  <a:schemeClr val="tx2"/>
                </a:solidFill>
              </a:rPr>
              <a:t>Data Collector</a:t>
            </a:r>
            <a:endParaRPr lang="en-US" sz="4000" dirty="0">
              <a:solidFill>
                <a:schemeClr val="tx2"/>
              </a:solidFill>
            </a:endParaRPr>
          </a:p>
        </p:txBody>
      </p:sp>
    </p:spTree>
    <p:extLst>
      <p:ext uri="{BB962C8B-B14F-4D97-AF65-F5344CB8AC3E}">
        <p14:creationId xmlns:p14="http://schemas.microsoft.com/office/powerpoint/2010/main" val="322750744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Audit SQL Server Instances</a:t>
            </a:r>
            <a:endParaRPr lang="en-US" dirty="0"/>
          </a:p>
        </p:txBody>
      </p:sp>
      <p:sp>
        <p:nvSpPr>
          <p:cNvPr id="3" name="Text Placeholder 2"/>
          <p:cNvSpPr>
            <a:spLocks noGrp="1"/>
          </p:cNvSpPr>
          <p:nvPr>
            <p:ph type="body" sz="quarter" idx="11"/>
          </p:nvPr>
        </p:nvSpPr>
        <p:spPr/>
        <p:txBody>
          <a:bodyPr/>
          <a:lstStyle/>
          <a:p>
            <a:r>
              <a:rPr lang="en-US" dirty="0" smtClean="0"/>
              <a:t>Policy based management</a:t>
            </a:r>
          </a:p>
          <a:p>
            <a:pPr lvl="1"/>
            <a:r>
              <a:rPr lang="en-US" sz="2800" dirty="0" smtClean="0"/>
              <a:t>On demand</a:t>
            </a:r>
          </a:p>
          <a:p>
            <a:pPr lvl="1"/>
            <a:r>
              <a:rPr lang="en-US" sz="2800" dirty="0" smtClean="0"/>
              <a:t>Prevent (only for objects that support DDL triggers)</a:t>
            </a:r>
            <a:endParaRPr lang="en-US" dirty="0" smtClean="0"/>
          </a:p>
          <a:p>
            <a:r>
              <a:rPr lang="en-US" dirty="0" smtClean="0"/>
              <a:t>Audit and Audit Specifications</a:t>
            </a:r>
          </a:p>
          <a:p>
            <a:endParaRPr lang="en-US" dirty="0"/>
          </a:p>
        </p:txBody>
      </p:sp>
    </p:spTree>
    <p:extLst>
      <p:ext uri="{BB962C8B-B14F-4D97-AF65-F5344CB8AC3E}">
        <p14:creationId xmlns:p14="http://schemas.microsoft.com/office/powerpoint/2010/main" val="22284802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Question (Choose all that apply)</a:t>
            </a:r>
            <a:endParaRPr lang="en-US" sz="5400" dirty="0"/>
          </a:p>
        </p:txBody>
      </p:sp>
      <p:sp>
        <p:nvSpPr>
          <p:cNvPr id="3" name="Text Placeholder 2"/>
          <p:cNvSpPr>
            <a:spLocks noGrp="1"/>
          </p:cNvSpPr>
          <p:nvPr>
            <p:ph type="body" sz="quarter" idx="11"/>
          </p:nvPr>
        </p:nvSpPr>
        <p:spPr>
          <a:xfrm>
            <a:off x="269169" y="1524000"/>
            <a:ext cx="11652805" cy="5211624"/>
          </a:xfrm>
        </p:spPr>
        <p:txBody>
          <a:bodyPr>
            <a:normAutofit fontScale="62500" lnSpcReduction="20000"/>
          </a:bodyPr>
          <a:lstStyle/>
          <a:p>
            <a:pPr marL="0" indent="0">
              <a:buNone/>
            </a:pPr>
            <a:r>
              <a:rPr lang="en-US" sz="6400" dirty="0" smtClean="0">
                <a:solidFill>
                  <a:schemeClr val="tx2"/>
                </a:solidFill>
              </a:rPr>
              <a:t>Your network contains a server named Server1 that runs SQL Server 2012. Server1 contains a database named DB1. Database developers report that their applications handle a lot of deadlock errors.</a:t>
            </a:r>
          </a:p>
          <a:p>
            <a:pPr marL="0" indent="0">
              <a:buNone/>
            </a:pPr>
            <a:r>
              <a:rPr lang="en-US" sz="6400" dirty="0" smtClean="0">
                <a:solidFill>
                  <a:schemeClr val="tx2"/>
                </a:solidFill>
              </a:rPr>
              <a:t>You need identify a solution to monitor deadlock activity.</a:t>
            </a:r>
          </a:p>
          <a:p>
            <a:pPr marL="0" indent="0">
              <a:buNone/>
            </a:pPr>
            <a:r>
              <a:rPr lang="en-US" sz="6400" dirty="0" smtClean="0">
                <a:solidFill>
                  <a:schemeClr val="tx2"/>
                </a:solidFill>
              </a:rPr>
              <a:t>What solution should you use? </a:t>
            </a:r>
          </a:p>
          <a:p>
            <a:pPr marL="0" indent="0">
              <a:buNone/>
            </a:pPr>
            <a:r>
              <a:rPr lang="en-US" sz="6400" dirty="0" smtClean="0">
                <a:solidFill>
                  <a:schemeClr val="tx2"/>
                </a:solidFill>
              </a:rPr>
              <a:t>Each answer presents complete solution. </a:t>
            </a:r>
          </a:p>
          <a:p>
            <a:pPr marL="0" indent="0">
              <a:buNone/>
            </a:pPr>
            <a:r>
              <a:rPr lang="en-US" sz="6400" dirty="0" smtClean="0">
                <a:solidFill>
                  <a:schemeClr val="tx2"/>
                </a:solidFill>
              </a:rPr>
              <a:t>Choose all that apply.</a:t>
            </a:r>
          </a:p>
        </p:txBody>
      </p:sp>
    </p:spTree>
    <p:extLst>
      <p:ext uri="{BB962C8B-B14F-4D97-AF65-F5344CB8AC3E}">
        <p14:creationId xmlns:p14="http://schemas.microsoft.com/office/powerpoint/2010/main" val="265961735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Question (Choose all that apply)</a:t>
            </a:r>
            <a:endParaRPr lang="en-US" sz="5400" dirty="0"/>
          </a:p>
        </p:txBody>
      </p:sp>
      <p:sp>
        <p:nvSpPr>
          <p:cNvPr id="3" name="Text Placeholder 2"/>
          <p:cNvSpPr>
            <a:spLocks noGrp="1"/>
          </p:cNvSpPr>
          <p:nvPr>
            <p:ph type="body" sz="quarter" idx="11"/>
          </p:nvPr>
        </p:nvSpPr>
        <p:spPr>
          <a:xfrm>
            <a:off x="269169" y="1600200"/>
            <a:ext cx="11652805" cy="2018835"/>
          </a:xfrm>
        </p:spPr>
        <p:txBody>
          <a:bodyPr>
            <a:noAutofit/>
          </a:bodyPr>
          <a:lstStyle/>
          <a:p>
            <a:pPr marL="0" indent="0">
              <a:buNone/>
            </a:pPr>
            <a:r>
              <a:rPr lang="en-US" sz="4000" dirty="0" smtClean="0">
                <a:solidFill>
                  <a:schemeClr val="tx2"/>
                </a:solidFill>
              </a:rPr>
              <a:t>A. a SQL Profiler trace</a:t>
            </a:r>
          </a:p>
          <a:p>
            <a:pPr marL="0" indent="0">
              <a:buNone/>
            </a:pPr>
            <a:r>
              <a:rPr lang="en-US" sz="4000" dirty="0" smtClean="0">
                <a:solidFill>
                  <a:schemeClr val="tx2"/>
                </a:solidFill>
              </a:rPr>
              <a:t>B. an Extended event session</a:t>
            </a:r>
          </a:p>
          <a:p>
            <a:pPr marL="0" indent="0">
              <a:buNone/>
            </a:pPr>
            <a:r>
              <a:rPr lang="en-US" sz="4000" dirty="0" smtClean="0">
                <a:solidFill>
                  <a:schemeClr val="tx2"/>
                </a:solidFill>
              </a:rPr>
              <a:t>C. a Performance Monitor data collector set</a:t>
            </a:r>
          </a:p>
          <a:p>
            <a:pPr marL="0" indent="0">
              <a:buNone/>
            </a:pPr>
            <a:r>
              <a:rPr lang="en-US" sz="4000" dirty="0" smtClean="0">
                <a:solidFill>
                  <a:schemeClr val="tx2"/>
                </a:solidFill>
              </a:rPr>
              <a:t>D. a SQL Server Data Collection Set</a:t>
            </a:r>
          </a:p>
        </p:txBody>
      </p:sp>
    </p:spTree>
    <p:extLst>
      <p:ext uri="{BB962C8B-B14F-4D97-AF65-F5344CB8AC3E}">
        <p14:creationId xmlns:p14="http://schemas.microsoft.com/office/powerpoint/2010/main" val="3187681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You</a:t>
            </a:r>
            <a:endParaRPr lang="en-US" dirty="0"/>
          </a:p>
        </p:txBody>
      </p:sp>
      <p:sp>
        <p:nvSpPr>
          <p:cNvPr id="3" name="Text Placeholder 2"/>
          <p:cNvSpPr>
            <a:spLocks noGrp="1"/>
          </p:cNvSpPr>
          <p:nvPr>
            <p:ph type="body" sz="quarter" idx="11"/>
          </p:nvPr>
        </p:nvSpPr>
        <p:spPr>
          <a:xfrm>
            <a:off x="269170" y="1189177"/>
            <a:ext cx="11652805" cy="2597634"/>
          </a:xfrm>
          <a:prstGeom prst="rect">
            <a:avLst/>
          </a:prstGeom>
        </p:spPr>
        <p:txBody>
          <a:bodyPr/>
          <a:lstStyle/>
          <a:p>
            <a:r>
              <a:rPr lang="en-US" dirty="0" smtClean="0"/>
              <a:t>Increased confidence in your abilities at work</a:t>
            </a:r>
          </a:p>
          <a:p>
            <a:r>
              <a:rPr lang="en-US" dirty="0" smtClean="0"/>
              <a:t>Enhanced product knowledge</a:t>
            </a:r>
          </a:p>
          <a:p>
            <a:r>
              <a:rPr lang="en-US" dirty="0" smtClean="0"/>
              <a:t>Learn about certification to educate your coworkers and bosses</a:t>
            </a:r>
            <a:endParaRPr lang="en-US" dirty="0"/>
          </a:p>
        </p:txBody>
      </p:sp>
    </p:spTree>
    <p:extLst>
      <p:ext uri="{BB962C8B-B14F-4D97-AF65-F5344CB8AC3E}">
        <p14:creationId xmlns:p14="http://schemas.microsoft.com/office/powerpoint/2010/main" val="2375098241"/>
      </p:ext>
    </p:extLst>
  </p:cSld>
  <p:clrMapOvr>
    <a:masterClrMapping/>
  </p:clrMapOvr>
  <p:transition spd="slow">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Answer</a:t>
            </a:r>
            <a:endParaRPr lang="en-US" sz="5400" dirty="0"/>
          </a:p>
        </p:txBody>
      </p:sp>
      <p:sp>
        <p:nvSpPr>
          <p:cNvPr id="3" name="Text Placeholder 2"/>
          <p:cNvSpPr>
            <a:spLocks noGrp="1"/>
          </p:cNvSpPr>
          <p:nvPr>
            <p:ph type="body" sz="quarter" idx="11"/>
          </p:nvPr>
        </p:nvSpPr>
        <p:spPr>
          <a:xfrm>
            <a:off x="269169" y="1600200"/>
            <a:ext cx="11652805" cy="2018835"/>
          </a:xfrm>
        </p:spPr>
        <p:txBody>
          <a:bodyPr>
            <a:noAutofit/>
          </a:bodyPr>
          <a:lstStyle/>
          <a:p>
            <a:pPr marL="0" indent="0">
              <a:buNone/>
            </a:pPr>
            <a:r>
              <a:rPr lang="en-US" sz="4000" dirty="0" smtClean="0">
                <a:solidFill>
                  <a:schemeClr val="accent2"/>
                </a:solidFill>
              </a:rPr>
              <a:t>A. a SQL Profiler trace</a:t>
            </a:r>
          </a:p>
          <a:p>
            <a:pPr marL="0" indent="0">
              <a:buNone/>
            </a:pPr>
            <a:r>
              <a:rPr lang="en-US" sz="4000" dirty="0" smtClean="0">
                <a:solidFill>
                  <a:schemeClr val="accent2"/>
                </a:solidFill>
              </a:rPr>
              <a:t>B. an Extended event session</a:t>
            </a:r>
          </a:p>
          <a:p>
            <a:pPr marL="0" indent="0">
              <a:buNone/>
            </a:pPr>
            <a:r>
              <a:rPr lang="en-US" sz="4000" dirty="0" smtClean="0">
                <a:solidFill>
                  <a:schemeClr val="tx2"/>
                </a:solidFill>
              </a:rPr>
              <a:t>C. a Performance Monitor data collector set</a:t>
            </a:r>
          </a:p>
          <a:p>
            <a:pPr marL="0" indent="0">
              <a:buNone/>
            </a:pPr>
            <a:r>
              <a:rPr lang="en-US" sz="4000" dirty="0" smtClean="0">
                <a:solidFill>
                  <a:schemeClr val="tx2"/>
                </a:solidFill>
              </a:rPr>
              <a:t>D. a SQL Server Data Collection Set</a:t>
            </a:r>
          </a:p>
        </p:txBody>
      </p:sp>
    </p:spTree>
    <p:extLst>
      <p:ext uri="{BB962C8B-B14F-4D97-AF65-F5344CB8AC3E}">
        <p14:creationId xmlns:p14="http://schemas.microsoft.com/office/powerpoint/2010/main" val="3191144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Topics Outline</a:t>
            </a:r>
            <a:endParaRPr lang="en-US" sz="5400" dirty="0"/>
          </a:p>
        </p:txBody>
      </p:sp>
      <p:sp>
        <p:nvSpPr>
          <p:cNvPr id="3" name="Text Placeholder 2"/>
          <p:cNvSpPr>
            <a:spLocks noGrp="1"/>
          </p:cNvSpPr>
          <p:nvPr>
            <p:ph type="body" sz="quarter" idx="11"/>
          </p:nvPr>
        </p:nvSpPr>
        <p:spPr>
          <a:xfrm>
            <a:off x="273678" y="1447800"/>
            <a:ext cx="11652805" cy="4139595"/>
          </a:xfrm>
        </p:spPr>
        <p:txBody>
          <a:bodyPr/>
          <a:lstStyle/>
          <a:p>
            <a:pPr fontAlgn="t"/>
            <a:r>
              <a:rPr lang="en-US" sz="4000" dirty="0">
                <a:solidFill>
                  <a:schemeClr val="tx2"/>
                </a:solidFill>
              </a:rPr>
              <a:t>Install and Configure SQL Server 2012</a:t>
            </a:r>
          </a:p>
          <a:p>
            <a:pPr fontAlgn="t"/>
            <a:r>
              <a:rPr lang="en-US" sz="4000" dirty="0">
                <a:solidFill>
                  <a:schemeClr val="tx2"/>
                </a:solidFill>
              </a:rPr>
              <a:t>Maintain Instances and Databases</a:t>
            </a:r>
          </a:p>
          <a:p>
            <a:pPr fontAlgn="t"/>
            <a:r>
              <a:rPr lang="en-US" sz="4000" dirty="0">
                <a:solidFill>
                  <a:schemeClr val="tx2"/>
                </a:solidFill>
              </a:rPr>
              <a:t>Optimize and Troubleshoot SQL Server</a:t>
            </a:r>
          </a:p>
          <a:p>
            <a:pPr fontAlgn="t"/>
            <a:r>
              <a:rPr lang="en-US" sz="4000" dirty="0">
                <a:solidFill>
                  <a:schemeClr val="accent2"/>
                </a:solidFill>
              </a:rPr>
              <a:t>Manage Data</a:t>
            </a:r>
          </a:p>
          <a:p>
            <a:pPr fontAlgn="t"/>
            <a:r>
              <a:rPr lang="en-US" sz="4000" dirty="0">
                <a:solidFill>
                  <a:schemeClr val="tx2"/>
                </a:solidFill>
              </a:rPr>
              <a:t>Implement Security</a:t>
            </a:r>
          </a:p>
          <a:p>
            <a:pPr fontAlgn="t"/>
            <a:r>
              <a:rPr lang="en-US" sz="4000" dirty="0">
                <a:solidFill>
                  <a:schemeClr val="tx2"/>
                </a:solidFill>
              </a:rPr>
              <a:t>Implement High Availability</a:t>
            </a:r>
          </a:p>
        </p:txBody>
      </p:sp>
    </p:spTree>
    <p:extLst>
      <p:ext uri="{BB962C8B-B14F-4D97-AF65-F5344CB8AC3E}">
        <p14:creationId xmlns:p14="http://schemas.microsoft.com/office/powerpoint/2010/main" val="22495113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Configure and Maintain a Backup Strategy</a:t>
            </a:r>
            <a:endParaRPr lang="en-US" sz="5400" dirty="0"/>
          </a:p>
        </p:txBody>
      </p:sp>
      <p:sp>
        <p:nvSpPr>
          <p:cNvPr id="3" name="Text Placeholder 2"/>
          <p:cNvSpPr>
            <a:spLocks noGrp="1"/>
          </p:cNvSpPr>
          <p:nvPr>
            <p:ph type="body" sz="quarter" idx="11"/>
          </p:nvPr>
        </p:nvSpPr>
        <p:spPr>
          <a:xfrm>
            <a:off x="269169" y="2362200"/>
            <a:ext cx="11652805" cy="2108269"/>
          </a:xfrm>
        </p:spPr>
        <p:txBody>
          <a:bodyPr/>
          <a:lstStyle/>
          <a:p>
            <a:pPr fontAlgn="t"/>
            <a:r>
              <a:rPr lang="en-US" sz="4000" dirty="0">
                <a:solidFill>
                  <a:schemeClr val="tx2"/>
                </a:solidFill>
              </a:rPr>
              <a:t>Differential backups</a:t>
            </a:r>
          </a:p>
          <a:p>
            <a:pPr fontAlgn="t"/>
            <a:r>
              <a:rPr lang="en-US" sz="4000" dirty="0">
                <a:solidFill>
                  <a:schemeClr val="tx2"/>
                </a:solidFill>
              </a:rPr>
              <a:t>Point in time restore</a:t>
            </a:r>
          </a:p>
          <a:p>
            <a:pPr fontAlgn="t"/>
            <a:r>
              <a:rPr lang="en-US" sz="4000" dirty="0" smtClean="0">
                <a:solidFill>
                  <a:schemeClr val="tx2"/>
                </a:solidFill>
              </a:rPr>
              <a:t>Backup filegroups</a:t>
            </a:r>
          </a:p>
        </p:txBody>
      </p:sp>
    </p:spTree>
    <p:extLst>
      <p:ext uri="{BB962C8B-B14F-4D97-AF65-F5344CB8AC3E}">
        <p14:creationId xmlns:p14="http://schemas.microsoft.com/office/powerpoint/2010/main" val="2303716524"/>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Restore a Database</a:t>
            </a:r>
            <a:endParaRPr lang="en-US" sz="5400" dirty="0"/>
          </a:p>
        </p:txBody>
      </p:sp>
      <p:sp>
        <p:nvSpPr>
          <p:cNvPr id="3" name="Text Placeholder 2"/>
          <p:cNvSpPr>
            <a:spLocks noGrp="1"/>
          </p:cNvSpPr>
          <p:nvPr>
            <p:ph type="body" sz="quarter" idx="11"/>
          </p:nvPr>
        </p:nvSpPr>
        <p:spPr>
          <a:xfrm>
            <a:off x="267582" y="1828800"/>
            <a:ext cx="11652805" cy="2018835"/>
          </a:xfrm>
        </p:spPr>
        <p:txBody>
          <a:bodyPr>
            <a:normAutofit/>
          </a:bodyPr>
          <a:lstStyle/>
          <a:p>
            <a:r>
              <a:rPr lang="en-US" sz="4000" dirty="0" smtClean="0">
                <a:solidFill>
                  <a:schemeClr val="tx2"/>
                </a:solidFill>
              </a:rPr>
              <a:t>Restore a database secured with TDE</a:t>
            </a:r>
          </a:p>
          <a:p>
            <a:r>
              <a:rPr lang="en-US" sz="4000" dirty="0" smtClean="0">
                <a:solidFill>
                  <a:schemeClr val="tx2"/>
                </a:solidFill>
              </a:rPr>
              <a:t>Page level restore</a:t>
            </a:r>
          </a:p>
        </p:txBody>
      </p:sp>
    </p:spTree>
    <p:extLst>
      <p:ext uri="{BB962C8B-B14F-4D97-AF65-F5344CB8AC3E}">
        <p14:creationId xmlns:p14="http://schemas.microsoft.com/office/powerpoint/2010/main" val="330229352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Implement and Maintain Indexes</a:t>
            </a:r>
            <a:endParaRPr lang="en-US" sz="5400" dirty="0"/>
          </a:p>
        </p:txBody>
      </p:sp>
      <p:sp>
        <p:nvSpPr>
          <p:cNvPr id="3" name="Text Placeholder 2"/>
          <p:cNvSpPr>
            <a:spLocks noGrp="1"/>
          </p:cNvSpPr>
          <p:nvPr>
            <p:ph type="body" sz="quarter" idx="11"/>
          </p:nvPr>
        </p:nvSpPr>
        <p:spPr>
          <a:xfrm>
            <a:off x="269169" y="1828800"/>
            <a:ext cx="11652805" cy="3785652"/>
          </a:xfrm>
        </p:spPr>
        <p:txBody>
          <a:bodyPr/>
          <a:lstStyle/>
          <a:p>
            <a:r>
              <a:rPr lang="en-US" sz="4000" dirty="0" smtClean="0">
                <a:solidFill>
                  <a:schemeClr val="tx2"/>
                </a:solidFill>
              </a:rPr>
              <a:t>Identify fragmented indexes</a:t>
            </a:r>
          </a:p>
          <a:p>
            <a:pPr lvl="2"/>
            <a:r>
              <a:rPr lang="en-US" sz="2000" dirty="0">
                <a:solidFill>
                  <a:schemeClr val="tx1"/>
                </a:solidFill>
              </a:rPr>
              <a:t>s</a:t>
            </a:r>
            <a:r>
              <a:rPr lang="en-US" sz="2000" dirty="0" smtClean="0">
                <a:solidFill>
                  <a:schemeClr val="tx1"/>
                </a:solidFill>
              </a:rPr>
              <a:t>ys.dm_db_index_physical_stats</a:t>
            </a:r>
          </a:p>
          <a:p>
            <a:r>
              <a:rPr lang="en-US" sz="4000" dirty="0" smtClean="0">
                <a:solidFill>
                  <a:schemeClr val="tx2"/>
                </a:solidFill>
              </a:rPr>
              <a:t>Identify unused indexes</a:t>
            </a:r>
          </a:p>
          <a:p>
            <a:pPr lvl="2"/>
            <a:r>
              <a:rPr lang="en-US" sz="2000" dirty="0" smtClean="0">
                <a:solidFill>
                  <a:schemeClr val="tx1"/>
                </a:solidFill>
              </a:rPr>
              <a:t>sys.dm_db_index_usage_stats</a:t>
            </a:r>
          </a:p>
          <a:p>
            <a:r>
              <a:rPr lang="en-US" sz="4000" dirty="0">
                <a:solidFill>
                  <a:schemeClr val="tx2"/>
                </a:solidFill>
              </a:rPr>
              <a:t>Identify useful indexes</a:t>
            </a:r>
          </a:p>
          <a:p>
            <a:pPr lvl="2"/>
            <a:r>
              <a:rPr lang="en-US" sz="2000" dirty="0">
                <a:solidFill>
                  <a:schemeClr val="tx1"/>
                </a:solidFill>
              </a:rPr>
              <a:t>sys.dm_db_missing_index_details</a:t>
            </a:r>
          </a:p>
          <a:p>
            <a:pPr lvl="2"/>
            <a:r>
              <a:rPr lang="en-US" sz="2000" dirty="0" smtClean="0">
                <a:solidFill>
                  <a:schemeClr val="tx1"/>
                </a:solidFill>
              </a:rPr>
              <a:t>sys.dm_db_missing_index_columns</a:t>
            </a:r>
          </a:p>
          <a:p>
            <a:pPr lvl="1"/>
            <a:endParaRPr lang="en-US" sz="2000" dirty="0" smtClean="0"/>
          </a:p>
        </p:txBody>
      </p:sp>
    </p:spTree>
    <p:extLst>
      <p:ext uri="{BB962C8B-B14F-4D97-AF65-F5344CB8AC3E}">
        <p14:creationId xmlns:p14="http://schemas.microsoft.com/office/powerpoint/2010/main" val="374282401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Implement and Maintain Indexes</a:t>
            </a:r>
            <a:endParaRPr lang="en-US" sz="5400" dirty="0"/>
          </a:p>
        </p:txBody>
      </p:sp>
      <p:sp>
        <p:nvSpPr>
          <p:cNvPr id="3" name="Text Placeholder 2"/>
          <p:cNvSpPr>
            <a:spLocks noGrp="1"/>
          </p:cNvSpPr>
          <p:nvPr>
            <p:ph type="body" sz="quarter" idx="11"/>
          </p:nvPr>
        </p:nvSpPr>
        <p:spPr>
          <a:xfrm>
            <a:off x="269169" y="1981200"/>
            <a:ext cx="11652805" cy="2905411"/>
          </a:xfrm>
        </p:spPr>
        <p:txBody>
          <a:bodyPr/>
          <a:lstStyle/>
          <a:p>
            <a:r>
              <a:rPr lang="en-US" sz="4000" dirty="0" smtClean="0">
                <a:solidFill>
                  <a:schemeClr val="tx2"/>
                </a:solidFill>
              </a:rPr>
              <a:t>Index that cover queries</a:t>
            </a:r>
          </a:p>
          <a:p>
            <a:r>
              <a:rPr lang="en-US" sz="4000" dirty="0" smtClean="0">
                <a:solidFill>
                  <a:schemeClr val="tx2"/>
                </a:solidFill>
              </a:rPr>
              <a:t>Filtered indexes</a:t>
            </a:r>
          </a:p>
          <a:p>
            <a:r>
              <a:rPr lang="en-US" sz="4000" dirty="0" smtClean="0">
                <a:solidFill>
                  <a:schemeClr val="tx2"/>
                </a:solidFill>
              </a:rPr>
              <a:t>Column store indexes</a:t>
            </a:r>
          </a:p>
          <a:p>
            <a:pPr lvl="1"/>
            <a:r>
              <a:rPr lang="en-US" sz="2800" dirty="0">
                <a:hlinkClick r:id="rId2"/>
              </a:rPr>
              <a:t>http://</a:t>
            </a:r>
            <a:r>
              <a:rPr lang="en-US" sz="2800" dirty="0" smtClean="0">
                <a:hlinkClick r:id="rId2"/>
              </a:rPr>
              <a:t>msdn.microsoft.com/en-us/library/gg492088.aspx#Described</a:t>
            </a:r>
            <a:endParaRPr lang="en-US" sz="2800" dirty="0" smtClean="0"/>
          </a:p>
          <a:p>
            <a:pPr lvl="1"/>
            <a:endParaRPr lang="en-US" sz="2000" dirty="0" smtClean="0"/>
          </a:p>
        </p:txBody>
      </p:sp>
    </p:spTree>
    <p:extLst>
      <p:ext uri="{BB962C8B-B14F-4D97-AF65-F5344CB8AC3E}">
        <p14:creationId xmlns:p14="http://schemas.microsoft.com/office/powerpoint/2010/main" val="1099725173"/>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Import and Export Data</a:t>
            </a:r>
            <a:endParaRPr lang="en-US" sz="5400" dirty="0"/>
          </a:p>
        </p:txBody>
      </p:sp>
      <p:sp>
        <p:nvSpPr>
          <p:cNvPr id="3" name="Text Placeholder 2"/>
          <p:cNvSpPr>
            <a:spLocks noGrp="1"/>
          </p:cNvSpPr>
          <p:nvPr>
            <p:ph type="body" sz="quarter" idx="11"/>
          </p:nvPr>
        </p:nvSpPr>
        <p:spPr>
          <a:xfrm>
            <a:off x="269169" y="2133600"/>
            <a:ext cx="11652805" cy="2092881"/>
          </a:xfrm>
        </p:spPr>
        <p:txBody>
          <a:bodyPr/>
          <a:lstStyle/>
          <a:p>
            <a:r>
              <a:rPr lang="en-US" sz="4000" dirty="0" smtClean="0">
                <a:solidFill>
                  <a:schemeClr val="tx2"/>
                </a:solidFill>
              </a:rPr>
              <a:t>Transfer data</a:t>
            </a:r>
          </a:p>
          <a:p>
            <a:r>
              <a:rPr lang="en-US" sz="4000" dirty="0" smtClean="0">
                <a:solidFill>
                  <a:schemeClr val="tx2"/>
                </a:solidFill>
              </a:rPr>
              <a:t>Bulk copy</a:t>
            </a:r>
          </a:p>
          <a:p>
            <a:r>
              <a:rPr lang="en-US" sz="4000" dirty="0" smtClean="0">
                <a:solidFill>
                  <a:schemeClr val="tx2"/>
                </a:solidFill>
              </a:rPr>
              <a:t>Bulk insert</a:t>
            </a:r>
            <a:endParaRPr lang="en-US" sz="4000" dirty="0">
              <a:solidFill>
                <a:schemeClr val="tx2"/>
              </a:solidFill>
            </a:endParaRPr>
          </a:p>
        </p:txBody>
      </p:sp>
    </p:spTree>
    <p:extLst>
      <p:ext uri="{BB962C8B-B14F-4D97-AF65-F5344CB8AC3E}">
        <p14:creationId xmlns:p14="http://schemas.microsoft.com/office/powerpoint/2010/main" val="109394989"/>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Topics Outline</a:t>
            </a:r>
            <a:endParaRPr lang="en-US" sz="5400" dirty="0"/>
          </a:p>
        </p:txBody>
      </p:sp>
      <p:sp>
        <p:nvSpPr>
          <p:cNvPr id="3" name="Text Placeholder 2"/>
          <p:cNvSpPr>
            <a:spLocks noGrp="1"/>
          </p:cNvSpPr>
          <p:nvPr>
            <p:ph type="body" sz="quarter" idx="11"/>
          </p:nvPr>
        </p:nvSpPr>
        <p:spPr>
          <a:xfrm>
            <a:off x="269170" y="1752600"/>
            <a:ext cx="11652805" cy="4139595"/>
          </a:xfrm>
        </p:spPr>
        <p:txBody>
          <a:bodyPr/>
          <a:lstStyle/>
          <a:p>
            <a:pPr fontAlgn="t"/>
            <a:r>
              <a:rPr lang="en-US" sz="4000" dirty="0">
                <a:solidFill>
                  <a:schemeClr val="tx2"/>
                </a:solidFill>
              </a:rPr>
              <a:t>Install and Configure SQL Server 2012</a:t>
            </a:r>
          </a:p>
          <a:p>
            <a:pPr fontAlgn="t"/>
            <a:r>
              <a:rPr lang="en-US" sz="4000" dirty="0">
                <a:solidFill>
                  <a:schemeClr val="tx2"/>
                </a:solidFill>
              </a:rPr>
              <a:t>Maintain Instances and Databases</a:t>
            </a:r>
          </a:p>
          <a:p>
            <a:pPr fontAlgn="t"/>
            <a:r>
              <a:rPr lang="en-US" sz="4000" dirty="0">
                <a:solidFill>
                  <a:schemeClr val="tx2"/>
                </a:solidFill>
              </a:rPr>
              <a:t>Optimize and Troubleshoot SQL Server</a:t>
            </a:r>
          </a:p>
          <a:p>
            <a:pPr fontAlgn="t"/>
            <a:r>
              <a:rPr lang="en-US" sz="4000" dirty="0">
                <a:solidFill>
                  <a:schemeClr val="tx2"/>
                </a:solidFill>
              </a:rPr>
              <a:t>Manage Data</a:t>
            </a:r>
          </a:p>
          <a:p>
            <a:pPr fontAlgn="t"/>
            <a:r>
              <a:rPr lang="en-US" sz="4000" dirty="0">
                <a:solidFill>
                  <a:schemeClr val="accent2"/>
                </a:solidFill>
              </a:rPr>
              <a:t>Implement Security</a:t>
            </a:r>
          </a:p>
          <a:p>
            <a:pPr fontAlgn="t"/>
            <a:r>
              <a:rPr lang="en-US" sz="4000" dirty="0">
                <a:solidFill>
                  <a:schemeClr val="tx2"/>
                </a:solidFill>
              </a:rPr>
              <a:t>Implement High Availability</a:t>
            </a:r>
          </a:p>
        </p:txBody>
      </p:sp>
    </p:spTree>
    <p:extLst>
      <p:ext uri="{BB962C8B-B14F-4D97-AF65-F5344CB8AC3E}">
        <p14:creationId xmlns:p14="http://schemas.microsoft.com/office/powerpoint/2010/main" val="418982132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 Security</a:t>
            </a:r>
            <a:endParaRPr lang="en-US" dirty="0"/>
          </a:p>
        </p:txBody>
      </p:sp>
      <p:sp>
        <p:nvSpPr>
          <p:cNvPr id="3" name="Text Placeholder 2"/>
          <p:cNvSpPr>
            <a:spLocks noGrp="1"/>
          </p:cNvSpPr>
          <p:nvPr>
            <p:ph type="body" sz="quarter" idx="11"/>
          </p:nvPr>
        </p:nvSpPr>
        <p:spPr/>
        <p:txBody>
          <a:bodyPr/>
          <a:lstStyle/>
          <a:p>
            <a:r>
              <a:rPr lang="en-US" dirty="0" smtClean="0"/>
              <a:t>Manage Login and Server roles</a:t>
            </a:r>
          </a:p>
          <a:p>
            <a:pPr lvl="1"/>
            <a:r>
              <a:rPr lang="en-US" sz="2800" dirty="0" smtClean="0"/>
              <a:t>Server security</a:t>
            </a:r>
          </a:p>
          <a:p>
            <a:pPr lvl="1"/>
            <a:r>
              <a:rPr lang="en-US" sz="2800" dirty="0" smtClean="0"/>
              <a:t>Server roles</a:t>
            </a:r>
          </a:p>
          <a:p>
            <a:pPr lvl="1"/>
            <a:r>
              <a:rPr lang="en-US" sz="2800" dirty="0" smtClean="0"/>
              <a:t>Logins</a:t>
            </a:r>
          </a:p>
          <a:p>
            <a:r>
              <a:rPr lang="en-US" dirty="0" smtClean="0"/>
              <a:t>Manage Database Permissions</a:t>
            </a:r>
          </a:p>
          <a:p>
            <a:pPr lvl="1"/>
            <a:r>
              <a:rPr lang="en-US" sz="2400" dirty="0" smtClean="0"/>
              <a:t>Database level permissions</a:t>
            </a:r>
          </a:p>
          <a:p>
            <a:r>
              <a:rPr lang="en-US" dirty="0" smtClean="0"/>
              <a:t>Manage user and database roles</a:t>
            </a:r>
          </a:p>
          <a:p>
            <a:pPr lvl="1"/>
            <a:r>
              <a:rPr lang="en-US" sz="2400" dirty="0" smtClean="0"/>
              <a:t>Least privilege</a:t>
            </a:r>
            <a:endParaRPr lang="en-US" sz="2400" dirty="0"/>
          </a:p>
        </p:txBody>
      </p:sp>
    </p:spTree>
    <p:extLst>
      <p:ext uri="{BB962C8B-B14F-4D97-AF65-F5344CB8AC3E}">
        <p14:creationId xmlns:p14="http://schemas.microsoft.com/office/powerpoint/2010/main" val="428946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Question (Choose all that apply)</a:t>
            </a:r>
            <a:endParaRPr lang="en-US" sz="5400" dirty="0"/>
          </a:p>
        </p:txBody>
      </p:sp>
      <p:sp>
        <p:nvSpPr>
          <p:cNvPr id="3" name="Text Placeholder 2"/>
          <p:cNvSpPr>
            <a:spLocks noGrp="1"/>
          </p:cNvSpPr>
          <p:nvPr>
            <p:ph type="body" sz="quarter" idx="11"/>
          </p:nvPr>
        </p:nvSpPr>
        <p:spPr>
          <a:xfrm>
            <a:off x="269170" y="1189176"/>
            <a:ext cx="11652805" cy="5410712"/>
          </a:xfrm>
        </p:spPr>
        <p:txBody>
          <a:bodyPr/>
          <a:lstStyle/>
          <a:p>
            <a:pPr marL="0" indent="0">
              <a:buNone/>
            </a:pPr>
            <a:r>
              <a:rPr lang="en-US" sz="3600" dirty="0" smtClean="0">
                <a:solidFill>
                  <a:schemeClr val="tx2"/>
                </a:solidFill>
              </a:rPr>
              <a:t>Your network contains a server named Server1 that runs SQL Server 2012. Server1 contains a database named DB1. </a:t>
            </a:r>
          </a:p>
          <a:p>
            <a:pPr marL="0" indent="0">
              <a:buNone/>
            </a:pPr>
            <a:r>
              <a:rPr lang="en-US" sz="3600" dirty="0" smtClean="0">
                <a:solidFill>
                  <a:schemeClr val="tx2"/>
                </a:solidFill>
              </a:rPr>
              <a:t>DB1 contains several tables. Applications will execute CRUD operations by using stored procedures.</a:t>
            </a:r>
          </a:p>
          <a:p>
            <a:pPr marL="0" indent="0">
              <a:buNone/>
            </a:pPr>
            <a:r>
              <a:rPr lang="en-US" sz="3600" dirty="0" smtClean="0">
                <a:solidFill>
                  <a:schemeClr val="tx2"/>
                </a:solidFill>
              </a:rPr>
              <a:t>You need to ensure users are able to perform CRUD operations by using the applications available to them. Your solution must prevent users from accessing tables directly.</a:t>
            </a:r>
          </a:p>
          <a:p>
            <a:pPr marL="0" indent="0">
              <a:buNone/>
            </a:pPr>
            <a:r>
              <a:rPr lang="en-US" sz="3600" dirty="0" smtClean="0">
                <a:solidFill>
                  <a:schemeClr val="tx2"/>
                </a:solidFill>
              </a:rPr>
              <a:t>What should you do? Each answer presents part of the solution. Choose all that apply.</a:t>
            </a:r>
          </a:p>
          <a:p>
            <a:pPr marL="0" indent="0">
              <a:buNone/>
            </a:pPr>
            <a:endParaRPr lang="en-US" sz="2400" dirty="0" smtClean="0"/>
          </a:p>
        </p:txBody>
      </p:sp>
    </p:spTree>
    <p:extLst>
      <p:ext uri="{BB962C8B-B14F-4D97-AF65-F5344CB8AC3E}">
        <p14:creationId xmlns:p14="http://schemas.microsoft.com/office/powerpoint/2010/main" val="154196417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Your Career</a:t>
            </a:r>
            <a:endParaRPr lang="en-US" dirty="0"/>
          </a:p>
        </p:txBody>
      </p:sp>
      <p:sp>
        <p:nvSpPr>
          <p:cNvPr id="3" name="Text Placeholder 2"/>
          <p:cNvSpPr>
            <a:spLocks noGrp="1"/>
          </p:cNvSpPr>
          <p:nvPr>
            <p:ph type="body" sz="quarter" idx="11"/>
          </p:nvPr>
        </p:nvSpPr>
        <p:spPr>
          <a:xfrm>
            <a:off x="269170" y="1190077"/>
            <a:ext cx="11652805" cy="4042080"/>
          </a:xfrm>
          <a:prstGeom prst="rect">
            <a:avLst/>
          </a:prstGeom>
        </p:spPr>
        <p:txBody>
          <a:bodyPr/>
          <a:lstStyle/>
          <a:p>
            <a:r>
              <a:rPr lang="en-US" dirty="0" smtClean="0"/>
              <a:t>Makes a great commitment</a:t>
            </a:r>
          </a:p>
          <a:p>
            <a:r>
              <a:rPr lang="en-US" dirty="0" smtClean="0"/>
              <a:t>Shows drive and initiative</a:t>
            </a:r>
          </a:p>
          <a:p>
            <a:r>
              <a:rPr lang="en-US" dirty="0" smtClean="0"/>
              <a:t>Tangible way to demonstrate mastery of a product</a:t>
            </a:r>
          </a:p>
          <a:p>
            <a:r>
              <a:rPr lang="en-US" dirty="0" smtClean="0"/>
              <a:t>Sets you apart from your peers at review time</a:t>
            </a:r>
          </a:p>
          <a:p>
            <a:r>
              <a:rPr lang="en-US" dirty="0" smtClean="0"/>
              <a:t>Recognition inside and outside of Microsoft</a:t>
            </a:r>
          </a:p>
          <a:p>
            <a:r>
              <a:rPr lang="en-US" dirty="0" smtClean="0"/>
              <a:t>Completely achievable at TechEd</a:t>
            </a:r>
            <a:endParaRPr lang="en-US" dirty="0"/>
          </a:p>
        </p:txBody>
      </p:sp>
    </p:spTree>
    <p:extLst>
      <p:ext uri="{BB962C8B-B14F-4D97-AF65-F5344CB8AC3E}">
        <p14:creationId xmlns:p14="http://schemas.microsoft.com/office/powerpoint/2010/main" val="1828939639"/>
      </p:ext>
    </p:extLst>
  </p:cSld>
  <p:clrMapOvr>
    <a:masterClrMapping/>
  </p:clrMapOvr>
  <p:transition spd="slow">
    <p:pu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Question (Choose all that apply)</a:t>
            </a:r>
            <a:endParaRPr lang="en-US" sz="5400" dirty="0"/>
          </a:p>
        </p:txBody>
      </p:sp>
      <p:sp>
        <p:nvSpPr>
          <p:cNvPr id="3" name="Text Placeholder 2"/>
          <p:cNvSpPr>
            <a:spLocks noGrp="1"/>
          </p:cNvSpPr>
          <p:nvPr>
            <p:ph type="body" sz="quarter" idx="11"/>
          </p:nvPr>
        </p:nvSpPr>
        <p:spPr>
          <a:xfrm>
            <a:off x="273678" y="1752600"/>
            <a:ext cx="11652805" cy="3687624"/>
          </a:xfrm>
        </p:spPr>
        <p:txBody>
          <a:bodyPr>
            <a:normAutofit fontScale="92500" lnSpcReduction="20000"/>
          </a:bodyPr>
          <a:lstStyle/>
          <a:p>
            <a:pPr marL="0" indent="0">
              <a:buNone/>
            </a:pPr>
            <a:endParaRPr lang="en-US" sz="2400" dirty="0" smtClean="0"/>
          </a:p>
          <a:p>
            <a:pPr marL="0" indent="0">
              <a:buNone/>
            </a:pPr>
            <a:r>
              <a:rPr lang="en-US" sz="4300" dirty="0" smtClean="0"/>
              <a:t>A. Deny access to all tables to users</a:t>
            </a:r>
          </a:p>
          <a:p>
            <a:pPr marL="0" indent="0">
              <a:buNone/>
            </a:pPr>
            <a:r>
              <a:rPr lang="en-US" sz="4300" b="1" dirty="0" smtClean="0">
                <a:solidFill>
                  <a:srgbClr val="429A16"/>
                </a:solidFill>
              </a:rPr>
              <a:t>B. Revoke access to all tables from all users</a:t>
            </a:r>
          </a:p>
          <a:p>
            <a:pPr marL="0" indent="0">
              <a:buNone/>
            </a:pPr>
            <a:r>
              <a:rPr lang="en-US" sz="4300" dirty="0" smtClean="0"/>
              <a:t>C. Grant access to all tables to all users</a:t>
            </a:r>
          </a:p>
          <a:p>
            <a:pPr marL="0" indent="0">
              <a:buNone/>
            </a:pPr>
            <a:r>
              <a:rPr lang="en-US" sz="4300" dirty="0" smtClean="0"/>
              <a:t>D. Revoke create access to all stored procedures from all users</a:t>
            </a:r>
          </a:p>
          <a:p>
            <a:pPr marL="0" indent="0">
              <a:buNone/>
            </a:pPr>
            <a:r>
              <a:rPr lang="en-US" sz="4300" b="1" dirty="0" smtClean="0">
                <a:solidFill>
                  <a:srgbClr val="429A16"/>
                </a:solidFill>
              </a:rPr>
              <a:t>E. Grant access to all stored procedures to all users</a:t>
            </a:r>
          </a:p>
        </p:txBody>
      </p:sp>
    </p:spTree>
    <p:extLst>
      <p:ext uri="{BB962C8B-B14F-4D97-AF65-F5344CB8AC3E}">
        <p14:creationId xmlns:p14="http://schemas.microsoft.com/office/powerpoint/2010/main" val="2110929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Topics Outline</a:t>
            </a:r>
            <a:endParaRPr lang="en-US" sz="5400" dirty="0"/>
          </a:p>
        </p:txBody>
      </p:sp>
      <p:sp>
        <p:nvSpPr>
          <p:cNvPr id="3" name="Text Placeholder 2"/>
          <p:cNvSpPr>
            <a:spLocks noGrp="1"/>
          </p:cNvSpPr>
          <p:nvPr>
            <p:ph type="body" sz="quarter" idx="11"/>
          </p:nvPr>
        </p:nvSpPr>
        <p:spPr>
          <a:xfrm>
            <a:off x="269169" y="1600200"/>
            <a:ext cx="11652805" cy="4139595"/>
          </a:xfrm>
        </p:spPr>
        <p:txBody>
          <a:bodyPr/>
          <a:lstStyle/>
          <a:p>
            <a:pPr fontAlgn="t"/>
            <a:r>
              <a:rPr lang="en-US" sz="4000" dirty="0">
                <a:solidFill>
                  <a:schemeClr val="tx2"/>
                </a:solidFill>
              </a:rPr>
              <a:t>Install and Configure SQL Server 2012</a:t>
            </a:r>
          </a:p>
          <a:p>
            <a:pPr fontAlgn="t"/>
            <a:r>
              <a:rPr lang="en-US" sz="4000" dirty="0">
                <a:solidFill>
                  <a:schemeClr val="tx2"/>
                </a:solidFill>
              </a:rPr>
              <a:t>Maintain Instances and Databases</a:t>
            </a:r>
          </a:p>
          <a:p>
            <a:pPr fontAlgn="t"/>
            <a:r>
              <a:rPr lang="en-US" sz="4000" dirty="0">
                <a:solidFill>
                  <a:schemeClr val="tx2"/>
                </a:solidFill>
              </a:rPr>
              <a:t>Optimize and Troubleshoot SQL Server</a:t>
            </a:r>
          </a:p>
          <a:p>
            <a:pPr fontAlgn="t"/>
            <a:r>
              <a:rPr lang="en-US" sz="4000" dirty="0">
                <a:solidFill>
                  <a:schemeClr val="tx2"/>
                </a:solidFill>
              </a:rPr>
              <a:t>Manage Data</a:t>
            </a:r>
          </a:p>
          <a:p>
            <a:pPr fontAlgn="t"/>
            <a:r>
              <a:rPr lang="en-US" sz="4000" dirty="0">
                <a:solidFill>
                  <a:schemeClr val="tx2"/>
                </a:solidFill>
              </a:rPr>
              <a:t>Implement Security</a:t>
            </a:r>
          </a:p>
          <a:p>
            <a:pPr fontAlgn="t"/>
            <a:r>
              <a:rPr lang="en-US" sz="4000" dirty="0">
                <a:solidFill>
                  <a:schemeClr val="accent2"/>
                </a:solidFill>
              </a:rPr>
              <a:t>Implement High Availability</a:t>
            </a:r>
          </a:p>
        </p:txBody>
      </p:sp>
    </p:spTree>
    <p:extLst>
      <p:ext uri="{BB962C8B-B14F-4D97-AF65-F5344CB8AC3E}">
        <p14:creationId xmlns:p14="http://schemas.microsoft.com/office/powerpoint/2010/main" val="3238216700"/>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Implement High Availability</a:t>
            </a:r>
            <a:endParaRPr lang="en-US" sz="5400" dirty="0"/>
          </a:p>
        </p:txBody>
      </p:sp>
      <p:sp>
        <p:nvSpPr>
          <p:cNvPr id="3" name="Text Placeholder 2"/>
          <p:cNvSpPr>
            <a:spLocks noGrp="1"/>
          </p:cNvSpPr>
          <p:nvPr>
            <p:ph type="body" sz="quarter" idx="4294967295"/>
          </p:nvPr>
        </p:nvSpPr>
        <p:spPr>
          <a:xfrm>
            <a:off x="269170" y="1447800"/>
            <a:ext cx="11149013" cy="4560031"/>
          </a:xfrm>
        </p:spPr>
        <p:txBody>
          <a:bodyPr/>
          <a:lstStyle/>
          <a:p>
            <a:pPr marL="0" indent="0">
              <a:buNone/>
            </a:pPr>
            <a:r>
              <a:rPr lang="en-US" dirty="0" smtClean="0">
                <a:solidFill>
                  <a:schemeClr val="tx2"/>
                </a:solidFill>
              </a:rPr>
              <a:t>Implement AlwaysOn Availability Groups</a:t>
            </a:r>
          </a:p>
          <a:p>
            <a:pPr marL="336076" lvl="1" indent="0">
              <a:buNone/>
            </a:pPr>
            <a:r>
              <a:rPr lang="en-US" sz="2000" dirty="0" smtClean="0"/>
              <a:t>Requires Windows Server Failover Clustering</a:t>
            </a:r>
          </a:p>
          <a:p>
            <a:pPr marL="336076" lvl="1" indent="0">
              <a:buNone/>
            </a:pPr>
            <a:r>
              <a:rPr lang="en-US" sz="2000" dirty="0" smtClean="0"/>
              <a:t>One primary, up to four replicas</a:t>
            </a:r>
          </a:p>
          <a:p>
            <a:pPr marL="336076" lvl="1" indent="0">
              <a:buNone/>
            </a:pPr>
            <a:r>
              <a:rPr lang="en-US" sz="2000" dirty="0" smtClean="0"/>
              <a:t>Asynchronous and synchronous</a:t>
            </a:r>
          </a:p>
          <a:p>
            <a:pPr marL="336076" lvl="1" indent="0">
              <a:buNone/>
            </a:pPr>
            <a:r>
              <a:rPr lang="en-US" sz="2000" dirty="0" smtClean="0"/>
              <a:t>Automatic, planned manual and forced manual failover</a:t>
            </a:r>
          </a:p>
          <a:p>
            <a:pPr marL="336076" lvl="1" indent="0">
              <a:buNone/>
            </a:pPr>
            <a:r>
              <a:rPr lang="en-US" sz="2400" dirty="0">
                <a:hlinkClick r:id="rId2"/>
              </a:rPr>
              <a:t>http://</a:t>
            </a:r>
            <a:r>
              <a:rPr lang="en-US" sz="2400" dirty="0" smtClean="0">
                <a:hlinkClick r:id="rId2"/>
              </a:rPr>
              <a:t>msdn.microsoft.com/en-us/library/ff877884.aspx</a:t>
            </a:r>
            <a:endParaRPr lang="en-US" sz="2400" dirty="0"/>
          </a:p>
          <a:p>
            <a:pPr marL="0" indent="0">
              <a:buNone/>
            </a:pPr>
            <a:r>
              <a:rPr lang="en-US" sz="4000" dirty="0" smtClean="0">
                <a:solidFill>
                  <a:schemeClr val="tx2"/>
                </a:solidFill>
              </a:rPr>
              <a:t>Implement database mirroring</a:t>
            </a:r>
          </a:p>
          <a:p>
            <a:pPr marL="336076" lvl="1" indent="0">
              <a:buNone/>
            </a:pPr>
            <a:r>
              <a:rPr lang="en-US" sz="2000" dirty="0" smtClean="0"/>
              <a:t>High safety vs high performance</a:t>
            </a:r>
          </a:p>
          <a:p>
            <a:pPr marL="336076" lvl="1" indent="0">
              <a:buNone/>
            </a:pPr>
            <a:r>
              <a:rPr lang="en-US" sz="2000" dirty="0" smtClean="0"/>
              <a:t>Manual vs automatic failover</a:t>
            </a:r>
          </a:p>
          <a:p>
            <a:pPr marL="0" indent="0">
              <a:buNone/>
            </a:pPr>
            <a:r>
              <a:rPr lang="en-US" sz="4000" dirty="0" smtClean="0">
                <a:solidFill>
                  <a:schemeClr val="tx2"/>
                </a:solidFill>
              </a:rPr>
              <a:t>Implement replication</a:t>
            </a:r>
            <a:endParaRPr lang="en-US" sz="4000" dirty="0">
              <a:solidFill>
                <a:schemeClr val="tx2"/>
              </a:solidFill>
            </a:endParaRPr>
          </a:p>
        </p:txBody>
      </p:sp>
      <p:pic>
        <p:nvPicPr>
          <p:cNvPr id="14338"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273678" y="1189176"/>
            <a:ext cx="11171401" cy="555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847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Question</a:t>
            </a:r>
            <a:endParaRPr lang="en-US" sz="5400" dirty="0"/>
          </a:p>
        </p:txBody>
      </p:sp>
      <p:sp>
        <p:nvSpPr>
          <p:cNvPr id="3" name="Text Placeholder 2"/>
          <p:cNvSpPr>
            <a:spLocks noGrp="1"/>
          </p:cNvSpPr>
          <p:nvPr>
            <p:ph type="body" sz="quarter" idx="11"/>
          </p:nvPr>
        </p:nvSpPr>
        <p:spPr>
          <a:xfrm>
            <a:off x="269170" y="1189176"/>
            <a:ext cx="11652805" cy="5668824"/>
          </a:xfrm>
        </p:spPr>
        <p:txBody>
          <a:bodyPr>
            <a:normAutofit fontScale="85000" lnSpcReduction="20000"/>
          </a:bodyPr>
          <a:lstStyle/>
          <a:p>
            <a:pPr marL="0" indent="0">
              <a:buNone/>
            </a:pPr>
            <a:r>
              <a:rPr lang="en-US" sz="4000" dirty="0" smtClean="0">
                <a:solidFill>
                  <a:schemeClr val="tx2"/>
                </a:solidFill>
              </a:rPr>
              <a:t>Your network contains two servers named Server1and Server2. Server1 and Server2 run SQL Server 2012 and have access to SAN named SAN1. SAN1 stores all SQL data and log files used by Server1 and Server2. Server1 contains a database named DB1. DB1 is a heavily used database. </a:t>
            </a:r>
          </a:p>
          <a:p>
            <a:pPr marL="0" indent="0">
              <a:buNone/>
            </a:pPr>
            <a:r>
              <a:rPr lang="en-US" sz="4000" dirty="0" smtClean="0">
                <a:solidFill>
                  <a:schemeClr val="tx2"/>
                </a:solidFill>
              </a:rPr>
              <a:t>Users report that when running reports on DB1, regular CRUD operations run slower. They are also concerned that if the server crashes DB1 will become unavailable.</a:t>
            </a:r>
          </a:p>
          <a:p>
            <a:pPr marL="0" indent="0">
              <a:buNone/>
            </a:pPr>
            <a:r>
              <a:rPr lang="en-US" sz="4000" dirty="0" smtClean="0">
                <a:solidFill>
                  <a:schemeClr val="tx2"/>
                </a:solidFill>
              </a:rPr>
              <a:t>You need recommend a solution that can maintain DB1 availability automatically in case Server1 crashes. You solution must also provide a read-only copy of DB1 for reporting purposes.</a:t>
            </a:r>
          </a:p>
          <a:p>
            <a:pPr marL="0" indent="0">
              <a:buNone/>
            </a:pPr>
            <a:r>
              <a:rPr lang="en-US" sz="4000" dirty="0" smtClean="0">
                <a:solidFill>
                  <a:schemeClr val="tx2"/>
                </a:solidFill>
              </a:rPr>
              <a:t>What solution should you recommend?</a:t>
            </a:r>
          </a:p>
          <a:p>
            <a:pPr marL="0" indent="0">
              <a:buNone/>
            </a:pPr>
            <a:endParaRPr lang="en-US" sz="2400" dirty="0" smtClean="0"/>
          </a:p>
        </p:txBody>
      </p:sp>
    </p:spTree>
    <p:extLst>
      <p:ext uri="{BB962C8B-B14F-4D97-AF65-F5344CB8AC3E}">
        <p14:creationId xmlns:p14="http://schemas.microsoft.com/office/powerpoint/2010/main" val="2110929813"/>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Question</a:t>
            </a:r>
            <a:endParaRPr lang="en-US" sz="5400" dirty="0"/>
          </a:p>
        </p:txBody>
      </p:sp>
      <p:sp>
        <p:nvSpPr>
          <p:cNvPr id="3" name="Text Placeholder 2"/>
          <p:cNvSpPr>
            <a:spLocks noGrp="1"/>
          </p:cNvSpPr>
          <p:nvPr>
            <p:ph type="body" sz="quarter" idx="11"/>
          </p:nvPr>
        </p:nvSpPr>
        <p:spPr>
          <a:xfrm>
            <a:off x="269169" y="1600200"/>
            <a:ext cx="11652805" cy="2018835"/>
          </a:xfrm>
        </p:spPr>
        <p:txBody>
          <a:bodyPr>
            <a:noAutofit/>
          </a:bodyPr>
          <a:lstStyle/>
          <a:p>
            <a:r>
              <a:rPr lang="en-US" sz="4000" dirty="0"/>
              <a:t>What solution should you recommend?</a:t>
            </a:r>
          </a:p>
          <a:p>
            <a:pPr marL="0" indent="0">
              <a:buNone/>
            </a:pPr>
            <a:endParaRPr lang="en-US" sz="2400" dirty="0" smtClean="0"/>
          </a:p>
          <a:p>
            <a:pPr marL="0" indent="0">
              <a:buNone/>
            </a:pPr>
            <a:r>
              <a:rPr lang="en-US" sz="4000" dirty="0" smtClean="0">
                <a:solidFill>
                  <a:schemeClr val="tx2"/>
                </a:solidFill>
              </a:rPr>
              <a:t>A. Create a failover cluster</a:t>
            </a:r>
          </a:p>
          <a:p>
            <a:pPr marL="0" indent="0">
              <a:buNone/>
            </a:pPr>
            <a:r>
              <a:rPr lang="en-US" sz="4000" dirty="0" smtClean="0">
                <a:solidFill>
                  <a:schemeClr val="tx2"/>
                </a:solidFill>
              </a:rPr>
              <a:t>B. Create an AlwaysOn availability group</a:t>
            </a:r>
          </a:p>
          <a:p>
            <a:pPr marL="0" indent="0">
              <a:buNone/>
            </a:pPr>
            <a:r>
              <a:rPr lang="en-US" sz="4000" dirty="0" smtClean="0">
                <a:solidFill>
                  <a:schemeClr val="tx2"/>
                </a:solidFill>
              </a:rPr>
              <a:t>C. Create a transactional replication</a:t>
            </a:r>
          </a:p>
          <a:p>
            <a:pPr marL="0" indent="0">
              <a:buNone/>
            </a:pPr>
            <a:r>
              <a:rPr lang="en-US" sz="4000" dirty="0" smtClean="0">
                <a:solidFill>
                  <a:schemeClr val="tx2"/>
                </a:solidFill>
              </a:rPr>
              <a:t>D. Create a Log shipping solution</a:t>
            </a:r>
          </a:p>
        </p:txBody>
      </p:sp>
    </p:spTree>
    <p:extLst>
      <p:ext uri="{BB962C8B-B14F-4D97-AF65-F5344CB8AC3E}">
        <p14:creationId xmlns:p14="http://schemas.microsoft.com/office/powerpoint/2010/main" val="3079462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Answer</a:t>
            </a:r>
            <a:endParaRPr lang="en-US" sz="5400" dirty="0"/>
          </a:p>
        </p:txBody>
      </p:sp>
      <p:sp>
        <p:nvSpPr>
          <p:cNvPr id="3" name="Text Placeholder 2"/>
          <p:cNvSpPr>
            <a:spLocks noGrp="1"/>
          </p:cNvSpPr>
          <p:nvPr>
            <p:ph type="body" sz="quarter" idx="11"/>
          </p:nvPr>
        </p:nvSpPr>
        <p:spPr>
          <a:xfrm>
            <a:off x="269169" y="1600200"/>
            <a:ext cx="11652805" cy="2018835"/>
          </a:xfrm>
        </p:spPr>
        <p:txBody>
          <a:bodyPr>
            <a:noAutofit/>
          </a:bodyPr>
          <a:lstStyle/>
          <a:p>
            <a:r>
              <a:rPr lang="en-US" sz="4000" dirty="0"/>
              <a:t>What solution should you recommend?</a:t>
            </a:r>
          </a:p>
          <a:p>
            <a:pPr marL="0" indent="0">
              <a:buNone/>
            </a:pPr>
            <a:endParaRPr lang="en-US" sz="2400" dirty="0" smtClean="0"/>
          </a:p>
          <a:p>
            <a:pPr marL="0" indent="0">
              <a:buNone/>
            </a:pPr>
            <a:r>
              <a:rPr lang="en-US" sz="4000" dirty="0" smtClean="0">
                <a:solidFill>
                  <a:schemeClr val="tx2"/>
                </a:solidFill>
              </a:rPr>
              <a:t>A. Create a failover cluster</a:t>
            </a:r>
          </a:p>
          <a:p>
            <a:pPr marL="0" indent="0">
              <a:buNone/>
            </a:pPr>
            <a:r>
              <a:rPr lang="en-US" sz="4000" dirty="0" smtClean="0">
                <a:solidFill>
                  <a:schemeClr val="accent2"/>
                </a:solidFill>
              </a:rPr>
              <a:t>B. Create an AlwaysOn availability group</a:t>
            </a:r>
          </a:p>
          <a:p>
            <a:pPr marL="0" indent="0">
              <a:buNone/>
            </a:pPr>
            <a:r>
              <a:rPr lang="en-US" sz="4000" dirty="0" smtClean="0">
                <a:solidFill>
                  <a:schemeClr val="tx2"/>
                </a:solidFill>
              </a:rPr>
              <a:t>C. Create a transactional replication</a:t>
            </a:r>
          </a:p>
          <a:p>
            <a:pPr marL="0" indent="0">
              <a:buNone/>
            </a:pPr>
            <a:r>
              <a:rPr lang="en-US" sz="4000" dirty="0" smtClean="0">
                <a:solidFill>
                  <a:schemeClr val="tx2"/>
                </a:solidFill>
              </a:rPr>
              <a:t>D. Create a Log shipping solution</a:t>
            </a:r>
          </a:p>
        </p:txBody>
      </p:sp>
    </p:spTree>
    <p:extLst>
      <p:ext uri="{BB962C8B-B14F-4D97-AF65-F5344CB8AC3E}">
        <p14:creationId xmlns:p14="http://schemas.microsoft.com/office/powerpoint/2010/main" val="3196824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Preparation Options</a:t>
            </a:r>
            <a:r>
              <a:rPr lang="en-US" dirty="0"/>
              <a:t/>
            </a:r>
            <a:br>
              <a:rPr lang="en-US" dirty="0"/>
            </a:br>
            <a:endParaRPr lang="en-US" dirty="0"/>
          </a:p>
        </p:txBody>
      </p:sp>
      <p:sp>
        <p:nvSpPr>
          <p:cNvPr id="3" name="Text Placeholder 2"/>
          <p:cNvSpPr>
            <a:spLocks noGrp="1"/>
          </p:cNvSpPr>
          <p:nvPr>
            <p:ph type="body" sz="quarter" idx="11"/>
          </p:nvPr>
        </p:nvSpPr>
        <p:spPr>
          <a:xfrm>
            <a:off x="269170" y="1189176"/>
            <a:ext cx="11652805" cy="5053691"/>
          </a:xfrm>
        </p:spPr>
        <p:txBody>
          <a:bodyPr/>
          <a:lstStyle/>
          <a:p>
            <a:r>
              <a:rPr lang="en-US" sz="4000" dirty="0" smtClean="0">
                <a:solidFill>
                  <a:schemeClr val="tx2"/>
                </a:solidFill>
              </a:rPr>
              <a:t>Instructor-Led Training: </a:t>
            </a:r>
            <a:r>
              <a:rPr lang="en-US" sz="4000" dirty="0">
                <a:solidFill>
                  <a:schemeClr val="tx2"/>
                </a:solidFill>
              </a:rPr>
              <a:t>10775A – Administering Microsoft SQL Server 2012 Databases</a:t>
            </a:r>
          </a:p>
          <a:p>
            <a:r>
              <a:rPr lang="en-US" sz="4000" dirty="0" smtClean="0">
                <a:solidFill>
                  <a:schemeClr val="tx2"/>
                </a:solidFill>
              </a:rPr>
              <a:t>Exam Prep Video</a:t>
            </a:r>
          </a:p>
          <a:p>
            <a:pPr lvl="1"/>
            <a:r>
              <a:rPr lang="en-US" sz="4000" dirty="0">
                <a:solidFill>
                  <a:schemeClr val="tx2"/>
                </a:solidFill>
                <a:latin typeface="+mj-lt"/>
              </a:rPr>
              <a:t>Self-Paced Training - Available on the Microsoft Virtual Academy Web </a:t>
            </a:r>
            <a:r>
              <a:rPr lang="en-US" sz="4000" dirty="0" smtClean="0">
                <a:solidFill>
                  <a:schemeClr val="tx2"/>
                </a:solidFill>
                <a:latin typeface="+mj-lt"/>
              </a:rPr>
              <a:t>Site </a:t>
            </a:r>
            <a:r>
              <a:rPr lang="en-US" sz="3600" dirty="0" smtClean="0">
                <a:latin typeface="+mj-lt"/>
              </a:rPr>
              <a:t/>
            </a:r>
            <a:br>
              <a:rPr lang="en-US" sz="3600" dirty="0" smtClean="0">
                <a:latin typeface="+mj-lt"/>
              </a:rPr>
            </a:br>
            <a:r>
              <a:rPr lang="en-US" sz="3600" dirty="0">
                <a:latin typeface="+mj-lt"/>
              </a:rPr>
              <a:t>	</a:t>
            </a:r>
            <a:r>
              <a:rPr lang="en-US" sz="2400" dirty="0" smtClean="0">
                <a:hlinkClick r:id="rId2"/>
              </a:rPr>
              <a:t>Administering </a:t>
            </a:r>
            <a:r>
              <a:rPr lang="en-US" sz="2400" dirty="0">
                <a:hlinkClick r:id="rId2"/>
              </a:rPr>
              <a:t>Microsoft SQL Server 2012 Jump </a:t>
            </a:r>
            <a:r>
              <a:rPr lang="en-US" sz="2400" dirty="0" smtClean="0">
                <a:hlinkClick r:id="rId2"/>
              </a:rPr>
              <a:t>Start</a:t>
            </a:r>
            <a:endParaRPr lang="en-US" sz="2400" dirty="0" smtClean="0"/>
          </a:p>
          <a:p>
            <a:r>
              <a:rPr lang="en-US" sz="4000" dirty="0" smtClean="0">
                <a:solidFill>
                  <a:schemeClr val="tx2"/>
                </a:solidFill>
              </a:rPr>
              <a:t>Practice Tests</a:t>
            </a:r>
          </a:p>
          <a:p>
            <a:pPr lvl="2"/>
            <a:r>
              <a:rPr lang="en-US" sz="2000" dirty="0" err="1" smtClean="0">
                <a:solidFill>
                  <a:schemeClr val="tx1"/>
                </a:solidFill>
                <a:hlinkClick r:id="rId3"/>
              </a:rPr>
              <a:t>MeasureUp</a:t>
            </a:r>
            <a:endParaRPr lang="en-US" sz="2000" dirty="0" smtClean="0">
              <a:solidFill>
                <a:schemeClr val="tx1"/>
              </a:solidFill>
            </a:endParaRPr>
          </a:p>
          <a:p>
            <a:pPr lvl="2"/>
            <a:r>
              <a:rPr lang="en-US" sz="2000" dirty="0" err="1" smtClean="0">
                <a:solidFill>
                  <a:schemeClr val="tx2"/>
                </a:solidFill>
                <a:hlinkClick r:id="rId4"/>
              </a:rPr>
              <a:t>SelfTestSoftware</a:t>
            </a:r>
            <a:r>
              <a:rPr lang="en-US" sz="2000" dirty="0" smtClean="0">
                <a:solidFill>
                  <a:schemeClr val="tx2"/>
                </a:solidFill>
              </a:rPr>
              <a:t>/</a:t>
            </a:r>
            <a:r>
              <a:rPr lang="en-US" sz="2000" dirty="0" err="1" smtClean="0">
                <a:solidFill>
                  <a:schemeClr val="tx2"/>
                </a:solidFill>
              </a:rPr>
              <a:t>Transcender</a:t>
            </a:r>
            <a:endParaRPr lang="en-US" sz="2000" dirty="0">
              <a:solidFill>
                <a:schemeClr val="tx2"/>
              </a:solidFill>
            </a:endParaRPr>
          </a:p>
        </p:txBody>
      </p:sp>
    </p:spTree>
    <p:extLst>
      <p:ext uri="{BB962C8B-B14F-4D97-AF65-F5344CB8AC3E}">
        <p14:creationId xmlns:p14="http://schemas.microsoft.com/office/powerpoint/2010/main" val="1686479035"/>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Preparation Options</a:t>
            </a:r>
            <a:r>
              <a:rPr lang="en-US" dirty="0"/>
              <a:t/>
            </a:r>
            <a:br>
              <a:rPr lang="en-US" dirty="0"/>
            </a:br>
            <a:endParaRPr lang="en-US" dirty="0"/>
          </a:p>
        </p:txBody>
      </p:sp>
      <p:sp>
        <p:nvSpPr>
          <p:cNvPr id="3" name="Text Placeholder 2"/>
          <p:cNvSpPr>
            <a:spLocks noGrp="1"/>
          </p:cNvSpPr>
          <p:nvPr>
            <p:ph type="body" sz="quarter" idx="11"/>
          </p:nvPr>
        </p:nvSpPr>
        <p:spPr>
          <a:xfrm>
            <a:off x="269170" y="1189176"/>
            <a:ext cx="11652805" cy="2915926"/>
          </a:xfrm>
        </p:spPr>
        <p:txBody>
          <a:bodyPr/>
          <a:lstStyle/>
          <a:p>
            <a:pPr marL="336076" lvl="2" indent="-336076"/>
            <a:r>
              <a:rPr lang="en-US" sz="4000" dirty="0" smtClean="0">
                <a:solidFill>
                  <a:schemeClr val="tx2"/>
                </a:solidFill>
                <a:latin typeface="+mj-lt"/>
              </a:rPr>
              <a:t>Books</a:t>
            </a:r>
            <a:r>
              <a:rPr lang="en-US" dirty="0" smtClean="0"/>
              <a:t/>
            </a:r>
            <a:br>
              <a:rPr lang="en-US" dirty="0" smtClean="0"/>
            </a:br>
            <a:r>
              <a:rPr lang="en-US" sz="2800" dirty="0"/>
              <a:t>Training Kit (Exam 70-462): Administering Microsoft SQL Server 2012 </a:t>
            </a:r>
            <a:r>
              <a:rPr lang="en-US" sz="2800" dirty="0" smtClean="0"/>
              <a:t>Databases (I was technical reviewer / author on this)</a:t>
            </a:r>
            <a:endParaRPr lang="en-US" sz="2800" dirty="0"/>
          </a:p>
          <a:p>
            <a:r>
              <a:rPr lang="en-US" dirty="0" smtClean="0">
                <a:solidFill>
                  <a:schemeClr val="tx2"/>
                </a:solidFill>
              </a:rPr>
              <a:t>Study Groups</a:t>
            </a:r>
          </a:p>
          <a:p>
            <a:r>
              <a:rPr lang="en-US" sz="2400" dirty="0" smtClean="0">
                <a:hlinkClick r:id="rId2"/>
              </a:rPr>
              <a:t>Microsoft Learning’s Born to Learn site</a:t>
            </a:r>
            <a:endParaRPr lang="en-US" sz="2400" dirty="0" smtClean="0"/>
          </a:p>
          <a:p>
            <a:pPr marL="336076" lvl="1" indent="0">
              <a:buNone/>
            </a:pPr>
            <a:endParaRPr lang="en-US" dirty="0"/>
          </a:p>
        </p:txBody>
      </p:sp>
    </p:spTree>
    <p:extLst>
      <p:ext uri="{BB962C8B-B14F-4D97-AF65-F5344CB8AC3E}">
        <p14:creationId xmlns:p14="http://schemas.microsoft.com/office/powerpoint/2010/main" val="305143235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small" dirty="0" smtClean="0"/>
              <a:t>Schedule and Take the Exam</a:t>
            </a:r>
            <a:endParaRPr lang="en-US" dirty="0">
              <a:solidFill>
                <a:schemeClr val="accent1"/>
              </a:solidFill>
            </a:endParaRPr>
          </a:p>
        </p:txBody>
      </p:sp>
    </p:spTree>
    <p:extLst>
      <p:ext uri="{BB962C8B-B14F-4D97-AF65-F5344CB8AC3E}">
        <p14:creationId xmlns:p14="http://schemas.microsoft.com/office/powerpoint/2010/main" val="83511993"/>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398" dirty="0"/>
              <a:t>Exam Tips</a:t>
            </a:r>
          </a:p>
        </p:txBody>
      </p:sp>
      <p:graphicFrame>
        <p:nvGraphicFramePr>
          <p:cNvPr id="4" name="Content Placeholder 3"/>
          <p:cNvGraphicFramePr>
            <a:graphicFrameLocks noGrp="1"/>
          </p:cNvGraphicFramePr>
          <p:nvPr>
            <p:ph idx="4294967295"/>
            <p:extLst/>
          </p:nvPr>
        </p:nvGraphicFramePr>
        <p:xfrm>
          <a:off x="418991" y="1469266"/>
          <a:ext cx="10154815" cy="389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46251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Changes to Certifications and Exams</a:t>
            </a:r>
            <a:endParaRPr lang="en-US" dirty="0"/>
          </a:p>
        </p:txBody>
      </p:sp>
      <p:sp>
        <p:nvSpPr>
          <p:cNvPr id="5" name="Rectangle 4"/>
          <p:cNvSpPr>
            <a:spLocks noChangeAspect="1"/>
          </p:cNvSpPr>
          <p:nvPr/>
        </p:nvSpPr>
        <p:spPr bwMode="auto">
          <a:xfrm>
            <a:off x="10040897" y="3754864"/>
            <a:ext cx="2147927" cy="1876813"/>
          </a:xfrm>
          <a:prstGeom prst="rect">
            <a:avLst/>
          </a:prstGeom>
          <a:solidFill>
            <a:srgbClr val="52505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0" tIns="45660" rIns="45660" bIns="45660" numCol="1" spcCol="0" rtlCol="0" fromWordArt="0" anchor="b" anchorCtr="0" forceAA="0" compatLnSpc="1">
            <a:prstTxWarp prst="textNoShape">
              <a:avLst/>
            </a:prstTxWarp>
            <a:noAutofit/>
          </a:bodyPr>
          <a:lstStyle/>
          <a:p>
            <a:pPr algn="ctr"/>
            <a:r>
              <a:rPr lang="en-US" sz="2352" spc="-100" dirty="0">
                <a:solidFill>
                  <a:srgbClr val="FFFFFF"/>
                </a:solidFill>
                <a:ea typeface="Segoe UI" pitchFamily="34" charset="0"/>
                <a:cs typeface="Segoe UI" pitchFamily="34" charset="0"/>
              </a:rPr>
              <a:t>Deeper Skill Set</a:t>
            </a:r>
          </a:p>
        </p:txBody>
      </p:sp>
      <p:sp>
        <p:nvSpPr>
          <p:cNvPr id="6" name="Rectangle 5"/>
          <p:cNvSpPr>
            <a:spLocks noChangeAspect="1"/>
          </p:cNvSpPr>
          <p:nvPr/>
        </p:nvSpPr>
        <p:spPr bwMode="auto">
          <a:xfrm>
            <a:off x="10040897" y="1768508"/>
            <a:ext cx="2147928" cy="1876813"/>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0" tIns="45660" rIns="45660" bIns="45660" numCol="1" spcCol="0" rtlCol="0" fromWordArt="0" anchor="t" anchorCtr="0" forceAA="0" compatLnSpc="1">
            <a:prstTxWarp prst="textNoShape">
              <a:avLst/>
            </a:prstTxWarp>
            <a:noAutofit/>
          </a:bodyPr>
          <a:lstStyle/>
          <a:p>
            <a:pPr algn="ctr"/>
            <a:r>
              <a:rPr lang="en-US" sz="2352" dirty="0">
                <a:solidFill>
                  <a:schemeClr val="bg2">
                    <a:lumMod val="90000"/>
                    <a:lumOff val="10000"/>
                  </a:schemeClr>
                </a:solidFill>
              </a:rPr>
              <a:t>Certification Requirement</a:t>
            </a:r>
          </a:p>
        </p:txBody>
      </p:sp>
      <p:sp>
        <p:nvSpPr>
          <p:cNvPr id="7" name="Rectangle 6"/>
          <p:cNvSpPr>
            <a:spLocks noChangeAspect="1"/>
          </p:cNvSpPr>
          <p:nvPr/>
        </p:nvSpPr>
        <p:spPr bwMode="auto">
          <a:xfrm>
            <a:off x="4166413" y="1768508"/>
            <a:ext cx="2301412" cy="187681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0" tIns="45660" rIns="45660" bIns="45660" numCol="1" spcCol="0" rtlCol="0" fromWordArt="0" anchor="t" anchorCtr="0" forceAA="0" compatLnSpc="1">
            <a:prstTxWarp prst="textNoShape">
              <a:avLst/>
            </a:prstTxWarp>
            <a:noAutofit/>
          </a:bodyPr>
          <a:lstStyle/>
          <a:p>
            <a:r>
              <a:rPr lang="en-US" sz="2352" dirty="0">
                <a:solidFill>
                  <a:srgbClr val="00518E">
                    <a:lumMod val="50000"/>
                  </a:srgbClr>
                </a:solidFill>
              </a:rPr>
              <a:t>Broader Skill Set</a:t>
            </a:r>
          </a:p>
        </p:txBody>
      </p:sp>
      <p:sp>
        <p:nvSpPr>
          <p:cNvPr id="8" name="Rectangle 7"/>
          <p:cNvSpPr>
            <a:spLocks noChangeAspect="1"/>
          </p:cNvSpPr>
          <p:nvPr/>
        </p:nvSpPr>
        <p:spPr bwMode="auto">
          <a:xfrm>
            <a:off x="4166413" y="3745715"/>
            <a:ext cx="2301412" cy="1876813"/>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0" tIns="45660" rIns="45660" bIns="45660" numCol="1" spcCol="0" rtlCol="0" fromWordArt="0" anchor="b" anchorCtr="0" forceAA="0" compatLnSpc="1">
            <a:prstTxWarp prst="textNoShape">
              <a:avLst/>
            </a:prstTxWarp>
            <a:noAutofit/>
          </a:bodyPr>
          <a:lstStyle/>
          <a:p>
            <a:endParaRPr lang="en-US" sz="2352" dirty="0">
              <a:solidFill>
                <a:srgbClr val="FFFFFF"/>
              </a:solidFill>
            </a:endParaRPr>
          </a:p>
          <a:p>
            <a:pPr algn="ctr"/>
            <a:r>
              <a:rPr lang="en-US" sz="2352" spc="-100" dirty="0">
                <a:solidFill>
                  <a:srgbClr val="FFFFFF"/>
                </a:solidFill>
                <a:ea typeface="Segoe UI" pitchFamily="34" charset="0"/>
                <a:cs typeface="Segoe UI" pitchFamily="34" charset="0"/>
              </a:rPr>
              <a:t>Recertification</a:t>
            </a:r>
          </a:p>
        </p:txBody>
      </p:sp>
      <p:sp>
        <p:nvSpPr>
          <p:cNvPr id="9" name="Rectangle 8"/>
          <p:cNvSpPr>
            <a:spLocks noChangeAspect="1"/>
          </p:cNvSpPr>
          <p:nvPr/>
        </p:nvSpPr>
        <p:spPr bwMode="auto">
          <a:xfrm>
            <a:off x="291919" y="1771183"/>
            <a:ext cx="3752360" cy="3860482"/>
          </a:xfrm>
          <a:prstGeom prst="rect">
            <a:avLst/>
          </a:prstGeom>
          <a:solidFill>
            <a:srgbClr val="0033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0" tIns="45660" rIns="45660" bIns="45660" numCol="1" spcCol="0" rtlCol="0" fromWordArt="0" anchor="t" anchorCtr="0" forceAA="0" compatLnSpc="1">
            <a:prstTxWarp prst="textNoShape">
              <a:avLst/>
            </a:prstTxWarp>
            <a:noAutofit/>
          </a:bodyPr>
          <a:lstStyle/>
          <a:p>
            <a:endParaRPr lang="en-US" sz="2352" dirty="0">
              <a:solidFill>
                <a:srgbClr val="FFFFFF"/>
              </a:solidFill>
            </a:endParaRPr>
          </a:p>
          <a:p>
            <a:pPr algn="ctr"/>
            <a:r>
              <a:rPr lang="en-US" sz="3234" spc="-100" dirty="0">
                <a:solidFill>
                  <a:srgbClr val="FFFFFF"/>
                </a:solidFill>
                <a:ea typeface="Segoe UI" pitchFamily="34" charset="0"/>
                <a:cs typeface="Segoe UI" pitchFamily="34" charset="0"/>
              </a:rPr>
              <a:t>Relevance</a:t>
            </a:r>
          </a:p>
        </p:txBody>
      </p:sp>
      <p:sp>
        <p:nvSpPr>
          <p:cNvPr id="10" name="Rectangle 9"/>
          <p:cNvSpPr>
            <a:spLocks noChangeAspect="1"/>
          </p:cNvSpPr>
          <p:nvPr/>
        </p:nvSpPr>
        <p:spPr bwMode="auto">
          <a:xfrm>
            <a:off x="6604743" y="1771655"/>
            <a:ext cx="3330278" cy="3860482"/>
          </a:xfrm>
          <a:prstGeom prst="rect">
            <a:avLst/>
          </a:prstGeom>
          <a:solidFill>
            <a:srgbClr val="00337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0" tIns="45660" rIns="45660" bIns="45660" numCol="1" spcCol="0" rtlCol="0" fromWordArt="0" anchor="t" anchorCtr="0" forceAA="0" compatLnSpc="1">
            <a:prstTxWarp prst="textNoShape">
              <a:avLst/>
            </a:prstTxWarp>
            <a:noAutofit/>
          </a:bodyPr>
          <a:lstStyle/>
          <a:p>
            <a:endParaRPr lang="en-US" sz="2352" dirty="0">
              <a:solidFill>
                <a:srgbClr val="FFFFFF"/>
              </a:solidFill>
            </a:endParaRPr>
          </a:p>
          <a:p>
            <a:pPr algn="ctr"/>
            <a:r>
              <a:rPr lang="en-US" sz="3234" spc="-100" dirty="0">
                <a:solidFill>
                  <a:srgbClr val="FFFFFF"/>
                </a:solidFill>
                <a:ea typeface="Segoe UI" pitchFamily="34" charset="0"/>
                <a:cs typeface="Segoe UI" pitchFamily="34" charset="0"/>
              </a:rPr>
              <a:t>Rigor</a:t>
            </a:r>
          </a:p>
        </p:txBody>
      </p:sp>
      <p:sp>
        <p:nvSpPr>
          <p:cNvPr id="11" name="Freeform 35"/>
          <p:cNvSpPr>
            <a:spLocks noChangeAspect="1"/>
          </p:cNvSpPr>
          <p:nvPr/>
        </p:nvSpPr>
        <p:spPr bwMode="black">
          <a:xfrm>
            <a:off x="7642496" y="3088181"/>
            <a:ext cx="1289856" cy="1326606"/>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FFFFFF"/>
          </a:solidFill>
          <a:ln>
            <a:noFill/>
          </a:ln>
        </p:spPr>
        <p:txBody>
          <a:bodyPr vert="horz" wrap="square" lIns="109582" tIns="54793" rIns="109582" bIns="54793" numCol="1" anchor="t" anchorCtr="0" compatLnSpc="1">
            <a:prstTxWarp prst="textNoShape">
              <a:avLst/>
            </a:prstTxWarp>
          </a:bodyPr>
          <a:lstStyle/>
          <a:p>
            <a:endParaRPr lang="en-US" sz="2156" dirty="0">
              <a:solidFill>
                <a:srgbClr val="FFFFFF"/>
              </a:solidFill>
            </a:endParaRPr>
          </a:p>
        </p:txBody>
      </p:sp>
      <p:pic>
        <p:nvPicPr>
          <p:cNvPr id="12" name="Picture 2" descr="Description: C:\Users\chrisw\Desktop\Cloud Services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812" y="2866292"/>
            <a:ext cx="2320415" cy="158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38"/>
          <p:cNvSpPr>
            <a:spLocks noEditPoints="1"/>
          </p:cNvSpPr>
          <p:nvPr/>
        </p:nvSpPr>
        <p:spPr bwMode="black">
          <a:xfrm>
            <a:off x="4974173" y="4227358"/>
            <a:ext cx="658076" cy="726543"/>
          </a:xfrm>
          <a:custGeom>
            <a:avLst/>
            <a:gdLst>
              <a:gd name="T0" fmla="*/ 64 w 64"/>
              <a:gd name="T1" fmla="*/ 9 h 80"/>
              <a:gd name="T2" fmla="*/ 64 w 64"/>
              <a:gd name="T3" fmla="*/ 32 h 80"/>
              <a:gd name="T4" fmla="*/ 40 w 64"/>
              <a:gd name="T5" fmla="*/ 33 h 80"/>
              <a:gd name="T6" fmla="*/ 32 w 64"/>
              <a:gd name="T7" fmla="*/ 25 h 80"/>
              <a:gd name="T8" fmla="*/ 47 w 64"/>
              <a:gd name="T9" fmla="*/ 24 h 80"/>
              <a:gd name="T10" fmla="*/ 37 w 64"/>
              <a:gd name="T11" fmla="*/ 18 h 80"/>
              <a:gd name="T12" fmla="*/ 12 w 64"/>
              <a:gd name="T13" fmla="*/ 35 h 80"/>
              <a:gd name="T14" fmla="*/ 0 w 64"/>
              <a:gd name="T15" fmla="*/ 35 h 80"/>
              <a:gd name="T16" fmla="*/ 39 w 64"/>
              <a:gd name="T17" fmla="*/ 7 h 80"/>
              <a:gd name="T18" fmla="*/ 55 w 64"/>
              <a:gd name="T19" fmla="*/ 15 h 80"/>
              <a:gd name="T20" fmla="*/ 56 w 64"/>
              <a:gd name="T21" fmla="*/ 0 h 80"/>
              <a:gd name="T22" fmla="*/ 64 w 64"/>
              <a:gd name="T23" fmla="*/ 9 h 80"/>
              <a:gd name="T24" fmla="*/ 26 w 64"/>
              <a:gd name="T25" fmla="*/ 62 h 80"/>
              <a:gd name="T26" fmla="*/ 15 w 64"/>
              <a:gd name="T27" fmla="*/ 56 h 80"/>
              <a:gd name="T28" fmla="*/ 32 w 64"/>
              <a:gd name="T29" fmla="*/ 56 h 80"/>
              <a:gd name="T30" fmla="*/ 24 w 64"/>
              <a:gd name="T31" fmla="*/ 47 h 80"/>
              <a:gd name="T32" fmla="*/ 0 w 64"/>
              <a:gd name="T33" fmla="*/ 48 h 80"/>
              <a:gd name="T34" fmla="*/ 0 w 64"/>
              <a:gd name="T35" fmla="*/ 72 h 80"/>
              <a:gd name="T36" fmla="*/ 8 w 64"/>
              <a:gd name="T37" fmla="*/ 80 h 80"/>
              <a:gd name="T38" fmla="*/ 9 w 64"/>
              <a:gd name="T39" fmla="*/ 66 h 80"/>
              <a:gd name="T40" fmla="*/ 24 w 64"/>
              <a:gd name="T41" fmla="*/ 73 h 80"/>
              <a:gd name="T42" fmla="*/ 64 w 64"/>
              <a:gd name="T43" fmla="*/ 45 h 80"/>
              <a:gd name="T44" fmla="*/ 51 w 64"/>
              <a:gd name="T45" fmla="*/ 45 h 80"/>
              <a:gd name="T46" fmla="*/ 26 w 64"/>
              <a:gd name="T47" fmla="*/ 6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0">
                <a:moveTo>
                  <a:pt x="64" y="9"/>
                </a:moveTo>
                <a:cubicBezTo>
                  <a:pt x="64" y="32"/>
                  <a:pt x="64" y="32"/>
                  <a:pt x="64" y="32"/>
                </a:cubicBezTo>
                <a:cubicBezTo>
                  <a:pt x="40" y="33"/>
                  <a:pt x="40" y="33"/>
                  <a:pt x="40" y="33"/>
                </a:cubicBezTo>
                <a:cubicBezTo>
                  <a:pt x="32" y="25"/>
                  <a:pt x="32" y="25"/>
                  <a:pt x="32" y="25"/>
                </a:cubicBezTo>
                <a:cubicBezTo>
                  <a:pt x="47" y="24"/>
                  <a:pt x="47" y="24"/>
                  <a:pt x="47" y="24"/>
                </a:cubicBezTo>
                <a:cubicBezTo>
                  <a:pt x="45" y="21"/>
                  <a:pt x="41" y="19"/>
                  <a:pt x="37" y="18"/>
                </a:cubicBezTo>
                <a:cubicBezTo>
                  <a:pt x="26" y="16"/>
                  <a:pt x="14" y="24"/>
                  <a:pt x="12" y="35"/>
                </a:cubicBezTo>
                <a:cubicBezTo>
                  <a:pt x="0" y="35"/>
                  <a:pt x="0" y="35"/>
                  <a:pt x="0" y="35"/>
                </a:cubicBezTo>
                <a:cubicBezTo>
                  <a:pt x="4" y="14"/>
                  <a:pt x="22" y="4"/>
                  <a:pt x="39" y="7"/>
                </a:cubicBezTo>
                <a:cubicBezTo>
                  <a:pt x="45" y="8"/>
                  <a:pt x="51" y="11"/>
                  <a:pt x="55" y="15"/>
                </a:cubicBezTo>
                <a:cubicBezTo>
                  <a:pt x="56" y="0"/>
                  <a:pt x="56" y="0"/>
                  <a:pt x="56" y="0"/>
                </a:cubicBezTo>
                <a:lnTo>
                  <a:pt x="64" y="9"/>
                </a:lnTo>
                <a:close/>
                <a:moveTo>
                  <a:pt x="26" y="62"/>
                </a:moveTo>
                <a:cubicBezTo>
                  <a:pt x="22" y="61"/>
                  <a:pt x="18" y="59"/>
                  <a:pt x="15" y="56"/>
                </a:cubicBezTo>
                <a:cubicBezTo>
                  <a:pt x="32" y="56"/>
                  <a:pt x="32" y="56"/>
                  <a:pt x="32" y="56"/>
                </a:cubicBezTo>
                <a:cubicBezTo>
                  <a:pt x="24" y="47"/>
                  <a:pt x="24" y="47"/>
                  <a:pt x="24" y="47"/>
                </a:cubicBezTo>
                <a:cubicBezTo>
                  <a:pt x="0" y="48"/>
                  <a:pt x="0" y="48"/>
                  <a:pt x="0" y="48"/>
                </a:cubicBezTo>
                <a:cubicBezTo>
                  <a:pt x="0" y="72"/>
                  <a:pt x="0" y="72"/>
                  <a:pt x="0" y="72"/>
                </a:cubicBezTo>
                <a:cubicBezTo>
                  <a:pt x="8" y="80"/>
                  <a:pt x="8" y="80"/>
                  <a:pt x="8" y="80"/>
                </a:cubicBezTo>
                <a:cubicBezTo>
                  <a:pt x="9" y="66"/>
                  <a:pt x="9" y="66"/>
                  <a:pt x="9" y="66"/>
                </a:cubicBezTo>
                <a:cubicBezTo>
                  <a:pt x="13" y="70"/>
                  <a:pt x="18" y="72"/>
                  <a:pt x="24" y="73"/>
                </a:cubicBezTo>
                <a:cubicBezTo>
                  <a:pt x="42" y="77"/>
                  <a:pt x="60" y="66"/>
                  <a:pt x="64" y="45"/>
                </a:cubicBezTo>
                <a:cubicBezTo>
                  <a:pt x="51" y="45"/>
                  <a:pt x="51" y="45"/>
                  <a:pt x="51" y="45"/>
                </a:cubicBezTo>
                <a:cubicBezTo>
                  <a:pt x="49" y="57"/>
                  <a:pt x="38" y="64"/>
                  <a:pt x="26" y="62"/>
                </a:cubicBezTo>
                <a:close/>
              </a:path>
            </a:pathLst>
          </a:custGeom>
          <a:solidFill>
            <a:srgbClr val="FFFFFF"/>
          </a:solidFill>
          <a:ln>
            <a:noFill/>
          </a:ln>
          <a:extLst/>
        </p:spPr>
        <p:txBody>
          <a:bodyPr vert="horz" wrap="square" lIns="121750" tIns="60871" rIns="121750" bIns="60871" numCol="1" anchor="t" anchorCtr="0" compatLnSpc="1">
            <a:prstTxWarp prst="textNoShape">
              <a:avLst/>
            </a:prstTxWarp>
          </a:bodyPr>
          <a:lstStyle/>
          <a:p>
            <a:endParaRPr lang="en-US" sz="2352">
              <a:solidFill>
                <a:srgbClr val="FFFFFF"/>
              </a:solidFill>
            </a:endParaRPr>
          </a:p>
        </p:txBody>
      </p:sp>
      <p:sp>
        <p:nvSpPr>
          <p:cNvPr id="14" name="Left-Right Arrow 13"/>
          <p:cNvSpPr/>
          <p:nvPr/>
        </p:nvSpPr>
        <p:spPr bwMode="auto">
          <a:xfrm>
            <a:off x="4488889" y="2538182"/>
            <a:ext cx="1605523" cy="549997"/>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750" tIns="60871" rIns="60871" bIns="121750" numCol="1" spcCol="0" rtlCol="0" fromWordArt="0" anchor="b" anchorCtr="0" forceAA="0" compatLnSpc="1">
            <a:prstTxWarp prst="textNoShape">
              <a:avLst/>
            </a:prstTxWarp>
            <a:noAutofit/>
          </a:bodyPr>
          <a:lstStyle/>
          <a:p>
            <a:pPr algn="ctr" defTabSz="1217099" fontAlgn="base">
              <a:spcBef>
                <a:spcPct val="0"/>
              </a:spcBef>
              <a:spcAft>
                <a:spcPct val="0"/>
              </a:spcAft>
            </a:pPr>
            <a:endParaRPr lang="en-US" sz="2352" spc="-67" dirty="0" err="1">
              <a:solidFill>
                <a:srgbClr val="FFFFFF"/>
              </a:solidFill>
              <a:ea typeface="Segoe UI" pitchFamily="34" charset="0"/>
              <a:cs typeface="Segoe UI" pitchFamily="34" charset="0"/>
            </a:endParaRPr>
          </a:p>
        </p:txBody>
      </p:sp>
      <p:sp>
        <p:nvSpPr>
          <p:cNvPr id="15" name="Down Arrow 14"/>
          <p:cNvSpPr/>
          <p:nvPr/>
        </p:nvSpPr>
        <p:spPr bwMode="auto">
          <a:xfrm rot="10800000">
            <a:off x="10852078" y="2666551"/>
            <a:ext cx="619482" cy="830725"/>
          </a:xfrm>
          <a:prstGeom prst="downArrow">
            <a:avLst/>
          </a:prstGeom>
          <a:solidFill>
            <a:schemeClr val="tx1"/>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21750" tIns="60871" rIns="60871" bIns="121750" numCol="1" spcCol="0" rtlCol="0" fromWordArt="0" anchor="ctr" anchorCtr="0" forceAA="0" compatLnSpc="1">
            <a:prstTxWarp prst="textNoShape">
              <a:avLst/>
            </a:prstTxWarp>
            <a:noAutofit/>
          </a:bodyPr>
          <a:lstStyle/>
          <a:p>
            <a:pPr algn="ctr" defTabSz="1217099" fontAlgn="base">
              <a:spcBef>
                <a:spcPct val="0"/>
              </a:spcBef>
              <a:spcAft>
                <a:spcPct val="0"/>
              </a:spcAft>
            </a:pPr>
            <a:endParaRPr lang="en-US" sz="3234" spc="-67" dirty="0">
              <a:solidFill>
                <a:srgbClr val="FFFFFF"/>
              </a:solidFill>
              <a:ea typeface="Segoe UI" pitchFamily="34" charset="0"/>
              <a:cs typeface="Segoe UI" pitchFamily="34" charset="0"/>
            </a:endParaRPr>
          </a:p>
        </p:txBody>
      </p:sp>
      <p:sp>
        <p:nvSpPr>
          <p:cNvPr id="16" name="Freeform 15"/>
          <p:cNvSpPr>
            <a:spLocks noChangeAspect="1" noEditPoints="1"/>
          </p:cNvSpPr>
          <p:nvPr/>
        </p:nvSpPr>
        <p:spPr bwMode="black">
          <a:xfrm>
            <a:off x="10575369" y="3951485"/>
            <a:ext cx="1202776" cy="908835"/>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109582" tIns="54793" rIns="109582" bIns="54793" numCol="1" anchor="t" anchorCtr="0" compatLnSpc="1">
            <a:prstTxWarp prst="textNoShape">
              <a:avLst/>
            </a:prstTxWarp>
          </a:bodyPr>
          <a:lstStyle/>
          <a:p>
            <a:endParaRPr lang="en-US" sz="2156">
              <a:solidFill>
                <a:srgbClr val="FFFFFF"/>
              </a:solidFill>
            </a:endParaRPr>
          </a:p>
        </p:txBody>
      </p:sp>
    </p:spTree>
    <p:extLst>
      <p:ext uri="{BB962C8B-B14F-4D97-AF65-F5344CB8AC3E}">
        <p14:creationId xmlns:p14="http://schemas.microsoft.com/office/powerpoint/2010/main" val="445135767"/>
      </p:ext>
    </p:extLst>
  </p:cSld>
  <p:clrMapOvr>
    <a:masterClrMapping/>
  </p:clrMapOvr>
  <p:transition spd="slow">
    <p:pu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878211" y="1191668"/>
            <a:ext cx="5377152" cy="2694082"/>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857" tIns="44807" rIns="89616" bIns="44807" numCol="1" rtlCol="0" anchor="ctr" anchorCtr="0" compatLnSpc="1">
              <a:prstTxWarp prst="textNoShape">
                <a:avLst/>
              </a:prstTxWarp>
            </a:bodyPr>
            <a:lstStyle/>
            <a:p>
              <a:pPr defTabSz="895822"/>
              <a:r>
                <a:rPr lang="en-US" sz="392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38" tIns="44807" rIns="89616" bIns="44807" numCol="1" rtlCol="0" anchor="ctr" anchorCtr="0" compatLnSpc="1">
              <a:prstTxWarp prst="textNoShape">
                <a:avLst/>
              </a:prstTxWarp>
            </a:bodyPr>
            <a:lstStyle/>
            <a:p>
              <a:pPr defTabSz="895822"/>
              <a:endParaRPr lang="en-US" sz="2156"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79238">
              <a:spAutoFit/>
            </a:bodyPr>
            <a:lstStyle/>
            <a:p>
              <a:pPr marL="0" lvl="1" defTabSz="914093">
                <a:tabLst>
                  <a:tab pos="1792235" algn="l"/>
                </a:tabLst>
              </a:pPr>
              <a:r>
                <a:rPr lang="en-US" sz="1568"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79238">
              <a:spAutoFit/>
            </a:bodyPr>
            <a:lstStyle/>
            <a:p>
              <a:pPr defTabSz="914093"/>
              <a:r>
                <a:rPr lang="en-US" sz="1764" dirty="0">
                  <a:solidFill>
                    <a:srgbClr val="FFFFFF"/>
                  </a:solidFill>
                  <a:hlinkClick r:id="rId3"/>
                </a:rPr>
                <a:t>www.microsoft.com/learning </a:t>
              </a:r>
              <a:endParaRPr lang="en-US" sz="1568"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89619" tIns="44809" rIns="89619" bIns="44809" numCol="1" anchor="t" anchorCtr="0" compatLnSpc="1">
              <a:prstTxWarp prst="textNoShape">
                <a:avLst/>
              </a:prstTxWarp>
            </a:bodyPr>
            <a:lstStyle/>
            <a:p>
              <a:pPr defTabSz="914093"/>
              <a:endParaRPr lang="en-US" sz="1764">
                <a:solidFill>
                  <a:srgbClr val="FFFFFF"/>
                </a:solidFill>
              </a:endParaRPr>
            </a:p>
          </p:txBody>
        </p:sp>
      </p:grpSp>
      <p:grpSp>
        <p:nvGrpSpPr>
          <p:cNvPr id="19" name="Group 18"/>
          <p:cNvGrpSpPr/>
          <p:nvPr/>
        </p:nvGrpSpPr>
        <p:grpSpPr>
          <a:xfrm>
            <a:off x="5868357" y="3869146"/>
            <a:ext cx="5382095" cy="2679615"/>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857" tIns="44807" rIns="89616" bIns="44807" numCol="1" rtlCol="0" anchor="ctr" anchorCtr="0" compatLnSpc="1">
              <a:prstTxWarp prst="textNoShape">
                <a:avLst/>
              </a:prstTxWarp>
            </a:bodyPr>
            <a:lstStyle/>
            <a:p>
              <a:pPr defTabSz="895822"/>
              <a:r>
                <a:rPr lang="en-US" sz="3920" dirty="0" err="1">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392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38" tIns="44807" rIns="89616" bIns="44807" numCol="1" rtlCol="0" anchor="ctr" anchorCtr="0" compatLnSpc="1">
              <a:prstTxWarp prst="textNoShape">
                <a:avLst/>
              </a:prstTxWarp>
            </a:bodyPr>
            <a:lstStyle/>
            <a:p>
              <a:pPr defTabSz="895822"/>
              <a:endParaRPr lang="en-US" sz="2156"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79238">
              <a:spAutoFit/>
            </a:bodyPr>
            <a:lstStyle/>
            <a:p>
              <a:pPr marL="0" lvl="1" defTabSz="914093">
                <a:tabLst>
                  <a:tab pos="1792235" algn="l"/>
                </a:tabLst>
              </a:pPr>
              <a:r>
                <a:rPr lang="en-US" sz="1568"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79238">
              <a:spAutoFit/>
            </a:bodyPr>
            <a:lstStyle/>
            <a:p>
              <a:pPr defTabSz="914093"/>
              <a:r>
                <a:rPr lang="en-US" sz="1764" dirty="0">
                  <a:solidFill>
                    <a:srgbClr val="FFFFFF"/>
                  </a:solidFill>
                  <a:hlinkClick r:id="rId4"/>
                </a:rPr>
                <a:t>http://microsoft.com/msdn </a:t>
              </a:r>
              <a:endParaRPr lang="en-US" sz="1764"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89619" tIns="44809" rIns="89619" bIns="44809" numCol="1" anchor="t" anchorCtr="0" compatLnSpc="1">
              <a:prstTxWarp prst="textNoShape">
                <a:avLst/>
              </a:prstTxWarp>
            </a:bodyPr>
            <a:lstStyle/>
            <a:p>
              <a:pPr defTabSz="914093"/>
              <a:endParaRPr lang="en-US" sz="1764">
                <a:solidFill>
                  <a:srgbClr val="FFFFFF"/>
                </a:solidFill>
              </a:endParaRPr>
            </a:p>
          </p:txBody>
        </p:sp>
      </p:grpSp>
      <p:grpSp>
        <p:nvGrpSpPr>
          <p:cNvPr id="25" name="Group 24"/>
          <p:cNvGrpSpPr/>
          <p:nvPr/>
        </p:nvGrpSpPr>
        <p:grpSpPr>
          <a:xfrm>
            <a:off x="269170" y="3869927"/>
            <a:ext cx="5367291" cy="2678835"/>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68857" tIns="44807" rIns="89616" bIns="44807" numCol="1" rtlCol="0" anchor="ctr" anchorCtr="0" compatLnSpc="1">
              <a:prstTxWarp prst="textNoShape">
                <a:avLst/>
              </a:prstTxWarp>
            </a:bodyPr>
            <a:lstStyle/>
            <a:p>
              <a:pPr defTabSz="895822"/>
              <a:r>
                <a:rPr lang="en-US" sz="3920" dirty="0">
                  <a:gradFill>
                    <a:gsLst>
                      <a:gs pos="2917">
                        <a:srgbClr val="FFFFFF">
                          <a:alpha val="9804"/>
                        </a:srgbClr>
                      </a:gs>
                      <a:gs pos="30000">
                        <a:srgbClr val="FFFFFF"/>
                      </a:gs>
                    </a:gsLst>
                    <a:lin ang="5400000" scaled="0"/>
                  </a:gradFill>
                  <a:ea typeface="Segoe UI" pitchFamily="34" charset="0"/>
                  <a:cs typeface="Segoe UI" pitchFamily="34" charset="0"/>
                </a:rPr>
                <a:t>TechNet</a:t>
              </a: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38" tIns="44807" rIns="89616" bIns="44807" numCol="1" rtlCol="0" anchor="ctr" anchorCtr="0" compatLnSpc="1">
              <a:prstTxWarp prst="textNoShape">
                <a:avLst/>
              </a:prstTxWarp>
            </a:bodyPr>
            <a:lstStyle/>
            <a:p>
              <a:pPr defTabSz="895822"/>
              <a:endParaRPr lang="en-US" sz="2156"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79238">
              <a:spAutoFit/>
            </a:bodyPr>
            <a:lstStyle/>
            <a:p>
              <a:pPr marL="0" lvl="1" defTabSz="914093">
                <a:tabLst>
                  <a:tab pos="1792235" algn="l"/>
                </a:tabLst>
              </a:pPr>
              <a:r>
                <a:rPr lang="en-US" sz="1568"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79238">
              <a:spAutoFit/>
            </a:bodyPr>
            <a:lstStyle/>
            <a:p>
              <a:pPr defTabSz="914093">
                <a:spcBef>
                  <a:spcPts val="588"/>
                </a:spcBef>
                <a:buSzPct val="120000"/>
                <a:tabLst>
                  <a:tab pos="1792235" algn="l"/>
                </a:tabLst>
                <a:defRPr/>
              </a:pPr>
              <a:r>
                <a:rPr lang="en-US" sz="1764" dirty="0">
                  <a:solidFill>
                    <a:srgbClr val="FFFFFF"/>
                  </a:solidFill>
                  <a:hlinkClick r:id="rId5"/>
                </a:rPr>
                <a:t>http://microsoft.com/technet  </a:t>
              </a:r>
              <a:endParaRPr lang="en-US" sz="1764"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89619" tIns="44809" rIns="89619" bIns="44809" numCol="1" anchor="t" anchorCtr="0" compatLnSpc="1">
              <a:prstTxWarp prst="textNoShape">
                <a:avLst/>
              </a:prstTxWarp>
            </a:bodyPr>
            <a:lstStyle/>
            <a:p>
              <a:pPr defTabSz="914093"/>
              <a:endParaRPr lang="en-US" sz="1764">
                <a:solidFill>
                  <a:srgbClr val="FFFFFF"/>
                </a:solidFill>
              </a:endParaRPr>
            </a:p>
          </p:txBody>
        </p:sp>
      </p:grpSp>
      <p:grpSp>
        <p:nvGrpSpPr>
          <p:cNvPr id="31" name="Group 30"/>
          <p:cNvGrpSpPr/>
          <p:nvPr/>
        </p:nvGrpSpPr>
        <p:grpSpPr>
          <a:xfrm>
            <a:off x="269170" y="1191668"/>
            <a:ext cx="5367291" cy="2687865"/>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79238" tIns="44807" rIns="89616" bIns="44807" numCol="1" rtlCol="0" anchor="ctr" anchorCtr="0" compatLnSpc="1">
              <a:prstTxWarp prst="textNoShape">
                <a:avLst/>
              </a:prstTxWarp>
            </a:bodyPr>
            <a:lstStyle/>
            <a:p>
              <a:pPr defTabSz="895822"/>
              <a:endParaRPr lang="en-US" sz="2156"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79238">
              <a:spAutoFit/>
            </a:bodyPr>
            <a:lstStyle/>
            <a:p>
              <a:pPr marL="0" lvl="1" defTabSz="914093">
                <a:tabLst>
                  <a:tab pos="1792235" algn="l"/>
                </a:tabLst>
              </a:pPr>
              <a:r>
                <a:rPr lang="en-US" sz="1568" dirty="0">
                  <a:gradFill>
                    <a:gsLst>
                      <a:gs pos="1250">
                        <a:srgbClr val="000000"/>
                      </a:gs>
                      <a:gs pos="100000">
                        <a:srgbClr val="000000"/>
                      </a:gs>
                    </a:gsLst>
                    <a:lin ang="5400000" scaled="0"/>
                  </a:gradFill>
                  <a:ea typeface="Segoe UI" pitchFamily="34" charset="0"/>
                  <a:cs typeface="Segoe UI" pitchFamily="34" charset="0"/>
                </a:rPr>
                <a:t>Sessions on Demand</a:t>
              </a:r>
            </a:p>
          </p:txBody>
        </p:sp>
        <p:sp>
          <p:nvSpPr>
            <p:cNvPr id="34" name="Rectangle 33"/>
            <p:cNvSpPr/>
            <p:nvPr/>
          </p:nvSpPr>
          <p:spPr bwMode="white">
            <a:xfrm>
              <a:off x="862108" y="3453031"/>
              <a:ext cx="4642203" cy="369332"/>
            </a:xfrm>
            <a:prstGeom prst="rect">
              <a:avLst/>
            </a:prstGeom>
          </p:spPr>
          <p:txBody>
            <a:bodyPr wrap="square" lIns="179238">
              <a:spAutoFit/>
            </a:bodyPr>
            <a:lstStyle/>
            <a:p>
              <a:pPr defTabSz="914093"/>
              <a:r>
                <a:rPr lang="en-US" sz="1764" u="sng" dirty="0">
                  <a:solidFill>
                    <a:srgbClr val="FFFFFF"/>
                  </a:solidFill>
                  <a:hlinkClick r:id="rId6"/>
                </a:rPr>
                <a:t>http://channel9.msdn.com/Events/TechEd</a:t>
              </a:r>
              <a:endParaRPr lang="en-US" sz="1764"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89619" tIns="44809" rIns="89619" bIns="44809" numCol="1" anchor="t" anchorCtr="0" compatLnSpc="1">
              <a:prstTxWarp prst="textNoShape">
                <a:avLst/>
              </a:prstTxWarp>
            </a:bodyPr>
            <a:lstStyle/>
            <a:p>
              <a:pPr defTabSz="914093"/>
              <a:endParaRPr lang="en-US" sz="1764">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41328160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084714"/>
            <a:ext cx="12188825" cy="477190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828"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2190306"/>
            <a:ext cx="6385014" cy="4560724"/>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66013" y="3639186"/>
            <a:ext cx="3405184" cy="2130952"/>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4413" y="2552513"/>
            <a:ext cx="3405488" cy="21311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23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736109" y="3318625"/>
            <a:ext cx="4463386" cy="885031"/>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89616" tIns="44807" rIns="89616" bIns="44807" numCol="1" rtlCol="0" anchor="ctr" anchorCtr="0" compatLnSpc="1">
            <a:prstTxWarp prst="textNoShape">
              <a:avLst/>
            </a:prstTxWarp>
          </a:bodyPr>
          <a:lstStyle/>
          <a:p>
            <a:pPr algn="ctr" defTabSz="895822"/>
            <a:endParaRPr lang="en-US" sz="2156"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86429" y="2440066"/>
            <a:ext cx="4481269" cy="2944082"/>
          </a:xfrm>
          <a:prstGeom prst="rect">
            <a:avLst/>
          </a:prstGeom>
          <a:noFill/>
        </p:spPr>
        <p:txBody>
          <a:bodyPr wrap="square" lIns="179238" tIns="143391" rIns="179238" bIns="143391" rtlCol="0">
            <a:spAutoFit/>
          </a:bodyPr>
          <a:lstStyle/>
          <a:p>
            <a:pPr defTabSz="914093"/>
            <a:r>
              <a:rPr lang="en-US" sz="4312" b="1" dirty="0">
                <a:gradFill>
                  <a:gsLst>
                    <a:gs pos="83000">
                      <a:srgbClr val="FFFFFF"/>
                    </a:gs>
                    <a:gs pos="100000">
                      <a:srgbClr val="0072C6">
                        <a:lumMod val="30000"/>
                        <a:lumOff val="70000"/>
                      </a:srgbClr>
                    </a:gs>
                  </a:gsLst>
                  <a:lin ang="5400000" scaled="1"/>
                </a:gradFill>
              </a:rPr>
              <a:t>Scan this </a:t>
            </a:r>
            <a:br>
              <a:rPr lang="en-US" sz="4312" b="1" dirty="0">
                <a:gradFill>
                  <a:gsLst>
                    <a:gs pos="83000">
                      <a:srgbClr val="FFFFFF"/>
                    </a:gs>
                    <a:gs pos="100000">
                      <a:srgbClr val="0072C6">
                        <a:lumMod val="30000"/>
                        <a:lumOff val="70000"/>
                      </a:srgbClr>
                    </a:gs>
                  </a:gsLst>
                  <a:lin ang="5400000" scaled="1"/>
                </a:gradFill>
              </a:rPr>
            </a:br>
            <a:r>
              <a:rPr lang="en-US" sz="4312" b="1" dirty="0">
                <a:gradFill>
                  <a:gsLst>
                    <a:gs pos="83000">
                      <a:srgbClr val="FFFFFF"/>
                    </a:gs>
                    <a:gs pos="100000">
                      <a:srgbClr val="0072C6">
                        <a:lumMod val="30000"/>
                        <a:lumOff val="70000"/>
                      </a:srgbClr>
                    </a:gs>
                  </a:gsLst>
                  <a:lin ang="5400000" scaled="1"/>
                </a:gradFill>
              </a:rPr>
              <a:t>QR code </a:t>
            </a:r>
            <a:br>
              <a:rPr lang="en-US" sz="4312" b="1" dirty="0">
                <a:gradFill>
                  <a:gsLst>
                    <a:gs pos="83000">
                      <a:srgbClr val="FFFFFF"/>
                    </a:gs>
                    <a:gs pos="100000">
                      <a:srgbClr val="0072C6">
                        <a:lumMod val="30000"/>
                        <a:lumOff val="70000"/>
                      </a:srgbClr>
                    </a:gs>
                  </a:gsLst>
                  <a:lin ang="5400000" scaled="1"/>
                </a:gradFill>
              </a:rPr>
            </a:br>
            <a:r>
              <a:rPr lang="en-US" sz="4312" dirty="0">
                <a:gradFill>
                  <a:gsLst>
                    <a:gs pos="83000">
                      <a:srgbClr val="FFFFFF"/>
                    </a:gs>
                    <a:gs pos="100000">
                      <a:srgbClr val="0072C6">
                        <a:lumMod val="30000"/>
                        <a:lumOff val="70000"/>
                      </a:srgbClr>
                    </a:gs>
                  </a:gsLst>
                  <a:lin ang="5400000" scaled="1"/>
                </a:gradFill>
              </a:rPr>
              <a:t>to evaluate </a:t>
            </a:r>
            <a:br>
              <a:rPr lang="en-US" sz="4312" dirty="0">
                <a:gradFill>
                  <a:gsLst>
                    <a:gs pos="83000">
                      <a:srgbClr val="FFFFFF"/>
                    </a:gs>
                    <a:gs pos="100000">
                      <a:srgbClr val="0072C6">
                        <a:lumMod val="30000"/>
                        <a:lumOff val="70000"/>
                      </a:srgbClr>
                    </a:gs>
                  </a:gsLst>
                  <a:lin ang="5400000" scaled="1"/>
                </a:gradFill>
              </a:rPr>
            </a:br>
            <a:r>
              <a:rPr lang="en-US" sz="4312" dirty="0">
                <a:gradFill>
                  <a:gsLst>
                    <a:gs pos="83000">
                      <a:srgbClr val="FFFFFF"/>
                    </a:gs>
                    <a:gs pos="100000">
                      <a:srgbClr val="0072C6">
                        <a:lumMod val="30000"/>
                        <a:lumOff val="70000"/>
                      </a:srgbClr>
                    </a:gs>
                  </a:gsLst>
                  <a:lin ang="5400000" scaled="1"/>
                </a:gradFill>
              </a:rPr>
              <a:t>this 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50914" y="1636618"/>
            <a:ext cx="4480957" cy="44809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2068" y="1638069"/>
            <a:ext cx="2306399" cy="4478443"/>
          </a:xfrm>
          <a:prstGeom prst="rect">
            <a:avLst/>
          </a:prstGeom>
        </p:spPr>
      </p:pic>
    </p:spTree>
    <p:extLst>
      <p:ext uri="{BB962C8B-B14F-4D97-AF65-F5344CB8AC3E}">
        <p14:creationId xmlns:p14="http://schemas.microsoft.com/office/powerpoint/2010/main" val="3390506129"/>
      </p:ext>
    </p:extLst>
  </p:cSld>
  <p:clrMapOvr>
    <a:masterClrMapping/>
  </p:clrMapOvr>
  <p:transition spd="slow">
    <p:push/>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1711" y="1190079"/>
            <a:ext cx="11829660" cy="754652"/>
          </a:xfrm>
        </p:spPr>
        <p:txBody>
          <a:bodyPr/>
          <a:lstStyle/>
          <a:p>
            <a:pPr marL="0" indent="0">
              <a:spcBef>
                <a:spcPts val="2352"/>
              </a:spcBef>
              <a:buNone/>
            </a:pPr>
            <a:r>
              <a:rPr lang="en-US" sz="3600" b="1" dirty="0" smtClean="0"/>
              <a:t>Breakouts </a:t>
            </a:r>
            <a:r>
              <a:rPr lang="en-US" sz="2000" b="1" dirty="0" smtClean="0">
                <a:solidFill>
                  <a:schemeClr val="tx1"/>
                </a:solidFill>
              </a:rPr>
              <a:t>DBI-B214 </a:t>
            </a:r>
            <a:r>
              <a:rPr lang="en-US" sz="2000" b="1" dirty="0">
                <a:solidFill>
                  <a:schemeClr val="tx1"/>
                </a:solidFill>
              </a:rPr>
              <a:t>Introduction to SQL Server Management for the Non-DBA </a:t>
            </a:r>
            <a:endParaRPr lang="en-US" sz="2000" b="1" dirty="0" smtClean="0">
              <a:solidFill>
                <a:schemeClr val="tx1"/>
              </a:solidFill>
            </a:endParaRPr>
          </a:p>
          <a:p>
            <a:pPr marL="0" indent="0">
              <a:spcBef>
                <a:spcPts val="2352"/>
              </a:spcBef>
              <a:buNone/>
            </a:pPr>
            <a:endParaRPr lang="en-US" sz="3600" b="1" dirty="0" smtClean="0">
              <a:solidFill>
                <a:schemeClr val="tx1"/>
              </a:solidFill>
            </a:endParaRPr>
          </a:p>
          <a:p>
            <a:pPr marL="0" indent="0">
              <a:spcBef>
                <a:spcPts val="2352"/>
              </a:spcBef>
              <a:buNone/>
            </a:pPr>
            <a:endParaRPr lang="en-US" sz="3724" dirty="0">
              <a:solidFill>
                <a:schemeClr val="tx1"/>
              </a:soli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1711" y="1921791"/>
            <a:ext cx="11829660" cy="734986"/>
          </a:xfrm>
          <a:prstGeom prst="rect">
            <a:avLst/>
          </a:prstGeom>
        </p:spPr>
        <p:txBody>
          <a:bodyPr vert="horz" wrap="square" lIns="143391" tIns="89619" rIns="143391" bIns="89619"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352"/>
              </a:spcBef>
              <a:buNone/>
            </a:pPr>
            <a:r>
              <a:rPr lang="en-US" dirty="0">
                <a:solidFill>
                  <a:schemeClr val="tx2"/>
                </a:solidFill>
              </a:rPr>
              <a:t>Labs</a:t>
            </a:r>
            <a:r>
              <a:rPr lang="en-US" sz="3724" dirty="0">
                <a:solidFill>
                  <a:schemeClr val="tx2"/>
                </a:solidFill>
              </a:rPr>
              <a:t> </a:t>
            </a:r>
            <a:r>
              <a:rPr lang="en-US" sz="2000" b="1" dirty="0">
                <a:solidFill>
                  <a:schemeClr val="tx1"/>
                </a:solidFill>
              </a:rPr>
              <a:t>DBI-H306 What's New in Microsoft SQL Server 2014 for DBAs </a:t>
            </a:r>
            <a:endParaRPr lang="en-US" sz="2000" dirty="0">
              <a:solidFill>
                <a:schemeClr val="tx1"/>
              </a:solidFill>
            </a:endParaRPr>
          </a:p>
        </p:txBody>
      </p:sp>
      <p:sp>
        <p:nvSpPr>
          <p:cNvPr id="11" name="Text Placeholder 7"/>
          <p:cNvSpPr txBox="1">
            <a:spLocks/>
          </p:cNvSpPr>
          <p:nvPr/>
        </p:nvSpPr>
        <p:spPr>
          <a:xfrm>
            <a:off x="261711" y="2735916"/>
            <a:ext cx="11829660" cy="696806"/>
          </a:xfrm>
          <a:prstGeom prst="rect">
            <a:avLst/>
          </a:prstGeom>
        </p:spPr>
        <p:txBody>
          <a:bodyPr vert="horz" wrap="square" lIns="143391" tIns="89619" rIns="143391" bIns="89619"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352"/>
              </a:spcBef>
              <a:buNone/>
            </a:pPr>
            <a:r>
              <a:rPr lang="en-US" sz="3724" dirty="0">
                <a:gradFill>
                  <a:gsLst>
                    <a:gs pos="1250">
                      <a:schemeClr val="tx1"/>
                    </a:gs>
                    <a:gs pos="100000">
                      <a:schemeClr val="tx1"/>
                    </a:gs>
                  </a:gsLst>
                  <a:lin ang="5400000" scaled="0"/>
                </a:gradFill>
              </a:rPr>
              <a:t>Microsoft Solutions Experience Location (MSE)</a:t>
            </a:r>
          </a:p>
        </p:txBody>
      </p:sp>
      <p:sp>
        <p:nvSpPr>
          <p:cNvPr id="12" name="Text Placeholder 7"/>
          <p:cNvSpPr txBox="1">
            <a:spLocks/>
          </p:cNvSpPr>
          <p:nvPr/>
        </p:nvSpPr>
        <p:spPr>
          <a:xfrm>
            <a:off x="270727" y="3550543"/>
            <a:ext cx="11829660" cy="1558545"/>
          </a:xfrm>
          <a:prstGeom prst="rect">
            <a:avLst/>
          </a:prstGeom>
        </p:spPr>
        <p:txBody>
          <a:bodyPr vert="horz" wrap="square" lIns="143391" tIns="89619" rIns="143391" bIns="89619"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352"/>
              </a:spcBef>
              <a:buNone/>
            </a:pPr>
            <a:r>
              <a:rPr lang="en-US" dirty="0">
                <a:solidFill>
                  <a:schemeClr val="tx2"/>
                </a:solidFill>
              </a:rPr>
              <a:t>Related Certification </a:t>
            </a:r>
            <a:r>
              <a:rPr lang="en-US" dirty="0" smtClean="0">
                <a:solidFill>
                  <a:schemeClr val="tx2"/>
                </a:solidFill>
              </a:rPr>
              <a:t>Exam </a:t>
            </a:r>
            <a:r>
              <a:rPr lang="en-US" sz="2000" dirty="0" smtClean="0">
                <a:gradFill>
                  <a:gsLst>
                    <a:gs pos="1250">
                      <a:schemeClr val="tx1"/>
                    </a:gs>
                    <a:gs pos="100000">
                      <a:schemeClr val="tx1"/>
                    </a:gs>
                  </a:gsLst>
                  <a:lin ang="5400000" scaled="0"/>
                </a:gradFill>
              </a:rPr>
              <a:t>70-461 </a:t>
            </a:r>
            <a:r>
              <a:rPr lang="en-US" sz="2000" dirty="0">
                <a:solidFill>
                  <a:schemeClr val="tx1"/>
                </a:solidFill>
              </a:rPr>
              <a:t>Querying Microsoft SQL Server </a:t>
            </a:r>
            <a:r>
              <a:rPr lang="en-US" sz="2000" dirty="0" smtClean="0">
                <a:solidFill>
                  <a:schemeClr val="tx1"/>
                </a:solidFill>
              </a:rPr>
              <a:t>2012</a:t>
            </a:r>
          </a:p>
          <a:p>
            <a:pPr marL="0" indent="0">
              <a:spcBef>
                <a:spcPts val="2352"/>
              </a:spcBef>
              <a:buNone/>
            </a:pPr>
            <a:endParaRPr lang="en-US" sz="3724" dirty="0">
              <a:solidFill>
                <a:schemeClr val="tx1"/>
              </a:solidFill>
            </a:endParaRPr>
          </a:p>
        </p:txBody>
      </p:sp>
      <p:sp>
        <p:nvSpPr>
          <p:cNvPr id="13" name="Text Placeholder 7"/>
          <p:cNvSpPr txBox="1">
            <a:spLocks/>
          </p:cNvSpPr>
          <p:nvPr/>
        </p:nvSpPr>
        <p:spPr>
          <a:xfrm>
            <a:off x="284507" y="4360016"/>
            <a:ext cx="11829660" cy="1520329"/>
          </a:xfrm>
          <a:prstGeom prst="rect">
            <a:avLst/>
          </a:prstGeom>
        </p:spPr>
        <p:txBody>
          <a:bodyPr vert="horz" wrap="square" lIns="143391" tIns="89619" rIns="143391" bIns="89619"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352"/>
              </a:spcBef>
              <a:buNone/>
            </a:pPr>
            <a:r>
              <a:rPr lang="en-US" sz="3724" dirty="0">
                <a:gradFill>
                  <a:gsLst>
                    <a:gs pos="1250">
                      <a:schemeClr val="tx1"/>
                    </a:gs>
                    <a:gs pos="100000">
                      <a:schemeClr val="tx1"/>
                    </a:gs>
                  </a:gsLst>
                  <a:lin ang="5400000" scaled="0"/>
                </a:gradFill>
              </a:rPr>
              <a:t>Find Me Later </a:t>
            </a:r>
            <a:r>
              <a:rPr lang="en-US" sz="3724" dirty="0" smtClean="0">
                <a:gradFill>
                  <a:gsLst>
                    <a:gs pos="1250">
                      <a:schemeClr val="tx1"/>
                    </a:gs>
                    <a:gs pos="100000">
                      <a:schemeClr val="tx1"/>
                    </a:gs>
                  </a:gsLst>
                  <a:lin ang="5400000" scaled="0"/>
                </a:gradFill>
              </a:rPr>
              <a:t>At Ask The Experts</a:t>
            </a:r>
          </a:p>
          <a:p>
            <a:pPr marL="0" indent="0">
              <a:spcBef>
                <a:spcPts val="2352"/>
              </a:spcBef>
              <a:buNone/>
            </a:pPr>
            <a:r>
              <a:rPr lang="en-US" sz="3724" dirty="0">
                <a:gradFill>
                  <a:gsLst>
                    <a:gs pos="1250">
                      <a:schemeClr val="tx1"/>
                    </a:gs>
                    <a:gs pos="100000">
                      <a:schemeClr val="tx1"/>
                    </a:gs>
                  </a:gsLst>
                  <a:lin ang="5400000" scaled="0"/>
                </a:gradFill>
              </a:rPr>
              <a:t>	</a:t>
            </a:r>
            <a:r>
              <a:rPr lang="en-US" sz="3724" dirty="0" smtClean="0">
                <a:gradFill>
                  <a:gsLst>
                    <a:gs pos="1250">
                      <a:schemeClr val="tx1"/>
                    </a:gs>
                    <a:gs pos="100000">
                      <a:schemeClr val="tx1"/>
                    </a:gs>
                  </a:gsLst>
                  <a:lin ang="5400000" scaled="0"/>
                </a:gradFill>
              </a:rPr>
              <a:t>or Exam Prep for Exam 70-462</a:t>
            </a:r>
            <a:endParaRPr lang="en-US" sz="3724"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7250096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09 -2.22222E-6 L -2.59703E-6 -2.22222E-6 " pathEditMode="relative" rAng="0" ptsTypes="AA">
                                      <p:cBhvr>
                                        <p:cTn id="9" dur="500" fill="hold"/>
                                        <p:tgtEl>
                                          <p:spTgt spid="8"/>
                                        </p:tgtEl>
                                        <p:attrNameLst>
                                          <p:attrName>ppt_x</p:attrName>
                                          <p:attrName>ppt_y</p:attrName>
                                        </p:attrNameLst>
                                      </p:cBhvr>
                                      <p:rCtr x="1198"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09 3.7037E-6 L -2.59703E-6 3.7037E-6 " pathEditMode="relative" rAng="0" ptsTypes="AA">
                                      <p:cBhvr>
                                        <p:cTn id="14" dur="500" fill="hold"/>
                                        <p:tgtEl>
                                          <p:spTgt spid="10"/>
                                        </p:tgtEl>
                                        <p:attrNameLst>
                                          <p:attrName>ppt_x</p:attrName>
                                          <p:attrName>ppt_y</p:attrName>
                                        </p:attrNameLst>
                                      </p:cBhvr>
                                      <p:rCtr x="1198"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09 2.96296E-6 L -2.59703E-6 2.96296E-6 " pathEditMode="relative" rAng="0" ptsTypes="AA">
                                      <p:cBhvr>
                                        <p:cTn id="19" dur="500" fill="hold"/>
                                        <p:tgtEl>
                                          <p:spTgt spid="11"/>
                                        </p:tgtEl>
                                        <p:attrNameLst>
                                          <p:attrName>ppt_x</p:attrName>
                                          <p:attrName>ppt_y</p:attrName>
                                        </p:attrNameLst>
                                      </p:cBhvr>
                                      <p:rCtr x="1198"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09 1.11022E-16 L -3.80828E-6 1.11022E-16 " pathEditMode="relative" rAng="0" ptsTypes="AA">
                                      <p:cBhvr>
                                        <p:cTn id="24" dur="500" fill="hold"/>
                                        <p:tgtEl>
                                          <p:spTgt spid="12"/>
                                        </p:tgtEl>
                                        <p:attrNameLst>
                                          <p:attrName>ppt_x</p:attrName>
                                          <p:attrName>ppt_y</p:attrName>
                                        </p:attrNameLst>
                                      </p:cBhvr>
                                      <p:rCtr x="1198" y="0"/>
                                    </p:animMotion>
                                  </p:childTnLst>
                                </p:cTn>
                              </p:par>
                              <p:par>
                                <p:cTn id="25" presetID="10" presetClass="entr" presetSubtype="0"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1000"/>
                                  </p:stCondLst>
                                  <p:childTnLst>
                                    <p:animMotion origin="layout" path="M -0.0241 2.22222E-6 L 4.01146E-6 2.22222E-6 " pathEditMode="relative" rAng="0" ptsTypes="AA">
                                      <p:cBhvr>
                                        <p:cTn id="29" dur="500" fill="hold"/>
                                        <p:tgtEl>
                                          <p:spTgt spid="13"/>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0086" y="3083792"/>
            <a:ext cx="3223021" cy="690417"/>
          </a:xfrm>
          <a:prstGeom prst="rect">
            <a:avLst/>
          </a:prstGeom>
        </p:spPr>
      </p:pic>
      <p:sp>
        <p:nvSpPr>
          <p:cNvPr id="5" name="Text Box 3"/>
          <p:cNvSpPr txBox="1">
            <a:spLocks noChangeArrowheads="1"/>
          </p:cNvSpPr>
          <p:nvPr/>
        </p:nvSpPr>
        <p:spPr bwMode="blackWhite">
          <a:xfrm>
            <a:off x="267614" y="5959359"/>
            <a:ext cx="10755853" cy="606312"/>
          </a:xfrm>
          <a:prstGeom prst="rect">
            <a:avLst/>
          </a:prstGeom>
        </p:spPr>
        <p:txBody>
          <a:bodyPr vert="horz" wrap="square" lIns="179238" tIns="143391" rIns="179238" bIns="143391" numCol="1" anchor="t" anchorCtr="0" compatLnSpc="1">
            <a:prstTxWarp prst="textNoShape">
              <a:avLst/>
            </a:prstTxWarp>
            <a:spAutoFit/>
          </a:bodyPr>
          <a:lstStyle/>
          <a:p>
            <a:pPr defTabSz="913650" eaLnBrk="0" hangingPunct="0"/>
            <a:r>
              <a:rPr lang="en-US" sz="686"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13650" eaLnBrk="0" hangingPunct="0"/>
            <a:r>
              <a:rPr lang="en-US" sz="686"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8877812" y="441245"/>
            <a:ext cx="2906279" cy="1257463"/>
          </a:xfrm>
          <a:prstGeom prst="rect">
            <a:avLst/>
          </a:prstGeom>
        </p:spPr>
      </p:pic>
    </p:spTree>
    <p:extLst>
      <p:ext uri="{BB962C8B-B14F-4D97-AF65-F5344CB8AC3E}">
        <p14:creationId xmlns:p14="http://schemas.microsoft.com/office/powerpoint/2010/main" val="1266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MCSE and MCSD Certifications</a:t>
            </a:r>
            <a:endParaRPr lang="en-US" dirty="0"/>
          </a:p>
        </p:txBody>
      </p:sp>
      <p:grpSp>
        <p:nvGrpSpPr>
          <p:cNvPr id="4" name="Group 3"/>
          <p:cNvGrpSpPr/>
          <p:nvPr/>
        </p:nvGrpSpPr>
        <p:grpSpPr>
          <a:xfrm>
            <a:off x="5646316" y="3969820"/>
            <a:ext cx="2534916" cy="2595850"/>
            <a:chOff x="442083" y="1371595"/>
            <a:chExt cx="2541588" cy="2541588"/>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083" y="1371595"/>
              <a:ext cx="2541588"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63023" y="3474728"/>
              <a:ext cx="1466558" cy="236241"/>
            </a:xfrm>
            <a:prstGeom prst="rect">
              <a:avLst/>
            </a:prstGeom>
            <a:noFill/>
          </p:spPr>
          <p:txBody>
            <a:bodyPr wrap="none" lIns="0" tIns="0" rIns="0" bIns="0" rtlCol="0">
              <a:spAutoFit/>
            </a:bodyPr>
            <a:lstStyle/>
            <a:p>
              <a:r>
                <a:rPr lang="en-US" sz="1568"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Web Applications</a:t>
              </a:r>
            </a:p>
          </p:txBody>
        </p:sp>
      </p:grpSp>
      <p:grpSp>
        <p:nvGrpSpPr>
          <p:cNvPr id="7" name="Group 6"/>
          <p:cNvGrpSpPr/>
          <p:nvPr/>
        </p:nvGrpSpPr>
        <p:grpSpPr>
          <a:xfrm>
            <a:off x="8297549" y="3969819"/>
            <a:ext cx="2534916" cy="2595851"/>
            <a:chOff x="3285981" y="1367233"/>
            <a:chExt cx="2541588" cy="2541588"/>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981" y="1367233"/>
              <a:ext cx="2541588" cy="254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664552" y="3487785"/>
              <a:ext cx="1755485" cy="236274"/>
            </a:xfrm>
            <a:prstGeom prst="rect">
              <a:avLst/>
            </a:prstGeom>
            <a:noFill/>
            <a:ln>
              <a:noFill/>
            </a:ln>
          </p:spPr>
          <p:txBody>
            <a:bodyPr wrap="none" lIns="0" tIns="0" rIns="0" bIns="0" rtlCol="0">
              <a:spAutoFit/>
            </a:bodyPr>
            <a:lstStyle/>
            <a:p>
              <a:r>
                <a:rPr lang="en-US" sz="1568"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Windows Store Apps</a:t>
              </a:r>
            </a:p>
          </p:txBody>
        </p:sp>
      </p:grpSp>
      <p:grpSp>
        <p:nvGrpSpPr>
          <p:cNvPr id="10" name="Group 9"/>
          <p:cNvGrpSpPr/>
          <p:nvPr/>
        </p:nvGrpSpPr>
        <p:grpSpPr>
          <a:xfrm>
            <a:off x="5646316" y="1281245"/>
            <a:ext cx="2534916" cy="2595851"/>
            <a:chOff x="3300984" y="1300734"/>
            <a:chExt cx="2542032" cy="2542032"/>
          </a:xfrm>
        </p:grpSpPr>
        <p:pic>
          <p:nvPicPr>
            <p:cNvPr id="11" name="Picture 3" descr="C:\Users\regines\Documents\CertV3\mcse tiles\MSL-CertificationTiles-MCSE-Cloud-Fem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984" y="1300734"/>
              <a:ext cx="2542032" cy="25420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327350" y="3440845"/>
              <a:ext cx="2489298" cy="236283"/>
            </a:xfrm>
            <a:prstGeom prst="rect">
              <a:avLst/>
            </a:prstGeom>
            <a:noFill/>
            <a:ln>
              <a:noFill/>
            </a:ln>
          </p:spPr>
          <p:txBody>
            <a:bodyPr wrap="square" lIns="0" tIns="0" rIns="0" bIns="0" rtlCol="0">
              <a:spAutoFit/>
            </a:bodyPr>
            <a:lstStyle/>
            <a:p>
              <a:pPr algn="ctr"/>
              <a:r>
                <a:rPr lang="en-US" sz="1568"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Server Infrastructure</a:t>
              </a:r>
            </a:p>
          </p:txBody>
        </p:sp>
      </p:grpSp>
      <p:grpSp>
        <p:nvGrpSpPr>
          <p:cNvPr id="13" name="Group 12"/>
          <p:cNvGrpSpPr/>
          <p:nvPr/>
        </p:nvGrpSpPr>
        <p:grpSpPr>
          <a:xfrm>
            <a:off x="8301842" y="1281245"/>
            <a:ext cx="2534916" cy="2595851"/>
            <a:chOff x="5193515" y="163946"/>
            <a:chExt cx="2542032" cy="2542032"/>
          </a:xfrm>
        </p:grpSpPr>
        <p:pic>
          <p:nvPicPr>
            <p:cNvPr id="14" name="Picture 2" descr="C:\Users\regines\Documents\CertV3\mcse tiles\MSL-CertificationTiles-MCSE-Cloud-Fem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515" y="163946"/>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526225" y="2326885"/>
              <a:ext cx="1854223" cy="236283"/>
            </a:xfrm>
            <a:prstGeom prst="rect">
              <a:avLst/>
            </a:prstGeom>
            <a:noFill/>
          </p:spPr>
          <p:txBody>
            <a:bodyPr wrap="none" lIns="0" tIns="0" rIns="0" bIns="0" rtlCol="0">
              <a:spAutoFit/>
            </a:bodyPr>
            <a:lstStyle/>
            <a:p>
              <a:r>
                <a:rPr lang="en-US" sz="1568"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Desktop Infrastructure</a:t>
              </a:r>
            </a:p>
          </p:txBody>
        </p:sp>
      </p:grpSp>
      <p:grpSp>
        <p:nvGrpSpPr>
          <p:cNvPr id="16" name="Group 15"/>
          <p:cNvGrpSpPr/>
          <p:nvPr/>
        </p:nvGrpSpPr>
        <p:grpSpPr>
          <a:xfrm>
            <a:off x="343851" y="3969819"/>
            <a:ext cx="2534916" cy="2595851"/>
            <a:chOff x="451144" y="2798877"/>
            <a:chExt cx="1920399" cy="2009240"/>
          </a:xfrm>
        </p:grpSpPr>
        <p:pic>
          <p:nvPicPr>
            <p:cNvPr id="17" name="Picture 2" descr="C:\Users\regines\Documents\CertV3\mcse tiles\MSL-CertificationTiles-MC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44" y="2798877"/>
              <a:ext cx="1920399" cy="20092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34034" y="4460907"/>
              <a:ext cx="1293338" cy="186759"/>
            </a:xfrm>
            <a:prstGeom prst="rect">
              <a:avLst/>
            </a:prstGeom>
            <a:noFill/>
          </p:spPr>
          <p:txBody>
            <a:bodyPr wrap="none" lIns="0" tIns="0" rIns="0" bIns="0" rtlCol="0">
              <a:spAutoFit/>
            </a:bodyPr>
            <a:lstStyle/>
            <a:p>
              <a:r>
                <a:rPr lang="en-US" sz="1568"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Business Intelligence</a:t>
              </a:r>
            </a:p>
          </p:txBody>
        </p:sp>
      </p:grpSp>
      <p:grpSp>
        <p:nvGrpSpPr>
          <p:cNvPr id="19" name="Group 18"/>
          <p:cNvGrpSpPr/>
          <p:nvPr/>
        </p:nvGrpSpPr>
        <p:grpSpPr>
          <a:xfrm>
            <a:off x="2995084" y="3969819"/>
            <a:ext cx="2534916" cy="2595851"/>
            <a:chOff x="2523940" y="2814545"/>
            <a:chExt cx="1920399" cy="2009240"/>
          </a:xfrm>
        </p:grpSpPr>
        <p:pic>
          <p:nvPicPr>
            <p:cNvPr id="20" name="Picture 2" descr="C:\Users\regines\Documents\CertV3\mcse tiles\MSL-CertificationTiles-MC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3940" y="2814545"/>
              <a:ext cx="1920399" cy="200924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966357" y="4480460"/>
              <a:ext cx="876361" cy="186759"/>
            </a:xfrm>
            <a:prstGeom prst="rect">
              <a:avLst/>
            </a:prstGeom>
            <a:noFill/>
          </p:spPr>
          <p:txBody>
            <a:bodyPr wrap="none" lIns="0" tIns="0" rIns="0" bIns="0" rtlCol="0">
              <a:spAutoFit/>
            </a:bodyPr>
            <a:lstStyle/>
            <a:p>
              <a:r>
                <a:rPr lang="en-US" sz="1568"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Data Platform</a:t>
              </a:r>
            </a:p>
          </p:txBody>
        </p:sp>
      </p:grpSp>
      <p:grpSp>
        <p:nvGrpSpPr>
          <p:cNvPr id="22" name="Group 21"/>
          <p:cNvGrpSpPr/>
          <p:nvPr/>
        </p:nvGrpSpPr>
        <p:grpSpPr>
          <a:xfrm>
            <a:off x="343851" y="1281245"/>
            <a:ext cx="2534916" cy="2595851"/>
            <a:chOff x="2523941" y="797432"/>
            <a:chExt cx="1950170" cy="1950170"/>
          </a:xfrm>
        </p:grpSpPr>
        <p:pic>
          <p:nvPicPr>
            <p:cNvPr id="23" name="Picture 3" descr="C:\Users\regines\Documents\CertV3\mcse tiles\MSL-CertificationTiles-MCSE-Fema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3941" y="797432"/>
              <a:ext cx="1950170" cy="195017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607908" y="2440140"/>
              <a:ext cx="1866203" cy="181269"/>
            </a:xfrm>
            <a:prstGeom prst="rect">
              <a:avLst/>
            </a:prstGeom>
            <a:noFill/>
            <a:ln>
              <a:noFill/>
            </a:ln>
          </p:spPr>
          <p:txBody>
            <a:bodyPr wrap="square" lIns="0" tIns="0" rIns="0" bIns="0" rtlCol="0">
              <a:spAutoFit/>
            </a:bodyPr>
            <a:lstStyle/>
            <a:p>
              <a:pPr algn="ctr"/>
              <a:r>
                <a:rPr lang="en-US" sz="1568" b="1"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Private Cloud</a:t>
              </a:r>
            </a:p>
          </p:txBody>
        </p:sp>
      </p:grpSp>
      <p:sp>
        <p:nvSpPr>
          <p:cNvPr id="25" name="Rectangle 24"/>
          <p:cNvSpPr>
            <a:spLocks noChangeAspect="1"/>
          </p:cNvSpPr>
          <p:nvPr/>
        </p:nvSpPr>
        <p:spPr bwMode="auto">
          <a:xfrm>
            <a:off x="11471561" y="1147883"/>
            <a:ext cx="763883" cy="1645258"/>
          </a:xfrm>
          <a:prstGeom prst="rect">
            <a:avLst/>
          </a:prstGeom>
          <a:solidFill>
            <a:srgbClr val="BAD80A"/>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317" tIns="45657" rIns="91317" bIns="45657" numCol="1" rtlCol="0" anchor="ctr" anchorCtr="0" compatLnSpc="1">
            <a:prstTxWarp prst="textNoShape">
              <a:avLst/>
            </a:prstTxWarp>
          </a:bodyPr>
          <a:lstStyle/>
          <a:p>
            <a:pPr algn="ctr" defTabSz="912946" fontAlgn="base">
              <a:spcBef>
                <a:spcPct val="0"/>
              </a:spcBef>
              <a:spcAft>
                <a:spcPct val="0"/>
              </a:spcAft>
            </a:pPr>
            <a:endParaRPr lang="en-US" sz="2254" dirty="0">
              <a:gradFill>
                <a:gsLst>
                  <a:gs pos="0">
                    <a:srgbClr val="FFFFFF"/>
                  </a:gs>
                  <a:gs pos="100000">
                    <a:srgbClr val="FFFFFF"/>
                  </a:gs>
                </a:gsLst>
                <a:lin ang="5400000" scaled="0"/>
              </a:gradFill>
            </a:endParaRPr>
          </a:p>
        </p:txBody>
      </p:sp>
      <p:sp>
        <p:nvSpPr>
          <p:cNvPr id="26" name="Rectangle 25"/>
          <p:cNvSpPr>
            <a:spLocks noChangeAspect="1"/>
          </p:cNvSpPr>
          <p:nvPr/>
        </p:nvSpPr>
        <p:spPr bwMode="auto">
          <a:xfrm>
            <a:off x="11471561" y="4679370"/>
            <a:ext cx="763883" cy="1645258"/>
          </a:xfrm>
          <a:prstGeom prst="rect">
            <a:avLst/>
          </a:prstGeom>
          <a:solidFill>
            <a:srgbClr val="00BCF2"/>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317" tIns="45657" rIns="91317" bIns="45657" numCol="1" rtlCol="0" anchor="ctr" anchorCtr="0" compatLnSpc="1">
            <a:prstTxWarp prst="textNoShape">
              <a:avLst/>
            </a:prstTxWarp>
          </a:bodyPr>
          <a:lstStyle/>
          <a:p>
            <a:pPr algn="ctr" defTabSz="912946" fontAlgn="base">
              <a:spcBef>
                <a:spcPct val="0"/>
              </a:spcBef>
              <a:spcAft>
                <a:spcPct val="0"/>
              </a:spcAft>
            </a:pPr>
            <a:endParaRPr lang="en-US" sz="2254" dirty="0">
              <a:gradFill>
                <a:gsLst>
                  <a:gs pos="0">
                    <a:srgbClr val="FFFFFF"/>
                  </a:gs>
                  <a:gs pos="100000">
                    <a:srgbClr val="FFFFFF"/>
                  </a:gs>
                </a:gsLst>
                <a:lin ang="5400000" scaled="0"/>
              </a:gradFill>
            </a:endParaRPr>
          </a:p>
        </p:txBody>
      </p:sp>
      <p:sp>
        <p:nvSpPr>
          <p:cNvPr id="27" name="Rectangle 26"/>
          <p:cNvSpPr>
            <a:spLocks noChangeAspect="1"/>
          </p:cNvSpPr>
          <p:nvPr/>
        </p:nvSpPr>
        <p:spPr bwMode="auto">
          <a:xfrm>
            <a:off x="11471561" y="2913628"/>
            <a:ext cx="763883" cy="1645258"/>
          </a:xfrm>
          <a:prstGeom prst="rect">
            <a:avLst/>
          </a:prstGeom>
          <a:solidFill>
            <a:srgbClr val="00337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317" tIns="45657" rIns="91317" bIns="45657" numCol="1" rtlCol="0" anchor="ctr" anchorCtr="0" compatLnSpc="1">
            <a:prstTxWarp prst="textNoShape">
              <a:avLst/>
            </a:prstTxWarp>
          </a:bodyPr>
          <a:lstStyle/>
          <a:p>
            <a:pPr algn="ctr" defTabSz="912946" fontAlgn="base">
              <a:spcBef>
                <a:spcPct val="0"/>
              </a:spcBef>
              <a:spcAft>
                <a:spcPct val="0"/>
              </a:spcAft>
            </a:pPr>
            <a:endParaRPr lang="en-US" sz="2254" dirty="0">
              <a:gradFill>
                <a:gsLst>
                  <a:gs pos="0">
                    <a:srgbClr val="FFFFFF"/>
                  </a:gs>
                  <a:gs pos="100000">
                    <a:srgbClr val="FFFFFF"/>
                  </a:gs>
                </a:gsLst>
                <a:lin ang="5400000" scaled="0"/>
              </a:gradFill>
            </a:endParaRPr>
          </a:p>
        </p:txBody>
      </p:sp>
      <p:sp>
        <p:nvSpPr>
          <p:cNvPr id="28" name="Rectangle 27"/>
          <p:cNvSpPr>
            <a:spLocks noChangeAspect="1"/>
          </p:cNvSpPr>
          <p:nvPr/>
        </p:nvSpPr>
        <p:spPr bwMode="auto">
          <a:xfrm>
            <a:off x="2995084" y="1281243"/>
            <a:ext cx="2534916" cy="259585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60" tIns="45660" rIns="45660" bIns="45660" numCol="1" spcCol="0" rtlCol="0" fromWordArt="0" anchor="t" anchorCtr="0" forceAA="0" compatLnSpc="1">
            <a:prstTxWarp prst="textNoShape">
              <a:avLst/>
            </a:prstTxWarp>
            <a:noAutofit/>
          </a:bodyPr>
          <a:lstStyle/>
          <a:p>
            <a:endParaRPr lang="en-US" sz="2352" dirty="0">
              <a:solidFill>
                <a:srgbClr val="FFFFFF"/>
              </a:solidFill>
            </a:endParaRPr>
          </a:p>
        </p:txBody>
      </p:sp>
      <p:pic>
        <p:nvPicPr>
          <p:cNvPr id="29" name="Picture 2" descr="\\MAGNUM\Projects\Microsoft\Cloud Power FY12\Design\ICONS_PNG\Devices.png"/>
          <p:cNvPicPr>
            <a:picLocks noChangeAspect="1" noChangeArrowheads="1"/>
          </p:cNvPicPr>
          <p:nvPr/>
        </p:nvPicPr>
        <p:blipFill>
          <a:blip r:embed="rId6" cstate="print">
            <a:lum bright="100000" contrast="100000"/>
          </a:blip>
          <a:stretch>
            <a:fillRect/>
          </a:stretch>
        </p:blipFill>
        <p:spPr bwMode="auto">
          <a:xfrm>
            <a:off x="3181790" y="1681162"/>
            <a:ext cx="1897203" cy="1897203"/>
          </a:xfrm>
          <a:prstGeom prst="rect">
            <a:avLst/>
          </a:prstGeom>
          <a:noFill/>
          <a:ln>
            <a:noFill/>
          </a:ln>
        </p:spPr>
      </p:pic>
    </p:spTree>
    <p:extLst>
      <p:ext uri="{BB962C8B-B14F-4D97-AF65-F5344CB8AC3E}">
        <p14:creationId xmlns:p14="http://schemas.microsoft.com/office/powerpoint/2010/main" val="2882962977"/>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Rigor</a:t>
            </a:r>
            <a:endParaRPr lang="en-US" dirty="0"/>
          </a:p>
        </p:txBody>
      </p:sp>
      <p:sp>
        <p:nvSpPr>
          <p:cNvPr id="4" name="Text Placeholder 3"/>
          <p:cNvSpPr>
            <a:spLocks noGrp="1"/>
          </p:cNvSpPr>
          <p:nvPr>
            <p:ph type="body" sz="quarter" idx="11"/>
          </p:nvPr>
        </p:nvSpPr>
        <p:spPr>
          <a:xfrm>
            <a:off x="269170" y="1189177"/>
            <a:ext cx="11652805" cy="4045723"/>
          </a:xfrm>
        </p:spPr>
        <p:txBody>
          <a:bodyPr/>
          <a:lstStyle/>
          <a:p>
            <a:r>
              <a:rPr lang="en-US" dirty="0" smtClean="0"/>
              <a:t>Reflection of the real world</a:t>
            </a:r>
          </a:p>
          <a:p>
            <a:pPr lvl="1"/>
            <a:r>
              <a:rPr lang="en-US" dirty="0" smtClean="0"/>
              <a:t>Learn more, validate more</a:t>
            </a:r>
          </a:p>
          <a:p>
            <a:pPr lvl="1"/>
            <a:r>
              <a:rPr lang="en-US" dirty="0" smtClean="0"/>
              <a:t>Solutions are more complex, questions must reflect that</a:t>
            </a:r>
          </a:p>
          <a:p>
            <a:pPr lvl="1"/>
            <a:r>
              <a:rPr lang="en-US" dirty="0" smtClean="0"/>
              <a:t>Best way to measure candidates know what they know</a:t>
            </a:r>
          </a:p>
          <a:p>
            <a:r>
              <a:rPr lang="en-US" dirty="0" smtClean="0"/>
              <a:t>New item types</a:t>
            </a:r>
          </a:p>
          <a:p>
            <a:pPr lvl="1"/>
            <a:r>
              <a:rPr lang="en-US" dirty="0" smtClean="0"/>
              <a:t>Fewer multiple choice</a:t>
            </a:r>
          </a:p>
          <a:p>
            <a:pPr lvl="1"/>
            <a:r>
              <a:rPr lang="en-US" dirty="0" smtClean="0"/>
              <a:t>Case studies</a:t>
            </a:r>
          </a:p>
          <a:p>
            <a:pPr lvl="2"/>
            <a:r>
              <a:rPr lang="en-US" dirty="0" smtClean="0"/>
              <a:t>Scenario based</a:t>
            </a:r>
          </a:p>
          <a:p>
            <a:pPr lvl="2"/>
            <a:r>
              <a:rPr lang="en-US" dirty="0" smtClean="0"/>
              <a:t>See big picture and make decisions</a:t>
            </a:r>
          </a:p>
          <a:p>
            <a:pPr lvl="1"/>
            <a:r>
              <a:rPr lang="en-US" dirty="0" smtClean="0"/>
              <a:t>Innovative item types</a:t>
            </a:r>
            <a:endParaRPr lang="en-US" dirty="0"/>
          </a:p>
        </p:txBody>
      </p:sp>
    </p:spTree>
    <p:extLst>
      <p:ext uri="{BB962C8B-B14F-4D97-AF65-F5344CB8AC3E}">
        <p14:creationId xmlns:p14="http://schemas.microsoft.com/office/powerpoint/2010/main" val="3662602587"/>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5-30499_SPC_2014_PowerUser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PowerUser_Template" id="{8BBBEFC8-198F-4C46-9624-1CDB9D062CD8}" vid="{509AD355-5CF8-4C2B-A587-4F5B5D28D2D6}"/>
    </a:ext>
  </a:extLst>
</a:theme>
</file>

<file path=ppt/theme/theme2.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3.xml><?xml version="1.0" encoding="utf-8"?>
<a:theme xmlns:a="http://schemas.openxmlformats.org/drawingml/2006/main" name="2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4.xml><?xml version="1.0" encoding="utf-8"?>
<a:theme xmlns:a="http://schemas.openxmlformats.org/drawingml/2006/main" name="3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5.xml><?xml version="1.0" encoding="utf-8"?>
<a:theme xmlns:a="http://schemas.openxmlformats.org/drawingml/2006/main" name="4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6.xml><?xml version="1.0" encoding="utf-8"?>
<a:theme xmlns:a="http://schemas.openxmlformats.org/drawingml/2006/main" name="7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7.xml><?xml version="1.0" encoding="utf-8"?>
<a:theme xmlns:a="http://schemas.openxmlformats.org/drawingml/2006/main" name="5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themeOverride>
</file>

<file path=ppt/theme/themeOverride2.xml><?xml version="1.0" encoding="utf-8"?>
<a:themeOverride xmlns:a="http://schemas.openxmlformats.org/drawingml/2006/main">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themeOverride>
</file>

<file path=docProps/app.xml><?xml version="1.0" encoding="utf-8"?>
<Properties xmlns="http://schemas.openxmlformats.org/officeDocument/2006/extended-properties" xmlns:vt="http://schemas.openxmlformats.org/officeDocument/2006/docPropsVTypes">
  <Template>ppt9D30.tmp</Template>
  <TotalTime>0</TotalTime>
  <Words>3449</Words>
  <Application>Microsoft Office PowerPoint</Application>
  <PresentationFormat>Custom</PresentationFormat>
  <Paragraphs>477</Paragraphs>
  <Slides>74</Slides>
  <Notes>12</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74</vt:i4>
      </vt:variant>
    </vt:vector>
  </HeadingPairs>
  <TitlesOfParts>
    <vt:vector size="86" baseType="lpstr">
      <vt:lpstr>Arial</vt:lpstr>
      <vt:lpstr>Consolas</vt:lpstr>
      <vt:lpstr>Segoe UI</vt:lpstr>
      <vt:lpstr>Segoe UI Light</vt:lpstr>
      <vt:lpstr>Wingdings</vt:lpstr>
      <vt:lpstr>5-30499_SPC_2014_PowerUser_Template_16x9</vt:lpstr>
      <vt:lpstr>TechEd 2014 Dk Blue</vt:lpstr>
      <vt:lpstr>2_TechEd 2014 Dk Blue</vt:lpstr>
      <vt:lpstr>3_TechEd 2014 Dk Blue</vt:lpstr>
      <vt:lpstr>4_TechEd 2014 Dk Blue</vt:lpstr>
      <vt:lpstr>7_TechEd 2014 Dk Blue</vt:lpstr>
      <vt:lpstr>5_TechEd 2014 Dk Blue</vt:lpstr>
      <vt:lpstr>PowerPoint Presentation</vt:lpstr>
      <vt:lpstr>Administering Microsoft  SQL Server 2012 Databases</vt:lpstr>
      <vt:lpstr>You Know SQL Server 2012 How do you become certified?</vt:lpstr>
      <vt:lpstr>Microsoft Certification</vt:lpstr>
      <vt:lpstr>For You</vt:lpstr>
      <vt:lpstr>For Your Career</vt:lpstr>
      <vt:lpstr>Changes to Certifications and Exams</vt:lpstr>
      <vt:lpstr>MCSE and MCSD Certifications</vt:lpstr>
      <vt:lpstr>Increased Rigor</vt:lpstr>
      <vt:lpstr>Exam Tips</vt:lpstr>
      <vt:lpstr>Exam Basics</vt:lpstr>
      <vt:lpstr>Exam Scoring</vt:lpstr>
      <vt:lpstr>How to interpret questions</vt:lpstr>
      <vt:lpstr>Identify Your Certification Goals</vt:lpstr>
      <vt:lpstr>MCSA: SQL Server 2012 Certification Requirements</vt:lpstr>
      <vt:lpstr>MCSE: Data Platform Certification Requirements</vt:lpstr>
      <vt:lpstr>Find knowledge Gaps</vt:lpstr>
      <vt:lpstr>Check the Exam Guide</vt:lpstr>
      <vt:lpstr>70-462 Exam Outline</vt:lpstr>
      <vt:lpstr>Fill Knowledge Gaps</vt:lpstr>
      <vt:lpstr>Topics Outline</vt:lpstr>
      <vt:lpstr>Plan Installation | Install Server and Related Services</vt:lpstr>
      <vt:lpstr>Core Installation</vt:lpstr>
      <vt:lpstr>Add/Remove Features</vt:lpstr>
      <vt:lpstr>SQLIO</vt:lpstr>
      <vt:lpstr>Implement a Migration Strategy</vt:lpstr>
      <vt:lpstr>Configure SQL Server Components</vt:lpstr>
      <vt:lpstr>Semantic Search</vt:lpstr>
      <vt:lpstr>Manage SQL Server Agent</vt:lpstr>
      <vt:lpstr>Question (Multiple Choice)</vt:lpstr>
      <vt:lpstr>Question (Multiple Choice)</vt:lpstr>
      <vt:lpstr>Topics Outline</vt:lpstr>
      <vt:lpstr>Manage and Configure Databases</vt:lpstr>
      <vt:lpstr>Transparent Data Encryption</vt:lpstr>
      <vt:lpstr>Configure SQL Server Instances</vt:lpstr>
      <vt:lpstr>Affinity Mask</vt:lpstr>
      <vt:lpstr>Implement a SQL Server Clustered Instance</vt:lpstr>
      <vt:lpstr>Manage SQL Server Instances</vt:lpstr>
      <vt:lpstr>Question (Build List)</vt:lpstr>
      <vt:lpstr>Question (Build List)</vt:lpstr>
      <vt:lpstr>Identify the number of steps</vt:lpstr>
      <vt:lpstr>Identify the correct steps</vt:lpstr>
      <vt:lpstr>Place Steps in Correct Order</vt:lpstr>
      <vt:lpstr>Topics Outline</vt:lpstr>
      <vt:lpstr>Identify and Resolve Concurrency Problems</vt:lpstr>
      <vt:lpstr>Collect and Analyze Troubleshooting Data</vt:lpstr>
      <vt:lpstr>Audit SQL Server Instances</vt:lpstr>
      <vt:lpstr>Question (Choose all that apply)</vt:lpstr>
      <vt:lpstr>Question (Choose all that apply)</vt:lpstr>
      <vt:lpstr>Answer</vt:lpstr>
      <vt:lpstr>Topics Outline</vt:lpstr>
      <vt:lpstr>Configure and Maintain a Backup Strategy</vt:lpstr>
      <vt:lpstr>Restore a Database</vt:lpstr>
      <vt:lpstr>Implement and Maintain Indexes</vt:lpstr>
      <vt:lpstr>Implement and Maintain Indexes</vt:lpstr>
      <vt:lpstr>Import and Export Data</vt:lpstr>
      <vt:lpstr>Topics Outline</vt:lpstr>
      <vt:lpstr>Implement Security</vt:lpstr>
      <vt:lpstr>Question (Choose all that apply)</vt:lpstr>
      <vt:lpstr>Question (Choose all that apply)</vt:lpstr>
      <vt:lpstr>Topics Outline</vt:lpstr>
      <vt:lpstr>Implement High Availability</vt:lpstr>
      <vt:lpstr>Question</vt:lpstr>
      <vt:lpstr>Question</vt:lpstr>
      <vt:lpstr>Answer</vt:lpstr>
      <vt:lpstr>Preparation Options </vt:lpstr>
      <vt:lpstr>Preparation Options </vt:lpstr>
      <vt:lpstr>Schedule and Take the Exam</vt:lpstr>
      <vt:lpstr>Exam Tips</vt:lpstr>
      <vt:lpstr>Resources</vt:lpstr>
      <vt:lpstr>Complete an evaluation and enter to win!</vt:lpstr>
      <vt:lpstr>Evaluate this session</vt:lpstr>
      <vt:lpstr>Related content</vt:lpstr>
      <vt:lpstr>PowerPoint Presentation</vt:lpstr>
    </vt:vector>
  </TitlesOfParts>
  <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2014-02-27T17:42:51Z</dcterms:created>
  <dcterms:modified xsi:type="dcterms:W3CDTF">2014-05-15T21:00:43Z</dcterms:modified>
</cp:coreProperties>
</file>