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78" r:id="rId5"/>
  </p:sldMasterIdLst>
  <p:notesMasterIdLst>
    <p:notesMasterId r:id="rId40"/>
  </p:notesMasterIdLst>
  <p:handoutMasterIdLst>
    <p:handoutMasterId r:id="rId41"/>
  </p:handoutMasterIdLst>
  <p:sldIdLst>
    <p:sldId id="256" r:id="rId6"/>
    <p:sldId id="257" r:id="rId7"/>
    <p:sldId id="258" r:id="rId8"/>
    <p:sldId id="259" r:id="rId9"/>
    <p:sldId id="260" r:id="rId10"/>
    <p:sldId id="261" r:id="rId11"/>
    <p:sldId id="262" r:id="rId12"/>
    <p:sldId id="263" r:id="rId13"/>
    <p:sldId id="264" r:id="rId14"/>
    <p:sldId id="276" r:id="rId15"/>
    <p:sldId id="277" r:id="rId16"/>
    <p:sldId id="278" r:id="rId17"/>
    <p:sldId id="279" r:id="rId18"/>
    <p:sldId id="280" r:id="rId19"/>
    <p:sldId id="281" r:id="rId20"/>
    <p:sldId id="282" r:id="rId21"/>
    <p:sldId id="283" r:id="rId22"/>
    <p:sldId id="284" r:id="rId23"/>
    <p:sldId id="297" r:id="rId24"/>
    <p:sldId id="298" r:id="rId25"/>
    <p:sldId id="299" r:id="rId26"/>
    <p:sldId id="300" r:id="rId27"/>
    <p:sldId id="301" r:id="rId28"/>
    <p:sldId id="302" r:id="rId29"/>
    <p:sldId id="303" r:id="rId30"/>
    <p:sldId id="304" r:id="rId31"/>
    <p:sldId id="305" r:id="rId32"/>
    <p:sldId id="306" r:id="rId33"/>
    <p:sldId id="307" r:id="rId34"/>
    <p:sldId id="308" r:id="rId35"/>
    <p:sldId id="309" r:id="rId36"/>
    <p:sldId id="313" r:id="rId37"/>
    <p:sldId id="314" r:id="rId38"/>
    <p:sldId id="315" r:id="rId39"/>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49"/>
    <a:srgbClr val="FFFFFF"/>
    <a:srgbClr val="0072C6"/>
    <a:srgbClr val="00BCF2"/>
    <a:srgbClr val="7FBA00"/>
    <a:srgbClr val="002050"/>
    <a:srgbClr val="000000"/>
    <a:srgbClr val="68217A"/>
    <a:srgbClr val="B4009E"/>
    <a:srgbClr val="DC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68" autoAdjust="0"/>
    <p:restoredTop sz="95730" autoAdjust="0"/>
  </p:normalViewPr>
  <p:slideViewPr>
    <p:cSldViewPr snapToObjects="1">
      <p:cViewPr varScale="1">
        <p:scale>
          <a:sx n="119" d="100"/>
          <a:sy n="119" d="100"/>
        </p:scale>
        <p:origin x="102" y="228"/>
      </p:cViewPr>
      <p:guideLst/>
    </p:cSldViewPr>
  </p:slideViewPr>
  <p:outlineViewPr>
    <p:cViewPr>
      <p:scale>
        <a:sx n="33" d="100"/>
        <a:sy n="33" d="100"/>
      </p:scale>
      <p:origin x="0" y="-2862"/>
    </p:cViewPr>
  </p:outlineViewPr>
  <p:notesTextViewPr>
    <p:cViewPr>
      <p:scale>
        <a:sx n="3" d="2"/>
        <a:sy n="3" d="2"/>
      </p:scale>
      <p:origin x="0" y="0"/>
    </p:cViewPr>
  </p:notesTextViewPr>
  <p:sorterViewPr>
    <p:cViewPr>
      <p:scale>
        <a:sx n="125" d="100"/>
        <a:sy n="125" d="100"/>
      </p:scale>
      <p:origin x="0" y="0"/>
    </p:cViewPr>
  </p:sorterViewPr>
  <p:notesViewPr>
    <p:cSldViewPr snapToObjects="1" showGuides="1">
      <p:cViewPr varScale="1">
        <p:scale>
          <a:sx n="81" d="100"/>
          <a:sy n="81" d="100"/>
        </p:scale>
        <p:origin x="2226" y="96"/>
      </p:cViewPr>
      <p:guideLst>
        <p:guide orient="horz" pos="2880"/>
        <p:guide pos="2160"/>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5/12/2014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5/12/2014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5/12/2014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792017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endParaRPr lang="en-US" dirty="0"/>
          </a:p>
        </p:txBody>
      </p:sp>
      <p:sp>
        <p:nvSpPr>
          <p:cNvPr id="6" name="Date Placeholder 5"/>
          <p:cNvSpPr>
            <a:spLocks noGrp="1"/>
          </p:cNvSpPr>
          <p:nvPr>
            <p:ph type="dt" idx="12"/>
          </p:nvPr>
        </p:nvSpPr>
        <p:spPr/>
        <p:txBody>
          <a:bodyPr/>
          <a:lstStyle/>
          <a:p>
            <a:fld id="{1558F889-30AA-4ABC-8549-C4160FD9E798}" type="datetime1">
              <a:rPr lang="en-US" smtClean="0">
                <a:solidFill>
                  <a:prstClr val="black"/>
                </a:solidFill>
              </a:rPr>
              <a:pPr/>
              <a:t>5/12/2014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10</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723545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1558F889-30AA-4ABC-8549-C4160FD9E798}" type="datetime1">
              <a:rPr lang="en-US" smtClean="0">
                <a:solidFill>
                  <a:prstClr val="black"/>
                </a:solidFill>
              </a:rPr>
              <a:pPr/>
              <a:t>5/12/2014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11</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982288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1558F889-30AA-4ABC-8549-C4160FD9E798}" type="datetime1">
              <a:rPr lang="en-US" smtClean="0">
                <a:solidFill>
                  <a:prstClr val="black"/>
                </a:solidFill>
              </a:rPr>
              <a:pPr/>
              <a:t>5/12/2014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12</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33880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5/12/2014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258996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5/12/2014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517720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5/12/2014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6785027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5/12/2014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569110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5/12/2014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8923861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5/12/2014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7359020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5/12/2014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997135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5/12/2014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4764585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5/12/2014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7099228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5/12/2014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6318191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5/12/2014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2407033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5/12/2014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2946048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b="1"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5/12/2014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37339005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5/12/2014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1650058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3499" lvl="1" indent="0">
              <a:buNone/>
            </a:pPr>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5/12/2014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7928898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5/12/2014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30731655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5/12/2014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42312627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5/12/2014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2058556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1558F889-30AA-4ABC-8549-C4160FD9E798}" type="datetime1">
              <a:rPr lang="en-US" smtClean="0">
                <a:solidFill>
                  <a:prstClr val="black"/>
                </a:solidFill>
              </a:rPr>
              <a:pPr/>
              <a:t>5/12/2014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769696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5/12/2014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5820254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5/12/2014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32034328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1558F889-30AA-4ABC-8549-C4160FD9E798}" type="datetime1">
              <a:rPr lang="en-US" smtClean="0">
                <a:solidFill>
                  <a:prstClr val="black"/>
                </a:solidFill>
              </a:rPr>
              <a:pPr/>
              <a:t>5/12/2014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32</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546485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5/12/2014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4801511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5/12/2014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4235050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1558F889-30AA-4ABC-8549-C4160FD9E798}" type="datetime1">
              <a:rPr lang="en-US" smtClean="0">
                <a:solidFill>
                  <a:prstClr val="black"/>
                </a:solidFill>
              </a:rPr>
              <a:pPr/>
              <a:t>5/12/2014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559575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12097" fontAlgn="ctr"/>
            <a:endParaRPr lang="en-US" dirty="0"/>
          </a:p>
        </p:txBody>
      </p:sp>
      <p:sp>
        <p:nvSpPr>
          <p:cNvPr id="6" name="Date Placeholder 5"/>
          <p:cNvSpPr>
            <a:spLocks noGrp="1"/>
          </p:cNvSpPr>
          <p:nvPr>
            <p:ph type="dt" idx="12"/>
          </p:nvPr>
        </p:nvSpPr>
        <p:spPr/>
        <p:txBody>
          <a:bodyPr/>
          <a:lstStyle/>
          <a:p>
            <a:fld id="{1558F889-30AA-4ABC-8549-C4160FD9E798}" type="datetime1">
              <a:rPr lang="en-US" smtClean="0">
                <a:solidFill>
                  <a:prstClr val="black"/>
                </a:solidFill>
              </a:rPr>
              <a:pPr/>
              <a:t>5/12/2014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105762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4916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5/12/2014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4132990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1558F889-30AA-4ABC-8549-C4160FD9E798}" type="datetime1">
              <a:rPr lang="en-US" smtClean="0">
                <a:solidFill>
                  <a:prstClr val="black"/>
                </a:solidFill>
              </a:rPr>
              <a:pPr/>
              <a:t>5/12/2014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660918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5/12/2014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867724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5/12/2014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551858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
        <p:nvSpPr>
          <p:cNvPr id="6"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
        <p:nvSpPr>
          <p:cNvPr id="7"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6184086"/>
            <a:ext cx="1552931" cy="331014"/>
          </a:xfrm>
          <a:prstGeom prst="rect">
            <a:avLst/>
          </a:prstGeom>
        </p:spPr>
      </p:pic>
      <p:sp>
        <p:nvSpPr>
          <p:cNvPr id="3" name="Rectangle 2"/>
          <p:cNvSpPr/>
          <p:nvPr userDrawn="1"/>
        </p:nvSpPr>
        <p:spPr bwMode="gray">
          <a:xfrm>
            <a:off x="1082040" y="2626736"/>
            <a:ext cx="8220456" cy="680847"/>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505050">
                      <a:lumMod val="50000"/>
                    </a:srgbClr>
                  </a:gs>
                  <a:gs pos="100000">
                    <a:srgbClr val="505050">
                      <a:lumMod val="50000"/>
                    </a:srgbClr>
                  </a:gs>
                </a:gsLst>
                <a:lin ang="5400000" scaled="0"/>
              </a:gradFill>
            </a:endParaRPr>
          </a:p>
        </p:txBody>
      </p:sp>
      <p:sp>
        <p:nvSpPr>
          <p:cNvPr id="4" name="Rectangle 3"/>
          <p:cNvSpPr/>
          <p:nvPr userDrawn="1"/>
        </p:nvSpPr>
        <p:spPr bwMode="gray">
          <a:xfrm>
            <a:off x="0" y="2895599"/>
            <a:ext cx="8071104" cy="674815"/>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505050">
                      <a:lumMod val="50000"/>
                    </a:srgbClr>
                  </a:gs>
                  <a:gs pos="100000">
                    <a:srgbClr val="505050">
                      <a:lumMod val="50000"/>
                    </a:srgbClr>
                  </a:gs>
                </a:gsLst>
                <a:lin ang="5400000" scaled="0"/>
              </a:gradFill>
            </a:endParaRPr>
          </a:p>
        </p:txBody>
      </p:sp>
      <p:sp>
        <p:nvSpPr>
          <p:cNvPr id="5" name="Rectangle 4"/>
          <p:cNvSpPr/>
          <p:nvPr userDrawn="1"/>
        </p:nvSpPr>
        <p:spPr bwMode="gray">
          <a:xfrm>
            <a:off x="274638" y="3497263"/>
            <a:ext cx="8191182" cy="674815"/>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505050">
                      <a:lumMod val="50000"/>
                    </a:srgbClr>
                  </a:gs>
                  <a:gs pos="100000">
                    <a:srgbClr val="505050">
                      <a:lumMod val="50000"/>
                    </a:srgbClr>
                  </a:gs>
                </a:gsLst>
                <a:lin ang="5400000" scaled="0"/>
              </a:gradFill>
            </a:endParaRPr>
          </a:p>
        </p:txBody>
      </p:sp>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37638" y="2945270"/>
            <a:ext cx="4434849" cy="737618"/>
          </a:xfrm>
          <a:prstGeom prst="rect">
            <a:avLst/>
          </a:prstGeom>
        </p:spPr>
      </p:pic>
    </p:spTree>
    <p:extLst>
      <p:ext uri="{BB962C8B-B14F-4D97-AF65-F5344CB8AC3E}">
        <p14:creationId xmlns:p14="http://schemas.microsoft.com/office/powerpoint/2010/main" val="25754729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850" fill="hold"/>
                                        <p:tgtEl>
                                          <p:spTgt spid="3"/>
                                        </p:tgtEl>
                                        <p:attrNameLst>
                                          <p:attrName>ppt_x</p:attrName>
                                        </p:attrNameLst>
                                      </p:cBhvr>
                                      <p:tavLst>
                                        <p:tav tm="0">
                                          <p:val>
                                            <p:strVal val="0-#ppt_w/2"/>
                                          </p:val>
                                        </p:tav>
                                        <p:tav tm="100000">
                                          <p:val>
                                            <p:strVal val="#ppt_x"/>
                                          </p:val>
                                        </p:tav>
                                      </p:tavLst>
                                    </p:anim>
                                    <p:anim calcmode="lin" valueType="num">
                                      <p:cBhvr additive="base">
                                        <p:cTn id="8" dur="8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850" fill="hold"/>
                                        <p:tgtEl>
                                          <p:spTgt spid="4"/>
                                        </p:tgtEl>
                                        <p:attrNameLst>
                                          <p:attrName>ppt_x</p:attrName>
                                        </p:attrNameLst>
                                      </p:cBhvr>
                                      <p:tavLst>
                                        <p:tav tm="0">
                                          <p:val>
                                            <p:strVal val="1+#ppt_w/2"/>
                                          </p:val>
                                        </p:tav>
                                        <p:tav tm="100000">
                                          <p:val>
                                            <p:strVal val="#ppt_x"/>
                                          </p:val>
                                        </p:tav>
                                      </p:tavLst>
                                    </p:anim>
                                    <p:anim calcmode="lin" valueType="num">
                                      <p:cBhvr additive="base">
                                        <p:cTn id="12" dur="85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850" fill="hold"/>
                                        <p:tgtEl>
                                          <p:spTgt spid="5"/>
                                        </p:tgtEl>
                                        <p:attrNameLst>
                                          <p:attrName>ppt_x</p:attrName>
                                        </p:attrNameLst>
                                      </p:cBhvr>
                                      <p:tavLst>
                                        <p:tav tm="0">
                                          <p:val>
                                            <p:strVal val="0-#ppt_w/2"/>
                                          </p:val>
                                        </p:tav>
                                        <p:tav tm="100000">
                                          <p:val>
                                            <p:strVal val="#ppt_x"/>
                                          </p:val>
                                        </p:tav>
                                      </p:tavLst>
                                    </p:anim>
                                    <p:anim calcmode="lin" valueType="num">
                                      <p:cBhvr additive="base">
                                        <p:cTn id="16" dur="850" fill="hold"/>
                                        <p:tgtEl>
                                          <p:spTgt spid="5"/>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58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par>
                                <p:cTn id="20" presetID="63" presetClass="path" presetSubtype="0" decel="100000" fill="hold" nodeType="withEffect">
                                  <p:stCondLst>
                                    <p:cond delay="580"/>
                                  </p:stCondLst>
                                  <p:childTnLst>
                                    <p:animMotion origin="layout" path="M -0.02409 1.50289E-6 L -4.16667E-7 1.50289E-6 " pathEditMode="relative" rAng="0" ptsTypes="AA">
                                      <p:cBhvr>
                                        <p:cTn id="21" dur="500" fill="hold"/>
                                        <p:tgtEl>
                                          <p:spTgt spid="6"/>
                                        </p:tgtEl>
                                        <p:attrNameLst>
                                          <p:attrName>ppt_x</p:attrName>
                                          <p:attrName>ppt_y</p:attrName>
                                        </p:attrNameLst>
                                      </p:cBhvr>
                                      <p:rCtr x="119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gray">
          <a:xfrm>
            <a:off x="1554848" y="479425"/>
            <a:ext cx="4960252" cy="930275"/>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505050">
                      <a:lumMod val="50000"/>
                    </a:srgbClr>
                  </a:gs>
                  <a:gs pos="100000">
                    <a:srgbClr val="505050">
                      <a:lumMod val="50000"/>
                    </a:srgbClr>
                  </a:gs>
                </a:gsLst>
                <a:lin ang="5400000" scaled="0"/>
              </a:gradFill>
            </a:endParaRPr>
          </a:p>
        </p:txBody>
      </p:sp>
      <p:sp>
        <p:nvSpPr>
          <p:cNvPr id="11" name="Rectangle 10"/>
          <p:cNvSpPr/>
          <p:nvPr userDrawn="1"/>
        </p:nvSpPr>
        <p:spPr bwMode="gray">
          <a:xfrm>
            <a:off x="452526" y="665740"/>
            <a:ext cx="4943439" cy="930275"/>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505050">
                      <a:lumMod val="50000"/>
                    </a:srgbClr>
                  </a:gs>
                  <a:gs pos="100000">
                    <a:srgbClr val="505050">
                      <a:lumMod val="50000"/>
                    </a:srgbClr>
                  </a:gs>
                </a:gsLst>
                <a:lin ang="5400000" scaled="0"/>
              </a:gradFill>
            </a:endParaRPr>
          </a:p>
        </p:txBody>
      </p:sp>
      <p:sp>
        <p:nvSpPr>
          <p:cNvPr id="12" name="Rectangle 11"/>
          <p:cNvSpPr/>
          <p:nvPr userDrawn="1"/>
        </p:nvSpPr>
        <p:spPr bwMode="gray">
          <a:xfrm>
            <a:off x="7035836" y="3771579"/>
            <a:ext cx="4943439" cy="64007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505050">
                      <a:lumMod val="50000"/>
                    </a:srgbClr>
                  </a:gs>
                  <a:gs pos="100000">
                    <a:srgbClr val="505050">
                      <a:lumMod val="50000"/>
                    </a:srgbClr>
                  </a:gs>
                </a:gsLst>
                <a:lin ang="5400000" scaled="0"/>
              </a:gradFill>
            </a:endParaRPr>
          </a:p>
        </p:txBody>
      </p:sp>
      <p:sp>
        <p:nvSpPr>
          <p:cNvPr id="13" name="Rectangle 12"/>
          <p:cNvSpPr/>
          <p:nvPr userDrawn="1"/>
        </p:nvSpPr>
        <p:spPr bwMode="gray">
          <a:xfrm>
            <a:off x="7198360" y="3937000"/>
            <a:ext cx="4963478" cy="954397"/>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505050">
                      <a:lumMod val="50000"/>
                    </a:srgbClr>
                  </a:gs>
                  <a:gs pos="100000">
                    <a:srgbClr val="505050">
                      <a:lumMod val="50000"/>
                    </a:srgbClr>
                  </a:gs>
                </a:gsLst>
                <a:lin ang="5400000" scaled="0"/>
              </a:gradFill>
            </a:endParaRPr>
          </a:p>
        </p:txBody>
      </p:sp>
      <p:sp>
        <p:nvSpPr>
          <p:cNvPr id="14" name="Rectangle 13"/>
          <p:cNvSpPr/>
          <p:nvPr userDrawn="1"/>
        </p:nvSpPr>
        <p:spPr bwMode="gray">
          <a:xfrm>
            <a:off x="7035836" y="4791456"/>
            <a:ext cx="4943439" cy="1639824"/>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505050">
                      <a:lumMod val="50000"/>
                    </a:srgbClr>
                  </a:gs>
                  <a:gs pos="100000">
                    <a:srgbClr val="505050">
                      <a:lumMod val="50000"/>
                    </a:srgbClr>
                  </a:gs>
                </a:gsLst>
                <a:lin ang="5400000" scaled="0"/>
              </a:gradFill>
            </a:endParaRP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9757" y="600046"/>
            <a:ext cx="10285899" cy="6532600"/>
          </a:xfrm>
          <a:prstGeom prst="rect">
            <a:avLst/>
          </a:prstGeom>
          <a:effectLst>
            <a:outerShdw blurRad="127000" sx="101000" sy="101000" algn="ctr" rotWithShape="0">
              <a:prstClr val="black">
                <a:alpha val="20000"/>
              </a:prstClr>
            </a:outerShdw>
          </a:effectLst>
        </p:spPr>
      </p:pic>
      <p:sp>
        <p:nvSpPr>
          <p:cNvPr id="9" name="Title 1"/>
          <p:cNvSpPr>
            <a:spLocks noGrp="1"/>
          </p:cNvSpPr>
          <p:nvPr>
            <p:ph type="title" hasCustomPrompt="1"/>
          </p:nvPr>
        </p:nvSpPr>
        <p:spPr bwMode="ltGray">
          <a:xfrm>
            <a:off x="1931886" y="3060901"/>
            <a:ext cx="8214225" cy="1371600"/>
          </a:xfrm>
          <a:noFill/>
        </p:spPr>
        <p:txBody>
          <a:bodyPr vert="horz" wrap="square" lIns="146304" tIns="91440" rIns="146304" bIns="91440" rtlCol="0" anchor="t" anchorCtr="0">
            <a:noAutofit/>
          </a:bodyPr>
          <a:lstStyle>
            <a:lvl1pPr>
              <a:defRPr lang="en-US" sz="4400" spc="-100" baseline="0" dirty="0">
                <a:gradFill>
                  <a:gsLst>
                    <a:gs pos="0">
                      <a:schemeClr val="bg2">
                        <a:lumMod val="10000"/>
                      </a:schemeClr>
                    </a:gs>
                    <a:gs pos="100000">
                      <a:schemeClr val="bg2">
                        <a:lumMod val="10000"/>
                      </a:schemeClr>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1931886" y="4451262"/>
            <a:ext cx="8214226" cy="1371611"/>
          </a:xfrm>
        </p:spPr>
        <p:txBody>
          <a:bodyPr tIns="109728" bIns="109728">
            <a:noAutofit/>
          </a:bodyPr>
          <a:lstStyle>
            <a:lvl1pPr marL="0" indent="0">
              <a:spcBef>
                <a:spcPts val="0"/>
              </a:spcBef>
              <a:buNone/>
              <a:defRPr lang="en-US" sz="3200" b="0" kern="1200" cap="none" spc="-100" baseline="0" dirty="0">
                <a:ln w="3175">
                  <a:noFill/>
                </a:ln>
                <a:gradFill>
                  <a:gsLst>
                    <a:gs pos="0">
                      <a:schemeClr val="bg2">
                        <a:lumMod val="10000"/>
                      </a:schemeClr>
                    </a:gs>
                    <a:gs pos="100000">
                      <a:schemeClr val="bg2">
                        <a:lumMod val="10000"/>
                      </a:schemeClr>
                    </a:gs>
                  </a:gsLst>
                  <a:lin ang="5400000" scaled="0"/>
                </a:gradFill>
                <a:effectLst/>
                <a:latin typeface="+mj-lt"/>
                <a:ea typeface="+mn-ea"/>
                <a:cs typeface="Segoe UI" pitchFamily="34" charset="0"/>
              </a:defRPr>
            </a:lvl1pPr>
          </a:lstStyle>
          <a:p>
            <a:pPr lvl="0" algn="l" defTabSz="932742" rtl="0" eaLnBrk="1" latinLnBrk="0" hangingPunct="1">
              <a:lnSpc>
                <a:spcPct val="90000"/>
              </a:lnSpc>
              <a:spcBef>
                <a:spcPct val="0"/>
              </a:spcBef>
              <a:buNone/>
            </a:pPr>
            <a:r>
              <a:rPr lang="en-US" dirty="0" smtClean="0"/>
              <a:t>Speaker Name</a:t>
            </a:r>
            <a:endParaRPr lang="en-US" dirty="0"/>
          </a:p>
        </p:txBody>
      </p:sp>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1247438" y="479426"/>
            <a:ext cx="731837" cy="155994"/>
          </a:xfrm>
          <a:prstGeom prst="rect">
            <a:avLst/>
          </a:prstGeom>
        </p:spPr>
      </p:pic>
    </p:spTree>
    <p:extLst>
      <p:ext uri="{BB962C8B-B14F-4D97-AF65-F5344CB8AC3E}">
        <p14:creationId xmlns:p14="http://schemas.microsoft.com/office/powerpoint/2010/main" val="26963226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0-#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25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750" fill="hold"/>
                                        <p:tgtEl>
                                          <p:spTgt spid="12"/>
                                        </p:tgtEl>
                                        <p:attrNameLst>
                                          <p:attrName>ppt_x</p:attrName>
                                        </p:attrNameLst>
                                      </p:cBhvr>
                                      <p:tavLst>
                                        <p:tav tm="0">
                                          <p:val>
                                            <p:strVal val="1+#ppt_w/2"/>
                                          </p:val>
                                        </p:tav>
                                        <p:tav tm="100000">
                                          <p:val>
                                            <p:strVal val="#ppt_x"/>
                                          </p:val>
                                        </p:tav>
                                      </p:tavLst>
                                    </p:anim>
                                    <p:anim calcmode="lin" valueType="num">
                                      <p:cBhvr additive="base">
                                        <p:cTn id="16" dur="75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75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750" fill="hold"/>
                                        <p:tgtEl>
                                          <p:spTgt spid="14"/>
                                        </p:tgtEl>
                                        <p:attrNameLst>
                                          <p:attrName>ppt_x</p:attrName>
                                        </p:attrNameLst>
                                      </p:cBhvr>
                                      <p:tavLst>
                                        <p:tav tm="0">
                                          <p:val>
                                            <p:strVal val="1+#ppt_w/2"/>
                                          </p:val>
                                        </p:tav>
                                        <p:tav tm="100000">
                                          <p:val>
                                            <p:strVal val="#ppt_x"/>
                                          </p:val>
                                        </p:tav>
                                      </p:tavLst>
                                    </p:anim>
                                    <p:anim calcmode="lin" valueType="num">
                                      <p:cBhvr additive="base">
                                        <p:cTn id="20" dur="75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11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750" fill="hold"/>
                                        <p:tgtEl>
                                          <p:spTgt spid="13"/>
                                        </p:tgtEl>
                                        <p:attrNameLst>
                                          <p:attrName>ppt_x</p:attrName>
                                        </p:attrNameLst>
                                      </p:cBhvr>
                                      <p:tavLst>
                                        <p:tav tm="0">
                                          <p:val>
                                            <p:strVal val="1+#ppt_w/2"/>
                                          </p:val>
                                        </p:tav>
                                        <p:tav tm="100000">
                                          <p:val>
                                            <p:strVal val="#ppt_x"/>
                                          </p:val>
                                        </p:tav>
                                      </p:tavLst>
                                    </p:anim>
                                    <p:anim calcmode="lin" valueType="num">
                                      <p:cBhvr additive="base">
                                        <p:cTn id="24" dur="750" fill="hold"/>
                                        <p:tgtEl>
                                          <p:spTgt spid="13"/>
                                        </p:tgtEl>
                                        <p:attrNameLst>
                                          <p:attrName>ppt_y</p:attrName>
                                        </p:attrNameLst>
                                      </p:cBhvr>
                                      <p:tavLst>
                                        <p:tav tm="0">
                                          <p:val>
                                            <p:strVal val="#ppt_y"/>
                                          </p:val>
                                        </p:tav>
                                        <p:tav tm="100000">
                                          <p:val>
                                            <p:strVal val="#ppt_y"/>
                                          </p:val>
                                        </p:tav>
                                      </p:tavLst>
                                    </p:anim>
                                  </p:childTnLst>
                                </p:cTn>
                              </p:par>
                              <p:par>
                                <p:cTn id="25" presetID="10" presetClass="entr" presetSubtype="0" fill="hold" grpId="0" nodeType="withEffect">
                                  <p:stCondLst>
                                    <p:cond delay="58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750"/>
                                        <p:tgtEl>
                                          <p:spTgt spid="9"/>
                                        </p:tgtEl>
                                      </p:cBhvr>
                                    </p:animEffect>
                                  </p:childTnLst>
                                </p:cTn>
                              </p:par>
                              <p:par>
                                <p:cTn id="28" presetID="63" presetClass="path" presetSubtype="0" decel="100000" fill="hold" grpId="1" nodeType="withEffect">
                                  <p:stCondLst>
                                    <p:cond delay="580"/>
                                  </p:stCondLst>
                                  <p:childTnLst>
                                    <p:animMotion origin="layout" path="M -0.02413 -3.22742E-6 L 4.30431E-6 -3.22742E-6 " pathEditMode="relative" rAng="0" ptsTypes="AA">
                                      <p:cBhvr>
                                        <p:cTn id="29" dur="500" fill="hold"/>
                                        <p:tgtEl>
                                          <p:spTgt spid="9"/>
                                        </p:tgtEl>
                                        <p:attrNameLst>
                                          <p:attrName>ppt_x</p:attrName>
                                          <p:attrName>ppt_y</p:attrName>
                                        </p:attrNameLst>
                                      </p:cBhvr>
                                      <p:rCtr x="1200" y="0"/>
                                    </p:animMotion>
                                  </p:childTnLst>
                                </p:cTn>
                              </p:par>
                              <p:par>
                                <p:cTn id="30" presetID="10" presetClass="entr" presetSubtype="0" fill="hold" grpId="0" nodeType="withEffect">
                                  <p:stCondLst>
                                    <p:cond delay="68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750"/>
                                        <p:tgtEl>
                                          <p:spTgt spid="3"/>
                                        </p:tgtEl>
                                      </p:cBhvr>
                                    </p:animEffect>
                                  </p:childTnLst>
                                </p:cTn>
                              </p:par>
                              <p:par>
                                <p:cTn id="33" presetID="63" presetClass="path" presetSubtype="0" decel="100000" fill="hold" grpId="1" nodeType="withEffect">
                                  <p:stCondLst>
                                    <p:cond delay="680"/>
                                  </p:stCondLst>
                                  <p:childTnLst>
                                    <p:animMotion origin="layout" path="M -0.02413 -3.01861E-6 L 4.30431E-6 -3.01861E-6 " pathEditMode="relative" rAng="0" ptsTypes="AA">
                                      <p:cBhvr>
                                        <p:cTn id="34" dur="500" fill="hold"/>
                                        <p:tgtEl>
                                          <p:spTgt spid="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14" grpId="0" animBg="1"/>
      <p:bldP spid="9" grpId="0"/>
      <p:bldP spid="9" grpId="1"/>
      <p:bldP spid="3" grpId="0">
        <p:tmplLst>
          <p:tmpl>
            <p:tnLst>
              <p:par>
                <p:cTn presetID="10" presetClass="entr" presetSubtype="0" fill="hold" nodeType="withEffect">
                  <p:stCondLst>
                    <p:cond delay="68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childTnLst>
                </p:cTn>
              </p:par>
            </p:tnLst>
          </p:tmpl>
        </p:tmplLst>
      </p:bldP>
      <p:bldP spid="3" grpId="1">
        <p:tmplLst>
          <p:tmpl>
            <p:tnLst>
              <p:par>
                <p:cTn presetID="63" presetClass="path" presetSubtype="0" decel="100000" fill="hold" nodeType="withEffect">
                  <p:stCondLst>
                    <p:cond delay="680"/>
                  </p:stCondLst>
                  <p:childTnLst>
                    <p:animMotion origin="layout" path="M -0.02413 -3.01861E-6 L 4.30431E-6 -3.01861E-6 " pathEditMode="relative" rAng="0" ptsTypes="AA">
                      <p:cBhvr>
                        <p:cTn dur="500" fill="hold"/>
                        <p:tgtEl>
                          <p:spTgt spid="3"/>
                        </p:tgtEl>
                        <p:attrNameLst>
                          <p:attrName>ppt_x</p:attrName>
                          <p:attrName>ppt_y</p:attrName>
                        </p:attrNameLst>
                      </p:cBhvr>
                      <p:rCtr x="1200" y="0"/>
                    </p:animMotion>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em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91241">
                      <a:schemeClr val="tx1"/>
                    </a:gs>
                    <a:gs pos="57000">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91241">
                      <a:schemeClr val="tx1"/>
                    </a:gs>
                    <a:gs pos="57000">
                      <a:schemeClr val="tx1"/>
                    </a:gs>
                    <a:gs pos="18000">
                      <a:schemeClr val="tx1"/>
                    </a:gs>
                  </a:gsLst>
                  <a:lin ang="5400000" scaled="0"/>
                </a:gradFill>
                <a:latin typeface="+mj-lt"/>
              </a:defRPr>
            </a:lvl1pPr>
          </a:lstStyle>
          <a:p>
            <a:pPr lvl="0"/>
            <a:r>
              <a:rPr lang="en-US" dirty="0" smtClean="0"/>
              <a:t>Speaker Name</a:t>
            </a:r>
          </a:p>
        </p:txBody>
      </p:sp>
      <p:sp>
        <p:nvSpPr>
          <p:cNvPr id="12" name="Rectangle 11"/>
          <p:cNvSpPr/>
          <p:nvPr userDrawn="1"/>
        </p:nvSpPr>
        <p:spPr bwMode="gray">
          <a:xfrm flipH="1">
            <a:off x="6675437" y="5741676"/>
            <a:ext cx="5090930" cy="421649"/>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505050">
                      <a:lumMod val="50000"/>
                    </a:srgbClr>
                  </a:gs>
                  <a:gs pos="100000">
                    <a:srgbClr val="505050">
                      <a:lumMod val="50000"/>
                    </a:srgbClr>
                  </a:gs>
                </a:gsLst>
                <a:lin ang="5400000" scaled="0"/>
              </a:gradFill>
            </a:endParaRPr>
          </a:p>
        </p:txBody>
      </p:sp>
      <p:sp>
        <p:nvSpPr>
          <p:cNvPr id="13" name="Rectangle 12"/>
          <p:cNvSpPr/>
          <p:nvPr userDrawn="1"/>
        </p:nvSpPr>
        <p:spPr bwMode="gray">
          <a:xfrm flipH="1">
            <a:off x="7438038" y="5910383"/>
            <a:ext cx="4998437"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505050">
                      <a:lumMod val="50000"/>
                    </a:srgbClr>
                  </a:gs>
                  <a:gs pos="100000">
                    <a:srgbClr val="505050">
                      <a:lumMod val="50000"/>
                    </a:srgbClr>
                  </a:gs>
                </a:gsLst>
                <a:lin ang="5400000" scaled="0"/>
              </a:gradFill>
            </a:endParaRPr>
          </a:p>
        </p:txBody>
      </p:sp>
      <p:sp>
        <p:nvSpPr>
          <p:cNvPr id="14" name="Rectangle 13"/>
          <p:cNvSpPr/>
          <p:nvPr userDrawn="1"/>
        </p:nvSpPr>
        <p:spPr bwMode="gray">
          <a:xfrm flipH="1">
            <a:off x="7193591" y="6282993"/>
            <a:ext cx="5072801"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505050">
                      <a:lumMod val="50000"/>
                    </a:srgbClr>
                  </a:gs>
                  <a:gs pos="100000">
                    <a:srgbClr val="505050">
                      <a:lumMod val="50000"/>
                    </a:srgbClr>
                  </a:gs>
                </a:gsLst>
                <a:lin ang="5400000" scaled="0"/>
              </a:gradFill>
            </a:endParaRPr>
          </a:p>
        </p:txBody>
      </p:sp>
    </p:spTree>
    <p:extLst>
      <p:ext uri="{BB962C8B-B14F-4D97-AF65-F5344CB8AC3E}">
        <p14:creationId xmlns:p14="http://schemas.microsoft.com/office/powerpoint/2010/main" val="5379575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850" fill="hold"/>
                                        <p:tgtEl>
                                          <p:spTgt spid="12"/>
                                        </p:tgtEl>
                                        <p:attrNameLst>
                                          <p:attrName>ppt_x</p:attrName>
                                        </p:attrNameLst>
                                      </p:cBhvr>
                                      <p:tavLst>
                                        <p:tav tm="0">
                                          <p:val>
                                            <p:strVal val="1+#ppt_w/2"/>
                                          </p:val>
                                        </p:tav>
                                        <p:tav tm="100000">
                                          <p:val>
                                            <p:strVal val="#ppt_x"/>
                                          </p:val>
                                        </p:tav>
                                      </p:tavLst>
                                    </p:anim>
                                    <p:anim calcmode="lin" valueType="num">
                                      <p:cBhvr additive="base">
                                        <p:cTn id="8" dur="85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850" fill="hold"/>
                                        <p:tgtEl>
                                          <p:spTgt spid="14"/>
                                        </p:tgtEl>
                                        <p:attrNameLst>
                                          <p:attrName>ppt_x</p:attrName>
                                        </p:attrNameLst>
                                      </p:cBhvr>
                                      <p:tavLst>
                                        <p:tav tm="0">
                                          <p:val>
                                            <p:strVal val="1+#ppt_w/2"/>
                                          </p:val>
                                        </p:tav>
                                        <p:tav tm="100000">
                                          <p:val>
                                            <p:strVal val="#ppt_x"/>
                                          </p:val>
                                        </p:tav>
                                      </p:tavLst>
                                    </p:anim>
                                    <p:anim calcmode="lin" valueType="num">
                                      <p:cBhvr additive="base">
                                        <p:cTn id="12" dur="85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5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850" fill="hold"/>
                                        <p:tgtEl>
                                          <p:spTgt spid="13"/>
                                        </p:tgtEl>
                                        <p:attrNameLst>
                                          <p:attrName>ppt_x</p:attrName>
                                        </p:attrNameLst>
                                      </p:cBhvr>
                                      <p:tavLst>
                                        <p:tav tm="0">
                                          <p:val>
                                            <p:strVal val="0-#ppt_w/2"/>
                                          </p:val>
                                        </p:tav>
                                        <p:tav tm="100000">
                                          <p:val>
                                            <p:strVal val="#ppt_x"/>
                                          </p:val>
                                        </p:tav>
                                      </p:tavLst>
                                    </p:anim>
                                    <p:anim calcmode="lin" valueType="num">
                                      <p:cBhvr additive="base">
                                        <p:cTn id="16" dur="850" fill="hold"/>
                                        <p:tgtEl>
                                          <p:spTgt spid="13"/>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58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750"/>
                                        <p:tgtEl>
                                          <p:spTgt spid="2"/>
                                        </p:tgtEl>
                                      </p:cBhvr>
                                    </p:animEffect>
                                  </p:childTnLst>
                                </p:cTn>
                              </p:par>
                              <p:par>
                                <p:cTn id="20" presetID="63" presetClass="path" presetSubtype="0" decel="100000" fill="hold" grpId="1" nodeType="withEffect">
                                  <p:stCondLst>
                                    <p:cond delay="580"/>
                                  </p:stCondLst>
                                  <p:childTnLst>
                                    <p:animMotion origin="layout" path="M -0.02409 1.50289E-6 L -4.16667E-7 1.50289E-6 " pathEditMode="relative" rAng="0" ptsTypes="AA">
                                      <p:cBhvr>
                                        <p:cTn id="21" dur="500" fill="hold"/>
                                        <p:tgtEl>
                                          <p:spTgt spid="2"/>
                                        </p:tgtEl>
                                        <p:attrNameLst>
                                          <p:attrName>ppt_x</p:attrName>
                                          <p:attrName>ppt_y</p:attrName>
                                        </p:attrNameLst>
                                      </p:cBhvr>
                                      <p:rCtr x="1198" y="0"/>
                                    </p:animMotion>
                                  </p:childTnLst>
                                </p:cTn>
                              </p:par>
                              <p:par>
                                <p:cTn id="22" presetID="10" presetClass="entr" presetSubtype="0" fill="hold" grpId="0" nodeType="withEffect">
                                  <p:stCondLst>
                                    <p:cond delay="68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750"/>
                                        <p:tgtEl>
                                          <p:spTgt spid="5"/>
                                        </p:tgtEl>
                                      </p:cBhvr>
                                    </p:animEffect>
                                  </p:childTnLst>
                                </p:cTn>
                              </p:par>
                              <p:par>
                                <p:cTn id="25" presetID="63" presetClass="path" presetSubtype="0" decel="100000" fill="hold" grpId="1" nodeType="withEffect">
                                  <p:stCondLst>
                                    <p:cond delay="680"/>
                                  </p:stCondLst>
                                  <p:childTnLst>
                                    <p:animMotion origin="layout" path="M -0.02409 1.50289E-6 L -4.16667E-7 1.50289E-6 " pathEditMode="relative" rAng="0" ptsTypes="AA">
                                      <p:cBhvr>
                                        <p:cTn id="26" dur="500" fill="hold"/>
                                        <p:tgtEl>
                                          <p:spTgt spid="5"/>
                                        </p:tgtEl>
                                        <p:attrNameLst>
                                          <p:attrName>ppt_x</p:attrName>
                                          <p:attrName>ppt_y</p:attrName>
                                        </p:attrNameLst>
                                      </p:cBhvr>
                                      <p:rCtr x="119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tmplLst>
          <p:tmpl>
            <p:tnLst>
              <p:par>
                <p:cTn presetID="10" presetClass="entr" presetSubtype="0" fill="hold" nodeType="withEffect">
                  <p:stCondLst>
                    <p:cond delay="680"/>
                  </p:stCondLst>
                  <p:childTnLst>
                    <p:set>
                      <p:cBhvr>
                        <p:cTn dur="1" fill="hold">
                          <p:stCondLst>
                            <p:cond delay="0"/>
                          </p:stCondLst>
                        </p:cTn>
                        <p:tgtEl>
                          <p:spTgt spid="5"/>
                        </p:tgtEl>
                        <p:attrNameLst>
                          <p:attrName>style.visibility</p:attrName>
                        </p:attrNameLst>
                      </p:cBhvr>
                      <p:to>
                        <p:strVal val="visible"/>
                      </p:to>
                    </p:set>
                    <p:animEffect transition="in" filter="fade">
                      <p:cBhvr>
                        <p:cTn dur="750"/>
                        <p:tgtEl>
                          <p:spTgt spid="5"/>
                        </p:tgtEl>
                      </p:cBhvr>
                    </p:animEffect>
                  </p:childTnLst>
                </p:cTn>
              </p:par>
            </p:tnLst>
          </p:tmpl>
        </p:tmplLst>
      </p:bldP>
      <p:bldP spid="5" grpId="1">
        <p:tmplLst>
          <p:tmpl>
            <p:tnLst>
              <p:par>
                <p:cTn presetID="63" presetClass="path" presetSubtype="0" decel="100000" fill="hold" nodeType="withEffect">
                  <p:stCondLst>
                    <p:cond delay="680"/>
                  </p:stCondLst>
                  <p:childTnLst>
                    <p:animMotion origin="layout" path="M -0.02409 1.50289E-6 L -4.16667E-7 1.50289E-6 " pathEditMode="relative" rAng="0" ptsTypes="AA">
                      <p:cBhvr>
                        <p:cTn dur="500" fill="hold"/>
                        <p:tgtEl>
                          <p:spTgt spid="5"/>
                        </p:tgtEl>
                        <p:attrNameLst>
                          <p:attrName>ppt_x</p:attrName>
                          <p:attrName>ppt_y</p:attrName>
                        </p:attrNameLst>
                      </p:cBhvr>
                      <p:rCtr x="1198" y="0"/>
                    </p:animMotion>
                  </p:childTnLst>
                </p:cTn>
              </p:par>
            </p:tnLst>
          </p:tmpl>
        </p:tmplLst>
      </p:bldP>
      <p:bldP spid="12" grpId="0" animBg="1"/>
      <p:bldP spid="13" grpId="0" animBg="1"/>
      <p:bldP spid="14"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ide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91241">
                      <a:schemeClr val="tx1"/>
                    </a:gs>
                    <a:gs pos="57000">
                      <a:schemeClr val="tx1"/>
                    </a:gs>
                    <a:gs pos="18000">
                      <a:schemeClr val="tx1"/>
                    </a:gs>
                  </a:gsLst>
                  <a:lin ang="5400000" scaled="0"/>
                </a:gradFill>
              </a:defRPr>
            </a:lvl1pPr>
          </a:lstStyle>
          <a:p>
            <a:r>
              <a:rPr lang="en-US" dirty="0" smtClean="0"/>
              <a:t>Video title</a:t>
            </a:r>
            <a:endParaRPr lang="en-US" dirty="0"/>
          </a:p>
        </p:txBody>
      </p:sp>
      <p:sp>
        <p:nvSpPr>
          <p:cNvPr id="8" name="Rectangle 7"/>
          <p:cNvSpPr/>
          <p:nvPr userDrawn="1"/>
        </p:nvSpPr>
        <p:spPr bwMode="gray">
          <a:xfrm flipH="1">
            <a:off x="6675437" y="5741676"/>
            <a:ext cx="5090930" cy="421649"/>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505050">
                      <a:lumMod val="50000"/>
                    </a:srgbClr>
                  </a:gs>
                  <a:gs pos="100000">
                    <a:srgbClr val="505050">
                      <a:lumMod val="50000"/>
                    </a:srgbClr>
                  </a:gs>
                </a:gsLst>
                <a:lin ang="5400000" scaled="0"/>
              </a:gradFill>
            </a:endParaRPr>
          </a:p>
        </p:txBody>
      </p:sp>
      <p:sp>
        <p:nvSpPr>
          <p:cNvPr id="9" name="Rectangle 8"/>
          <p:cNvSpPr/>
          <p:nvPr userDrawn="1"/>
        </p:nvSpPr>
        <p:spPr bwMode="gray">
          <a:xfrm flipH="1">
            <a:off x="7438038" y="5910383"/>
            <a:ext cx="4998437"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505050">
                      <a:lumMod val="50000"/>
                    </a:srgbClr>
                  </a:gs>
                  <a:gs pos="100000">
                    <a:srgbClr val="505050">
                      <a:lumMod val="50000"/>
                    </a:srgbClr>
                  </a:gs>
                </a:gsLst>
                <a:lin ang="5400000" scaled="0"/>
              </a:gradFill>
            </a:endParaRPr>
          </a:p>
        </p:txBody>
      </p:sp>
      <p:sp>
        <p:nvSpPr>
          <p:cNvPr id="10" name="Rectangle 9"/>
          <p:cNvSpPr/>
          <p:nvPr userDrawn="1"/>
        </p:nvSpPr>
        <p:spPr bwMode="gray">
          <a:xfrm flipH="1">
            <a:off x="7193591" y="6282993"/>
            <a:ext cx="5072801"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505050">
                      <a:lumMod val="50000"/>
                    </a:srgbClr>
                  </a:gs>
                  <a:gs pos="100000">
                    <a:srgbClr val="505050">
                      <a:lumMod val="50000"/>
                    </a:srgbClr>
                  </a:gs>
                </a:gsLst>
                <a:lin ang="5400000" scaled="0"/>
              </a:gradFill>
            </a:endParaRPr>
          </a:p>
        </p:txBody>
      </p:sp>
    </p:spTree>
    <p:extLst>
      <p:ext uri="{BB962C8B-B14F-4D97-AF65-F5344CB8AC3E}">
        <p14:creationId xmlns:p14="http://schemas.microsoft.com/office/powerpoint/2010/main" val="38037262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8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63" presetClass="path" presetSubtype="0" decel="100000" fill="hold" grpId="1" nodeType="withEffect">
                                  <p:stCondLst>
                                    <p:cond delay="580"/>
                                  </p:stCondLst>
                                  <p:childTnLst>
                                    <p:animMotion origin="layout" path="M -0.02409 1.50289E-6 L -4.16667E-7 1.50289E-6 " pathEditMode="relative" rAng="0" ptsTypes="AA">
                                      <p:cBhvr>
                                        <p:cTn id="9" dur="500" fill="hold"/>
                                        <p:tgtEl>
                                          <p:spTgt spid="2"/>
                                        </p:tgtEl>
                                        <p:attrNameLst>
                                          <p:attrName>ppt_x</p:attrName>
                                          <p:attrName>ppt_y</p:attrName>
                                        </p:attrNameLst>
                                      </p:cBhvr>
                                      <p:rCtr x="1198" y="0"/>
                                    </p:animMotion>
                                  </p:childTnLst>
                                </p:cTn>
                              </p:par>
                              <p:par>
                                <p:cTn id="10" presetID="2" presetClass="entr" presetSubtype="2" decel="10000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850" fill="hold"/>
                                        <p:tgtEl>
                                          <p:spTgt spid="8"/>
                                        </p:tgtEl>
                                        <p:attrNameLst>
                                          <p:attrName>ppt_x</p:attrName>
                                        </p:attrNameLst>
                                      </p:cBhvr>
                                      <p:tavLst>
                                        <p:tav tm="0">
                                          <p:val>
                                            <p:strVal val="1+#ppt_w/2"/>
                                          </p:val>
                                        </p:tav>
                                        <p:tav tm="100000">
                                          <p:val>
                                            <p:strVal val="#ppt_x"/>
                                          </p:val>
                                        </p:tav>
                                      </p:tavLst>
                                    </p:anim>
                                    <p:anim calcmode="lin" valueType="num">
                                      <p:cBhvr additive="base">
                                        <p:cTn id="13" dur="850" fill="hold"/>
                                        <p:tgtEl>
                                          <p:spTgt spid="8"/>
                                        </p:tgtEl>
                                        <p:attrNameLst>
                                          <p:attrName>ppt_y</p:attrName>
                                        </p:attrNameLst>
                                      </p:cBhvr>
                                      <p:tavLst>
                                        <p:tav tm="0">
                                          <p:val>
                                            <p:strVal val="#ppt_y"/>
                                          </p:val>
                                        </p:tav>
                                        <p:tav tm="100000">
                                          <p:val>
                                            <p:strVal val="#ppt_y"/>
                                          </p:val>
                                        </p:tav>
                                      </p:tavLst>
                                    </p:anim>
                                  </p:childTnLst>
                                </p:cTn>
                              </p:par>
                              <p:par>
                                <p:cTn id="14" presetID="2" presetClass="entr" presetSubtype="2" decel="100000" fill="hold" grpId="0" nodeType="withEffect">
                                  <p:stCondLst>
                                    <p:cond delay="25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850" fill="hold"/>
                                        <p:tgtEl>
                                          <p:spTgt spid="10"/>
                                        </p:tgtEl>
                                        <p:attrNameLst>
                                          <p:attrName>ppt_x</p:attrName>
                                        </p:attrNameLst>
                                      </p:cBhvr>
                                      <p:tavLst>
                                        <p:tav tm="0">
                                          <p:val>
                                            <p:strVal val="1+#ppt_w/2"/>
                                          </p:val>
                                        </p:tav>
                                        <p:tav tm="100000">
                                          <p:val>
                                            <p:strVal val="#ppt_x"/>
                                          </p:val>
                                        </p:tav>
                                      </p:tavLst>
                                    </p:anim>
                                    <p:anim calcmode="lin" valueType="num">
                                      <p:cBhvr additive="base">
                                        <p:cTn id="17" dur="85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decel="100000" fill="hold" grpId="0" nodeType="withEffect">
                                  <p:stCondLst>
                                    <p:cond delay="25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850" fill="hold"/>
                                        <p:tgtEl>
                                          <p:spTgt spid="9"/>
                                        </p:tgtEl>
                                        <p:attrNameLst>
                                          <p:attrName>ppt_x</p:attrName>
                                        </p:attrNameLst>
                                      </p:cBhvr>
                                      <p:tavLst>
                                        <p:tav tm="0">
                                          <p:val>
                                            <p:strVal val="0-#ppt_w/2"/>
                                          </p:val>
                                        </p:tav>
                                        <p:tav tm="100000">
                                          <p:val>
                                            <p:strVal val="#ppt_x"/>
                                          </p:val>
                                        </p:tav>
                                      </p:tavLst>
                                    </p:anim>
                                    <p:anim calcmode="lin" valueType="num">
                                      <p:cBhvr additive="base">
                                        <p:cTn id="21" dur="8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 grpId="0" animBg="1"/>
      <p:bldP spid="9" grpId="0" animBg="1"/>
      <p:bldP spid="10" grpId="0" animBg="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Title Textu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91241">
                      <a:schemeClr val="tx1"/>
                    </a:gs>
                    <a:gs pos="57000">
                      <a:schemeClr val="tx1"/>
                    </a:gs>
                    <a:gs pos="18000">
                      <a:schemeClr val="tx1"/>
                    </a:gs>
                  </a:gsLst>
                  <a:lin ang="5400000" scaled="0"/>
                </a:gradFill>
              </a:defRPr>
            </a:lvl1pPr>
          </a:lstStyle>
          <a:p>
            <a:r>
              <a:rPr lang="en-US" dirty="0" smtClean="0"/>
              <a:t>Section title</a:t>
            </a:r>
            <a:endParaRPr lang="en-US" dirty="0"/>
          </a:p>
        </p:txBody>
      </p:sp>
      <p:sp>
        <p:nvSpPr>
          <p:cNvPr id="5" name="Rectangle 4"/>
          <p:cNvSpPr/>
          <p:nvPr userDrawn="1"/>
        </p:nvSpPr>
        <p:spPr bwMode="gray">
          <a:xfrm>
            <a:off x="693869" y="479425"/>
            <a:ext cx="3251060" cy="60972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505050">
                      <a:lumMod val="50000"/>
                    </a:srgbClr>
                  </a:gs>
                  <a:gs pos="100000">
                    <a:srgbClr val="505050">
                      <a:lumMod val="50000"/>
                    </a:srgbClr>
                  </a:gs>
                </a:gsLst>
                <a:lin ang="5400000" scaled="0"/>
              </a:gradFill>
            </a:endParaRPr>
          </a:p>
        </p:txBody>
      </p:sp>
      <p:sp>
        <p:nvSpPr>
          <p:cNvPr id="6" name="Rectangle 5"/>
          <p:cNvSpPr/>
          <p:nvPr userDrawn="1"/>
        </p:nvSpPr>
        <p:spPr bwMode="gray">
          <a:xfrm>
            <a:off x="-28617" y="601540"/>
            <a:ext cx="3240040" cy="60972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505050">
                      <a:lumMod val="50000"/>
                    </a:srgbClr>
                  </a:gs>
                  <a:gs pos="100000">
                    <a:srgbClr val="505050">
                      <a:lumMod val="50000"/>
                    </a:srgbClr>
                  </a:gs>
                </a:gsLst>
                <a:lin ang="5400000" scaled="0"/>
              </a:gradFill>
            </a:endParaRPr>
          </a:p>
        </p:txBody>
      </p:sp>
      <p:sp>
        <p:nvSpPr>
          <p:cNvPr id="8" name="Rectangle 7"/>
          <p:cNvSpPr/>
          <p:nvPr userDrawn="1"/>
        </p:nvSpPr>
        <p:spPr bwMode="gray">
          <a:xfrm flipH="1">
            <a:off x="6675437" y="5741676"/>
            <a:ext cx="5090930" cy="421649"/>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505050">
                      <a:lumMod val="50000"/>
                    </a:srgbClr>
                  </a:gs>
                  <a:gs pos="100000">
                    <a:srgbClr val="505050">
                      <a:lumMod val="50000"/>
                    </a:srgbClr>
                  </a:gs>
                </a:gsLst>
                <a:lin ang="5400000" scaled="0"/>
              </a:gradFill>
            </a:endParaRPr>
          </a:p>
        </p:txBody>
      </p:sp>
      <p:sp>
        <p:nvSpPr>
          <p:cNvPr id="9" name="Rectangle 8"/>
          <p:cNvSpPr/>
          <p:nvPr userDrawn="1"/>
        </p:nvSpPr>
        <p:spPr bwMode="gray">
          <a:xfrm flipH="1">
            <a:off x="7438038" y="5910383"/>
            <a:ext cx="4998437"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505050">
                      <a:lumMod val="50000"/>
                    </a:srgbClr>
                  </a:gs>
                  <a:gs pos="100000">
                    <a:srgbClr val="505050">
                      <a:lumMod val="50000"/>
                    </a:srgbClr>
                  </a:gs>
                </a:gsLst>
                <a:lin ang="5400000" scaled="0"/>
              </a:gradFill>
            </a:endParaRPr>
          </a:p>
        </p:txBody>
      </p:sp>
      <p:sp>
        <p:nvSpPr>
          <p:cNvPr id="10" name="Rectangle 9"/>
          <p:cNvSpPr/>
          <p:nvPr userDrawn="1"/>
        </p:nvSpPr>
        <p:spPr bwMode="gray">
          <a:xfrm flipH="1">
            <a:off x="7193591" y="6282993"/>
            <a:ext cx="5072801"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505050">
                      <a:lumMod val="50000"/>
                    </a:srgbClr>
                  </a:gs>
                  <a:gs pos="100000">
                    <a:srgbClr val="505050">
                      <a:lumMod val="50000"/>
                    </a:srgbClr>
                  </a:gs>
                </a:gsLst>
                <a:lin ang="5400000" scaled="0"/>
              </a:gradFill>
            </a:endParaRPr>
          </a:p>
        </p:txBody>
      </p:sp>
    </p:spTree>
    <p:extLst>
      <p:ext uri="{BB962C8B-B14F-4D97-AF65-F5344CB8AC3E}">
        <p14:creationId xmlns:p14="http://schemas.microsoft.com/office/powerpoint/2010/main" val="117570492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850" fill="hold"/>
                                        <p:tgtEl>
                                          <p:spTgt spid="6"/>
                                        </p:tgtEl>
                                        <p:attrNameLst>
                                          <p:attrName>ppt_x</p:attrName>
                                        </p:attrNameLst>
                                      </p:cBhvr>
                                      <p:tavLst>
                                        <p:tav tm="0">
                                          <p:val>
                                            <p:strVal val="0-#ppt_w/2"/>
                                          </p:val>
                                        </p:tav>
                                        <p:tav tm="100000">
                                          <p:val>
                                            <p:strVal val="#ppt_x"/>
                                          </p:val>
                                        </p:tav>
                                      </p:tavLst>
                                    </p:anim>
                                    <p:anim calcmode="lin" valueType="num">
                                      <p:cBhvr additive="base">
                                        <p:cTn id="8" dur="8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850" fill="hold"/>
                                        <p:tgtEl>
                                          <p:spTgt spid="5"/>
                                        </p:tgtEl>
                                        <p:attrNameLst>
                                          <p:attrName>ppt_x</p:attrName>
                                        </p:attrNameLst>
                                      </p:cBhvr>
                                      <p:tavLst>
                                        <p:tav tm="0">
                                          <p:val>
                                            <p:strVal val="1+#ppt_w/2"/>
                                          </p:val>
                                        </p:tav>
                                        <p:tav tm="100000">
                                          <p:val>
                                            <p:strVal val="#ppt_x"/>
                                          </p:val>
                                        </p:tav>
                                      </p:tavLst>
                                    </p:anim>
                                    <p:anim calcmode="lin" valueType="num">
                                      <p:cBhvr additive="base">
                                        <p:cTn id="12" dur="850" fill="hold"/>
                                        <p:tgtEl>
                                          <p:spTgt spid="5"/>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58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750"/>
                                        <p:tgtEl>
                                          <p:spTgt spid="2"/>
                                        </p:tgtEl>
                                      </p:cBhvr>
                                    </p:animEffect>
                                  </p:childTnLst>
                                </p:cTn>
                              </p:par>
                              <p:par>
                                <p:cTn id="16" presetID="63" presetClass="path" presetSubtype="0" decel="100000" fill="hold" grpId="1" nodeType="withEffect">
                                  <p:stCondLst>
                                    <p:cond delay="580"/>
                                  </p:stCondLst>
                                  <p:childTnLst>
                                    <p:animMotion origin="layout" path="M -0.02409 1.50289E-6 L -4.16667E-7 1.50289E-6 " pathEditMode="relative" rAng="0" ptsTypes="AA">
                                      <p:cBhvr>
                                        <p:cTn id="17" dur="500" fill="hold"/>
                                        <p:tgtEl>
                                          <p:spTgt spid="2"/>
                                        </p:tgtEl>
                                        <p:attrNameLst>
                                          <p:attrName>ppt_x</p:attrName>
                                          <p:attrName>ppt_y</p:attrName>
                                        </p:attrNameLst>
                                      </p:cBhvr>
                                      <p:rCtr x="1198" y="0"/>
                                    </p:animMotion>
                                  </p:childTnLst>
                                </p:cTn>
                              </p:par>
                              <p:par>
                                <p:cTn id="18" presetID="2" presetClass="entr" presetSubtype="2" decel="10000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850" fill="hold"/>
                                        <p:tgtEl>
                                          <p:spTgt spid="8"/>
                                        </p:tgtEl>
                                        <p:attrNameLst>
                                          <p:attrName>ppt_x</p:attrName>
                                        </p:attrNameLst>
                                      </p:cBhvr>
                                      <p:tavLst>
                                        <p:tav tm="0">
                                          <p:val>
                                            <p:strVal val="1+#ppt_w/2"/>
                                          </p:val>
                                        </p:tav>
                                        <p:tav tm="100000">
                                          <p:val>
                                            <p:strVal val="#ppt_x"/>
                                          </p:val>
                                        </p:tav>
                                      </p:tavLst>
                                    </p:anim>
                                    <p:anim calcmode="lin" valueType="num">
                                      <p:cBhvr additive="base">
                                        <p:cTn id="21" dur="85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850" fill="hold"/>
                                        <p:tgtEl>
                                          <p:spTgt spid="10"/>
                                        </p:tgtEl>
                                        <p:attrNameLst>
                                          <p:attrName>ppt_x</p:attrName>
                                        </p:attrNameLst>
                                      </p:cBhvr>
                                      <p:tavLst>
                                        <p:tav tm="0">
                                          <p:val>
                                            <p:strVal val="1+#ppt_w/2"/>
                                          </p:val>
                                        </p:tav>
                                        <p:tav tm="100000">
                                          <p:val>
                                            <p:strVal val="#ppt_x"/>
                                          </p:val>
                                        </p:tav>
                                      </p:tavLst>
                                    </p:anim>
                                    <p:anim calcmode="lin" valueType="num">
                                      <p:cBhvr additive="base">
                                        <p:cTn id="25" dur="850" fill="hold"/>
                                        <p:tgtEl>
                                          <p:spTgt spid="10"/>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25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850" fill="hold"/>
                                        <p:tgtEl>
                                          <p:spTgt spid="9"/>
                                        </p:tgtEl>
                                        <p:attrNameLst>
                                          <p:attrName>ppt_x</p:attrName>
                                        </p:attrNameLst>
                                      </p:cBhvr>
                                      <p:tavLst>
                                        <p:tav tm="0">
                                          <p:val>
                                            <p:strVal val="0-#ppt_w/2"/>
                                          </p:val>
                                        </p:tav>
                                        <p:tav tm="100000">
                                          <p:val>
                                            <p:strVal val="#ppt_x"/>
                                          </p:val>
                                        </p:tav>
                                      </p:tavLst>
                                    </p:anim>
                                    <p:anim calcmode="lin" valueType="num">
                                      <p:cBhvr additive="base">
                                        <p:cTn id="29" dur="8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animBg="1"/>
      <p:bldP spid="6" grpId="0" animBg="1"/>
      <p:bldP spid="8" grpId="0" animBg="1"/>
      <p:bldP spid="9" grpId="0" animBg="1"/>
      <p:bldP spid="10" grpId="0" animBg="1"/>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91241">
                      <a:schemeClr val="tx1"/>
                    </a:gs>
                    <a:gs pos="57000">
                      <a:schemeClr val="tx1"/>
                    </a:gs>
                    <a:gs pos="1800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0051557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82368466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77412229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
        <p:nvSpPr>
          <p:cNvPr id="11"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45121526"/>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63281164"/>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88141213"/>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66717373"/>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13179136"/>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91992351"/>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Wingdings" panose="05000000000000000000" pitchFamily="2" charset="2"/>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Wingdings" panose="05000000000000000000" pitchFamily="2" charset="2"/>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69108214"/>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 typeface="Wingdings" panose="05000000000000000000" pitchFamily="2" charset="2"/>
              <a:buChar char="§"/>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 typeface="Wingdings" panose="05000000000000000000" pitchFamily="2" charset="2"/>
              <a:buChar char="§"/>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83514266"/>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01673114"/>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175188536"/>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777867902"/>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act Layout_Accent Color 2">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65572624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4445789"/>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Quote Layout_Accent Color 1">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53658150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53056917"/>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9339851"/>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249199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049856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530457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96847791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theme" Target="../theme/theme2.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33"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093" r:id="rId26"/>
    <p:sldLayoutId id="2147484127" r:id="rId27"/>
    <p:sldLayoutId id="2147484128" r:id="rId28"/>
    <p:sldLayoutId id="2147484129" r:id="rId29"/>
    <p:sldLayoutId id="2147484203" r:id="rId30"/>
    <p:sldLayoutId id="2147484272" r:id="rId31"/>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900655801"/>
      </p:ext>
    </p:extLst>
  </p:cSld>
  <p:clrMap bg1="lt1" tx1="dk1" bg2="lt2" tx2="dk2" accent1="accent1" accent2="accent2" accent3="accent3" accent4="accent4" accent5="accent5" accent6="accent6" hlink="hlink" folHlink="folHlink"/>
  <p:sldLayoutIdLst>
    <p:sldLayoutId id="2147484279" r:id="rId1"/>
    <p:sldLayoutId id="2147484280" r:id="rId2"/>
    <p:sldLayoutId id="2147484281" r:id="rId3"/>
    <p:sldLayoutId id="2147484282" r:id="rId4"/>
    <p:sldLayoutId id="2147484283" r:id="rId5"/>
    <p:sldLayoutId id="2147484284" r:id="rId6"/>
    <p:sldLayoutId id="2147484285" r:id="rId7"/>
    <p:sldLayoutId id="2147484286" r:id="rId8"/>
    <p:sldLayoutId id="2147484287" r:id="rId9"/>
    <p:sldLayoutId id="2147484288" r:id="rId10"/>
    <p:sldLayoutId id="2147484289" r:id="rId11"/>
    <p:sldLayoutId id="2147484290" r:id="rId12"/>
    <p:sldLayoutId id="2147484291" r:id="rId13"/>
    <p:sldLayoutId id="2147484292" r:id="rId14"/>
    <p:sldLayoutId id="2147484293" r:id="rId15"/>
    <p:sldLayoutId id="2147484294" r:id="rId16"/>
    <p:sldLayoutId id="2147484295" r:id="rId17"/>
    <p:sldLayoutId id="2147484296" r:id="rId18"/>
    <p:sldLayoutId id="2147484297" r:id="rId19"/>
    <p:sldLayoutId id="2147484298" r:id="rId20"/>
    <p:sldLayoutId id="2147484299" r:id="rId21"/>
    <p:sldLayoutId id="2147484300" r:id="rId22"/>
    <p:sldLayoutId id="2147484301" r:id="rId23"/>
    <p:sldLayoutId id="2147484302" r:id="rId24"/>
    <p:sldLayoutId id="2147484303" r:id="rId25"/>
    <p:sldLayoutId id="2147484304" r:id="rId26"/>
    <p:sldLayoutId id="2147484305" r:id="rId27"/>
    <p:sldLayoutId id="2147484306" r:id="rId28"/>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39.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55.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55.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8.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55.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8.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55.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50.xml"/><Relationship Id="rId4" Type="http://schemas.openxmlformats.org/officeDocument/2006/relationships/image" Target="../media/image41.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8.xml"/></Relationships>
</file>

<file path=ppt/slides/_rels/slide24.xml.rels><?xml version="1.0" encoding="UTF-8" standalone="yes"?>
<Relationships xmlns="http://schemas.openxmlformats.org/package/2006/relationships"><Relationship Id="rId8" Type="http://schemas.openxmlformats.org/officeDocument/2006/relationships/image" Target="../media/image47.gif"/><Relationship Id="rId13" Type="http://schemas.openxmlformats.org/officeDocument/2006/relationships/image" Target="../media/image52.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55.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5" Type="http://schemas.openxmlformats.org/officeDocument/2006/relationships/image" Target="../media/image53.PNG"/><Relationship Id="rId10" Type="http://schemas.openxmlformats.org/officeDocument/2006/relationships/image" Target="../media/image49.gif"/><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2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5.xml"/></Relationships>
</file>

<file path=ppt/slides/_rels/slide26.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6.xml"/><Relationship Id="rId1" Type="http://schemas.openxmlformats.org/officeDocument/2006/relationships/slideLayout" Target="../slideLayouts/slideLayout55.xml"/></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7.xml"/><Relationship Id="rId1" Type="http://schemas.openxmlformats.org/officeDocument/2006/relationships/slideLayout" Target="../slideLayouts/slideLayout5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5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5.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58.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4.xml"/><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8" Type="http://schemas.openxmlformats.org/officeDocument/2006/relationships/image" Target="../media/image20.jpg"/><Relationship Id="rId13" Type="http://schemas.openxmlformats.org/officeDocument/2006/relationships/image" Target="../media/image25.png"/><Relationship Id="rId3" Type="http://schemas.openxmlformats.org/officeDocument/2006/relationships/image" Target="../media/image15.jp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39.xml"/><Relationship Id="rId6" Type="http://schemas.openxmlformats.org/officeDocument/2006/relationships/image" Target="../media/image18.jpg"/><Relationship Id="rId11" Type="http://schemas.openxmlformats.org/officeDocument/2006/relationships/image" Target="../media/image23.png"/><Relationship Id="rId5" Type="http://schemas.openxmlformats.org/officeDocument/2006/relationships/image" Target="../media/image17.jpg"/><Relationship Id="rId10" Type="http://schemas.openxmlformats.org/officeDocument/2006/relationships/image" Target="../media/image22.png"/><Relationship Id="rId4" Type="http://schemas.openxmlformats.org/officeDocument/2006/relationships/image" Target="../media/image16.jpg"/><Relationship Id="rId9" Type="http://schemas.openxmlformats.org/officeDocument/2006/relationships/image" Target="../media/image21.png"/><Relationship Id="rId1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196" y="1932613"/>
            <a:ext cx="12436475" cy="2387600"/>
          </a:xfrm>
          <a:prstGeom prst="rect">
            <a:avLst/>
          </a:prstGeom>
          <a:noFill/>
        </p:spPr>
        <p:txBody>
          <a:bodyPr vert="horz" wrap="square" lIns="146304" tIns="91440" rIns="146304" bIns="91440" rtlCol="0" anchor="t" anchorCtr="0">
            <a:noAutofit/>
          </a:bodyPr>
          <a:lstStyle>
            <a:lvl1pPr algn="l" defTabSz="932742" rtl="0" eaLnBrk="1" latinLnBrk="0" hangingPunct="1">
              <a:lnSpc>
                <a:spcPct val="90000"/>
              </a:lnSpc>
              <a:spcBef>
                <a:spcPct val="0"/>
              </a:spcBef>
              <a:buNone/>
              <a:defRPr lang="en-US" sz="8800" b="0" kern="1200" cap="none" spc="-100" baseline="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pPr algn="ctr">
              <a:lnSpc>
                <a:spcPts val="20000"/>
              </a:lnSpc>
            </a:pPr>
            <a:r>
              <a:rPr sz="34400" spc="-2000" dirty="0" smtClean="0">
                <a:solidFill>
                  <a:srgbClr val="E6E6E6"/>
                </a:solidFill>
                <a:latin typeface="Segoe UI Semilight" panose="020B0402040204020203" pitchFamily="34" charset="0"/>
                <a:cs typeface="Segoe UI Semilight" panose="020B0402040204020203" pitchFamily="34" charset="0"/>
              </a:rPr>
              <a:t>Video</a:t>
            </a:r>
            <a:endParaRPr sz="34400" spc="-2000" dirty="0">
              <a:solidFill>
                <a:srgbClr val="E6E6E6"/>
              </a:solidFill>
              <a:latin typeface="Segoe UI Semilight" panose="020B0402040204020203" pitchFamily="34" charset="0"/>
              <a:cs typeface="Segoe UI Semilight" panose="020B0402040204020203" pitchFamily="34" charset="0"/>
            </a:endParaRPr>
          </a:p>
        </p:txBody>
      </p:sp>
      <p:sp>
        <p:nvSpPr>
          <p:cNvPr id="5" name="Rectangle 4"/>
          <p:cNvSpPr/>
          <p:nvPr/>
        </p:nvSpPr>
        <p:spPr>
          <a:xfrm>
            <a:off x="3896991" y="3918722"/>
            <a:ext cx="6875600" cy="1569660"/>
          </a:xfrm>
          <a:prstGeom prst="rect">
            <a:avLst/>
          </a:prstGeom>
        </p:spPr>
        <p:txBody>
          <a:bodyPr wrap="none">
            <a:spAutoFit/>
          </a:bodyPr>
          <a:lstStyle/>
          <a:p>
            <a:r>
              <a:rPr lang="en-US" sz="9600" spc="-300" dirty="0" smtClean="0">
                <a:solidFill>
                  <a:srgbClr val="E6E6E6"/>
                </a:solidFill>
                <a:latin typeface="Segoe UI Semilight" panose="020B0402040204020203" pitchFamily="34" charset="0"/>
                <a:cs typeface="Segoe UI Semilight" panose="020B0402040204020203" pitchFamily="34" charset="0"/>
              </a:rPr>
              <a:t>for Office 365</a:t>
            </a:r>
            <a:endParaRPr lang="en-US" dirty="0">
              <a:solidFill>
                <a:srgbClr val="FFFFFF"/>
              </a:solidFill>
              <a:latin typeface="Segoe UI Semilight" panose="020B0402040204020203" pitchFamily="34" charset="0"/>
              <a:cs typeface="Segoe UI Semilight" panose="020B0402040204020203" pitchFamily="34" charset="0"/>
            </a:endParaRPr>
          </a:p>
        </p:txBody>
      </p:sp>
      <p:sp>
        <p:nvSpPr>
          <p:cNvPr id="6" name="Rectangle 5"/>
          <p:cNvSpPr/>
          <p:nvPr/>
        </p:nvSpPr>
        <p:spPr>
          <a:xfrm>
            <a:off x="6953420" y="5288327"/>
            <a:ext cx="3541995" cy="646331"/>
          </a:xfrm>
          <a:prstGeom prst="rect">
            <a:avLst/>
          </a:prstGeom>
        </p:spPr>
        <p:txBody>
          <a:bodyPr wrap="none">
            <a:spAutoFit/>
          </a:bodyPr>
          <a:lstStyle/>
          <a:p>
            <a:r>
              <a:rPr lang="en-US" sz="2000" spc="-100" dirty="0" smtClean="0">
                <a:solidFill>
                  <a:srgbClr val="E6E6E6">
                    <a:lumMod val="60000"/>
                    <a:lumOff val="40000"/>
                  </a:srgbClr>
                </a:solidFill>
                <a:latin typeface="Segoe UI Semilight" panose="020B0402040204020203" pitchFamily="34" charset="0"/>
                <a:cs typeface="Segoe UI Semilight" panose="020B0402040204020203" pitchFamily="34" charset="0"/>
              </a:rPr>
              <a:t>presented by marc </a:t>
            </a:r>
            <a:r>
              <a:rPr lang="en-US" sz="2000" spc="-100" dirty="0">
                <a:solidFill>
                  <a:srgbClr val="E6E6E6">
                    <a:lumMod val="60000"/>
                    <a:lumOff val="40000"/>
                  </a:srgbClr>
                </a:solidFill>
                <a:latin typeface="Segoe UI Semilight" panose="020B0402040204020203" pitchFamily="34" charset="0"/>
                <a:cs typeface="Segoe UI Semilight" panose="020B0402040204020203" pitchFamily="34" charset="0"/>
              </a:rPr>
              <a:t>m</a:t>
            </a:r>
            <a:r>
              <a:rPr lang="en-US" sz="2000" spc="-100" dirty="0" smtClean="0">
                <a:solidFill>
                  <a:srgbClr val="E6E6E6">
                    <a:lumMod val="60000"/>
                    <a:lumOff val="40000"/>
                  </a:srgbClr>
                </a:solidFill>
                <a:latin typeface="Segoe UI Semilight" panose="020B0402040204020203" pitchFamily="34" charset="0"/>
                <a:cs typeface="Segoe UI Semilight" panose="020B0402040204020203" pitchFamily="34" charset="0"/>
              </a:rPr>
              <a:t>roz - 5/12/14</a:t>
            </a:r>
          </a:p>
          <a:p>
            <a:r>
              <a:rPr lang="en-US" sz="1600" spc="-100" dirty="0" err="1" smtClean="0">
                <a:solidFill>
                  <a:srgbClr val="E6E6E6">
                    <a:lumMod val="60000"/>
                    <a:lumOff val="40000"/>
                  </a:srgbClr>
                </a:solidFill>
                <a:latin typeface="Segoe UI Semilight" panose="020B0402040204020203" pitchFamily="34" charset="0"/>
                <a:cs typeface="Segoe UI Semilight" panose="020B0402040204020203" pitchFamily="34" charset="0"/>
              </a:rPr>
              <a:t>sharepoint</a:t>
            </a:r>
            <a:r>
              <a:rPr lang="en-US" sz="1600" spc="-100" dirty="0" smtClean="0">
                <a:solidFill>
                  <a:srgbClr val="E6E6E6">
                    <a:lumMod val="60000"/>
                    <a:lumOff val="40000"/>
                  </a:srgbClr>
                </a:solidFill>
                <a:latin typeface="Segoe UI Semilight" panose="020B0402040204020203" pitchFamily="34" charset="0"/>
                <a:cs typeface="Segoe UI Semilight" panose="020B0402040204020203" pitchFamily="34" charset="0"/>
              </a:rPr>
              <a:t> program manager</a:t>
            </a:r>
            <a:endParaRPr lang="en-US" sz="1600" spc="-100" dirty="0">
              <a:solidFill>
                <a:srgbClr val="E6E6E6">
                  <a:lumMod val="60000"/>
                  <a:lumOff val="40000"/>
                </a:srgbClr>
              </a:solidFill>
              <a:latin typeface="Segoe UI Semilight" panose="020B0402040204020203" pitchFamily="34" charset="0"/>
              <a:cs typeface="Segoe UI Semilight" panose="020B0402040204020203" pitchFamily="34" charset="0"/>
            </a:endParaRPr>
          </a:p>
        </p:txBody>
      </p:sp>
      <p:sp>
        <p:nvSpPr>
          <p:cNvPr id="7" name="Rectangle 6"/>
          <p:cNvSpPr/>
          <p:nvPr/>
        </p:nvSpPr>
        <p:spPr>
          <a:xfrm>
            <a:off x="8039251" y="1089124"/>
            <a:ext cx="2651731" cy="584775"/>
          </a:xfrm>
          <a:prstGeom prst="rect">
            <a:avLst/>
          </a:prstGeom>
        </p:spPr>
        <p:txBody>
          <a:bodyPr wrap="square">
            <a:spAutoFit/>
          </a:bodyPr>
          <a:lstStyle/>
          <a:p>
            <a:pPr>
              <a:lnSpc>
                <a:spcPct val="80000"/>
              </a:lnSpc>
            </a:pPr>
            <a:r>
              <a:rPr lang="en-US" sz="4000" i="1" dirty="0" smtClean="0">
                <a:solidFill>
                  <a:srgbClr val="FFFFFF"/>
                </a:solidFill>
                <a:latin typeface="Segoe UI Semilight" panose="020B0402040204020203" pitchFamily="34" charset="0"/>
                <a:cs typeface="Segoe UI Semilight" panose="020B0402040204020203" pitchFamily="34" charset="0"/>
              </a:rPr>
              <a:t>Sneak Peek</a:t>
            </a:r>
            <a:endParaRPr lang="en-US" sz="700" i="1" dirty="0">
              <a:solidFill>
                <a:srgbClr val="FFFFFF"/>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177987476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22" y="111720"/>
            <a:ext cx="12428631" cy="6555641"/>
          </a:xfrm>
          <a:prstGeom prst="rect">
            <a:avLst/>
          </a:prstGeom>
        </p:spPr>
        <p:txBody>
          <a:bodyPr wrap="square">
            <a:spAutoFit/>
          </a:bodyPr>
          <a:lstStyle/>
          <a:p>
            <a:pPr algn="ctr"/>
            <a:r>
              <a:rPr lang="en-US" sz="42000" spc="-3000" dirty="0" smtClean="0">
                <a:solidFill>
                  <a:srgbClr val="FFFFFF"/>
                </a:solidFill>
                <a:latin typeface="Segoe UI Semibold" panose="020B0702040204020203" pitchFamily="34" charset="0"/>
                <a:cs typeface="Segoe UI Semibold" panose="020B0702040204020203" pitchFamily="34" charset="0"/>
              </a:rPr>
              <a:t>video</a:t>
            </a:r>
            <a:endParaRPr lang="en-US" sz="42000" spc="-3000" dirty="0">
              <a:solidFill>
                <a:srgbClr val="FFFFFF"/>
              </a:solidFill>
              <a:latin typeface="Segoe UI Semibold" panose="020B0702040204020203" pitchFamily="34" charset="0"/>
              <a:cs typeface="Segoe UI Semibold" panose="020B0702040204020203" pitchFamily="34" charset="0"/>
            </a:endParaRPr>
          </a:p>
        </p:txBody>
      </p:sp>
      <p:sp>
        <p:nvSpPr>
          <p:cNvPr id="16" name="Title 1"/>
          <p:cNvSpPr txBox="1">
            <a:spLocks/>
          </p:cNvSpPr>
          <p:nvPr/>
        </p:nvSpPr>
        <p:spPr>
          <a:xfrm rot="2400000">
            <a:off x="-169368" y="2013089"/>
            <a:ext cx="3895177" cy="3809823"/>
          </a:xfrm>
          <a:prstGeom prst="rect">
            <a:avLst/>
          </a:prstGeom>
          <a:noFill/>
        </p:spPr>
        <p:txBody>
          <a:bodyPr vert="horz" wrap="square" lIns="146304" tIns="91440" rIns="146304" bIns="91440" rtlCol="0" anchor="t" anchorCtr="0">
            <a:noAutofit/>
          </a:bodyPr>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pPr>
              <a:lnSpc>
                <a:spcPts val="2300"/>
              </a:lnSpc>
            </a:pPr>
            <a:r>
              <a:rPr sz="2300" spc="-200" smtClean="0">
                <a:solidFill>
                  <a:srgbClr val="00BCF2"/>
                </a:solidFill>
                <a:latin typeface="Segoe UI Semilight" panose="020B0402040204020203" pitchFamily="34" charset="0"/>
                <a:cs typeface="Segoe UI Semilight" panose="020B0402040204020203" pitchFamily="34" charset="0"/>
              </a:rPr>
              <a:t>secure </a:t>
            </a:r>
            <a:r>
              <a:rPr sz="2300" spc="-200" err="1" smtClean="0">
                <a:solidFill>
                  <a:srgbClr val="00BCF2"/>
                </a:solidFill>
                <a:latin typeface="Segoe UI Semilight" panose="020B0402040204020203" pitchFamily="34" charset="0"/>
                <a:cs typeface="Segoe UI Semilight" panose="020B0402040204020203" pitchFamily="34" charset="0"/>
              </a:rPr>
              <a:t>secure</a:t>
            </a:r>
            <a:r>
              <a:rPr sz="2300" spc="-200" smtClean="0">
                <a:solidFill>
                  <a:srgbClr val="00BCF2"/>
                </a:solidFill>
                <a:latin typeface="Segoe UI Semilight" panose="020B0402040204020203" pitchFamily="34" charset="0"/>
                <a:cs typeface="Segoe UI Semilight" panose="020B0402040204020203" pitchFamily="34" charset="0"/>
              </a:rPr>
              <a:t> </a:t>
            </a:r>
            <a:r>
              <a:rPr sz="2300" spc="-200" err="1" smtClean="0">
                <a:solidFill>
                  <a:srgbClr val="00BCF2"/>
                </a:solidFill>
                <a:latin typeface="Segoe UI Semilight" panose="020B0402040204020203" pitchFamily="34" charset="0"/>
                <a:cs typeface="Segoe UI Semilight" panose="020B0402040204020203" pitchFamily="34" charset="0"/>
              </a:rPr>
              <a:t>secure</a:t>
            </a:r>
            <a:r>
              <a:rPr sz="2300" spc="-200" smtClean="0">
                <a:solidFill>
                  <a:srgbClr val="00BCF2"/>
                </a:solidFill>
                <a:latin typeface="Segoe UI Semilight" panose="020B0402040204020203" pitchFamily="34" charset="0"/>
                <a:cs typeface="Segoe UI Semilight" panose="020B0402040204020203" pitchFamily="34" charset="0"/>
              </a:rPr>
              <a:t> s</a:t>
            </a:r>
          </a:p>
          <a:p>
            <a:pPr>
              <a:lnSpc>
                <a:spcPts val="2300"/>
              </a:lnSpc>
            </a:pPr>
            <a:r>
              <a:rPr sz="2300" spc="-200" smtClean="0">
                <a:solidFill>
                  <a:srgbClr val="00BCF2"/>
                </a:solidFill>
                <a:latin typeface="Segoe UI Semilight" panose="020B0402040204020203" pitchFamily="34" charset="0"/>
                <a:cs typeface="Segoe UI Semilight" panose="020B0402040204020203" pitchFamily="34" charset="0"/>
              </a:rPr>
              <a:t>secure </a:t>
            </a:r>
            <a:r>
              <a:rPr sz="2300" spc="-200" err="1">
                <a:solidFill>
                  <a:srgbClr val="00BCF2"/>
                </a:solidFill>
                <a:latin typeface="Segoe UI Semilight" panose="020B0402040204020203" pitchFamily="34" charset="0"/>
                <a:cs typeface="Segoe UI Semilight" panose="020B0402040204020203" pitchFamily="34" charset="0"/>
              </a:rPr>
              <a:t>secure</a:t>
            </a:r>
            <a:r>
              <a:rPr sz="2300" spc="-200">
                <a:solidFill>
                  <a:srgbClr val="00BCF2"/>
                </a:solidFill>
                <a:latin typeface="Segoe UI Semilight" panose="020B0402040204020203" pitchFamily="34" charset="0"/>
                <a:cs typeface="Segoe UI Semilight" panose="020B0402040204020203" pitchFamily="34" charset="0"/>
              </a:rPr>
              <a:t> </a:t>
            </a:r>
            <a:r>
              <a:rPr sz="2300" spc="-200" err="1" smtClean="0">
                <a:solidFill>
                  <a:srgbClr val="00BCF2"/>
                </a:solidFill>
                <a:latin typeface="Segoe UI Semilight" panose="020B0402040204020203" pitchFamily="34" charset="0"/>
                <a:cs typeface="Segoe UI Semilight" panose="020B0402040204020203" pitchFamily="34" charset="0"/>
              </a:rPr>
              <a:t>secure</a:t>
            </a:r>
            <a:r>
              <a:rPr sz="2300" spc="-200" smtClean="0">
                <a:solidFill>
                  <a:srgbClr val="00BCF2"/>
                </a:solidFill>
                <a:latin typeface="Segoe UI Semilight" panose="020B0402040204020203" pitchFamily="34" charset="0"/>
                <a:cs typeface="Segoe UI Semilight" panose="020B0402040204020203" pitchFamily="34" charset="0"/>
              </a:rPr>
              <a:t> se</a:t>
            </a:r>
          </a:p>
          <a:p>
            <a:pPr>
              <a:lnSpc>
                <a:spcPts val="2300"/>
              </a:lnSpc>
            </a:pPr>
            <a:r>
              <a:rPr sz="2300" spc="-200" smtClean="0">
                <a:solidFill>
                  <a:srgbClr val="00BCF2"/>
                </a:solidFill>
                <a:latin typeface="Segoe UI Semilight" panose="020B0402040204020203" pitchFamily="34" charset="0"/>
                <a:cs typeface="Segoe UI Semilight" panose="020B0402040204020203" pitchFamily="34" charset="0"/>
              </a:rPr>
              <a:t>secure </a:t>
            </a:r>
            <a:r>
              <a:rPr sz="2300" spc="-200">
                <a:solidFill>
                  <a:srgbClr val="00BCF2"/>
                </a:solidFill>
                <a:latin typeface="Segoe UI Semilight" panose="020B0402040204020203" pitchFamily="34" charset="0"/>
                <a:cs typeface="Segoe UI Semilight" panose="020B0402040204020203" pitchFamily="34" charset="0"/>
              </a:rPr>
              <a:t>secure </a:t>
            </a:r>
            <a:r>
              <a:rPr sz="2300" spc="-200" err="1" smtClean="0">
                <a:solidFill>
                  <a:srgbClr val="00BCF2"/>
                </a:solidFill>
                <a:latin typeface="Segoe UI Semilight" panose="020B0402040204020203" pitchFamily="34" charset="0"/>
                <a:cs typeface="Segoe UI Semilight" panose="020B0402040204020203" pitchFamily="34" charset="0"/>
              </a:rPr>
              <a:t>secure</a:t>
            </a:r>
            <a:r>
              <a:rPr sz="2300" spc="-200" smtClean="0">
                <a:solidFill>
                  <a:srgbClr val="00BCF2"/>
                </a:solidFill>
                <a:latin typeface="Segoe UI Semilight" panose="020B0402040204020203" pitchFamily="34" charset="0"/>
                <a:cs typeface="Segoe UI Semilight" panose="020B0402040204020203" pitchFamily="34" charset="0"/>
              </a:rPr>
              <a:t> sec</a:t>
            </a:r>
          </a:p>
          <a:p>
            <a:pPr>
              <a:lnSpc>
                <a:spcPts val="2300"/>
              </a:lnSpc>
            </a:pPr>
            <a:r>
              <a:rPr sz="2300" spc="-200" smtClean="0">
                <a:solidFill>
                  <a:srgbClr val="00BCF2"/>
                </a:solidFill>
                <a:latin typeface="Segoe UI Semilight" panose="020B0402040204020203" pitchFamily="34" charset="0"/>
                <a:cs typeface="Segoe UI Semilight" panose="020B0402040204020203" pitchFamily="34" charset="0"/>
              </a:rPr>
              <a:t>secure </a:t>
            </a:r>
            <a:r>
              <a:rPr sz="2300" spc="-200" err="1" smtClean="0">
                <a:solidFill>
                  <a:srgbClr val="00BCF2"/>
                </a:solidFill>
                <a:latin typeface="Segoe UI Semilight" panose="020B0402040204020203" pitchFamily="34" charset="0"/>
                <a:cs typeface="Segoe UI Semilight" panose="020B0402040204020203" pitchFamily="34" charset="0"/>
              </a:rPr>
              <a:t>secure</a:t>
            </a:r>
            <a:r>
              <a:rPr sz="2300" spc="-200" smtClean="0">
                <a:solidFill>
                  <a:srgbClr val="00BCF2"/>
                </a:solidFill>
                <a:latin typeface="Segoe UI Semilight" panose="020B0402040204020203" pitchFamily="34" charset="0"/>
                <a:cs typeface="Segoe UI Semilight" panose="020B0402040204020203" pitchFamily="34" charset="0"/>
              </a:rPr>
              <a:t> </a:t>
            </a:r>
            <a:r>
              <a:rPr sz="2300" spc="-200" err="1" smtClean="0">
                <a:solidFill>
                  <a:srgbClr val="00BCF2"/>
                </a:solidFill>
                <a:latin typeface="Segoe UI Semilight" panose="020B0402040204020203" pitchFamily="34" charset="0"/>
                <a:cs typeface="Segoe UI Semilight" panose="020B0402040204020203" pitchFamily="34" charset="0"/>
              </a:rPr>
              <a:t>secure</a:t>
            </a:r>
            <a:r>
              <a:rPr sz="2300" spc="-200" smtClean="0">
                <a:solidFill>
                  <a:srgbClr val="00BCF2"/>
                </a:solidFill>
                <a:latin typeface="Segoe UI Semilight" panose="020B0402040204020203" pitchFamily="34" charset="0"/>
                <a:cs typeface="Segoe UI Semilight" panose="020B0402040204020203" pitchFamily="34" charset="0"/>
              </a:rPr>
              <a:t> </a:t>
            </a:r>
            <a:r>
              <a:rPr sz="2300" spc="-200" err="1">
                <a:solidFill>
                  <a:srgbClr val="00BCF2"/>
                </a:solidFill>
                <a:latin typeface="Segoe UI Semilight" panose="020B0402040204020203" pitchFamily="34" charset="0"/>
                <a:cs typeface="Segoe UI Semilight" panose="020B0402040204020203" pitchFamily="34" charset="0"/>
              </a:rPr>
              <a:t>secure</a:t>
            </a:r>
            <a:endParaRPr sz="2300" spc="-200" smtClean="0">
              <a:solidFill>
                <a:srgbClr val="00BCF2"/>
              </a:solidFill>
              <a:latin typeface="Segoe UI Semilight" panose="020B0402040204020203" pitchFamily="34" charset="0"/>
              <a:cs typeface="Segoe UI Semilight" panose="020B0402040204020203" pitchFamily="34" charset="0"/>
            </a:endParaRPr>
          </a:p>
          <a:p>
            <a:pPr>
              <a:lnSpc>
                <a:spcPts val="2300"/>
              </a:lnSpc>
            </a:pPr>
            <a:r>
              <a:rPr sz="2300" spc="-200">
                <a:solidFill>
                  <a:srgbClr val="00BCF2"/>
                </a:solidFill>
                <a:latin typeface="Segoe UI Semilight" panose="020B0402040204020203" pitchFamily="34" charset="0"/>
                <a:cs typeface="Segoe UI Semilight" panose="020B0402040204020203" pitchFamily="34" charset="0"/>
              </a:rPr>
              <a:t> </a:t>
            </a:r>
            <a:r>
              <a:rPr sz="2300" spc="-200" smtClean="0">
                <a:solidFill>
                  <a:srgbClr val="00BCF2"/>
                </a:solidFill>
                <a:latin typeface="Segoe UI Semilight" panose="020B0402040204020203" pitchFamily="34" charset="0"/>
                <a:cs typeface="Segoe UI Semilight" panose="020B0402040204020203" pitchFamily="34" charset="0"/>
              </a:rPr>
              <a:t>     </a:t>
            </a:r>
            <a:r>
              <a:rPr sz="2300" spc="-200" err="1" smtClean="0">
                <a:solidFill>
                  <a:srgbClr val="00BCF2"/>
                </a:solidFill>
                <a:latin typeface="Segoe UI Semilight" panose="020B0402040204020203" pitchFamily="34" charset="0"/>
                <a:cs typeface="Segoe UI Semilight" panose="020B0402040204020203" pitchFamily="34" charset="0"/>
              </a:rPr>
              <a:t>ure</a:t>
            </a:r>
            <a:r>
              <a:rPr sz="2300" spc="-200" smtClean="0">
                <a:solidFill>
                  <a:srgbClr val="00BCF2"/>
                </a:solidFill>
                <a:latin typeface="Segoe UI Semilight" panose="020B0402040204020203" pitchFamily="34" charset="0"/>
                <a:cs typeface="Segoe UI Semilight" panose="020B0402040204020203" pitchFamily="34" charset="0"/>
              </a:rPr>
              <a:t> s                    re </a:t>
            </a:r>
            <a:r>
              <a:rPr sz="2300" spc="-200" err="1" smtClean="0">
                <a:solidFill>
                  <a:srgbClr val="00BCF2"/>
                </a:solidFill>
                <a:latin typeface="Segoe UI Semilight" panose="020B0402040204020203" pitchFamily="34" charset="0"/>
                <a:cs typeface="Segoe UI Semilight" panose="020B0402040204020203" pitchFamily="34" charset="0"/>
              </a:rPr>
              <a:t>secu</a:t>
            </a:r>
            <a:endParaRPr sz="2300" spc="-200">
              <a:solidFill>
                <a:srgbClr val="00BCF2"/>
              </a:solidFill>
              <a:latin typeface="Segoe UI Semilight" panose="020B0402040204020203" pitchFamily="34" charset="0"/>
              <a:cs typeface="Segoe UI Semilight" panose="020B0402040204020203" pitchFamily="34" charset="0"/>
            </a:endParaRPr>
          </a:p>
          <a:p>
            <a:pPr>
              <a:lnSpc>
                <a:spcPts val="2300"/>
              </a:lnSpc>
            </a:pPr>
            <a:r>
              <a:rPr sz="2300" spc="-200" smtClean="0">
                <a:solidFill>
                  <a:srgbClr val="00BCF2"/>
                </a:solidFill>
                <a:latin typeface="Segoe UI Semilight" panose="020B0402040204020203" pitchFamily="34" charset="0"/>
                <a:cs typeface="Segoe UI Semilight" panose="020B0402040204020203" pitchFamily="34" charset="0"/>
              </a:rPr>
              <a:t>secure </a:t>
            </a:r>
            <a:r>
              <a:rPr sz="2300" spc="-200" err="1" smtClean="0">
                <a:solidFill>
                  <a:srgbClr val="00BCF2"/>
                </a:solidFill>
                <a:latin typeface="Segoe UI Semilight" panose="020B0402040204020203" pitchFamily="34" charset="0"/>
                <a:cs typeface="Segoe UI Semilight" panose="020B0402040204020203" pitchFamily="34" charset="0"/>
              </a:rPr>
              <a:t>secur</a:t>
            </a:r>
            <a:r>
              <a:rPr sz="2300" spc="-200" smtClean="0">
                <a:solidFill>
                  <a:srgbClr val="00BCF2"/>
                </a:solidFill>
                <a:latin typeface="Segoe UI Semilight" panose="020B0402040204020203" pitchFamily="34" charset="0"/>
                <a:cs typeface="Segoe UI Semilight" panose="020B0402040204020203" pitchFamily="34" charset="0"/>
              </a:rPr>
              <a:t>             e </a:t>
            </a:r>
            <a:r>
              <a:rPr sz="2300" spc="-200">
                <a:solidFill>
                  <a:srgbClr val="00BCF2"/>
                </a:solidFill>
                <a:latin typeface="Segoe UI Semilight" panose="020B0402040204020203" pitchFamily="34" charset="0"/>
                <a:cs typeface="Segoe UI Semilight" panose="020B0402040204020203" pitchFamily="34" charset="0"/>
              </a:rPr>
              <a:t>secure</a:t>
            </a:r>
            <a:r>
              <a:rPr sz="2300" spc="-200" smtClean="0">
                <a:solidFill>
                  <a:srgbClr val="00BCF2"/>
                </a:solidFill>
                <a:latin typeface="Segoe UI Semilight" panose="020B0402040204020203" pitchFamily="34" charset="0"/>
                <a:cs typeface="Segoe UI Semilight" panose="020B0402040204020203" pitchFamily="34" charset="0"/>
              </a:rPr>
              <a:t> </a:t>
            </a:r>
            <a:endParaRPr sz="2300" spc="-200">
              <a:solidFill>
                <a:srgbClr val="00BCF2"/>
              </a:solidFill>
              <a:latin typeface="Segoe UI Semilight" panose="020B0402040204020203" pitchFamily="34" charset="0"/>
              <a:cs typeface="Segoe UI Semilight" panose="020B0402040204020203" pitchFamily="34" charset="0"/>
            </a:endParaRPr>
          </a:p>
          <a:p>
            <a:pPr>
              <a:lnSpc>
                <a:spcPts val="2300"/>
              </a:lnSpc>
            </a:pPr>
            <a:r>
              <a:rPr sz="2300" spc="-200">
                <a:solidFill>
                  <a:srgbClr val="00BCF2"/>
                </a:solidFill>
                <a:latin typeface="Segoe UI Semilight" panose="020B0402040204020203" pitchFamily="34" charset="0"/>
                <a:cs typeface="Segoe UI Semilight" panose="020B0402040204020203" pitchFamily="34" charset="0"/>
              </a:rPr>
              <a:t> </a:t>
            </a:r>
            <a:r>
              <a:rPr sz="2300" spc="-200" smtClean="0">
                <a:solidFill>
                  <a:srgbClr val="00BCF2"/>
                </a:solidFill>
                <a:latin typeface="Segoe UI Semilight" panose="020B0402040204020203" pitchFamily="34" charset="0"/>
                <a:cs typeface="Segoe UI Semilight" panose="020B0402040204020203" pitchFamily="34" charset="0"/>
              </a:rPr>
              <a:t>     </a:t>
            </a:r>
            <a:r>
              <a:rPr sz="2300" spc="-200" err="1" smtClean="0">
                <a:solidFill>
                  <a:srgbClr val="00BCF2"/>
                </a:solidFill>
                <a:latin typeface="Segoe UI Semilight" panose="020B0402040204020203" pitchFamily="34" charset="0"/>
                <a:cs typeface="Segoe UI Semilight" panose="020B0402040204020203" pitchFamily="34" charset="0"/>
              </a:rPr>
              <a:t>ure</a:t>
            </a:r>
            <a:r>
              <a:rPr sz="2300" spc="-200" smtClean="0">
                <a:solidFill>
                  <a:srgbClr val="00BCF2"/>
                </a:solidFill>
                <a:latin typeface="Segoe UI Semilight" panose="020B0402040204020203" pitchFamily="34" charset="0"/>
                <a:cs typeface="Segoe UI Semilight" panose="020B0402040204020203" pitchFamily="34" charset="0"/>
              </a:rPr>
              <a:t> </a:t>
            </a:r>
            <a:r>
              <a:rPr sz="2300" b="1" spc="-200">
                <a:solidFill>
                  <a:srgbClr val="505050"/>
                </a:solidFill>
                <a:latin typeface="Segoe UI Semilight" panose="020B0402040204020203" pitchFamily="34" charset="0"/>
                <a:cs typeface="Segoe UI Semilight" panose="020B0402040204020203" pitchFamily="34" charset="0"/>
              </a:rPr>
              <a:t>secure</a:t>
            </a:r>
            <a:r>
              <a:rPr sz="2300" spc="-200">
                <a:solidFill>
                  <a:srgbClr val="00BCF2"/>
                </a:solidFill>
                <a:latin typeface="Segoe UI Semilight" panose="020B0402040204020203" pitchFamily="34" charset="0"/>
                <a:cs typeface="Segoe UI Semilight" panose="020B0402040204020203" pitchFamily="34" charset="0"/>
              </a:rPr>
              <a:t> </a:t>
            </a:r>
            <a:r>
              <a:rPr sz="2300" spc="-200" err="1" smtClean="0">
                <a:solidFill>
                  <a:srgbClr val="00BCF2"/>
                </a:solidFill>
                <a:latin typeface="Segoe UI Semilight" panose="020B0402040204020203" pitchFamily="34" charset="0"/>
                <a:cs typeface="Segoe UI Semilight" panose="020B0402040204020203" pitchFamily="34" charset="0"/>
              </a:rPr>
              <a:t>secure</a:t>
            </a:r>
            <a:r>
              <a:rPr sz="2300" spc="-200" smtClean="0">
                <a:solidFill>
                  <a:srgbClr val="00BCF2"/>
                </a:solidFill>
                <a:latin typeface="Segoe UI Semilight" panose="020B0402040204020203" pitchFamily="34" charset="0"/>
                <a:cs typeface="Segoe UI Semilight" panose="020B0402040204020203" pitchFamily="34" charset="0"/>
              </a:rPr>
              <a:t> </a:t>
            </a:r>
            <a:r>
              <a:rPr sz="2300" spc="-200" err="1">
                <a:solidFill>
                  <a:srgbClr val="00BCF2"/>
                </a:solidFill>
                <a:latin typeface="Segoe UI Semilight" panose="020B0402040204020203" pitchFamily="34" charset="0"/>
                <a:cs typeface="Segoe UI Semilight" panose="020B0402040204020203" pitchFamily="34" charset="0"/>
              </a:rPr>
              <a:t>secure</a:t>
            </a:r>
            <a:endParaRPr sz="2300" spc="-200">
              <a:solidFill>
                <a:srgbClr val="00BCF2"/>
              </a:solidFill>
              <a:latin typeface="Segoe UI Semilight" panose="020B0402040204020203" pitchFamily="34" charset="0"/>
              <a:cs typeface="Segoe UI Semilight" panose="020B0402040204020203" pitchFamily="34" charset="0"/>
            </a:endParaRPr>
          </a:p>
          <a:p>
            <a:pPr>
              <a:lnSpc>
                <a:spcPts val="2300"/>
              </a:lnSpc>
            </a:pPr>
            <a:r>
              <a:rPr sz="2300" spc="-200" smtClean="0">
                <a:solidFill>
                  <a:srgbClr val="00BCF2"/>
                </a:solidFill>
                <a:latin typeface="Segoe UI Semilight" panose="020B0402040204020203" pitchFamily="34" charset="0"/>
                <a:cs typeface="Segoe UI Semilight" panose="020B0402040204020203" pitchFamily="34" charset="0"/>
              </a:rPr>
              <a:t>               </a:t>
            </a:r>
            <a:r>
              <a:rPr sz="2300" spc="-200" err="1" smtClean="0">
                <a:solidFill>
                  <a:srgbClr val="00BCF2"/>
                </a:solidFill>
                <a:latin typeface="Segoe UI Semilight" panose="020B0402040204020203" pitchFamily="34" charset="0"/>
                <a:cs typeface="Segoe UI Semilight" panose="020B0402040204020203" pitchFamily="34" charset="0"/>
              </a:rPr>
              <a:t>ecure</a:t>
            </a:r>
            <a:r>
              <a:rPr sz="2300" spc="-200" smtClean="0">
                <a:solidFill>
                  <a:srgbClr val="00BCF2"/>
                </a:solidFill>
                <a:latin typeface="Segoe UI Semilight" panose="020B0402040204020203" pitchFamily="34" charset="0"/>
                <a:cs typeface="Segoe UI Semilight" panose="020B0402040204020203" pitchFamily="34" charset="0"/>
              </a:rPr>
              <a:t> secure </a:t>
            </a:r>
            <a:r>
              <a:rPr sz="2300" spc="-200" err="1" smtClean="0">
                <a:solidFill>
                  <a:srgbClr val="00BCF2"/>
                </a:solidFill>
                <a:latin typeface="Segoe UI Semilight" panose="020B0402040204020203" pitchFamily="34" charset="0"/>
                <a:cs typeface="Segoe UI Semilight" panose="020B0402040204020203" pitchFamily="34" charset="0"/>
              </a:rPr>
              <a:t>secure</a:t>
            </a:r>
            <a:r>
              <a:rPr sz="2300" spc="-200" smtClean="0">
                <a:solidFill>
                  <a:srgbClr val="00BCF2"/>
                </a:solidFill>
                <a:latin typeface="Segoe UI Semilight" panose="020B0402040204020203" pitchFamily="34" charset="0"/>
                <a:cs typeface="Segoe UI Semilight" panose="020B0402040204020203" pitchFamily="34" charset="0"/>
              </a:rPr>
              <a:t> s</a:t>
            </a:r>
            <a:endParaRPr sz="2300" spc="-200">
              <a:solidFill>
                <a:srgbClr val="00BCF2"/>
              </a:solidFill>
              <a:latin typeface="Segoe UI Semilight" panose="020B0402040204020203" pitchFamily="34" charset="0"/>
              <a:cs typeface="Segoe UI Semilight" panose="020B0402040204020203" pitchFamily="34" charset="0"/>
            </a:endParaRPr>
          </a:p>
          <a:p>
            <a:pPr>
              <a:lnSpc>
                <a:spcPts val="2300"/>
              </a:lnSpc>
            </a:pPr>
            <a:r>
              <a:rPr sz="2300" spc="-200" smtClean="0">
                <a:solidFill>
                  <a:srgbClr val="00BCF2"/>
                </a:solidFill>
                <a:latin typeface="Segoe UI Semilight" panose="020B0402040204020203" pitchFamily="34" charset="0"/>
                <a:cs typeface="Segoe UI Semilight" panose="020B0402040204020203" pitchFamily="34" charset="0"/>
              </a:rPr>
              <a:t>               </a:t>
            </a:r>
            <a:r>
              <a:rPr sz="2300" spc="-200" err="1" smtClean="0">
                <a:solidFill>
                  <a:srgbClr val="00BCF2"/>
                </a:solidFill>
                <a:latin typeface="Segoe UI Semilight" panose="020B0402040204020203" pitchFamily="34" charset="0"/>
                <a:cs typeface="Segoe UI Semilight" panose="020B0402040204020203" pitchFamily="34" charset="0"/>
              </a:rPr>
              <a:t>ecure</a:t>
            </a:r>
            <a:r>
              <a:rPr sz="2300" spc="-200" smtClean="0">
                <a:solidFill>
                  <a:srgbClr val="00BCF2"/>
                </a:solidFill>
                <a:latin typeface="Segoe UI Semilight" panose="020B0402040204020203" pitchFamily="34" charset="0"/>
                <a:cs typeface="Segoe UI Semilight" panose="020B0402040204020203" pitchFamily="34" charset="0"/>
              </a:rPr>
              <a:t> secure </a:t>
            </a:r>
            <a:r>
              <a:rPr sz="2300" spc="-200" err="1" smtClean="0">
                <a:solidFill>
                  <a:srgbClr val="00BCF2"/>
                </a:solidFill>
                <a:latin typeface="Segoe UI Semilight" panose="020B0402040204020203" pitchFamily="34" charset="0"/>
                <a:cs typeface="Segoe UI Semilight" panose="020B0402040204020203" pitchFamily="34" charset="0"/>
              </a:rPr>
              <a:t>secure</a:t>
            </a:r>
            <a:r>
              <a:rPr sz="2300" spc="-200" smtClean="0">
                <a:solidFill>
                  <a:srgbClr val="00BCF2"/>
                </a:solidFill>
                <a:latin typeface="Segoe UI Semilight" panose="020B0402040204020203" pitchFamily="34" charset="0"/>
                <a:cs typeface="Segoe UI Semilight" panose="020B0402040204020203" pitchFamily="34" charset="0"/>
              </a:rPr>
              <a:t> se</a:t>
            </a:r>
            <a:endParaRPr sz="2300" spc="-200">
              <a:solidFill>
                <a:srgbClr val="00BCF2"/>
              </a:solidFill>
              <a:latin typeface="Segoe UI Semilight" panose="020B0402040204020203" pitchFamily="34" charset="0"/>
              <a:cs typeface="Segoe UI Semilight" panose="020B0402040204020203" pitchFamily="34" charset="0"/>
            </a:endParaRPr>
          </a:p>
          <a:p>
            <a:pPr>
              <a:lnSpc>
                <a:spcPts val="2300"/>
              </a:lnSpc>
            </a:pPr>
            <a:r>
              <a:rPr sz="2300" spc="-200" smtClean="0">
                <a:solidFill>
                  <a:srgbClr val="00BCF2"/>
                </a:solidFill>
                <a:latin typeface="Segoe UI Semilight" panose="020B0402040204020203" pitchFamily="34" charset="0"/>
                <a:cs typeface="Segoe UI Semilight" panose="020B0402040204020203" pitchFamily="34" charset="0"/>
              </a:rPr>
              <a:t>                          secure </a:t>
            </a:r>
            <a:r>
              <a:rPr sz="2300" spc="-200" err="1" smtClean="0">
                <a:solidFill>
                  <a:srgbClr val="00BCF2"/>
                </a:solidFill>
                <a:latin typeface="Segoe UI Semilight" panose="020B0402040204020203" pitchFamily="34" charset="0"/>
                <a:cs typeface="Segoe UI Semilight" panose="020B0402040204020203" pitchFamily="34" charset="0"/>
              </a:rPr>
              <a:t>secure</a:t>
            </a:r>
            <a:r>
              <a:rPr sz="2300" spc="-200" smtClean="0">
                <a:solidFill>
                  <a:srgbClr val="00BCF2"/>
                </a:solidFill>
                <a:latin typeface="Segoe UI Semilight" panose="020B0402040204020203" pitchFamily="34" charset="0"/>
                <a:cs typeface="Segoe UI Semilight" panose="020B0402040204020203" pitchFamily="34" charset="0"/>
              </a:rPr>
              <a:t> se</a:t>
            </a:r>
            <a:endParaRPr sz="2300" spc="-200">
              <a:solidFill>
                <a:srgbClr val="00BCF2"/>
              </a:solidFill>
              <a:latin typeface="Segoe UI Semilight" panose="020B0402040204020203" pitchFamily="34" charset="0"/>
              <a:cs typeface="Segoe UI Semilight" panose="020B0402040204020203" pitchFamily="34" charset="0"/>
            </a:endParaRPr>
          </a:p>
          <a:p>
            <a:pPr>
              <a:lnSpc>
                <a:spcPts val="2300"/>
              </a:lnSpc>
            </a:pPr>
            <a:r>
              <a:rPr sz="2300" spc="-200">
                <a:solidFill>
                  <a:srgbClr val="00BCF2"/>
                </a:solidFill>
                <a:latin typeface="Segoe UI Semilight" panose="020B0402040204020203" pitchFamily="34" charset="0"/>
                <a:cs typeface="Segoe UI Semilight" panose="020B0402040204020203" pitchFamily="34" charset="0"/>
              </a:rPr>
              <a:t> </a:t>
            </a:r>
            <a:r>
              <a:rPr sz="2300" spc="-200" smtClean="0">
                <a:solidFill>
                  <a:srgbClr val="00BCF2"/>
                </a:solidFill>
                <a:latin typeface="Segoe UI Semilight" panose="020B0402040204020203" pitchFamily="34" charset="0"/>
                <a:cs typeface="Segoe UI Semilight" panose="020B0402040204020203" pitchFamily="34" charset="0"/>
              </a:rPr>
              <a:t>                                          cur</a:t>
            </a:r>
          </a:p>
        </p:txBody>
      </p:sp>
      <p:grpSp>
        <p:nvGrpSpPr>
          <p:cNvPr id="5" name="Group 1"/>
          <p:cNvGrpSpPr/>
          <p:nvPr/>
        </p:nvGrpSpPr>
        <p:grpSpPr>
          <a:xfrm>
            <a:off x="2487168" y="1111698"/>
            <a:ext cx="2519079" cy="4313211"/>
            <a:chOff x="2487168" y="1111698"/>
            <a:chExt cx="2519079" cy="4313211"/>
          </a:xfrm>
        </p:grpSpPr>
        <p:sp>
          <p:nvSpPr>
            <p:cNvPr id="14" name="Title 1"/>
            <p:cNvSpPr txBox="1">
              <a:spLocks/>
            </p:cNvSpPr>
            <p:nvPr/>
          </p:nvSpPr>
          <p:spPr>
            <a:xfrm rot="19200000">
              <a:off x="2487168" y="2605483"/>
              <a:ext cx="2519079" cy="2819426"/>
            </a:xfrm>
            <a:prstGeom prst="rect">
              <a:avLst/>
            </a:prstGeom>
            <a:noFill/>
          </p:spPr>
          <p:txBody>
            <a:bodyPr vert="horz" wrap="square" lIns="146304" tIns="91440" rIns="146304" bIns="91440" rtlCol="0" anchor="t" anchorCtr="0">
              <a:noAutofit/>
            </a:bodyPr>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pPr>
                <a:lnSpc>
                  <a:spcPts val="2300"/>
                </a:lnSpc>
              </a:pPr>
              <a:r>
                <a:rPr sz="2300" spc="-200">
                  <a:solidFill>
                    <a:srgbClr val="00BCF2"/>
                  </a:solidFill>
                  <a:latin typeface="Segoe UI Semilight" panose="020B0402040204020203" pitchFamily="34" charset="0"/>
                  <a:cs typeface="Segoe UI Semilight" panose="020B0402040204020203" pitchFamily="34" charset="0"/>
                </a:rPr>
                <a:t> </a:t>
              </a:r>
              <a:r>
                <a:rPr sz="2300" spc="-200" smtClean="0">
                  <a:solidFill>
                    <a:srgbClr val="00BCF2"/>
                  </a:solidFill>
                  <a:latin typeface="Segoe UI Semilight" panose="020B0402040204020203" pitchFamily="34" charset="0"/>
                  <a:cs typeface="Segoe UI Semilight" panose="020B0402040204020203" pitchFamily="34" charset="0"/>
                </a:rPr>
                <a:t>                         simple</a:t>
              </a:r>
            </a:p>
            <a:p>
              <a:pPr>
                <a:lnSpc>
                  <a:spcPts val="2300"/>
                </a:lnSpc>
              </a:pPr>
              <a:r>
                <a:rPr sz="2300" spc="-200">
                  <a:solidFill>
                    <a:srgbClr val="00BCF2"/>
                  </a:solidFill>
                  <a:latin typeface="Segoe UI Semilight" panose="020B0402040204020203" pitchFamily="34" charset="0"/>
                  <a:cs typeface="Segoe UI Semilight" panose="020B0402040204020203" pitchFamily="34" charset="0"/>
                </a:rPr>
                <a:t> </a:t>
              </a:r>
              <a:r>
                <a:rPr sz="2300" spc="-200" smtClean="0">
                  <a:solidFill>
                    <a:srgbClr val="00BCF2"/>
                  </a:solidFill>
                  <a:latin typeface="Segoe UI Semilight" panose="020B0402040204020203" pitchFamily="34" charset="0"/>
                  <a:cs typeface="Segoe UI Semilight" panose="020B0402040204020203" pitchFamily="34" charset="0"/>
                </a:rPr>
                <a:t>              </a:t>
              </a:r>
              <a:r>
                <a:rPr sz="2300" spc="-200" err="1" smtClean="0">
                  <a:solidFill>
                    <a:srgbClr val="00BCF2"/>
                  </a:solidFill>
                  <a:latin typeface="Segoe UI Semilight" panose="020B0402040204020203" pitchFamily="34" charset="0"/>
                  <a:cs typeface="Segoe UI Semilight" panose="020B0402040204020203" pitchFamily="34" charset="0"/>
                </a:rPr>
                <a:t>mple</a:t>
              </a:r>
              <a:r>
                <a:rPr sz="2300" spc="-200" smtClean="0">
                  <a:solidFill>
                    <a:srgbClr val="00BCF2"/>
                  </a:solidFill>
                  <a:latin typeface="Segoe UI Semilight" panose="020B0402040204020203" pitchFamily="34" charset="0"/>
                  <a:cs typeface="Segoe UI Semilight" panose="020B0402040204020203" pitchFamily="34" charset="0"/>
                </a:rPr>
                <a:t> </a:t>
              </a:r>
              <a:r>
                <a:rPr sz="2300" spc="-200">
                  <a:solidFill>
                    <a:srgbClr val="00BCF2"/>
                  </a:solidFill>
                  <a:latin typeface="Segoe UI Semilight" panose="020B0402040204020203" pitchFamily="34" charset="0"/>
                  <a:cs typeface="Segoe UI Semilight" panose="020B0402040204020203" pitchFamily="34" charset="0"/>
                </a:rPr>
                <a:t>simple</a:t>
              </a:r>
            </a:p>
            <a:p>
              <a:pPr>
                <a:lnSpc>
                  <a:spcPts val="2300"/>
                </a:lnSpc>
              </a:pPr>
              <a:r>
                <a:rPr sz="2300" spc="-200" smtClean="0">
                  <a:solidFill>
                    <a:srgbClr val="00BCF2"/>
                  </a:solidFill>
                  <a:latin typeface="Segoe UI Semilight" panose="020B0402040204020203" pitchFamily="34" charset="0"/>
                  <a:cs typeface="Segoe UI Semilight" panose="020B0402040204020203" pitchFamily="34" charset="0"/>
                </a:rPr>
                <a:t>               </a:t>
              </a:r>
              <a:r>
                <a:rPr sz="2300" spc="-200" err="1" smtClean="0">
                  <a:solidFill>
                    <a:srgbClr val="00BCF2"/>
                  </a:solidFill>
                  <a:latin typeface="Segoe UI Semilight" panose="020B0402040204020203" pitchFamily="34" charset="0"/>
                  <a:cs typeface="Segoe UI Semilight" panose="020B0402040204020203" pitchFamily="34" charset="0"/>
                </a:rPr>
                <a:t>mple</a:t>
              </a:r>
              <a:r>
                <a:rPr sz="2300" spc="-200" smtClean="0">
                  <a:solidFill>
                    <a:srgbClr val="00BCF2"/>
                  </a:solidFill>
                  <a:latin typeface="Segoe UI Semilight" panose="020B0402040204020203" pitchFamily="34" charset="0"/>
                  <a:cs typeface="Segoe UI Semilight" panose="020B0402040204020203" pitchFamily="34" charset="0"/>
                </a:rPr>
                <a:t> </a:t>
              </a:r>
              <a:r>
                <a:rPr sz="2300" spc="-200" err="1" smtClean="0">
                  <a:solidFill>
                    <a:srgbClr val="00BCF2"/>
                  </a:solidFill>
                  <a:latin typeface="Segoe UI Semilight" panose="020B0402040204020203" pitchFamily="34" charset="0"/>
                  <a:cs typeface="Segoe UI Semilight" panose="020B0402040204020203" pitchFamily="34" charset="0"/>
                </a:rPr>
                <a:t>sim</a:t>
              </a:r>
              <a:endParaRPr sz="2300" spc="-200">
                <a:solidFill>
                  <a:srgbClr val="00BCF2"/>
                </a:solidFill>
                <a:latin typeface="Segoe UI Semilight" panose="020B0402040204020203" pitchFamily="34" charset="0"/>
                <a:cs typeface="Segoe UI Semilight" panose="020B0402040204020203" pitchFamily="34" charset="0"/>
              </a:endParaRPr>
            </a:p>
            <a:p>
              <a:pPr>
                <a:lnSpc>
                  <a:spcPts val="2300"/>
                </a:lnSpc>
              </a:pPr>
              <a:r>
                <a:rPr sz="2300" spc="-200">
                  <a:solidFill>
                    <a:srgbClr val="00BCF2"/>
                  </a:solidFill>
                  <a:latin typeface="Segoe UI Semilight" panose="020B0402040204020203" pitchFamily="34" charset="0"/>
                  <a:cs typeface="Segoe UI Semilight" panose="020B0402040204020203" pitchFamily="34" charset="0"/>
                </a:rPr>
                <a:t>simple </a:t>
              </a:r>
              <a:r>
                <a:rPr sz="2300" b="1" spc="-200" err="1">
                  <a:solidFill>
                    <a:srgbClr val="505050"/>
                  </a:solidFill>
                  <a:latin typeface="Segoe UI Semilight" panose="020B0402040204020203" pitchFamily="34" charset="0"/>
                  <a:cs typeface="Segoe UI Semilight" panose="020B0402040204020203" pitchFamily="34" charset="0"/>
                </a:rPr>
                <a:t>simple</a:t>
              </a:r>
              <a:r>
                <a:rPr sz="2300" spc="-200">
                  <a:solidFill>
                    <a:srgbClr val="00BCF2"/>
                  </a:solidFill>
                  <a:latin typeface="Segoe UI Semilight" panose="020B0402040204020203" pitchFamily="34" charset="0"/>
                  <a:cs typeface="Segoe UI Semilight" panose="020B0402040204020203" pitchFamily="34" charset="0"/>
                </a:rPr>
                <a:t> </a:t>
              </a:r>
              <a:r>
                <a:rPr sz="2300" spc="-200" err="1" smtClean="0">
                  <a:solidFill>
                    <a:srgbClr val="00BCF2"/>
                  </a:solidFill>
                  <a:latin typeface="Segoe UI Semilight" panose="020B0402040204020203" pitchFamily="34" charset="0"/>
                  <a:cs typeface="Segoe UI Semilight" panose="020B0402040204020203" pitchFamily="34" charset="0"/>
                </a:rPr>
                <a:t>si</a:t>
              </a:r>
              <a:endParaRPr sz="2300" spc="-200">
                <a:solidFill>
                  <a:srgbClr val="00BCF2"/>
                </a:solidFill>
                <a:latin typeface="Segoe UI Semilight" panose="020B0402040204020203" pitchFamily="34" charset="0"/>
                <a:cs typeface="Segoe UI Semilight" panose="020B0402040204020203" pitchFamily="34" charset="0"/>
              </a:endParaRPr>
            </a:p>
            <a:p>
              <a:pPr>
                <a:lnSpc>
                  <a:spcPts val="2300"/>
                </a:lnSpc>
              </a:pPr>
              <a:r>
                <a:rPr sz="2300" spc="-200">
                  <a:solidFill>
                    <a:srgbClr val="00BCF2"/>
                  </a:solidFill>
                  <a:latin typeface="Segoe UI Semilight" panose="020B0402040204020203" pitchFamily="34" charset="0"/>
                  <a:cs typeface="Segoe UI Semilight" panose="020B0402040204020203" pitchFamily="34" charset="0"/>
                </a:rPr>
                <a:t>simple </a:t>
              </a:r>
              <a:r>
                <a:rPr sz="2300" spc="-200" err="1" smtClean="0">
                  <a:solidFill>
                    <a:srgbClr val="00BCF2"/>
                  </a:solidFill>
                  <a:latin typeface="Segoe UI Semilight" panose="020B0402040204020203" pitchFamily="34" charset="0"/>
                  <a:cs typeface="Segoe UI Semilight" panose="020B0402040204020203" pitchFamily="34" charset="0"/>
                </a:rPr>
                <a:t>simple</a:t>
              </a:r>
              <a:endParaRPr sz="2300" spc="-200">
                <a:solidFill>
                  <a:srgbClr val="00BCF2"/>
                </a:solidFill>
                <a:latin typeface="Segoe UI Semilight" panose="020B0402040204020203" pitchFamily="34" charset="0"/>
                <a:cs typeface="Segoe UI Semilight" panose="020B0402040204020203" pitchFamily="34" charset="0"/>
              </a:endParaRPr>
            </a:p>
            <a:p>
              <a:pPr>
                <a:lnSpc>
                  <a:spcPts val="2300"/>
                </a:lnSpc>
              </a:pPr>
              <a:r>
                <a:rPr sz="2300" spc="-200">
                  <a:solidFill>
                    <a:srgbClr val="00BCF2"/>
                  </a:solidFill>
                  <a:latin typeface="Segoe UI Semilight" panose="020B0402040204020203" pitchFamily="34" charset="0"/>
                  <a:cs typeface="Segoe UI Semilight" panose="020B0402040204020203" pitchFamily="34" charset="0"/>
                </a:rPr>
                <a:t>simple </a:t>
              </a:r>
              <a:r>
                <a:rPr sz="2300" spc="-200" err="1" smtClean="0">
                  <a:solidFill>
                    <a:srgbClr val="00BCF2"/>
                  </a:solidFill>
                  <a:latin typeface="Segoe UI Semilight" panose="020B0402040204020203" pitchFamily="34" charset="0"/>
                  <a:cs typeface="Segoe UI Semilight" panose="020B0402040204020203" pitchFamily="34" charset="0"/>
                </a:rPr>
                <a:t>sim</a:t>
              </a:r>
              <a:r>
                <a:rPr sz="2300" spc="-200" smtClean="0">
                  <a:solidFill>
                    <a:srgbClr val="00BCF2"/>
                  </a:solidFill>
                  <a:latin typeface="Segoe UI Semilight" panose="020B0402040204020203" pitchFamily="34" charset="0"/>
                  <a:cs typeface="Segoe UI Semilight" panose="020B0402040204020203" pitchFamily="34" charset="0"/>
                </a:rPr>
                <a:t> </a:t>
              </a:r>
              <a:endParaRPr sz="2300" spc="-200">
                <a:solidFill>
                  <a:srgbClr val="00BCF2"/>
                </a:solidFill>
                <a:latin typeface="Segoe UI Semilight" panose="020B0402040204020203" pitchFamily="34" charset="0"/>
                <a:cs typeface="Segoe UI Semilight" panose="020B0402040204020203" pitchFamily="34" charset="0"/>
              </a:endParaRPr>
            </a:p>
            <a:p>
              <a:pPr>
                <a:lnSpc>
                  <a:spcPts val="2300"/>
                </a:lnSpc>
              </a:pPr>
              <a:r>
                <a:rPr sz="2300" spc="-200">
                  <a:solidFill>
                    <a:srgbClr val="00BCF2"/>
                  </a:solidFill>
                  <a:latin typeface="Segoe UI Semilight" panose="020B0402040204020203" pitchFamily="34" charset="0"/>
                  <a:cs typeface="Segoe UI Semilight" panose="020B0402040204020203" pitchFamily="34" charset="0"/>
                </a:rPr>
                <a:t>simple </a:t>
              </a:r>
              <a:r>
                <a:rPr sz="2300" spc="-200" smtClean="0">
                  <a:solidFill>
                    <a:srgbClr val="00BCF2"/>
                  </a:solidFill>
                  <a:latin typeface="Segoe UI Semilight" panose="020B0402040204020203" pitchFamily="34" charset="0"/>
                  <a:cs typeface="Segoe UI Semilight" panose="020B0402040204020203" pitchFamily="34" charset="0"/>
                </a:rPr>
                <a:t>s</a:t>
              </a:r>
              <a:endParaRPr sz="2300" spc="-200">
                <a:solidFill>
                  <a:srgbClr val="00BCF2"/>
                </a:solidFill>
                <a:latin typeface="Segoe UI Semilight" panose="020B0402040204020203" pitchFamily="34" charset="0"/>
                <a:cs typeface="Segoe UI Semilight" panose="020B0402040204020203" pitchFamily="34" charset="0"/>
              </a:endParaRPr>
            </a:p>
            <a:p>
              <a:pPr>
                <a:lnSpc>
                  <a:spcPts val="2300"/>
                </a:lnSpc>
              </a:pPr>
              <a:r>
                <a:rPr sz="2300" spc="-200" smtClean="0">
                  <a:solidFill>
                    <a:srgbClr val="00BCF2"/>
                  </a:solidFill>
                  <a:latin typeface="Segoe UI Semilight" panose="020B0402040204020203" pitchFamily="34" charset="0"/>
                  <a:cs typeface="Segoe UI Semilight" panose="020B0402040204020203" pitchFamily="34" charset="0"/>
                </a:rPr>
                <a:t>simple </a:t>
              </a:r>
              <a:r>
                <a:rPr sz="2300" spc="-200" err="1" smtClean="0">
                  <a:solidFill>
                    <a:srgbClr val="00BCF2"/>
                  </a:solidFill>
                  <a:latin typeface="Segoe UI Semilight" panose="020B0402040204020203" pitchFamily="34" charset="0"/>
                  <a:cs typeface="Segoe UI Semilight" panose="020B0402040204020203" pitchFamily="34" charset="0"/>
                </a:rPr>
                <a:t>si</a:t>
              </a:r>
              <a:endParaRPr sz="2300" spc="-200">
                <a:solidFill>
                  <a:srgbClr val="00BCF2"/>
                </a:solidFill>
                <a:latin typeface="Segoe UI Semilight" panose="020B0402040204020203" pitchFamily="34" charset="0"/>
                <a:cs typeface="Segoe UI Semilight" panose="020B0402040204020203" pitchFamily="34" charset="0"/>
              </a:endParaRPr>
            </a:p>
          </p:txBody>
        </p:sp>
        <p:sp>
          <p:nvSpPr>
            <p:cNvPr id="17" name="Title 1"/>
            <p:cNvSpPr txBox="1">
              <a:spLocks/>
            </p:cNvSpPr>
            <p:nvPr/>
          </p:nvSpPr>
          <p:spPr>
            <a:xfrm rot="-2400000">
              <a:off x="2974393" y="1111698"/>
              <a:ext cx="1464550" cy="966784"/>
            </a:xfrm>
            <a:prstGeom prst="rect">
              <a:avLst/>
            </a:prstGeom>
            <a:noFill/>
          </p:spPr>
          <p:txBody>
            <a:bodyPr vert="horz" wrap="square" lIns="146304" tIns="91440" rIns="146304" bIns="91440" rtlCol="0" anchor="t" anchorCtr="0">
              <a:noAutofit/>
            </a:bodyPr>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pPr>
                <a:lnSpc>
                  <a:spcPts val="2300"/>
                </a:lnSpc>
              </a:pPr>
              <a:r>
                <a:rPr sz="2300" spc="-200">
                  <a:solidFill>
                    <a:srgbClr val="00BCF2"/>
                  </a:solidFill>
                  <a:latin typeface="Segoe UI Semilight" panose="020B0402040204020203" pitchFamily="34" charset="0"/>
                  <a:cs typeface="Segoe UI Semilight" panose="020B0402040204020203" pitchFamily="34" charset="0"/>
                </a:rPr>
                <a:t>s</a:t>
              </a:r>
              <a:r>
                <a:rPr sz="2300" spc="-200" smtClean="0">
                  <a:solidFill>
                    <a:srgbClr val="00BCF2"/>
                  </a:solidFill>
                  <a:latin typeface="Segoe UI Semilight" panose="020B0402040204020203" pitchFamily="34" charset="0"/>
                  <a:cs typeface="Segoe UI Semilight" panose="020B0402040204020203" pitchFamily="34" charset="0"/>
                </a:rPr>
                <a:t>imple</a:t>
              </a:r>
            </a:p>
            <a:p>
              <a:pPr>
                <a:lnSpc>
                  <a:spcPts val="2300"/>
                </a:lnSpc>
              </a:pPr>
              <a:r>
                <a:rPr sz="2300" spc="-200">
                  <a:solidFill>
                    <a:srgbClr val="00BCF2"/>
                  </a:solidFill>
                  <a:latin typeface="Segoe UI Semilight" panose="020B0402040204020203" pitchFamily="34" charset="0"/>
                  <a:cs typeface="Segoe UI Semilight" panose="020B0402040204020203" pitchFamily="34" charset="0"/>
                </a:rPr>
                <a:t>s</a:t>
              </a:r>
              <a:r>
                <a:rPr sz="2300" spc="-200" smtClean="0">
                  <a:solidFill>
                    <a:srgbClr val="00BCF2"/>
                  </a:solidFill>
                  <a:latin typeface="Segoe UI Semilight" panose="020B0402040204020203" pitchFamily="34" charset="0"/>
                  <a:cs typeface="Segoe UI Semilight" panose="020B0402040204020203" pitchFamily="34" charset="0"/>
                </a:rPr>
                <a:t>imple </a:t>
              </a:r>
            </a:p>
            <a:p>
              <a:pPr>
                <a:lnSpc>
                  <a:spcPts val="2300"/>
                </a:lnSpc>
              </a:pPr>
              <a:r>
                <a:rPr sz="2300" spc="-200" smtClean="0">
                  <a:solidFill>
                    <a:srgbClr val="00BCF2"/>
                  </a:solidFill>
                  <a:latin typeface="Segoe UI Semilight" panose="020B0402040204020203" pitchFamily="34" charset="0"/>
                  <a:cs typeface="Segoe UI Semilight" panose="020B0402040204020203" pitchFamily="34" charset="0"/>
                </a:rPr>
                <a:t>simple</a:t>
              </a:r>
              <a:endParaRPr sz="2300" spc="-200">
                <a:solidFill>
                  <a:srgbClr val="00BCF2"/>
                </a:solidFill>
                <a:latin typeface="Segoe UI Semilight" panose="020B0402040204020203" pitchFamily="34" charset="0"/>
                <a:cs typeface="Segoe UI Semilight" panose="020B0402040204020203" pitchFamily="34" charset="0"/>
              </a:endParaRPr>
            </a:p>
          </p:txBody>
        </p:sp>
      </p:grpSp>
      <p:sp>
        <p:nvSpPr>
          <p:cNvPr id="18" name="Title 1"/>
          <p:cNvSpPr txBox="1">
            <a:spLocks/>
          </p:cNvSpPr>
          <p:nvPr/>
        </p:nvSpPr>
        <p:spPr>
          <a:xfrm rot="2400000">
            <a:off x="3941343" y="1419206"/>
            <a:ext cx="4594159" cy="3809823"/>
          </a:xfrm>
          <a:prstGeom prst="rect">
            <a:avLst/>
          </a:prstGeom>
          <a:noFill/>
        </p:spPr>
        <p:txBody>
          <a:bodyPr vert="horz" wrap="square" lIns="146304" tIns="91440" rIns="146304" bIns="91440" rtlCol="0" anchor="t" anchorCtr="0">
            <a:noAutofit/>
          </a:bodyPr>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pPr>
              <a:lnSpc>
                <a:spcPts val="2300"/>
              </a:lnSpc>
            </a:pPr>
            <a:r>
              <a:rPr sz="2300" spc="-200" smtClean="0">
                <a:solidFill>
                  <a:srgbClr val="00BCF2"/>
                </a:solidFill>
                <a:latin typeface="Segoe UI Semilight" panose="020B0402040204020203" pitchFamily="34" charset="0"/>
                <a:cs typeface="Segoe UI Semilight" panose="020B0402040204020203" pitchFamily="34" charset="0"/>
              </a:rPr>
              <a:t>                  </a:t>
            </a:r>
            <a:r>
              <a:rPr sz="2300" spc="-200" err="1" smtClean="0">
                <a:solidFill>
                  <a:srgbClr val="00BCF2"/>
                </a:solidFill>
                <a:latin typeface="Segoe UI Semilight" panose="020B0402040204020203" pitchFamily="34" charset="0"/>
                <a:cs typeface="Segoe UI Semilight" panose="020B0402040204020203" pitchFamily="34" charset="0"/>
              </a:rPr>
              <a:t>st</a:t>
            </a:r>
            <a:r>
              <a:rPr sz="2300" spc="-200" smtClean="0">
                <a:solidFill>
                  <a:srgbClr val="00BCF2"/>
                </a:solidFill>
                <a:latin typeface="Segoe UI Semilight" panose="020B0402040204020203" pitchFamily="34" charset="0"/>
                <a:cs typeface="Segoe UI Semilight" panose="020B0402040204020203" pitchFamily="34" charset="0"/>
              </a:rPr>
              <a:t> </a:t>
            </a:r>
            <a:r>
              <a:rPr sz="2300" spc="-200" err="1" smtClean="0">
                <a:solidFill>
                  <a:srgbClr val="00BCF2"/>
                </a:solidFill>
                <a:latin typeface="Segoe UI Semilight" panose="020B0402040204020203" pitchFamily="34" charset="0"/>
                <a:cs typeface="Segoe UI Semilight" panose="020B0402040204020203" pitchFamily="34" charset="0"/>
              </a:rPr>
              <a:t>fa</a:t>
            </a:r>
            <a:endParaRPr sz="2300" spc="-200" smtClean="0">
              <a:solidFill>
                <a:srgbClr val="00BCF2"/>
              </a:solidFill>
              <a:latin typeface="Segoe UI Semilight" panose="020B0402040204020203" pitchFamily="34" charset="0"/>
              <a:cs typeface="Segoe UI Semilight" panose="020B0402040204020203" pitchFamily="34" charset="0"/>
            </a:endParaRPr>
          </a:p>
          <a:p>
            <a:pPr>
              <a:lnSpc>
                <a:spcPts val="2300"/>
              </a:lnSpc>
            </a:pPr>
            <a:r>
              <a:rPr sz="2300" spc="-200" smtClean="0">
                <a:solidFill>
                  <a:srgbClr val="00BCF2"/>
                </a:solidFill>
                <a:latin typeface="Segoe UI Semilight" panose="020B0402040204020203" pitchFamily="34" charset="0"/>
                <a:cs typeface="Segoe UI Semilight" panose="020B0402040204020203" pitchFamily="34" charset="0"/>
              </a:rPr>
              <a:t>              fast </a:t>
            </a:r>
            <a:r>
              <a:rPr sz="2300" spc="-200" err="1">
                <a:solidFill>
                  <a:srgbClr val="00BCF2"/>
                </a:solidFill>
                <a:latin typeface="Segoe UI Semilight" panose="020B0402040204020203" pitchFamily="34" charset="0"/>
                <a:cs typeface="Segoe UI Semilight" panose="020B0402040204020203" pitchFamily="34" charset="0"/>
              </a:rPr>
              <a:t>fast</a:t>
            </a:r>
            <a:r>
              <a:rPr sz="2300" spc="-200">
                <a:solidFill>
                  <a:srgbClr val="00BCF2"/>
                </a:solidFill>
                <a:latin typeface="Segoe UI Semilight" panose="020B0402040204020203" pitchFamily="34" charset="0"/>
                <a:cs typeface="Segoe UI Semilight" panose="020B0402040204020203" pitchFamily="34" charset="0"/>
              </a:rPr>
              <a:t> </a:t>
            </a:r>
            <a:r>
              <a:rPr sz="2300" spc="-200" smtClean="0">
                <a:solidFill>
                  <a:srgbClr val="00BCF2"/>
                </a:solidFill>
                <a:latin typeface="Segoe UI Semilight" panose="020B0402040204020203" pitchFamily="34" charset="0"/>
                <a:cs typeface="Segoe UI Semilight" panose="020B0402040204020203" pitchFamily="34" charset="0"/>
              </a:rPr>
              <a:t>f</a:t>
            </a:r>
            <a:endParaRPr sz="2300" spc="-200">
              <a:solidFill>
                <a:srgbClr val="00BCF2"/>
              </a:solidFill>
              <a:latin typeface="Segoe UI Semilight" panose="020B0402040204020203" pitchFamily="34" charset="0"/>
              <a:cs typeface="Segoe UI Semilight" panose="020B0402040204020203" pitchFamily="34" charset="0"/>
            </a:endParaRPr>
          </a:p>
          <a:p>
            <a:pPr>
              <a:lnSpc>
                <a:spcPts val="2300"/>
              </a:lnSpc>
            </a:pPr>
            <a:r>
              <a:rPr sz="2300" spc="-200">
                <a:solidFill>
                  <a:srgbClr val="00BCF2"/>
                </a:solidFill>
                <a:latin typeface="Segoe UI Semilight" panose="020B0402040204020203" pitchFamily="34" charset="0"/>
                <a:cs typeface="Segoe UI Semilight" panose="020B0402040204020203" pitchFamily="34" charset="0"/>
              </a:rPr>
              <a:t> </a:t>
            </a:r>
            <a:r>
              <a:rPr sz="2300" spc="-200" smtClean="0">
                <a:solidFill>
                  <a:srgbClr val="00BCF2"/>
                </a:solidFill>
                <a:latin typeface="Segoe UI Semilight" panose="020B0402040204020203" pitchFamily="34" charset="0"/>
                <a:cs typeface="Segoe UI Semilight" panose="020B0402040204020203" pitchFamily="34" charset="0"/>
              </a:rPr>
              <a:t>              </a:t>
            </a:r>
            <a:r>
              <a:rPr sz="2300" spc="-200" err="1" smtClean="0">
                <a:solidFill>
                  <a:srgbClr val="00BCF2"/>
                </a:solidFill>
                <a:latin typeface="Segoe UI Semilight" panose="020B0402040204020203" pitchFamily="34" charset="0"/>
                <a:cs typeface="Segoe UI Semilight" panose="020B0402040204020203" pitchFamily="34" charset="0"/>
              </a:rPr>
              <a:t>ast</a:t>
            </a:r>
            <a:r>
              <a:rPr sz="2300" spc="-200" smtClean="0">
                <a:solidFill>
                  <a:srgbClr val="00BCF2"/>
                </a:solidFill>
                <a:latin typeface="Segoe UI Semilight" panose="020B0402040204020203" pitchFamily="34" charset="0"/>
                <a:cs typeface="Segoe UI Semilight" panose="020B0402040204020203" pitchFamily="34" charset="0"/>
              </a:rPr>
              <a:t> </a:t>
            </a:r>
            <a:r>
              <a:rPr sz="2300" spc="-200">
                <a:solidFill>
                  <a:srgbClr val="00BCF2"/>
                </a:solidFill>
                <a:latin typeface="Segoe UI Semilight" panose="020B0402040204020203" pitchFamily="34" charset="0"/>
                <a:cs typeface="Segoe UI Semilight" panose="020B0402040204020203" pitchFamily="34" charset="0"/>
              </a:rPr>
              <a:t>fast </a:t>
            </a:r>
            <a:r>
              <a:rPr sz="2300" spc="-200" err="1" smtClean="0">
                <a:solidFill>
                  <a:srgbClr val="00BCF2"/>
                </a:solidFill>
                <a:latin typeface="Segoe UI Semilight" panose="020B0402040204020203" pitchFamily="34" charset="0"/>
                <a:cs typeface="Segoe UI Semilight" panose="020B0402040204020203" pitchFamily="34" charset="0"/>
              </a:rPr>
              <a:t>fas</a:t>
            </a:r>
            <a:endParaRPr sz="2300" spc="-200">
              <a:solidFill>
                <a:srgbClr val="00BCF2"/>
              </a:solidFill>
              <a:latin typeface="Segoe UI Semilight" panose="020B0402040204020203" pitchFamily="34" charset="0"/>
              <a:cs typeface="Segoe UI Semilight" panose="020B0402040204020203" pitchFamily="34" charset="0"/>
            </a:endParaRPr>
          </a:p>
          <a:p>
            <a:pPr>
              <a:lnSpc>
                <a:spcPts val="2300"/>
              </a:lnSpc>
            </a:pPr>
            <a:r>
              <a:rPr sz="2300" spc="-200">
                <a:solidFill>
                  <a:srgbClr val="00BCF2"/>
                </a:solidFill>
                <a:latin typeface="Segoe UI Semilight" panose="020B0402040204020203" pitchFamily="34" charset="0"/>
                <a:cs typeface="Segoe UI Semilight" panose="020B0402040204020203" pitchFamily="34" charset="0"/>
              </a:rPr>
              <a:t> </a:t>
            </a:r>
            <a:r>
              <a:rPr sz="2300" spc="-200" smtClean="0">
                <a:solidFill>
                  <a:srgbClr val="00BCF2"/>
                </a:solidFill>
                <a:latin typeface="Segoe UI Semilight" panose="020B0402040204020203" pitchFamily="34" charset="0"/>
                <a:cs typeface="Segoe UI Semilight" panose="020B0402040204020203" pitchFamily="34" charset="0"/>
              </a:rPr>
              <a:t>                    fast </a:t>
            </a:r>
            <a:r>
              <a:rPr sz="2300" spc="-200">
                <a:solidFill>
                  <a:srgbClr val="00BCF2"/>
                </a:solidFill>
                <a:latin typeface="Segoe UI Semilight" panose="020B0402040204020203" pitchFamily="34" charset="0"/>
                <a:cs typeface="Segoe UI Semilight" panose="020B0402040204020203" pitchFamily="34" charset="0"/>
              </a:rPr>
              <a:t>fast </a:t>
            </a:r>
            <a:r>
              <a:rPr sz="2300" spc="-200" smtClean="0">
                <a:solidFill>
                  <a:srgbClr val="00BCF2"/>
                </a:solidFill>
                <a:latin typeface="Segoe UI Semilight" panose="020B0402040204020203" pitchFamily="34" charset="0"/>
                <a:cs typeface="Segoe UI Semilight" panose="020B0402040204020203" pitchFamily="34" charset="0"/>
              </a:rPr>
              <a:t>f</a:t>
            </a:r>
            <a:endParaRPr sz="2300" spc="-200">
              <a:solidFill>
                <a:srgbClr val="00BCF2"/>
              </a:solidFill>
              <a:latin typeface="Segoe UI Semilight" panose="020B0402040204020203" pitchFamily="34" charset="0"/>
              <a:cs typeface="Segoe UI Semilight" panose="020B0402040204020203" pitchFamily="34" charset="0"/>
            </a:endParaRPr>
          </a:p>
          <a:p>
            <a:pPr>
              <a:lnSpc>
                <a:spcPts val="2300"/>
              </a:lnSpc>
            </a:pPr>
            <a:r>
              <a:rPr sz="2300" spc="-200">
                <a:solidFill>
                  <a:srgbClr val="00BCF2"/>
                </a:solidFill>
                <a:latin typeface="Segoe UI Semilight" panose="020B0402040204020203" pitchFamily="34" charset="0"/>
                <a:cs typeface="Segoe UI Semilight" panose="020B0402040204020203" pitchFamily="34" charset="0"/>
              </a:rPr>
              <a:t>fast </a:t>
            </a:r>
            <a:r>
              <a:rPr sz="2300" spc="-200" err="1">
                <a:solidFill>
                  <a:srgbClr val="00BCF2"/>
                </a:solidFill>
                <a:latin typeface="Segoe UI Semilight" panose="020B0402040204020203" pitchFamily="34" charset="0"/>
                <a:cs typeface="Segoe UI Semilight" panose="020B0402040204020203" pitchFamily="34" charset="0"/>
              </a:rPr>
              <a:t>fast</a:t>
            </a:r>
            <a:r>
              <a:rPr sz="2300" spc="-200">
                <a:solidFill>
                  <a:srgbClr val="00BCF2"/>
                </a:solidFill>
                <a:latin typeface="Segoe UI Semilight" panose="020B0402040204020203" pitchFamily="34" charset="0"/>
                <a:cs typeface="Segoe UI Semilight" panose="020B0402040204020203" pitchFamily="34" charset="0"/>
              </a:rPr>
              <a:t> </a:t>
            </a:r>
            <a:r>
              <a:rPr sz="2300" spc="-200" err="1">
                <a:solidFill>
                  <a:srgbClr val="00BCF2"/>
                </a:solidFill>
                <a:latin typeface="Segoe UI Semilight" panose="020B0402040204020203" pitchFamily="34" charset="0"/>
                <a:cs typeface="Segoe UI Semilight" panose="020B0402040204020203" pitchFamily="34" charset="0"/>
              </a:rPr>
              <a:t>fast</a:t>
            </a:r>
            <a:r>
              <a:rPr sz="2300" spc="-200">
                <a:solidFill>
                  <a:srgbClr val="00BCF2"/>
                </a:solidFill>
                <a:latin typeface="Segoe UI Semilight" panose="020B0402040204020203" pitchFamily="34" charset="0"/>
                <a:cs typeface="Segoe UI Semilight" panose="020B0402040204020203" pitchFamily="34" charset="0"/>
              </a:rPr>
              <a:t> </a:t>
            </a:r>
            <a:r>
              <a:rPr sz="2300" spc="-200" err="1">
                <a:solidFill>
                  <a:srgbClr val="00BCF2"/>
                </a:solidFill>
                <a:latin typeface="Segoe UI Semilight" panose="020B0402040204020203" pitchFamily="34" charset="0"/>
                <a:cs typeface="Segoe UI Semilight" panose="020B0402040204020203" pitchFamily="34" charset="0"/>
              </a:rPr>
              <a:t>fast</a:t>
            </a:r>
            <a:r>
              <a:rPr sz="2300" spc="-200">
                <a:solidFill>
                  <a:srgbClr val="00BCF2"/>
                </a:solidFill>
                <a:latin typeface="Segoe UI Semilight" panose="020B0402040204020203" pitchFamily="34" charset="0"/>
                <a:cs typeface="Segoe UI Semilight" panose="020B0402040204020203" pitchFamily="34" charset="0"/>
              </a:rPr>
              <a:t> </a:t>
            </a:r>
            <a:r>
              <a:rPr sz="2300" spc="-200" err="1">
                <a:solidFill>
                  <a:srgbClr val="00BCF2"/>
                </a:solidFill>
                <a:latin typeface="Segoe UI Semilight" panose="020B0402040204020203" pitchFamily="34" charset="0"/>
                <a:cs typeface="Segoe UI Semilight" panose="020B0402040204020203" pitchFamily="34" charset="0"/>
              </a:rPr>
              <a:t>fast</a:t>
            </a:r>
            <a:r>
              <a:rPr sz="2300" spc="-200">
                <a:solidFill>
                  <a:srgbClr val="00BCF2"/>
                </a:solidFill>
                <a:latin typeface="Segoe UI Semilight" panose="020B0402040204020203" pitchFamily="34" charset="0"/>
                <a:cs typeface="Segoe UI Semilight" panose="020B0402040204020203" pitchFamily="34" charset="0"/>
              </a:rPr>
              <a:t> </a:t>
            </a:r>
            <a:r>
              <a:rPr sz="2300" spc="-200" err="1" smtClean="0">
                <a:solidFill>
                  <a:srgbClr val="00BCF2"/>
                </a:solidFill>
                <a:latin typeface="Segoe UI Semilight" panose="020B0402040204020203" pitchFamily="34" charset="0"/>
                <a:cs typeface="Segoe UI Semilight" panose="020B0402040204020203" pitchFamily="34" charset="0"/>
              </a:rPr>
              <a:t>fast</a:t>
            </a:r>
            <a:endParaRPr sz="2300" spc="-200">
              <a:solidFill>
                <a:srgbClr val="00BCF2"/>
              </a:solidFill>
              <a:latin typeface="Segoe UI Semilight" panose="020B0402040204020203" pitchFamily="34" charset="0"/>
              <a:cs typeface="Segoe UI Semilight" panose="020B0402040204020203" pitchFamily="34" charset="0"/>
            </a:endParaRPr>
          </a:p>
          <a:p>
            <a:pPr>
              <a:lnSpc>
                <a:spcPts val="2300"/>
              </a:lnSpc>
            </a:pPr>
            <a:r>
              <a:rPr sz="2300" spc="-200">
                <a:solidFill>
                  <a:srgbClr val="00BCF2"/>
                </a:solidFill>
                <a:latin typeface="Segoe UI Semilight" panose="020B0402040204020203" pitchFamily="34" charset="0"/>
                <a:cs typeface="Segoe UI Semilight" panose="020B0402040204020203" pitchFamily="34" charset="0"/>
              </a:rPr>
              <a:t>fast </a:t>
            </a:r>
            <a:r>
              <a:rPr sz="2300" spc="-200" err="1">
                <a:solidFill>
                  <a:srgbClr val="00BCF2"/>
                </a:solidFill>
                <a:latin typeface="Segoe UI Semilight" panose="020B0402040204020203" pitchFamily="34" charset="0"/>
                <a:cs typeface="Segoe UI Semilight" panose="020B0402040204020203" pitchFamily="34" charset="0"/>
              </a:rPr>
              <a:t>fast</a:t>
            </a:r>
            <a:r>
              <a:rPr sz="2300" spc="-200">
                <a:solidFill>
                  <a:srgbClr val="00BCF2"/>
                </a:solidFill>
                <a:latin typeface="Segoe UI Semilight" panose="020B0402040204020203" pitchFamily="34" charset="0"/>
                <a:cs typeface="Segoe UI Semilight" panose="020B0402040204020203" pitchFamily="34" charset="0"/>
              </a:rPr>
              <a:t> </a:t>
            </a:r>
            <a:r>
              <a:rPr sz="2300" spc="-200" err="1">
                <a:solidFill>
                  <a:srgbClr val="00BCF2"/>
                </a:solidFill>
                <a:latin typeface="Segoe UI Semilight" panose="020B0402040204020203" pitchFamily="34" charset="0"/>
                <a:cs typeface="Segoe UI Semilight" panose="020B0402040204020203" pitchFamily="34" charset="0"/>
              </a:rPr>
              <a:t>fast</a:t>
            </a:r>
            <a:r>
              <a:rPr sz="2300" spc="-200">
                <a:solidFill>
                  <a:srgbClr val="00BCF2"/>
                </a:solidFill>
                <a:latin typeface="Segoe UI Semilight" panose="020B0402040204020203" pitchFamily="34" charset="0"/>
                <a:cs typeface="Segoe UI Semilight" panose="020B0402040204020203" pitchFamily="34" charset="0"/>
              </a:rPr>
              <a:t> </a:t>
            </a:r>
            <a:r>
              <a:rPr sz="2300" spc="-200" err="1">
                <a:solidFill>
                  <a:srgbClr val="00BCF2"/>
                </a:solidFill>
                <a:latin typeface="Segoe UI Semilight" panose="020B0402040204020203" pitchFamily="34" charset="0"/>
                <a:cs typeface="Segoe UI Semilight" panose="020B0402040204020203" pitchFamily="34" charset="0"/>
              </a:rPr>
              <a:t>fast</a:t>
            </a:r>
            <a:r>
              <a:rPr sz="2300" spc="-200">
                <a:solidFill>
                  <a:srgbClr val="00BCF2"/>
                </a:solidFill>
                <a:latin typeface="Segoe UI Semilight" panose="020B0402040204020203" pitchFamily="34" charset="0"/>
                <a:cs typeface="Segoe UI Semilight" panose="020B0402040204020203" pitchFamily="34" charset="0"/>
              </a:rPr>
              <a:t> </a:t>
            </a:r>
            <a:r>
              <a:rPr sz="2300" spc="-200" err="1">
                <a:solidFill>
                  <a:srgbClr val="00BCF2"/>
                </a:solidFill>
                <a:latin typeface="Segoe UI Semilight" panose="020B0402040204020203" pitchFamily="34" charset="0"/>
                <a:cs typeface="Segoe UI Semilight" panose="020B0402040204020203" pitchFamily="34" charset="0"/>
              </a:rPr>
              <a:t>fast</a:t>
            </a:r>
            <a:r>
              <a:rPr sz="2300" spc="-200">
                <a:solidFill>
                  <a:srgbClr val="00BCF2"/>
                </a:solidFill>
                <a:latin typeface="Segoe UI Semilight" panose="020B0402040204020203" pitchFamily="34" charset="0"/>
                <a:cs typeface="Segoe UI Semilight" panose="020B0402040204020203" pitchFamily="34" charset="0"/>
              </a:rPr>
              <a:t> </a:t>
            </a:r>
            <a:r>
              <a:rPr sz="2300" spc="-200" err="1">
                <a:solidFill>
                  <a:srgbClr val="00BCF2"/>
                </a:solidFill>
                <a:latin typeface="Segoe UI Semilight" panose="020B0402040204020203" pitchFamily="34" charset="0"/>
                <a:cs typeface="Segoe UI Semilight" panose="020B0402040204020203" pitchFamily="34" charset="0"/>
              </a:rPr>
              <a:t>fast</a:t>
            </a:r>
            <a:r>
              <a:rPr sz="2300" spc="-200">
                <a:solidFill>
                  <a:srgbClr val="00BCF2"/>
                </a:solidFill>
                <a:latin typeface="Segoe UI Semilight" panose="020B0402040204020203" pitchFamily="34" charset="0"/>
                <a:cs typeface="Segoe UI Semilight" panose="020B0402040204020203" pitchFamily="34" charset="0"/>
              </a:rPr>
              <a:t> </a:t>
            </a:r>
            <a:r>
              <a:rPr sz="2300" spc="-200" err="1" smtClean="0">
                <a:solidFill>
                  <a:srgbClr val="00BCF2"/>
                </a:solidFill>
                <a:latin typeface="Segoe UI Semilight" panose="020B0402040204020203" pitchFamily="34" charset="0"/>
                <a:cs typeface="Segoe UI Semilight" panose="020B0402040204020203" pitchFamily="34" charset="0"/>
              </a:rPr>
              <a:t>fas</a:t>
            </a:r>
            <a:endParaRPr sz="2300" spc="-200">
              <a:solidFill>
                <a:srgbClr val="00BCF2"/>
              </a:solidFill>
              <a:latin typeface="Segoe UI Semilight" panose="020B0402040204020203" pitchFamily="34" charset="0"/>
              <a:cs typeface="Segoe UI Semilight" panose="020B0402040204020203" pitchFamily="34" charset="0"/>
            </a:endParaRPr>
          </a:p>
          <a:p>
            <a:pPr>
              <a:lnSpc>
                <a:spcPts val="2300"/>
              </a:lnSpc>
            </a:pPr>
            <a:r>
              <a:rPr sz="2300" spc="-200">
                <a:solidFill>
                  <a:srgbClr val="00BCF2"/>
                </a:solidFill>
                <a:latin typeface="Segoe UI Semilight" panose="020B0402040204020203" pitchFamily="34" charset="0"/>
                <a:cs typeface="Segoe UI Semilight" panose="020B0402040204020203" pitchFamily="34" charset="0"/>
              </a:rPr>
              <a:t>fast </a:t>
            </a:r>
            <a:r>
              <a:rPr sz="2300" spc="-200" err="1">
                <a:solidFill>
                  <a:srgbClr val="00BCF2"/>
                </a:solidFill>
                <a:latin typeface="Segoe UI Semilight" panose="020B0402040204020203" pitchFamily="34" charset="0"/>
                <a:cs typeface="Segoe UI Semilight" panose="020B0402040204020203" pitchFamily="34" charset="0"/>
              </a:rPr>
              <a:t>fast</a:t>
            </a:r>
            <a:r>
              <a:rPr sz="2300" spc="-200">
                <a:solidFill>
                  <a:srgbClr val="00BCF2"/>
                </a:solidFill>
                <a:latin typeface="Segoe UI Semilight" panose="020B0402040204020203" pitchFamily="34" charset="0"/>
                <a:cs typeface="Segoe UI Semilight" panose="020B0402040204020203" pitchFamily="34" charset="0"/>
              </a:rPr>
              <a:t> </a:t>
            </a:r>
            <a:r>
              <a:rPr sz="2300" spc="-200" err="1">
                <a:solidFill>
                  <a:srgbClr val="00BCF2"/>
                </a:solidFill>
                <a:latin typeface="Segoe UI Semilight" panose="020B0402040204020203" pitchFamily="34" charset="0"/>
                <a:cs typeface="Segoe UI Semilight" panose="020B0402040204020203" pitchFamily="34" charset="0"/>
              </a:rPr>
              <a:t>fast</a:t>
            </a:r>
            <a:r>
              <a:rPr sz="2300" spc="-200">
                <a:solidFill>
                  <a:srgbClr val="00BCF2"/>
                </a:solidFill>
                <a:latin typeface="Segoe UI Semilight" panose="020B0402040204020203" pitchFamily="34" charset="0"/>
                <a:cs typeface="Segoe UI Semilight" panose="020B0402040204020203" pitchFamily="34" charset="0"/>
              </a:rPr>
              <a:t> </a:t>
            </a:r>
            <a:r>
              <a:rPr sz="2300" spc="-200" err="1">
                <a:solidFill>
                  <a:srgbClr val="00BCF2"/>
                </a:solidFill>
                <a:latin typeface="Segoe UI Semilight" panose="020B0402040204020203" pitchFamily="34" charset="0"/>
                <a:cs typeface="Segoe UI Semilight" panose="020B0402040204020203" pitchFamily="34" charset="0"/>
              </a:rPr>
              <a:t>fast</a:t>
            </a:r>
            <a:r>
              <a:rPr sz="2300" spc="-200">
                <a:solidFill>
                  <a:srgbClr val="00BCF2"/>
                </a:solidFill>
                <a:latin typeface="Segoe UI Semilight" panose="020B0402040204020203" pitchFamily="34" charset="0"/>
                <a:cs typeface="Segoe UI Semilight" panose="020B0402040204020203" pitchFamily="34" charset="0"/>
              </a:rPr>
              <a:t> </a:t>
            </a:r>
            <a:r>
              <a:rPr sz="2300" spc="-200" err="1">
                <a:solidFill>
                  <a:srgbClr val="00BCF2"/>
                </a:solidFill>
                <a:latin typeface="Segoe UI Semilight" panose="020B0402040204020203" pitchFamily="34" charset="0"/>
                <a:cs typeface="Segoe UI Semilight" panose="020B0402040204020203" pitchFamily="34" charset="0"/>
              </a:rPr>
              <a:t>fast</a:t>
            </a:r>
            <a:r>
              <a:rPr sz="2300" spc="-200">
                <a:solidFill>
                  <a:srgbClr val="00BCF2"/>
                </a:solidFill>
                <a:latin typeface="Segoe UI Semilight" panose="020B0402040204020203" pitchFamily="34" charset="0"/>
                <a:cs typeface="Segoe UI Semilight" panose="020B0402040204020203" pitchFamily="34" charset="0"/>
              </a:rPr>
              <a:t> </a:t>
            </a:r>
            <a:r>
              <a:rPr sz="2300" b="1" spc="-200" err="1">
                <a:solidFill>
                  <a:srgbClr val="505050"/>
                </a:solidFill>
                <a:latin typeface="Segoe UI Semilight" panose="020B0402040204020203" pitchFamily="34" charset="0"/>
                <a:cs typeface="Segoe UI Semilight" panose="020B0402040204020203" pitchFamily="34" charset="0"/>
              </a:rPr>
              <a:t>fast</a:t>
            </a:r>
            <a:r>
              <a:rPr sz="2300" spc="-200">
                <a:solidFill>
                  <a:srgbClr val="00BCF2"/>
                </a:solidFill>
                <a:latin typeface="Segoe UI Semilight" panose="020B0402040204020203" pitchFamily="34" charset="0"/>
                <a:cs typeface="Segoe UI Semilight" panose="020B0402040204020203" pitchFamily="34" charset="0"/>
              </a:rPr>
              <a:t> </a:t>
            </a:r>
            <a:r>
              <a:rPr sz="2300" spc="-200" err="1">
                <a:solidFill>
                  <a:srgbClr val="00BCF2"/>
                </a:solidFill>
                <a:latin typeface="Segoe UI Semilight" panose="020B0402040204020203" pitchFamily="34" charset="0"/>
                <a:cs typeface="Segoe UI Semilight" panose="020B0402040204020203" pitchFamily="34" charset="0"/>
              </a:rPr>
              <a:t>fast</a:t>
            </a:r>
            <a:r>
              <a:rPr sz="2300" spc="-200">
                <a:solidFill>
                  <a:srgbClr val="00BCF2"/>
                </a:solidFill>
                <a:latin typeface="Segoe UI Semilight" panose="020B0402040204020203" pitchFamily="34" charset="0"/>
                <a:cs typeface="Segoe UI Semilight" panose="020B0402040204020203" pitchFamily="34" charset="0"/>
              </a:rPr>
              <a:t> </a:t>
            </a:r>
            <a:r>
              <a:rPr sz="2300" spc="-200" err="1" smtClean="0">
                <a:solidFill>
                  <a:srgbClr val="00BCF2"/>
                </a:solidFill>
                <a:latin typeface="Segoe UI Semilight" panose="020B0402040204020203" pitchFamily="34" charset="0"/>
                <a:cs typeface="Segoe UI Semilight" panose="020B0402040204020203" pitchFamily="34" charset="0"/>
              </a:rPr>
              <a:t>fa</a:t>
            </a:r>
            <a:endParaRPr sz="2300" spc="-200" smtClean="0">
              <a:solidFill>
                <a:srgbClr val="00BCF2"/>
              </a:solidFill>
              <a:latin typeface="Segoe UI Semilight" panose="020B0402040204020203" pitchFamily="34" charset="0"/>
              <a:cs typeface="Segoe UI Semilight" panose="020B0402040204020203" pitchFamily="34" charset="0"/>
            </a:endParaRPr>
          </a:p>
          <a:p>
            <a:pPr>
              <a:lnSpc>
                <a:spcPts val="2300"/>
              </a:lnSpc>
            </a:pPr>
            <a:r>
              <a:rPr sz="2300" spc="-200" smtClean="0">
                <a:solidFill>
                  <a:srgbClr val="00BCF2"/>
                </a:solidFill>
                <a:latin typeface="Segoe UI Semilight" panose="020B0402040204020203" pitchFamily="34" charset="0"/>
                <a:cs typeface="Segoe UI Semilight" panose="020B0402040204020203" pitchFamily="34" charset="0"/>
              </a:rPr>
              <a:t>fast </a:t>
            </a:r>
            <a:r>
              <a:rPr sz="2300" spc="-200">
                <a:solidFill>
                  <a:srgbClr val="00BCF2"/>
                </a:solidFill>
                <a:latin typeface="Segoe UI Semilight" panose="020B0402040204020203" pitchFamily="34" charset="0"/>
                <a:cs typeface="Segoe UI Semilight" panose="020B0402040204020203" pitchFamily="34" charset="0"/>
              </a:rPr>
              <a:t>fast </a:t>
            </a:r>
            <a:r>
              <a:rPr sz="2300" spc="-200" err="1">
                <a:solidFill>
                  <a:srgbClr val="00BCF2"/>
                </a:solidFill>
                <a:latin typeface="Segoe UI Semilight" panose="020B0402040204020203" pitchFamily="34" charset="0"/>
                <a:cs typeface="Segoe UI Semilight" panose="020B0402040204020203" pitchFamily="34" charset="0"/>
              </a:rPr>
              <a:t>fast</a:t>
            </a:r>
            <a:r>
              <a:rPr sz="2300" spc="-200">
                <a:solidFill>
                  <a:srgbClr val="00BCF2"/>
                </a:solidFill>
                <a:latin typeface="Segoe UI Semilight" panose="020B0402040204020203" pitchFamily="34" charset="0"/>
                <a:cs typeface="Segoe UI Semilight" panose="020B0402040204020203" pitchFamily="34" charset="0"/>
              </a:rPr>
              <a:t> </a:t>
            </a:r>
            <a:r>
              <a:rPr sz="2300" spc="-200" err="1">
                <a:solidFill>
                  <a:srgbClr val="00BCF2"/>
                </a:solidFill>
                <a:latin typeface="Segoe UI Semilight" panose="020B0402040204020203" pitchFamily="34" charset="0"/>
                <a:cs typeface="Segoe UI Semilight" panose="020B0402040204020203" pitchFamily="34" charset="0"/>
              </a:rPr>
              <a:t>fast</a:t>
            </a:r>
            <a:r>
              <a:rPr sz="2300" spc="-200">
                <a:solidFill>
                  <a:srgbClr val="00BCF2"/>
                </a:solidFill>
                <a:latin typeface="Segoe UI Semilight" panose="020B0402040204020203" pitchFamily="34" charset="0"/>
                <a:cs typeface="Segoe UI Semilight" panose="020B0402040204020203" pitchFamily="34" charset="0"/>
              </a:rPr>
              <a:t> </a:t>
            </a:r>
            <a:r>
              <a:rPr sz="2300" spc="-200" err="1">
                <a:solidFill>
                  <a:srgbClr val="00BCF2"/>
                </a:solidFill>
                <a:latin typeface="Segoe UI Semilight" panose="020B0402040204020203" pitchFamily="34" charset="0"/>
                <a:cs typeface="Segoe UI Semilight" panose="020B0402040204020203" pitchFamily="34" charset="0"/>
              </a:rPr>
              <a:t>fast</a:t>
            </a:r>
            <a:r>
              <a:rPr sz="2300" spc="-200">
                <a:solidFill>
                  <a:srgbClr val="00BCF2"/>
                </a:solidFill>
                <a:latin typeface="Segoe UI Semilight" panose="020B0402040204020203" pitchFamily="34" charset="0"/>
                <a:cs typeface="Segoe UI Semilight" panose="020B0402040204020203" pitchFamily="34" charset="0"/>
              </a:rPr>
              <a:t> </a:t>
            </a:r>
            <a:r>
              <a:rPr sz="2300" spc="-200" err="1">
                <a:solidFill>
                  <a:srgbClr val="00BCF2"/>
                </a:solidFill>
                <a:latin typeface="Segoe UI Semilight" panose="020B0402040204020203" pitchFamily="34" charset="0"/>
                <a:cs typeface="Segoe UI Semilight" panose="020B0402040204020203" pitchFamily="34" charset="0"/>
              </a:rPr>
              <a:t>fast</a:t>
            </a:r>
            <a:r>
              <a:rPr sz="2300" spc="-200">
                <a:solidFill>
                  <a:srgbClr val="00BCF2"/>
                </a:solidFill>
                <a:latin typeface="Segoe UI Semilight" panose="020B0402040204020203" pitchFamily="34" charset="0"/>
                <a:cs typeface="Segoe UI Semilight" panose="020B0402040204020203" pitchFamily="34" charset="0"/>
              </a:rPr>
              <a:t> </a:t>
            </a:r>
            <a:r>
              <a:rPr sz="2300" spc="-200" err="1">
                <a:solidFill>
                  <a:srgbClr val="00BCF2"/>
                </a:solidFill>
                <a:latin typeface="Segoe UI Semilight" panose="020B0402040204020203" pitchFamily="34" charset="0"/>
                <a:cs typeface="Segoe UI Semilight" panose="020B0402040204020203" pitchFamily="34" charset="0"/>
              </a:rPr>
              <a:t>fast</a:t>
            </a:r>
            <a:r>
              <a:rPr sz="2300" spc="-200">
                <a:solidFill>
                  <a:srgbClr val="00BCF2"/>
                </a:solidFill>
                <a:latin typeface="Segoe UI Semilight" panose="020B0402040204020203" pitchFamily="34" charset="0"/>
                <a:cs typeface="Segoe UI Semilight" panose="020B0402040204020203" pitchFamily="34" charset="0"/>
              </a:rPr>
              <a:t> </a:t>
            </a:r>
            <a:r>
              <a:rPr sz="2300" spc="-200" err="1">
                <a:solidFill>
                  <a:srgbClr val="00BCF2"/>
                </a:solidFill>
                <a:latin typeface="Segoe UI Semilight" panose="020B0402040204020203" pitchFamily="34" charset="0"/>
                <a:cs typeface="Segoe UI Semilight" panose="020B0402040204020203" pitchFamily="34" charset="0"/>
              </a:rPr>
              <a:t>fast</a:t>
            </a:r>
            <a:r>
              <a:rPr sz="2300" spc="-200">
                <a:solidFill>
                  <a:srgbClr val="00BCF2"/>
                </a:solidFill>
                <a:latin typeface="Segoe UI Semilight" panose="020B0402040204020203" pitchFamily="34" charset="0"/>
                <a:cs typeface="Segoe UI Semilight" panose="020B0402040204020203" pitchFamily="34" charset="0"/>
              </a:rPr>
              <a:t> </a:t>
            </a:r>
          </a:p>
          <a:p>
            <a:pPr>
              <a:lnSpc>
                <a:spcPts val="2300"/>
              </a:lnSpc>
            </a:pPr>
            <a:r>
              <a:rPr sz="2300" spc="-200">
                <a:solidFill>
                  <a:srgbClr val="00BCF2"/>
                </a:solidFill>
                <a:latin typeface="Segoe UI Semilight" panose="020B0402040204020203" pitchFamily="34" charset="0"/>
                <a:cs typeface="Segoe UI Semilight" panose="020B0402040204020203" pitchFamily="34" charset="0"/>
              </a:rPr>
              <a:t>fast </a:t>
            </a:r>
            <a:r>
              <a:rPr sz="2300" spc="-200" err="1">
                <a:solidFill>
                  <a:srgbClr val="00BCF2"/>
                </a:solidFill>
                <a:latin typeface="Segoe UI Semilight" panose="020B0402040204020203" pitchFamily="34" charset="0"/>
                <a:cs typeface="Segoe UI Semilight" panose="020B0402040204020203" pitchFamily="34" charset="0"/>
              </a:rPr>
              <a:t>fast</a:t>
            </a:r>
            <a:r>
              <a:rPr sz="2300" spc="-200">
                <a:solidFill>
                  <a:srgbClr val="00BCF2"/>
                </a:solidFill>
                <a:latin typeface="Segoe UI Semilight" panose="020B0402040204020203" pitchFamily="34" charset="0"/>
                <a:cs typeface="Segoe UI Semilight" panose="020B0402040204020203" pitchFamily="34" charset="0"/>
              </a:rPr>
              <a:t> </a:t>
            </a:r>
            <a:r>
              <a:rPr sz="2300" spc="-200" err="1">
                <a:solidFill>
                  <a:srgbClr val="00BCF2"/>
                </a:solidFill>
                <a:latin typeface="Segoe UI Semilight" panose="020B0402040204020203" pitchFamily="34" charset="0"/>
                <a:cs typeface="Segoe UI Semilight" panose="020B0402040204020203" pitchFamily="34" charset="0"/>
              </a:rPr>
              <a:t>fast</a:t>
            </a:r>
            <a:r>
              <a:rPr sz="2300" spc="-200">
                <a:solidFill>
                  <a:srgbClr val="00BCF2"/>
                </a:solidFill>
                <a:latin typeface="Segoe UI Semilight" panose="020B0402040204020203" pitchFamily="34" charset="0"/>
                <a:cs typeface="Segoe UI Semilight" panose="020B0402040204020203" pitchFamily="34" charset="0"/>
              </a:rPr>
              <a:t> </a:t>
            </a:r>
            <a:r>
              <a:rPr sz="2300" spc="-200" err="1">
                <a:solidFill>
                  <a:srgbClr val="00BCF2"/>
                </a:solidFill>
                <a:latin typeface="Segoe UI Semilight" panose="020B0402040204020203" pitchFamily="34" charset="0"/>
                <a:cs typeface="Segoe UI Semilight" panose="020B0402040204020203" pitchFamily="34" charset="0"/>
              </a:rPr>
              <a:t>fast</a:t>
            </a:r>
            <a:r>
              <a:rPr sz="2300" spc="-200">
                <a:solidFill>
                  <a:srgbClr val="00BCF2"/>
                </a:solidFill>
                <a:latin typeface="Segoe UI Semilight" panose="020B0402040204020203" pitchFamily="34" charset="0"/>
                <a:cs typeface="Segoe UI Semilight" panose="020B0402040204020203" pitchFamily="34" charset="0"/>
              </a:rPr>
              <a:t> </a:t>
            </a:r>
            <a:r>
              <a:rPr sz="2300" spc="-200" err="1">
                <a:solidFill>
                  <a:srgbClr val="00BCF2"/>
                </a:solidFill>
                <a:latin typeface="Segoe UI Semilight" panose="020B0402040204020203" pitchFamily="34" charset="0"/>
                <a:cs typeface="Segoe UI Semilight" panose="020B0402040204020203" pitchFamily="34" charset="0"/>
              </a:rPr>
              <a:t>fast</a:t>
            </a:r>
            <a:r>
              <a:rPr sz="2300" spc="-200">
                <a:solidFill>
                  <a:srgbClr val="00BCF2"/>
                </a:solidFill>
                <a:latin typeface="Segoe UI Semilight" panose="020B0402040204020203" pitchFamily="34" charset="0"/>
                <a:cs typeface="Segoe UI Semilight" panose="020B0402040204020203" pitchFamily="34" charset="0"/>
              </a:rPr>
              <a:t> </a:t>
            </a:r>
            <a:r>
              <a:rPr sz="2300" spc="-200" err="1">
                <a:solidFill>
                  <a:srgbClr val="00BCF2"/>
                </a:solidFill>
                <a:latin typeface="Segoe UI Semilight" panose="020B0402040204020203" pitchFamily="34" charset="0"/>
                <a:cs typeface="Segoe UI Semilight" panose="020B0402040204020203" pitchFamily="34" charset="0"/>
              </a:rPr>
              <a:t>fast</a:t>
            </a:r>
            <a:r>
              <a:rPr sz="2300" spc="-200">
                <a:solidFill>
                  <a:srgbClr val="00BCF2"/>
                </a:solidFill>
                <a:latin typeface="Segoe UI Semilight" panose="020B0402040204020203" pitchFamily="34" charset="0"/>
                <a:cs typeface="Segoe UI Semilight" panose="020B0402040204020203" pitchFamily="34" charset="0"/>
              </a:rPr>
              <a:t> </a:t>
            </a:r>
            <a:r>
              <a:rPr sz="2300" spc="-200" err="1">
                <a:solidFill>
                  <a:srgbClr val="00BCF2"/>
                </a:solidFill>
                <a:latin typeface="Segoe UI Semilight" panose="020B0402040204020203" pitchFamily="34" charset="0"/>
                <a:cs typeface="Segoe UI Semilight" panose="020B0402040204020203" pitchFamily="34" charset="0"/>
              </a:rPr>
              <a:t>fast</a:t>
            </a:r>
            <a:r>
              <a:rPr sz="2300" spc="-200">
                <a:solidFill>
                  <a:srgbClr val="00BCF2"/>
                </a:solidFill>
                <a:latin typeface="Segoe UI Semilight" panose="020B0402040204020203" pitchFamily="34" charset="0"/>
                <a:cs typeface="Segoe UI Semilight" panose="020B0402040204020203" pitchFamily="34" charset="0"/>
              </a:rPr>
              <a:t> </a:t>
            </a:r>
            <a:r>
              <a:rPr sz="2300" spc="-200" err="1">
                <a:solidFill>
                  <a:srgbClr val="00BCF2"/>
                </a:solidFill>
                <a:latin typeface="Segoe UI Semilight" panose="020B0402040204020203" pitchFamily="34" charset="0"/>
                <a:cs typeface="Segoe UI Semilight" panose="020B0402040204020203" pitchFamily="34" charset="0"/>
              </a:rPr>
              <a:t>fast</a:t>
            </a:r>
            <a:r>
              <a:rPr sz="2300" spc="-200">
                <a:solidFill>
                  <a:srgbClr val="00BCF2"/>
                </a:solidFill>
                <a:latin typeface="Segoe UI Semilight" panose="020B0402040204020203" pitchFamily="34" charset="0"/>
                <a:cs typeface="Segoe UI Semilight" panose="020B0402040204020203" pitchFamily="34" charset="0"/>
              </a:rPr>
              <a:t> </a:t>
            </a:r>
            <a:r>
              <a:rPr sz="2300" spc="-200" err="1" smtClean="0">
                <a:solidFill>
                  <a:srgbClr val="00BCF2"/>
                </a:solidFill>
                <a:latin typeface="Segoe UI Semilight" panose="020B0402040204020203" pitchFamily="34" charset="0"/>
                <a:cs typeface="Segoe UI Semilight" panose="020B0402040204020203" pitchFamily="34" charset="0"/>
              </a:rPr>
              <a:t>fa</a:t>
            </a:r>
            <a:endParaRPr sz="2300" spc="-200">
              <a:solidFill>
                <a:srgbClr val="00BCF2"/>
              </a:solidFill>
              <a:latin typeface="Segoe UI Semilight" panose="020B0402040204020203" pitchFamily="34" charset="0"/>
              <a:cs typeface="Segoe UI Semilight" panose="020B0402040204020203" pitchFamily="34" charset="0"/>
            </a:endParaRPr>
          </a:p>
          <a:p>
            <a:pPr>
              <a:lnSpc>
                <a:spcPts val="2300"/>
              </a:lnSpc>
            </a:pPr>
            <a:r>
              <a:rPr sz="2300" spc="-200">
                <a:solidFill>
                  <a:srgbClr val="00BCF2"/>
                </a:solidFill>
                <a:latin typeface="Segoe UI Semilight" panose="020B0402040204020203" pitchFamily="34" charset="0"/>
                <a:cs typeface="Segoe UI Semilight" panose="020B0402040204020203" pitchFamily="34" charset="0"/>
              </a:rPr>
              <a:t>fast </a:t>
            </a:r>
            <a:r>
              <a:rPr sz="2300" spc="-200" err="1">
                <a:solidFill>
                  <a:srgbClr val="00BCF2"/>
                </a:solidFill>
                <a:latin typeface="Segoe UI Semilight" panose="020B0402040204020203" pitchFamily="34" charset="0"/>
                <a:cs typeface="Segoe UI Semilight" panose="020B0402040204020203" pitchFamily="34" charset="0"/>
              </a:rPr>
              <a:t>fast</a:t>
            </a:r>
            <a:r>
              <a:rPr sz="2300" spc="-200">
                <a:solidFill>
                  <a:srgbClr val="00BCF2"/>
                </a:solidFill>
                <a:latin typeface="Segoe UI Semilight" panose="020B0402040204020203" pitchFamily="34" charset="0"/>
                <a:cs typeface="Segoe UI Semilight" panose="020B0402040204020203" pitchFamily="34" charset="0"/>
              </a:rPr>
              <a:t> </a:t>
            </a:r>
            <a:r>
              <a:rPr sz="2300" spc="-200" err="1">
                <a:solidFill>
                  <a:srgbClr val="00BCF2"/>
                </a:solidFill>
                <a:latin typeface="Segoe UI Semilight" panose="020B0402040204020203" pitchFamily="34" charset="0"/>
                <a:cs typeface="Segoe UI Semilight" panose="020B0402040204020203" pitchFamily="34" charset="0"/>
              </a:rPr>
              <a:t>fast</a:t>
            </a:r>
            <a:r>
              <a:rPr sz="2300" spc="-200">
                <a:solidFill>
                  <a:srgbClr val="00BCF2"/>
                </a:solidFill>
                <a:latin typeface="Segoe UI Semilight" panose="020B0402040204020203" pitchFamily="34" charset="0"/>
                <a:cs typeface="Segoe UI Semilight" panose="020B0402040204020203" pitchFamily="34" charset="0"/>
              </a:rPr>
              <a:t> </a:t>
            </a:r>
            <a:r>
              <a:rPr sz="2300" spc="-200" err="1">
                <a:solidFill>
                  <a:srgbClr val="00BCF2"/>
                </a:solidFill>
                <a:latin typeface="Segoe UI Semilight" panose="020B0402040204020203" pitchFamily="34" charset="0"/>
                <a:cs typeface="Segoe UI Semilight" panose="020B0402040204020203" pitchFamily="34" charset="0"/>
              </a:rPr>
              <a:t>fast</a:t>
            </a:r>
            <a:r>
              <a:rPr sz="2300" spc="-200">
                <a:solidFill>
                  <a:srgbClr val="00BCF2"/>
                </a:solidFill>
                <a:latin typeface="Segoe UI Semilight" panose="020B0402040204020203" pitchFamily="34" charset="0"/>
                <a:cs typeface="Segoe UI Semilight" panose="020B0402040204020203" pitchFamily="34" charset="0"/>
              </a:rPr>
              <a:t> </a:t>
            </a:r>
            <a:r>
              <a:rPr sz="2300" spc="-200" err="1">
                <a:solidFill>
                  <a:srgbClr val="00BCF2"/>
                </a:solidFill>
                <a:latin typeface="Segoe UI Semilight" panose="020B0402040204020203" pitchFamily="34" charset="0"/>
                <a:cs typeface="Segoe UI Semilight" panose="020B0402040204020203" pitchFamily="34" charset="0"/>
              </a:rPr>
              <a:t>fast</a:t>
            </a:r>
            <a:r>
              <a:rPr sz="2300" spc="-200">
                <a:solidFill>
                  <a:srgbClr val="00BCF2"/>
                </a:solidFill>
                <a:latin typeface="Segoe UI Semilight" panose="020B0402040204020203" pitchFamily="34" charset="0"/>
                <a:cs typeface="Segoe UI Semilight" panose="020B0402040204020203" pitchFamily="34" charset="0"/>
              </a:rPr>
              <a:t> </a:t>
            </a:r>
            <a:r>
              <a:rPr sz="2300" spc="-200" err="1">
                <a:solidFill>
                  <a:srgbClr val="00BCF2"/>
                </a:solidFill>
                <a:latin typeface="Segoe UI Semilight" panose="020B0402040204020203" pitchFamily="34" charset="0"/>
                <a:cs typeface="Segoe UI Semilight" panose="020B0402040204020203" pitchFamily="34" charset="0"/>
              </a:rPr>
              <a:t>fast</a:t>
            </a:r>
            <a:r>
              <a:rPr sz="2300" spc="-200">
                <a:solidFill>
                  <a:srgbClr val="00BCF2"/>
                </a:solidFill>
                <a:latin typeface="Segoe UI Semilight" panose="020B0402040204020203" pitchFamily="34" charset="0"/>
                <a:cs typeface="Segoe UI Semilight" panose="020B0402040204020203" pitchFamily="34" charset="0"/>
              </a:rPr>
              <a:t> </a:t>
            </a:r>
            <a:r>
              <a:rPr sz="2300" spc="-200" err="1">
                <a:solidFill>
                  <a:srgbClr val="00BCF2"/>
                </a:solidFill>
                <a:latin typeface="Segoe UI Semilight" panose="020B0402040204020203" pitchFamily="34" charset="0"/>
                <a:cs typeface="Segoe UI Semilight" panose="020B0402040204020203" pitchFamily="34" charset="0"/>
              </a:rPr>
              <a:t>fast</a:t>
            </a:r>
            <a:r>
              <a:rPr sz="2300" spc="-200">
                <a:solidFill>
                  <a:srgbClr val="00BCF2"/>
                </a:solidFill>
                <a:latin typeface="Segoe UI Semilight" panose="020B0402040204020203" pitchFamily="34" charset="0"/>
                <a:cs typeface="Segoe UI Semilight" panose="020B0402040204020203" pitchFamily="34" charset="0"/>
              </a:rPr>
              <a:t> </a:t>
            </a:r>
            <a:r>
              <a:rPr sz="2300" spc="-200" err="1">
                <a:solidFill>
                  <a:srgbClr val="00BCF2"/>
                </a:solidFill>
                <a:latin typeface="Segoe UI Semilight" panose="020B0402040204020203" pitchFamily="34" charset="0"/>
                <a:cs typeface="Segoe UI Semilight" panose="020B0402040204020203" pitchFamily="34" charset="0"/>
              </a:rPr>
              <a:t>fast</a:t>
            </a:r>
            <a:r>
              <a:rPr sz="2300" spc="-200">
                <a:solidFill>
                  <a:srgbClr val="00BCF2"/>
                </a:solidFill>
                <a:latin typeface="Segoe UI Semilight" panose="020B0402040204020203" pitchFamily="34" charset="0"/>
                <a:cs typeface="Segoe UI Semilight" panose="020B0402040204020203" pitchFamily="34" charset="0"/>
              </a:rPr>
              <a:t> </a:t>
            </a:r>
            <a:r>
              <a:rPr sz="2300" spc="-200" err="1" smtClean="0">
                <a:solidFill>
                  <a:srgbClr val="00BCF2"/>
                </a:solidFill>
                <a:latin typeface="Segoe UI Semilight" panose="020B0402040204020203" pitchFamily="34" charset="0"/>
                <a:cs typeface="Segoe UI Semilight" panose="020B0402040204020203" pitchFamily="34" charset="0"/>
              </a:rPr>
              <a:t>fast</a:t>
            </a:r>
            <a:r>
              <a:rPr sz="2300" spc="-200" smtClean="0">
                <a:solidFill>
                  <a:srgbClr val="00BCF2"/>
                </a:solidFill>
                <a:latin typeface="Segoe UI Semilight" panose="020B0402040204020203" pitchFamily="34" charset="0"/>
                <a:cs typeface="Segoe UI Semilight" panose="020B0402040204020203" pitchFamily="34" charset="0"/>
              </a:rPr>
              <a:t> f</a:t>
            </a:r>
            <a:endParaRPr sz="2300" spc="-200">
              <a:solidFill>
                <a:srgbClr val="00BCF2"/>
              </a:solidFill>
              <a:latin typeface="Segoe UI Semilight" panose="020B0402040204020203" pitchFamily="34" charset="0"/>
              <a:cs typeface="Segoe UI Semilight" panose="020B0402040204020203" pitchFamily="34" charset="0"/>
            </a:endParaRPr>
          </a:p>
          <a:p>
            <a:pPr>
              <a:lnSpc>
                <a:spcPts val="2300"/>
              </a:lnSpc>
            </a:pPr>
            <a:r>
              <a:rPr sz="2300" spc="-200">
                <a:solidFill>
                  <a:srgbClr val="00BCF2"/>
                </a:solidFill>
                <a:latin typeface="Segoe UI Semilight" panose="020B0402040204020203" pitchFamily="34" charset="0"/>
                <a:cs typeface="Segoe UI Semilight" panose="020B0402040204020203" pitchFamily="34" charset="0"/>
              </a:rPr>
              <a:t> </a:t>
            </a:r>
            <a:r>
              <a:rPr sz="2300" spc="-200" smtClean="0">
                <a:solidFill>
                  <a:srgbClr val="00BCF2"/>
                </a:solidFill>
                <a:latin typeface="Segoe UI Semilight" panose="020B0402040204020203" pitchFamily="34" charset="0"/>
                <a:cs typeface="Segoe UI Semilight" panose="020B0402040204020203" pitchFamily="34" charset="0"/>
              </a:rPr>
              <a:t>       </a:t>
            </a:r>
            <a:r>
              <a:rPr sz="2300" spc="-200" err="1" smtClean="0">
                <a:solidFill>
                  <a:srgbClr val="00BCF2"/>
                </a:solidFill>
                <a:latin typeface="Segoe UI Semilight" panose="020B0402040204020203" pitchFamily="34" charset="0"/>
                <a:cs typeface="Segoe UI Semilight" panose="020B0402040204020203" pitchFamily="34" charset="0"/>
              </a:rPr>
              <a:t>ast</a:t>
            </a:r>
            <a:r>
              <a:rPr sz="2300" spc="-200" smtClean="0">
                <a:solidFill>
                  <a:srgbClr val="00BCF2"/>
                </a:solidFill>
                <a:latin typeface="Segoe UI Semilight" panose="020B0402040204020203" pitchFamily="34" charset="0"/>
                <a:cs typeface="Segoe UI Semilight" panose="020B0402040204020203" pitchFamily="34" charset="0"/>
              </a:rPr>
              <a:t> </a:t>
            </a:r>
            <a:r>
              <a:rPr sz="2300" spc="-200">
                <a:solidFill>
                  <a:srgbClr val="00BCF2"/>
                </a:solidFill>
                <a:latin typeface="Segoe UI Semilight" panose="020B0402040204020203" pitchFamily="34" charset="0"/>
                <a:cs typeface="Segoe UI Semilight" panose="020B0402040204020203" pitchFamily="34" charset="0"/>
              </a:rPr>
              <a:t>fast </a:t>
            </a:r>
            <a:r>
              <a:rPr sz="2300" spc="-200" err="1">
                <a:solidFill>
                  <a:srgbClr val="00BCF2"/>
                </a:solidFill>
                <a:latin typeface="Segoe UI Semilight" panose="020B0402040204020203" pitchFamily="34" charset="0"/>
                <a:cs typeface="Segoe UI Semilight" panose="020B0402040204020203" pitchFamily="34" charset="0"/>
              </a:rPr>
              <a:t>fast</a:t>
            </a:r>
            <a:r>
              <a:rPr sz="2300" spc="-200">
                <a:solidFill>
                  <a:srgbClr val="00BCF2"/>
                </a:solidFill>
                <a:latin typeface="Segoe UI Semilight" panose="020B0402040204020203" pitchFamily="34" charset="0"/>
                <a:cs typeface="Segoe UI Semilight" panose="020B0402040204020203" pitchFamily="34" charset="0"/>
              </a:rPr>
              <a:t> </a:t>
            </a:r>
            <a:r>
              <a:rPr sz="2300" spc="-200" err="1">
                <a:solidFill>
                  <a:srgbClr val="00BCF2"/>
                </a:solidFill>
                <a:latin typeface="Segoe UI Semilight" panose="020B0402040204020203" pitchFamily="34" charset="0"/>
                <a:cs typeface="Segoe UI Semilight" panose="020B0402040204020203" pitchFamily="34" charset="0"/>
              </a:rPr>
              <a:t>fast</a:t>
            </a:r>
            <a:r>
              <a:rPr sz="2300" spc="-200">
                <a:solidFill>
                  <a:srgbClr val="00BCF2"/>
                </a:solidFill>
                <a:latin typeface="Segoe UI Semilight" panose="020B0402040204020203" pitchFamily="34" charset="0"/>
                <a:cs typeface="Segoe UI Semilight" panose="020B0402040204020203" pitchFamily="34" charset="0"/>
              </a:rPr>
              <a:t> </a:t>
            </a:r>
            <a:r>
              <a:rPr sz="2300" spc="-200" err="1">
                <a:solidFill>
                  <a:srgbClr val="00BCF2"/>
                </a:solidFill>
                <a:latin typeface="Segoe UI Semilight" panose="020B0402040204020203" pitchFamily="34" charset="0"/>
                <a:cs typeface="Segoe UI Semilight" panose="020B0402040204020203" pitchFamily="34" charset="0"/>
              </a:rPr>
              <a:t>fast</a:t>
            </a:r>
            <a:r>
              <a:rPr sz="2300" spc="-200">
                <a:solidFill>
                  <a:srgbClr val="00BCF2"/>
                </a:solidFill>
                <a:latin typeface="Segoe UI Semilight" panose="020B0402040204020203" pitchFamily="34" charset="0"/>
                <a:cs typeface="Segoe UI Semilight" panose="020B0402040204020203" pitchFamily="34" charset="0"/>
              </a:rPr>
              <a:t> </a:t>
            </a:r>
            <a:r>
              <a:rPr sz="2300" spc="-200" err="1">
                <a:solidFill>
                  <a:srgbClr val="00BCF2"/>
                </a:solidFill>
                <a:latin typeface="Segoe UI Semilight" panose="020B0402040204020203" pitchFamily="34" charset="0"/>
                <a:cs typeface="Segoe UI Semilight" panose="020B0402040204020203" pitchFamily="34" charset="0"/>
              </a:rPr>
              <a:t>fast</a:t>
            </a:r>
            <a:r>
              <a:rPr sz="2300" spc="-200">
                <a:solidFill>
                  <a:srgbClr val="00BCF2"/>
                </a:solidFill>
                <a:latin typeface="Segoe UI Semilight" panose="020B0402040204020203" pitchFamily="34" charset="0"/>
                <a:cs typeface="Segoe UI Semilight" panose="020B0402040204020203" pitchFamily="34" charset="0"/>
              </a:rPr>
              <a:t> </a:t>
            </a:r>
            <a:r>
              <a:rPr sz="2300" spc="-200" err="1">
                <a:solidFill>
                  <a:srgbClr val="00BCF2"/>
                </a:solidFill>
                <a:latin typeface="Segoe UI Semilight" panose="020B0402040204020203" pitchFamily="34" charset="0"/>
                <a:cs typeface="Segoe UI Semilight" panose="020B0402040204020203" pitchFamily="34" charset="0"/>
              </a:rPr>
              <a:t>fast</a:t>
            </a:r>
            <a:r>
              <a:rPr sz="2300" spc="-200">
                <a:solidFill>
                  <a:srgbClr val="00BCF2"/>
                </a:solidFill>
                <a:latin typeface="Segoe UI Semilight" panose="020B0402040204020203" pitchFamily="34" charset="0"/>
                <a:cs typeface="Segoe UI Semilight" panose="020B0402040204020203" pitchFamily="34" charset="0"/>
              </a:rPr>
              <a:t> </a:t>
            </a:r>
            <a:r>
              <a:rPr sz="2300" spc="-200" err="1" smtClean="0">
                <a:solidFill>
                  <a:srgbClr val="00BCF2"/>
                </a:solidFill>
                <a:latin typeface="Segoe UI Semilight" panose="020B0402040204020203" pitchFamily="34" charset="0"/>
                <a:cs typeface="Segoe UI Semilight" panose="020B0402040204020203" pitchFamily="34" charset="0"/>
              </a:rPr>
              <a:t>fast</a:t>
            </a:r>
            <a:r>
              <a:rPr sz="2300" spc="-200" smtClean="0">
                <a:solidFill>
                  <a:srgbClr val="00BCF2"/>
                </a:solidFill>
                <a:latin typeface="Segoe UI Semilight" panose="020B0402040204020203" pitchFamily="34" charset="0"/>
                <a:cs typeface="Segoe UI Semilight" panose="020B0402040204020203" pitchFamily="34" charset="0"/>
              </a:rPr>
              <a:t> </a:t>
            </a:r>
            <a:r>
              <a:rPr sz="2300" spc="-200" err="1" smtClean="0">
                <a:solidFill>
                  <a:srgbClr val="00BCF2"/>
                </a:solidFill>
                <a:latin typeface="Segoe UI Semilight" panose="020B0402040204020203" pitchFamily="34" charset="0"/>
                <a:cs typeface="Segoe UI Semilight" panose="020B0402040204020203" pitchFamily="34" charset="0"/>
              </a:rPr>
              <a:t>fas</a:t>
            </a:r>
            <a:endParaRPr sz="2300" spc="-200">
              <a:solidFill>
                <a:srgbClr val="00BCF2"/>
              </a:solidFill>
              <a:latin typeface="Segoe UI Semilight" panose="020B0402040204020203" pitchFamily="34" charset="0"/>
              <a:cs typeface="Segoe UI Semilight" panose="020B0402040204020203" pitchFamily="34" charset="0"/>
            </a:endParaRPr>
          </a:p>
          <a:p>
            <a:pPr>
              <a:lnSpc>
                <a:spcPts val="2300"/>
              </a:lnSpc>
            </a:pPr>
            <a:r>
              <a:rPr sz="2300" spc="-200">
                <a:solidFill>
                  <a:srgbClr val="00BCF2"/>
                </a:solidFill>
                <a:latin typeface="Segoe UI Semilight" panose="020B0402040204020203" pitchFamily="34" charset="0"/>
                <a:cs typeface="Segoe UI Semilight" panose="020B0402040204020203" pitchFamily="34" charset="0"/>
              </a:rPr>
              <a:t> </a:t>
            </a:r>
            <a:r>
              <a:rPr sz="2300" spc="-200" smtClean="0">
                <a:solidFill>
                  <a:srgbClr val="00BCF2"/>
                </a:solidFill>
                <a:latin typeface="Segoe UI Semilight" panose="020B0402040204020203" pitchFamily="34" charset="0"/>
                <a:cs typeface="Segoe UI Semilight" panose="020B0402040204020203" pitchFamily="34" charset="0"/>
              </a:rPr>
              <a:t>         </a:t>
            </a:r>
            <a:r>
              <a:rPr sz="2300" spc="-200" err="1" smtClean="0">
                <a:solidFill>
                  <a:srgbClr val="00BCF2"/>
                </a:solidFill>
                <a:latin typeface="Segoe UI Semilight" panose="020B0402040204020203" pitchFamily="34" charset="0"/>
                <a:cs typeface="Segoe UI Semilight" panose="020B0402040204020203" pitchFamily="34" charset="0"/>
              </a:rPr>
              <a:t>st</a:t>
            </a:r>
            <a:r>
              <a:rPr sz="2300" spc="-200" smtClean="0">
                <a:solidFill>
                  <a:srgbClr val="00BCF2"/>
                </a:solidFill>
                <a:latin typeface="Segoe UI Semilight" panose="020B0402040204020203" pitchFamily="34" charset="0"/>
                <a:cs typeface="Segoe UI Semilight" panose="020B0402040204020203" pitchFamily="34" charset="0"/>
              </a:rPr>
              <a:t> </a:t>
            </a:r>
            <a:r>
              <a:rPr sz="2300" spc="-200">
                <a:solidFill>
                  <a:srgbClr val="00BCF2"/>
                </a:solidFill>
                <a:latin typeface="Segoe UI Semilight" panose="020B0402040204020203" pitchFamily="34" charset="0"/>
                <a:cs typeface="Segoe UI Semilight" panose="020B0402040204020203" pitchFamily="34" charset="0"/>
              </a:rPr>
              <a:t>fast </a:t>
            </a:r>
            <a:r>
              <a:rPr sz="2300" spc="-200" err="1">
                <a:solidFill>
                  <a:srgbClr val="00BCF2"/>
                </a:solidFill>
                <a:latin typeface="Segoe UI Semilight" panose="020B0402040204020203" pitchFamily="34" charset="0"/>
                <a:cs typeface="Segoe UI Semilight" panose="020B0402040204020203" pitchFamily="34" charset="0"/>
              </a:rPr>
              <a:t>fast</a:t>
            </a:r>
            <a:r>
              <a:rPr sz="2300" spc="-200">
                <a:solidFill>
                  <a:srgbClr val="00BCF2"/>
                </a:solidFill>
                <a:latin typeface="Segoe UI Semilight" panose="020B0402040204020203" pitchFamily="34" charset="0"/>
                <a:cs typeface="Segoe UI Semilight" panose="020B0402040204020203" pitchFamily="34" charset="0"/>
              </a:rPr>
              <a:t> </a:t>
            </a:r>
            <a:r>
              <a:rPr sz="2300" spc="-200" err="1">
                <a:solidFill>
                  <a:srgbClr val="00BCF2"/>
                </a:solidFill>
                <a:latin typeface="Segoe UI Semilight" panose="020B0402040204020203" pitchFamily="34" charset="0"/>
                <a:cs typeface="Segoe UI Semilight" panose="020B0402040204020203" pitchFamily="34" charset="0"/>
              </a:rPr>
              <a:t>fast</a:t>
            </a:r>
            <a:r>
              <a:rPr sz="2300" spc="-200">
                <a:solidFill>
                  <a:srgbClr val="00BCF2"/>
                </a:solidFill>
                <a:latin typeface="Segoe UI Semilight" panose="020B0402040204020203" pitchFamily="34" charset="0"/>
                <a:cs typeface="Segoe UI Semilight" panose="020B0402040204020203" pitchFamily="34" charset="0"/>
              </a:rPr>
              <a:t> </a:t>
            </a:r>
            <a:r>
              <a:rPr sz="2300" spc="-200" err="1">
                <a:solidFill>
                  <a:srgbClr val="00BCF2"/>
                </a:solidFill>
                <a:latin typeface="Segoe UI Semilight" panose="020B0402040204020203" pitchFamily="34" charset="0"/>
                <a:cs typeface="Segoe UI Semilight" panose="020B0402040204020203" pitchFamily="34" charset="0"/>
              </a:rPr>
              <a:t>fast</a:t>
            </a:r>
            <a:r>
              <a:rPr sz="2300" spc="-200">
                <a:solidFill>
                  <a:srgbClr val="00BCF2"/>
                </a:solidFill>
                <a:latin typeface="Segoe UI Semilight" panose="020B0402040204020203" pitchFamily="34" charset="0"/>
                <a:cs typeface="Segoe UI Semilight" panose="020B0402040204020203" pitchFamily="34" charset="0"/>
              </a:rPr>
              <a:t> </a:t>
            </a:r>
            <a:r>
              <a:rPr sz="2300" spc="-200" err="1">
                <a:solidFill>
                  <a:srgbClr val="00BCF2"/>
                </a:solidFill>
                <a:latin typeface="Segoe UI Semilight" panose="020B0402040204020203" pitchFamily="34" charset="0"/>
                <a:cs typeface="Segoe UI Semilight" panose="020B0402040204020203" pitchFamily="34" charset="0"/>
              </a:rPr>
              <a:t>fast</a:t>
            </a:r>
            <a:r>
              <a:rPr sz="2300" spc="-200">
                <a:solidFill>
                  <a:srgbClr val="00BCF2"/>
                </a:solidFill>
                <a:latin typeface="Segoe UI Semilight" panose="020B0402040204020203" pitchFamily="34" charset="0"/>
                <a:cs typeface="Segoe UI Semilight" panose="020B0402040204020203" pitchFamily="34" charset="0"/>
              </a:rPr>
              <a:t> </a:t>
            </a:r>
            <a:r>
              <a:rPr sz="2300" spc="-200" err="1">
                <a:solidFill>
                  <a:srgbClr val="00BCF2"/>
                </a:solidFill>
                <a:latin typeface="Segoe UI Semilight" panose="020B0402040204020203" pitchFamily="34" charset="0"/>
                <a:cs typeface="Segoe UI Semilight" panose="020B0402040204020203" pitchFamily="34" charset="0"/>
              </a:rPr>
              <a:t>fast</a:t>
            </a:r>
            <a:r>
              <a:rPr sz="2300" spc="-200">
                <a:solidFill>
                  <a:srgbClr val="00BCF2"/>
                </a:solidFill>
                <a:latin typeface="Segoe UI Semilight" panose="020B0402040204020203" pitchFamily="34" charset="0"/>
                <a:cs typeface="Segoe UI Semilight" panose="020B0402040204020203" pitchFamily="34" charset="0"/>
              </a:rPr>
              <a:t> </a:t>
            </a:r>
            <a:r>
              <a:rPr sz="2300" spc="-200" err="1" smtClean="0">
                <a:solidFill>
                  <a:srgbClr val="00BCF2"/>
                </a:solidFill>
                <a:latin typeface="Segoe UI Semilight" panose="020B0402040204020203" pitchFamily="34" charset="0"/>
                <a:cs typeface="Segoe UI Semilight" panose="020B0402040204020203" pitchFamily="34" charset="0"/>
              </a:rPr>
              <a:t>fast</a:t>
            </a:r>
            <a:r>
              <a:rPr sz="2300" spc="-200" smtClean="0">
                <a:solidFill>
                  <a:srgbClr val="00BCF2"/>
                </a:solidFill>
                <a:latin typeface="Segoe UI Semilight" panose="020B0402040204020203" pitchFamily="34" charset="0"/>
                <a:cs typeface="Segoe UI Semilight" panose="020B0402040204020203" pitchFamily="34" charset="0"/>
              </a:rPr>
              <a:t> f                          </a:t>
            </a:r>
          </a:p>
          <a:p>
            <a:pPr>
              <a:lnSpc>
                <a:spcPts val="2300"/>
              </a:lnSpc>
            </a:pPr>
            <a:r>
              <a:rPr sz="2300" spc="-200">
                <a:solidFill>
                  <a:srgbClr val="00BCF2"/>
                </a:solidFill>
                <a:latin typeface="Segoe UI Semilight" panose="020B0402040204020203" pitchFamily="34" charset="0"/>
                <a:cs typeface="Segoe UI Semilight" panose="020B0402040204020203" pitchFamily="34" charset="0"/>
              </a:rPr>
              <a:t> </a:t>
            </a:r>
            <a:r>
              <a:rPr sz="2300" spc="-200" smtClean="0">
                <a:solidFill>
                  <a:srgbClr val="00BCF2"/>
                </a:solidFill>
                <a:latin typeface="Segoe UI Semilight" panose="020B0402040204020203" pitchFamily="34" charset="0"/>
                <a:cs typeface="Segoe UI Semilight" panose="020B0402040204020203" pitchFamily="34" charset="0"/>
              </a:rPr>
              <a:t>             fast </a:t>
            </a:r>
            <a:r>
              <a:rPr sz="2300" spc="-200">
                <a:solidFill>
                  <a:srgbClr val="00BCF2"/>
                </a:solidFill>
                <a:latin typeface="Segoe UI Semilight" panose="020B0402040204020203" pitchFamily="34" charset="0"/>
                <a:cs typeface="Segoe UI Semilight" panose="020B0402040204020203" pitchFamily="34" charset="0"/>
              </a:rPr>
              <a:t>fast </a:t>
            </a:r>
            <a:r>
              <a:rPr sz="2300" spc="-200" err="1">
                <a:solidFill>
                  <a:srgbClr val="00BCF2"/>
                </a:solidFill>
                <a:latin typeface="Segoe UI Semilight" panose="020B0402040204020203" pitchFamily="34" charset="0"/>
                <a:cs typeface="Segoe UI Semilight" panose="020B0402040204020203" pitchFamily="34" charset="0"/>
              </a:rPr>
              <a:t>fast</a:t>
            </a:r>
            <a:r>
              <a:rPr sz="2300" spc="-200">
                <a:solidFill>
                  <a:srgbClr val="00BCF2"/>
                </a:solidFill>
                <a:latin typeface="Segoe UI Semilight" panose="020B0402040204020203" pitchFamily="34" charset="0"/>
                <a:cs typeface="Segoe UI Semilight" panose="020B0402040204020203" pitchFamily="34" charset="0"/>
              </a:rPr>
              <a:t> </a:t>
            </a:r>
            <a:r>
              <a:rPr sz="2300" spc="-200" err="1">
                <a:solidFill>
                  <a:srgbClr val="00BCF2"/>
                </a:solidFill>
                <a:latin typeface="Segoe UI Semilight" panose="020B0402040204020203" pitchFamily="34" charset="0"/>
                <a:cs typeface="Segoe UI Semilight" panose="020B0402040204020203" pitchFamily="34" charset="0"/>
              </a:rPr>
              <a:t>fast</a:t>
            </a:r>
            <a:r>
              <a:rPr sz="2300" spc="-200">
                <a:solidFill>
                  <a:srgbClr val="00BCF2"/>
                </a:solidFill>
                <a:latin typeface="Segoe UI Semilight" panose="020B0402040204020203" pitchFamily="34" charset="0"/>
                <a:cs typeface="Segoe UI Semilight" panose="020B0402040204020203" pitchFamily="34" charset="0"/>
              </a:rPr>
              <a:t> </a:t>
            </a:r>
            <a:r>
              <a:rPr sz="2300" spc="-200" err="1">
                <a:solidFill>
                  <a:srgbClr val="00BCF2"/>
                </a:solidFill>
                <a:latin typeface="Segoe UI Semilight" panose="020B0402040204020203" pitchFamily="34" charset="0"/>
                <a:cs typeface="Segoe UI Semilight" panose="020B0402040204020203" pitchFamily="34" charset="0"/>
              </a:rPr>
              <a:t>fast</a:t>
            </a:r>
            <a:r>
              <a:rPr sz="2300" spc="-200">
                <a:solidFill>
                  <a:srgbClr val="00BCF2"/>
                </a:solidFill>
                <a:latin typeface="Segoe UI Semilight" panose="020B0402040204020203" pitchFamily="34" charset="0"/>
                <a:cs typeface="Segoe UI Semilight" panose="020B0402040204020203" pitchFamily="34" charset="0"/>
              </a:rPr>
              <a:t> </a:t>
            </a:r>
            <a:r>
              <a:rPr sz="2300" spc="-200" err="1" smtClean="0">
                <a:solidFill>
                  <a:srgbClr val="00BCF2"/>
                </a:solidFill>
                <a:latin typeface="Segoe UI Semilight" panose="020B0402040204020203" pitchFamily="34" charset="0"/>
                <a:cs typeface="Segoe UI Semilight" panose="020B0402040204020203" pitchFamily="34" charset="0"/>
              </a:rPr>
              <a:t>fas</a:t>
            </a:r>
            <a:endParaRPr sz="2300" spc="-200">
              <a:solidFill>
                <a:srgbClr val="00BCF2"/>
              </a:solidFill>
              <a:latin typeface="Segoe UI Semilight" panose="020B0402040204020203" pitchFamily="34" charset="0"/>
              <a:cs typeface="Segoe UI Semilight" panose="020B0402040204020203" pitchFamily="34" charset="0"/>
            </a:endParaRPr>
          </a:p>
          <a:p>
            <a:pPr>
              <a:lnSpc>
                <a:spcPts val="2300"/>
              </a:lnSpc>
            </a:pPr>
            <a:r>
              <a:rPr sz="2300" spc="-200">
                <a:solidFill>
                  <a:srgbClr val="00BCF2"/>
                </a:solidFill>
                <a:latin typeface="Segoe UI Semilight" panose="020B0402040204020203" pitchFamily="34" charset="0"/>
                <a:cs typeface="Segoe UI Semilight" panose="020B0402040204020203" pitchFamily="34" charset="0"/>
              </a:rPr>
              <a:t> </a:t>
            </a:r>
            <a:r>
              <a:rPr sz="2300" spc="-200" smtClean="0">
                <a:solidFill>
                  <a:srgbClr val="00BCF2"/>
                </a:solidFill>
                <a:latin typeface="Segoe UI Semilight" panose="020B0402040204020203" pitchFamily="34" charset="0"/>
                <a:cs typeface="Segoe UI Semilight" panose="020B0402040204020203" pitchFamily="34" charset="0"/>
              </a:rPr>
              <a:t>                </a:t>
            </a:r>
            <a:r>
              <a:rPr sz="2300" spc="-200" err="1" smtClean="0">
                <a:solidFill>
                  <a:srgbClr val="00BCF2"/>
                </a:solidFill>
                <a:latin typeface="Segoe UI Semilight" panose="020B0402040204020203" pitchFamily="34" charset="0"/>
                <a:cs typeface="Segoe UI Semilight" panose="020B0402040204020203" pitchFamily="34" charset="0"/>
              </a:rPr>
              <a:t>st</a:t>
            </a:r>
            <a:r>
              <a:rPr sz="2300" spc="-200" smtClean="0">
                <a:solidFill>
                  <a:srgbClr val="00BCF2"/>
                </a:solidFill>
                <a:latin typeface="Segoe UI Semilight" panose="020B0402040204020203" pitchFamily="34" charset="0"/>
                <a:cs typeface="Segoe UI Semilight" panose="020B0402040204020203" pitchFamily="34" charset="0"/>
              </a:rPr>
              <a:t> </a:t>
            </a:r>
            <a:r>
              <a:rPr sz="2300" spc="-200">
                <a:solidFill>
                  <a:srgbClr val="00BCF2"/>
                </a:solidFill>
                <a:latin typeface="Segoe UI Semilight" panose="020B0402040204020203" pitchFamily="34" charset="0"/>
                <a:cs typeface="Segoe UI Semilight" panose="020B0402040204020203" pitchFamily="34" charset="0"/>
              </a:rPr>
              <a:t>fast </a:t>
            </a:r>
            <a:r>
              <a:rPr sz="2300" spc="-200" err="1">
                <a:solidFill>
                  <a:srgbClr val="00BCF2"/>
                </a:solidFill>
                <a:latin typeface="Segoe UI Semilight" panose="020B0402040204020203" pitchFamily="34" charset="0"/>
                <a:cs typeface="Segoe UI Semilight" panose="020B0402040204020203" pitchFamily="34" charset="0"/>
              </a:rPr>
              <a:t>fast</a:t>
            </a:r>
            <a:r>
              <a:rPr sz="2300" spc="-200">
                <a:solidFill>
                  <a:srgbClr val="00BCF2"/>
                </a:solidFill>
                <a:latin typeface="Segoe UI Semilight" panose="020B0402040204020203" pitchFamily="34" charset="0"/>
                <a:cs typeface="Segoe UI Semilight" panose="020B0402040204020203" pitchFamily="34" charset="0"/>
              </a:rPr>
              <a:t> </a:t>
            </a:r>
            <a:r>
              <a:rPr sz="2300" spc="-200" err="1">
                <a:solidFill>
                  <a:srgbClr val="00BCF2"/>
                </a:solidFill>
                <a:latin typeface="Segoe UI Semilight" panose="020B0402040204020203" pitchFamily="34" charset="0"/>
                <a:cs typeface="Segoe UI Semilight" panose="020B0402040204020203" pitchFamily="34" charset="0"/>
              </a:rPr>
              <a:t>fast</a:t>
            </a:r>
            <a:r>
              <a:rPr sz="2300" spc="-200">
                <a:solidFill>
                  <a:srgbClr val="00BCF2"/>
                </a:solidFill>
                <a:latin typeface="Segoe UI Semilight" panose="020B0402040204020203" pitchFamily="34" charset="0"/>
                <a:cs typeface="Segoe UI Semilight" panose="020B0402040204020203" pitchFamily="34" charset="0"/>
              </a:rPr>
              <a:t> </a:t>
            </a:r>
            <a:r>
              <a:rPr sz="2300" spc="-200" err="1">
                <a:solidFill>
                  <a:srgbClr val="00BCF2"/>
                </a:solidFill>
                <a:latin typeface="Segoe UI Semilight" panose="020B0402040204020203" pitchFamily="34" charset="0"/>
                <a:cs typeface="Segoe UI Semilight" panose="020B0402040204020203" pitchFamily="34" charset="0"/>
              </a:rPr>
              <a:t>fast</a:t>
            </a:r>
            <a:r>
              <a:rPr sz="2300" spc="-200">
                <a:solidFill>
                  <a:srgbClr val="00BCF2"/>
                </a:solidFill>
                <a:latin typeface="Segoe UI Semilight" panose="020B0402040204020203" pitchFamily="34" charset="0"/>
                <a:cs typeface="Segoe UI Semilight" panose="020B0402040204020203" pitchFamily="34" charset="0"/>
              </a:rPr>
              <a:t> </a:t>
            </a:r>
            <a:r>
              <a:rPr sz="2300" spc="-200" err="1" smtClean="0">
                <a:solidFill>
                  <a:srgbClr val="00BCF2"/>
                </a:solidFill>
                <a:latin typeface="Segoe UI Semilight" panose="020B0402040204020203" pitchFamily="34" charset="0"/>
                <a:cs typeface="Segoe UI Semilight" panose="020B0402040204020203" pitchFamily="34" charset="0"/>
              </a:rPr>
              <a:t>fa</a:t>
            </a:r>
            <a:endParaRPr sz="2300" spc="-200">
              <a:solidFill>
                <a:srgbClr val="00BCF2"/>
              </a:solidFill>
              <a:latin typeface="Segoe UI Semilight" panose="020B0402040204020203" pitchFamily="34" charset="0"/>
              <a:cs typeface="Segoe UI Semilight" panose="020B0402040204020203" pitchFamily="34" charset="0"/>
            </a:endParaRPr>
          </a:p>
          <a:p>
            <a:pPr>
              <a:lnSpc>
                <a:spcPts val="2300"/>
              </a:lnSpc>
            </a:pPr>
            <a:r>
              <a:rPr sz="2300" spc="-200">
                <a:solidFill>
                  <a:srgbClr val="00BCF2"/>
                </a:solidFill>
                <a:latin typeface="Segoe UI Semilight" panose="020B0402040204020203" pitchFamily="34" charset="0"/>
                <a:cs typeface="Segoe UI Semilight" panose="020B0402040204020203" pitchFamily="34" charset="0"/>
              </a:rPr>
              <a:t> </a:t>
            </a:r>
            <a:r>
              <a:rPr sz="2300" spc="-200" smtClean="0">
                <a:solidFill>
                  <a:srgbClr val="00BCF2"/>
                </a:solidFill>
                <a:latin typeface="Segoe UI Semilight" panose="020B0402040204020203" pitchFamily="34" charset="0"/>
                <a:cs typeface="Segoe UI Semilight" panose="020B0402040204020203" pitchFamily="34" charset="0"/>
              </a:rPr>
              <a:t>                     </a:t>
            </a:r>
            <a:r>
              <a:rPr sz="2300" spc="-200" err="1" smtClean="0">
                <a:solidFill>
                  <a:srgbClr val="00BCF2"/>
                </a:solidFill>
                <a:latin typeface="Segoe UI Semilight" panose="020B0402040204020203" pitchFamily="34" charset="0"/>
                <a:cs typeface="Segoe UI Semilight" panose="020B0402040204020203" pitchFamily="34" charset="0"/>
              </a:rPr>
              <a:t>ast</a:t>
            </a:r>
            <a:r>
              <a:rPr sz="2300" spc="-200" smtClean="0">
                <a:solidFill>
                  <a:srgbClr val="00BCF2"/>
                </a:solidFill>
                <a:latin typeface="Segoe UI Semilight" panose="020B0402040204020203" pitchFamily="34" charset="0"/>
                <a:cs typeface="Segoe UI Semilight" panose="020B0402040204020203" pitchFamily="34" charset="0"/>
              </a:rPr>
              <a:t> </a:t>
            </a:r>
            <a:r>
              <a:rPr sz="2300" spc="-200">
                <a:solidFill>
                  <a:srgbClr val="00BCF2"/>
                </a:solidFill>
                <a:latin typeface="Segoe UI Semilight" panose="020B0402040204020203" pitchFamily="34" charset="0"/>
                <a:cs typeface="Segoe UI Semilight" panose="020B0402040204020203" pitchFamily="34" charset="0"/>
              </a:rPr>
              <a:t>fast </a:t>
            </a:r>
            <a:r>
              <a:rPr sz="2300" spc="-200" err="1">
                <a:solidFill>
                  <a:srgbClr val="00BCF2"/>
                </a:solidFill>
                <a:latin typeface="Segoe UI Semilight" panose="020B0402040204020203" pitchFamily="34" charset="0"/>
                <a:cs typeface="Segoe UI Semilight" panose="020B0402040204020203" pitchFamily="34" charset="0"/>
              </a:rPr>
              <a:t>fast</a:t>
            </a:r>
            <a:r>
              <a:rPr sz="2300" spc="-200">
                <a:solidFill>
                  <a:srgbClr val="00BCF2"/>
                </a:solidFill>
                <a:latin typeface="Segoe UI Semilight" panose="020B0402040204020203" pitchFamily="34" charset="0"/>
                <a:cs typeface="Segoe UI Semilight" panose="020B0402040204020203" pitchFamily="34" charset="0"/>
              </a:rPr>
              <a:t> </a:t>
            </a:r>
            <a:r>
              <a:rPr sz="2300" spc="-200" err="1" smtClean="0">
                <a:solidFill>
                  <a:srgbClr val="00BCF2"/>
                </a:solidFill>
                <a:latin typeface="Segoe UI Semilight" panose="020B0402040204020203" pitchFamily="34" charset="0"/>
                <a:cs typeface="Segoe UI Semilight" panose="020B0402040204020203" pitchFamily="34" charset="0"/>
              </a:rPr>
              <a:t>fas</a:t>
            </a:r>
            <a:endParaRPr sz="2300" spc="-200">
              <a:solidFill>
                <a:srgbClr val="00BCF2"/>
              </a:solidFill>
              <a:latin typeface="Segoe UI Semilight" panose="020B0402040204020203" pitchFamily="34" charset="0"/>
              <a:cs typeface="Segoe UI Semilight" panose="020B0402040204020203" pitchFamily="34" charset="0"/>
            </a:endParaRPr>
          </a:p>
          <a:p>
            <a:pPr>
              <a:lnSpc>
                <a:spcPts val="2300"/>
              </a:lnSpc>
            </a:pPr>
            <a:endParaRPr sz="2300" spc="-200" smtClean="0">
              <a:solidFill>
                <a:srgbClr val="00BCF2"/>
              </a:solidFill>
              <a:latin typeface="Segoe UI Semilight" panose="020B0402040204020203" pitchFamily="34" charset="0"/>
              <a:cs typeface="Segoe UI Semilight" panose="020B0402040204020203" pitchFamily="34" charset="0"/>
            </a:endParaRPr>
          </a:p>
        </p:txBody>
      </p:sp>
      <p:sp>
        <p:nvSpPr>
          <p:cNvPr id="19" name="Title 1"/>
          <p:cNvSpPr txBox="1">
            <a:spLocks/>
          </p:cNvSpPr>
          <p:nvPr/>
        </p:nvSpPr>
        <p:spPr>
          <a:xfrm rot="-2400000">
            <a:off x="6553144" y="2258579"/>
            <a:ext cx="3846362" cy="3005832"/>
          </a:xfrm>
          <a:prstGeom prst="rect">
            <a:avLst/>
          </a:prstGeom>
          <a:noFill/>
        </p:spPr>
        <p:txBody>
          <a:bodyPr vert="horz" wrap="square" lIns="146304" tIns="91440" rIns="146304" bIns="91440" rtlCol="0" anchor="t" anchorCtr="0">
            <a:noAutofit/>
          </a:bodyPr>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pPr>
              <a:lnSpc>
                <a:spcPts val="2300"/>
              </a:lnSpc>
            </a:pPr>
            <a:r>
              <a:rPr sz="2300" spc="-200">
                <a:solidFill>
                  <a:srgbClr val="00BCF2"/>
                </a:solidFill>
                <a:latin typeface="Segoe UI Semilight" panose="020B0402040204020203" pitchFamily="34" charset="0"/>
                <a:cs typeface="Segoe UI Semilight" panose="020B0402040204020203" pitchFamily="34" charset="0"/>
              </a:rPr>
              <a:t> </a:t>
            </a:r>
            <a:r>
              <a:rPr sz="2300" spc="-200" smtClean="0">
                <a:solidFill>
                  <a:srgbClr val="00BCF2"/>
                </a:solidFill>
                <a:latin typeface="Segoe UI Semilight" panose="020B0402040204020203" pitchFamily="34" charset="0"/>
                <a:cs typeface="Segoe UI Semilight" panose="020B0402040204020203" pitchFamily="34" charset="0"/>
              </a:rPr>
              <a:t>              scalable scalable</a:t>
            </a:r>
          </a:p>
          <a:p>
            <a:pPr>
              <a:lnSpc>
                <a:spcPts val="2300"/>
              </a:lnSpc>
            </a:pPr>
            <a:r>
              <a:rPr sz="2300" spc="-200">
                <a:solidFill>
                  <a:srgbClr val="00BCF2"/>
                </a:solidFill>
                <a:latin typeface="Segoe UI Semilight" panose="020B0402040204020203" pitchFamily="34" charset="0"/>
                <a:cs typeface="Segoe UI Semilight" panose="020B0402040204020203" pitchFamily="34" charset="0"/>
              </a:rPr>
              <a:t> </a:t>
            </a:r>
            <a:r>
              <a:rPr sz="2300" spc="-200" smtClean="0">
                <a:solidFill>
                  <a:srgbClr val="00BCF2"/>
                </a:solidFill>
                <a:latin typeface="Segoe UI Semilight" panose="020B0402040204020203" pitchFamily="34" charset="0"/>
                <a:cs typeface="Segoe UI Semilight" panose="020B0402040204020203" pitchFamily="34" charset="0"/>
              </a:rPr>
              <a:t>        </a:t>
            </a:r>
            <a:r>
              <a:rPr sz="2300" spc="-200" err="1" smtClean="0">
                <a:solidFill>
                  <a:srgbClr val="00BCF2"/>
                </a:solidFill>
                <a:latin typeface="Segoe UI Semilight" panose="020B0402040204020203" pitchFamily="34" charset="0"/>
                <a:cs typeface="Segoe UI Semilight" panose="020B0402040204020203" pitchFamily="34" charset="0"/>
              </a:rPr>
              <a:t>ble</a:t>
            </a:r>
            <a:r>
              <a:rPr sz="2300" spc="-200" smtClean="0">
                <a:solidFill>
                  <a:srgbClr val="00BCF2"/>
                </a:solidFill>
                <a:latin typeface="Segoe UI Semilight" panose="020B0402040204020203" pitchFamily="34" charset="0"/>
                <a:cs typeface="Segoe UI Semilight" panose="020B0402040204020203" pitchFamily="34" charset="0"/>
              </a:rPr>
              <a:t> </a:t>
            </a:r>
            <a:r>
              <a:rPr sz="2300" b="1" spc="-200">
                <a:solidFill>
                  <a:srgbClr val="505050"/>
                </a:solidFill>
                <a:latin typeface="Segoe UI Semilight" panose="020B0402040204020203" pitchFamily="34" charset="0"/>
                <a:cs typeface="Segoe UI Semilight" panose="020B0402040204020203" pitchFamily="34" charset="0"/>
              </a:rPr>
              <a:t>scalable</a:t>
            </a:r>
            <a:r>
              <a:rPr sz="2300" spc="-200">
                <a:solidFill>
                  <a:srgbClr val="00BCF2"/>
                </a:solidFill>
                <a:latin typeface="Segoe UI Semilight" panose="020B0402040204020203" pitchFamily="34" charset="0"/>
                <a:cs typeface="Segoe UI Semilight" panose="020B0402040204020203" pitchFamily="34" charset="0"/>
              </a:rPr>
              <a:t> </a:t>
            </a:r>
            <a:r>
              <a:rPr sz="2300" spc="-200" err="1" smtClean="0">
                <a:solidFill>
                  <a:srgbClr val="00BCF2"/>
                </a:solidFill>
                <a:latin typeface="Segoe UI Semilight" panose="020B0402040204020203" pitchFamily="34" charset="0"/>
                <a:cs typeface="Segoe UI Semilight" panose="020B0402040204020203" pitchFamily="34" charset="0"/>
              </a:rPr>
              <a:t>scalable</a:t>
            </a:r>
            <a:endParaRPr sz="2300" spc="-200">
              <a:solidFill>
                <a:srgbClr val="00BCF2"/>
              </a:solidFill>
              <a:latin typeface="Segoe UI Semilight" panose="020B0402040204020203" pitchFamily="34" charset="0"/>
              <a:cs typeface="Segoe UI Semilight" panose="020B0402040204020203" pitchFamily="34" charset="0"/>
            </a:endParaRPr>
          </a:p>
          <a:p>
            <a:pPr>
              <a:lnSpc>
                <a:spcPts val="2300"/>
              </a:lnSpc>
            </a:pPr>
            <a:r>
              <a:rPr sz="2300" spc="-200">
                <a:solidFill>
                  <a:srgbClr val="00BCF2"/>
                </a:solidFill>
                <a:latin typeface="Segoe UI Semilight" panose="020B0402040204020203" pitchFamily="34" charset="0"/>
                <a:cs typeface="Segoe UI Semilight" panose="020B0402040204020203" pitchFamily="34" charset="0"/>
              </a:rPr>
              <a:t> </a:t>
            </a:r>
            <a:r>
              <a:rPr sz="2300" spc="-200" smtClean="0">
                <a:solidFill>
                  <a:srgbClr val="00BCF2"/>
                </a:solidFill>
                <a:latin typeface="Segoe UI Semilight" panose="020B0402040204020203" pitchFamily="34" charset="0"/>
                <a:cs typeface="Segoe UI Semilight" panose="020B0402040204020203" pitchFamily="34" charset="0"/>
              </a:rPr>
              <a:t>   </a:t>
            </a:r>
            <a:r>
              <a:rPr sz="2300" spc="-200" err="1" smtClean="0">
                <a:solidFill>
                  <a:srgbClr val="00BCF2"/>
                </a:solidFill>
                <a:latin typeface="Segoe UI Semilight" panose="020B0402040204020203" pitchFamily="34" charset="0"/>
                <a:cs typeface="Segoe UI Semilight" panose="020B0402040204020203" pitchFamily="34" charset="0"/>
              </a:rPr>
              <a:t>alable</a:t>
            </a:r>
            <a:r>
              <a:rPr sz="2300" spc="-200" smtClean="0">
                <a:solidFill>
                  <a:srgbClr val="00BCF2"/>
                </a:solidFill>
                <a:latin typeface="Segoe UI Semilight" panose="020B0402040204020203" pitchFamily="34" charset="0"/>
                <a:cs typeface="Segoe UI Semilight" panose="020B0402040204020203" pitchFamily="34" charset="0"/>
              </a:rPr>
              <a:t> </a:t>
            </a:r>
            <a:r>
              <a:rPr sz="2300" spc="-200">
                <a:solidFill>
                  <a:srgbClr val="00BCF2"/>
                </a:solidFill>
                <a:latin typeface="Segoe UI Semilight" panose="020B0402040204020203" pitchFamily="34" charset="0"/>
                <a:cs typeface="Segoe UI Semilight" panose="020B0402040204020203" pitchFamily="34" charset="0"/>
              </a:rPr>
              <a:t>scalable </a:t>
            </a:r>
            <a:r>
              <a:rPr sz="2300" spc="-200" err="1" smtClean="0">
                <a:solidFill>
                  <a:srgbClr val="00BCF2"/>
                </a:solidFill>
                <a:latin typeface="Segoe UI Semilight" panose="020B0402040204020203" pitchFamily="34" charset="0"/>
                <a:cs typeface="Segoe UI Semilight" panose="020B0402040204020203" pitchFamily="34" charset="0"/>
              </a:rPr>
              <a:t>scalable</a:t>
            </a:r>
            <a:r>
              <a:rPr sz="2300" spc="-200" smtClean="0">
                <a:solidFill>
                  <a:srgbClr val="00BCF2"/>
                </a:solidFill>
                <a:latin typeface="Segoe UI Semilight" panose="020B0402040204020203" pitchFamily="34" charset="0"/>
                <a:cs typeface="Segoe UI Semilight" panose="020B0402040204020203" pitchFamily="34" charset="0"/>
              </a:rPr>
              <a:t> </a:t>
            </a:r>
            <a:r>
              <a:rPr sz="2300" spc="-200" err="1" smtClean="0">
                <a:solidFill>
                  <a:srgbClr val="00BCF2"/>
                </a:solidFill>
                <a:latin typeface="Segoe UI Semilight" panose="020B0402040204020203" pitchFamily="34" charset="0"/>
                <a:cs typeface="Segoe UI Semilight" panose="020B0402040204020203" pitchFamily="34" charset="0"/>
              </a:rPr>
              <a:t>sc</a:t>
            </a:r>
            <a:endParaRPr sz="2300" spc="-200">
              <a:solidFill>
                <a:srgbClr val="00BCF2"/>
              </a:solidFill>
              <a:latin typeface="Segoe UI Semilight" panose="020B0402040204020203" pitchFamily="34" charset="0"/>
              <a:cs typeface="Segoe UI Semilight" panose="020B0402040204020203" pitchFamily="34" charset="0"/>
            </a:endParaRPr>
          </a:p>
          <a:p>
            <a:pPr>
              <a:lnSpc>
                <a:spcPts val="2300"/>
              </a:lnSpc>
            </a:pPr>
            <a:r>
              <a:rPr sz="2300" spc="-200">
                <a:solidFill>
                  <a:srgbClr val="00BCF2"/>
                </a:solidFill>
                <a:latin typeface="Segoe UI Semilight" panose="020B0402040204020203" pitchFamily="34" charset="0"/>
                <a:cs typeface="Segoe UI Semilight" panose="020B0402040204020203" pitchFamily="34" charset="0"/>
              </a:rPr>
              <a:t>scalable </a:t>
            </a:r>
            <a:r>
              <a:rPr sz="2300" spc="-200" err="1">
                <a:solidFill>
                  <a:srgbClr val="00BCF2"/>
                </a:solidFill>
                <a:latin typeface="Segoe UI Semilight" panose="020B0402040204020203" pitchFamily="34" charset="0"/>
                <a:cs typeface="Segoe UI Semilight" panose="020B0402040204020203" pitchFamily="34" charset="0"/>
              </a:rPr>
              <a:t>scalable</a:t>
            </a:r>
            <a:r>
              <a:rPr sz="2300" spc="-200">
                <a:solidFill>
                  <a:srgbClr val="00BCF2"/>
                </a:solidFill>
                <a:latin typeface="Segoe UI Semilight" panose="020B0402040204020203" pitchFamily="34" charset="0"/>
                <a:cs typeface="Segoe UI Semilight" panose="020B0402040204020203" pitchFamily="34" charset="0"/>
              </a:rPr>
              <a:t> </a:t>
            </a:r>
            <a:r>
              <a:rPr sz="2300" spc="-200" err="1" smtClean="0">
                <a:solidFill>
                  <a:srgbClr val="00BCF2"/>
                </a:solidFill>
                <a:latin typeface="Segoe UI Semilight" panose="020B0402040204020203" pitchFamily="34" charset="0"/>
                <a:cs typeface="Segoe UI Semilight" panose="020B0402040204020203" pitchFamily="34" charset="0"/>
              </a:rPr>
              <a:t>scalable</a:t>
            </a:r>
            <a:r>
              <a:rPr sz="2300" spc="-200">
                <a:solidFill>
                  <a:srgbClr val="00BCF2"/>
                </a:solidFill>
                <a:latin typeface="Segoe UI Semilight" panose="020B0402040204020203" pitchFamily="34" charset="0"/>
                <a:cs typeface="Segoe UI Semilight" panose="020B0402040204020203" pitchFamily="34" charset="0"/>
              </a:rPr>
              <a:t> </a:t>
            </a:r>
            <a:r>
              <a:rPr sz="2300" spc="-200" err="1" smtClean="0">
                <a:solidFill>
                  <a:srgbClr val="00BCF2"/>
                </a:solidFill>
                <a:latin typeface="Segoe UI Semilight" panose="020B0402040204020203" pitchFamily="34" charset="0"/>
                <a:cs typeface="Segoe UI Semilight" panose="020B0402040204020203" pitchFamily="34" charset="0"/>
              </a:rPr>
              <a:t>sca</a:t>
            </a:r>
            <a:endParaRPr sz="2300" spc="-200">
              <a:solidFill>
                <a:srgbClr val="00BCF2"/>
              </a:solidFill>
              <a:latin typeface="Segoe UI Semilight" panose="020B0402040204020203" pitchFamily="34" charset="0"/>
              <a:cs typeface="Segoe UI Semilight" panose="020B0402040204020203" pitchFamily="34" charset="0"/>
            </a:endParaRPr>
          </a:p>
          <a:p>
            <a:pPr>
              <a:lnSpc>
                <a:spcPts val="2300"/>
              </a:lnSpc>
            </a:pPr>
            <a:r>
              <a:rPr sz="2300" spc="-200">
                <a:solidFill>
                  <a:srgbClr val="00BCF2"/>
                </a:solidFill>
                <a:latin typeface="Segoe UI Semilight" panose="020B0402040204020203" pitchFamily="34" charset="0"/>
                <a:cs typeface="Segoe UI Semilight" panose="020B0402040204020203" pitchFamily="34" charset="0"/>
              </a:rPr>
              <a:t>scalable </a:t>
            </a:r>
            <a:r>
              <a:rPr sz="2300" spc="-200" err="1">
                <a:solidFill>
                  <a:srgbClr val="00BCF2"/>
                </a:solidFill>
                <a:latin typeface="Segoe UI Semilight" panose="020B0402040204020203" pitchFamily="34" charset="0"/>
                <a:cs typeface="Segoe UI Semilight" panose="020B0402040204020203" pitchFamily="34" charset="0"/>
              </a:rPr>
              <a:t>scalable</a:t>
            </a:r>
            <a:r>
              <a:rPr sz="2300" spc="-200">
                <a:solidFill>
                  <a:srgbClr val="00BCF2"/>
                </a:solidFill>
                <a:latin typeface="Segoe UI Semilight" panose="020B0402040204020203" pitchFamily="34" charset="0"/>
                <a:cs typeface="Segoe UI Semilight" panose="020B0402040204020203" pitchFamily="34" charset="0"/>
              </a:rPr>
              <a:t> </a:t>
            </a:r>
            <a:r>
              <a:rPr sz="2300" spc="-200" err="1" smtClean="0">
                <a:solidFill>
                  <a:srgbClr val="00BCF2"/>
                </a:solidFill>
                <a:latin typeface="Segoe UI Semilight" panose="020B0402040204020203" pitchFamily="34" charset="0"/>
                <a:cs typeface="Segoe UI Semilight" panose="020B0402040204020203" pitchFamily="34" charset="0"/>
              </a:rPr>
              <a:t>scalable</a:t>
            </a:r>
            <a:r>
              <a:rPr sz="2300" spc="-200" smtClean="0">
                <a:solidFill>
                  <a:srgbClr val="00BCF2"/>
                </a:solidFill>
                <a:latin typeface="Segoe UI Semilight" panose="020B0402040204020203" pitchFamily="34" charset="0"/>
                <a:cs typeface="Segoe UI Semilight" panose="020B0402040204020203" pitchFamily="34" charset="0"/>
              </a:rPr>
              <a:t> </a:t>
            </a:r>
            <a:r>
              <a:rPr sz="2300" spc="-200" err="1" smtClean="0">
                <a:solidFill>
                  <a:srgbClr val="00BCF2"/>
                </a:solidFill>
                <a:latin typeface="Segoe UI Semilight" panose="020B0402040204020203" pitchFamily="34" charset="0"/>
                <a:cs typeface="Segoe UI Semilight" panose="020B0402040204020203" pitchFamily="34" charset="0"/>
              </a:rPr>
              <a:t>sca</a:t>
            </a:r>
            <a:endParaRPr sz="2300" spc="-200">
              <a:solidFill>
                <a:srgbClr val="00BCF2"/>
              </a:solidFill>
              <a:latin typeface="Segoe UI Semilight" panose="020B0402040204020203" pitchFamily="34" charset="0"/>
              <a:cs typeface="Segoe UI Semilight" panose="020B0402040204020203" pitchFamily="34" charset="0"/>
            </a:endParaRPr>
          </a:p>
          <a:p>
            <a:pPr>
              <a:lnSpc>
                <a:spcPts val="2300"/>
              </a:lnSpc>
            </a:pPr>
            <a:r>
              <a:rPr sz="2300" spc="-200">
                <a:solidFill>
                  <a:srgbClr val="00BCF2"/>
                </a:solidFill>
                <a:latin typeface="Segoe UI Semilight" panose="020B0402040204020203" pitchFamily="34" charset="0"/>
                <a:cs typeface="Segoe UI Semilight" panose="020B0402040204020203" pitchFamily="34" charset="0"/>
              </a:rPr>
              <a:t>scalable </a:t>
            </a:r>
            <a:r>
              <a:rPr sz="2300" spc="-200" err="1">
                <a:solidFill>
                  <a:srgbClr val="00BCF2"/>
                </a:solidFill>
                <a:latin typeface="Segoe UI Semilight" panose="020B0402040204020203" pitchFamily="34" charset="0"/>
                <a:cs typeface="Segoe UI Semilight" panose="020B0402040204020203" pitchFamily="34" charset="0"/>
              </a:rPr>
              <a:t>scalable</a:t>
            </a:r>
            <a:r>
              <a:rPr sz="2300" spc="-200">
                <a:solidFill>
                  <a:srgbClr val="00BCF2"/>
                </a:solidFill>
                <a:latin typeface="Segoe UI Semilight" panose="020B0402040204020203" pitchFamily="34" charset="0"/>
                <a:cs typeface="Segoe UI Semilight" panose="020B0402040204020203" pitchFamily="34" charset="0"/>
              </a:rPr>
              <a:t> </a:t>
            </a:r>
            <a:r>
              <a:rPr sz="2300" spc="-200" err="1" smtClean="0">
                <a:solidFill>
                  <a:srgbClr val="00BCF2"/>
                </a:solidFill>
                <a:latin typeface="Segoe UI Semilight" panose="020B0402040204020203" pitchFamily="34" charset="0"/>
                <a:cs typeface="Segoe UI Semilight" panose="020B0402040204020203" pitchFamily="34" charset="0"/>
              </a:rPr>
              <a:t>scalable</a:t>
            </a:r>
            <a:r>
              <a:rPr sz="2300" spc="-200" smtClean="0">
                <a:solidFill>
                  <a:srgbClr val="00BCF2"/>
                </a:solidFill>
                <a:latin typeface="Segoe UI Semilight" panose="020B0402040204020203" pitchFamily="34" charset="0"/>
                <a:cs typeface="Segoe UI Semilight" panose="020B0402040204020203" pitchFamily="34" charset="0"/>
              </a:rPr>
              <a:t> </a:t>
            </a:r>
            <a:r>
              <a:rPr sz="2300" spc="-200" err="1" smtClean="0">
                <a:solidFill>
                  <a:srgbClr val="00BCF2"/>
                </a:solidFill>
                <a:latin typeface="Segoe UI Semilight" panose="020B0402040204020203" pitchFamily="34" charset="0"/>
                <a:cs typeface="Segoe UI Semilight" panose="020B0402040204020203" pitchFamily="34" charset="0"/>
              </a:rPr>
              <a:t>sc</a:t>
            </a:r>
            <a:endParaRPr sz="2300" spc="-200">
              <a:solidFill>
                <a:srgbClr val="00BCF2"/>
              </a:solidFill>
              <a:latin typeface="Segoe UI Semilight" panose="020B0402040204020203" pitchFamily="34" charset="0"/>
              <a:cs typeface="Segoe UI Semilight" panose="020B0402040204020203" pitchFamily="34" charset="0"/>
            </a:endParaRPr>
          </a:p>
          <a:p>
            <a:pPr>
              <a:lnSpc>
                <a:spcPts val="2300"/>
              </a:lnSpc>
            </a:pPr>
            <a:r>
              <a:rPr sz="2300" spc="-200">
                <a:solidFill>
                  <a:srgbClr val="00BCF2"/>
                </a:solidFill>
                <a:latin typeface="Segoe UI Semilight" panose="020B0402040204020203" pitchFamily="34" charset="0"/>
                <a:cs typeface="Segoe UI Semilight" panose="020B0402040204020203" pitchFamily="34" charset="0"/>
              </a:rPr>
              <a:t>scalable </a:t>
            </a:r>
            <a:r>
              <a:rPr sz="2300" spc="-200" err="1">
                <a:solidFill>
                  <a:srgbClr val="00BCF2"/>
                </a:solidFill>
                <a:latin typeface="Segoe UI Semilight" panose="020B0402040204020203" pitchFamily="34" charset="0"/>
                <a:cs typeface="Segoe UI Semilight" panose="020B0402040204020203" pitchFamily="34" charset="0"/>
              </a:rPr>
              <a:t>scalable</a:t>
            </a:r>
            <a:r>
              <a:rPr sz="2300" spc="-200">
                <a:solidFill>
                  <a:srgbClr val="00BCF2"/>
                </a:solidFill>
                <a:latin typeface="Segoe UI Semilight" panose="020B0402040204020203" pitchFamily="34" charset="0"/>
                <a:cs typeface="Segoe UI Semilight" panose="020B0402040204020203" pitchFamily="34" charset="0"/>
              </a:rPr>
              <a:t> </a:t>
            </a:r>
            <a:r>
              <a:rPr sz="2300" spc="-200" err="1">
                <a:solidFill>
                  <a:srgbClr val="00BCF2"/>
                </a:solidFill>
                <a:latin typeface="Segoe UI Semilight" panose="020B0402040204020203" pitchFamily="34" charset="0"/>
                <a:cs typeface="Segoe UI Semilight" panose="020B0402040204020203" pitchFamily="34" charset="0"/>
              </a:rPr>
              <a:t>scalable</a:t>
            </a:r>
            <a:endParaRPr sz="2300" spc="-200">
              <a:solidFill>
                <a:srgbClr val="00BCF2"/>
              </a:solidFill>
              <a:latin typeface="Segoe UI Semilight" panose="020B0402040204020203" pitchFamily="34" charset="0"/>
              <a:cs typeface="Segoe UI Semilight" panose="020B0402040204020203" pitchFamily="34" charset="0"/>
            </a:endParaRPr>
          </a:p>
          <a:p>
            <a:pPr>
              <a:lnSpc>
                <a:spcPts val="2300"/>
              </a:lnSpc>
            </a:pPr>
            <a:r>
              <a:rPr sz="2300" spc="-200">
                <a:solidFill>
                  <a:srgbClr val="00BCF2"/>
                </a:solidFill>
                <a:latin typeface="Segoe UI Semilight" panose="020B0402040204020203" pitchFamily="34" charset="0"/>
                <a:cs typeface="Segoe UI Semilight" panose="020B0402040204020203" pitchFamily="34" charset="0"/>
              </a:rPr>
              <a:t>scalable </a:t>
            </a:r>
            <a:r>
              <a:rPr sz="2300" spc="-200" err="1">
                <a:solidFill>
                  <a:srgbClr val="00BCF2"/>
                </a:solidFill>
                <a:latin typeface="Segoe UI Semilight" panose="020B0402040204020203" pitchFamily="34" charset="0"/>
                <a:cs typeface="Segoe UI Semilight" panose="020B0402040204020203" pitchFamily="34" charset="0"/>
              </a:rPr>
              <a:t>scalable</a:t>
            </a:r>
            <a:r>
              <a:rPr sz="2300" spc="-200">
                <a:solidFill>
                  <a:srgbClr val="00BCF2"/>
                </a:solidFill>
                <a:latin typeface="Segoe UI Semilight" panose="020B0402040204020203" pitchFamily="34" charset="0"/>
                <a:cs typeface="Segoe UI Semilight" panose="020B0402040204020203" pitchFamily="34" charset="0"/>
              </a:rPr>
              <a:t> </a:t>
            </a:r>
            <a:r>
              <a:rPr sz="2300" spc="-200" err="1" smtClean="0">
                <a:solidFill>
                  <a:srgbClr val="00BCF2"/>
                </a:solidFill>
                <a:latin typeface="Segoe UI Semilight" panose="020B0402040204020203" pitchFamily="34" charset="0"/>
                <a:cs typeface="Segoe UI Semilight" panose="020B0402040204020203" pitchFamily="34" charset="0"/>
              </a:rPr>
              <a:t>scala</a:t>
            </a:r>
            <a:endParaRPr sz="2300" spc="-200">
              <a:solidFill>
                <a:srgbClr val="00BCF2"/>
              </a:solidFill>
              <a:latin typeface="Segoe UI Semilight" panose="020B0402040204020203" pitchFamily="34" charset="0"/>
              <a:cs typeface="Segoe UI Semilight" panose="020B0402040204020203" pitchFamily="34" charset="0"/>
            </a:endParaRPr>
          </a:p>
          <a:p>
            <a:pPr>
              <a:lnSpc>
                <a:spcPts val="2300"/>
              </a:lnSpc>
            </a:pPr>
            <a:r>
              <a:rPr sz="2300" spc="-200">
                <a:solidFill>
                  <a:srgbClr val="00BCF2"/>
                </a:solidFill>
                <a:latin typeface="Segoe UI Semilight" panose="020B0402040204020203" pitchFamily="34" charset="0"/>
                <a:cs typeface="Segoe UI Semilight" panose="020B0402040204020203" pitchFamily="34" charset="0"/>
              </a:rPr>
              <a:t>scalable </a:t>
            </a:r>
            <a:r>
              <a:rPr sz="2300" spc="-200" err="1">
                <a:solidFill>
                  <a:srgbClr val="00BCF2"/>
                </a:solidFill>
                <a:latin typeface="Segoe UI Semilight" panose="020B0402040204020203" pitchFamily="34" charset="0"/>
                <a:cs typeface="Segoe UI Semilight" panose="020B0402040204020203" pitchFamily="34" charset="0"/>
              </a:rPr>
              <a:t>scalable</a:t>
            </a:r>
            <a:r>
              <a:rPr sz="2300" spc="-200">
                <a:solidFill>
                  <a:srgbClr val="00BCF2"/>
                </a:solidFill>
                <a:latin typeface="Segoe UI Semilight" panose="020B0402040204020203" pitchFamily="34" charset="0"/>
                <a:cs typeface="Segoe UI Semilight" panose="020B0402040204020203" pitchFamily="34" charset="0"/>
              </a:rPr>
              <a:t> </a:t>
            </a:r>
          </a:p>
          <a:p>
            <a:pPr>
              <a:lnSpc>
                <a:spcPts val="2300"/>
              </a:lnSpc>
            </a:pPr>
            <a:r>
              <a:rPr sz="2300" spc="-200">
                <a:solidFill>
                  <a:srgbClr val="00BCF2"/>
                </a:solidFill>
                <a:latin typeface="Segoe UI Semilight" panose="020B0402040204020203" pitchFamily="34" charset="0"/>
                <a:cs typeface="Segoe UI Semilight" panose="020B0402040204020203" pitchFamily="34" charset="0"/>
              </a:rPr>
              <a:t>scalable </a:t>
            </a:r>
            <a:r>
              <a:rPr sz="2300" spc="-200" err="1" smtClean="0">
                <a:solidFill>
                  <a:srgbClr val="00BCF2"/>
                </a:solidFill>
                <a:latin typeface="Segoe UI Semilight" panose="020B0402040204020203" pitchFamily="34" charset="0"/>
                <a:cs typeface="Segoe UI Semilight" panose="020B0402040204020203" pitchFamily="34" charset="0"/>
              </a:rPr>
              <a:t>scalable</a:t>
            </a:r>
            <a:endParaRPr sz="2300" spc="-200">
              <a:solidFill>
                <a:srgbClr val="00BCF2"/>
              </a:solidFill>
              <a:latin typeface="Segoe UI Semilight" panose="020B0402040204020203" pitchFamily="34" charset="0"/>
              <a:cs typeface="Segoe UI Semilight" panose="020B0402040204020203" pitchFamily="34" charset="0"/>
            </a:endParaRPr>
          </a:p>
          <a:p>
            <a:pPr>
              <a:lnSpc>
                <a:spcPts val="2300"/>
              </a:lnSpc>
            </a:pPr>
            <a:endParaRPr sz="2300" spc="-200">
              <a:solidFill>
                <a:srgbClr val="00BCF2"/>
              </a:solidFill>
              <a:latin typeface="Segoe UI Semilight" panose="020B0402040204020203" pitchFamily="34" charset="0"/>
              <a:cs typeface="Segoe UI Semilight" panose="020B0402040204020203" pitchFamily="34" charset="0"/>
            </a:endParaRPr>
          </a:p>
        </p:txBody>
      </p:sp>
      <p:sp>
        <p:nvSpPr>
          <p:cNvPr id="20" name="Title 1"/>
          <p:cNvSpPr txBox="1">
            <a:spLocks/>
          </p:cNvSpPr>
          <p:nvPr/>
        </p:nvSpPr>
        <p:spPr>
          <a:xfrm rot="2400000">
            <a:off x="9133778" y="2443592"/>
            <a:ext cx="3395661" cy="2962149"/>
          </a:xfrm>
          <a:prstGeom prst="rect">
            <a:avLst/>
          </a:prstGeom>
          <a:noFill/>
        </p:spPr>
        <p:txBody>
          <a:bodyPr vert="horz" wrap="square" lIns="146304" tIns="91440" rIns="146304" bIns="91440" rtlCol="0" anchor="t" anchorCtr="0">
            <a:noAutofit/>
          </a:bodyPr>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pPr>
              <a:lnSpc>
                <a:spcPts val="2300"/>
              </a:lnSpc>
            </a:pPr>
            <a:r>
              <a:rPr sz="2300" spc="-200">
                <a:solidFill>
                  <a:srgbClr val="00BCF2"/>
                </a:solidFill>
                <a:latin typeface="Segoe UI Semilight" panose="020B0402040204020203" pitchFamily="34" charset="0"/>
                <a:cs typeface="Segoe UI Semilight" panose="020B0402040204020203" pitchFamily="34" charset="0"/>
              </a:rPr>
              <a:t> </a:t>
            </a:r>
            <a:r>
              <a:rPr sz="2300" spc="-200" smtClean="0">
                <a:solidFill>
                  <a:srgbClr val="00BCF2"/>
                </a:solidFill>
                <a:latin typeface="Segoe UI Semilight" panose="020B0402040204020203" pitchFamily="34" charset="0"/>
                <a:cs typeface="Segoe UI Semilight" panose="020B0402040204020203" pitchFamily="34" charset="0"/>
              </a:rPr>
              <a:t>             mobile mobile </a:t>
            </a:r>
          </a:p>
          <a:p>
            <a:pPr>
              <a:lnSpc>
                <a:spcPts val="2300"/>
              </a:lnSpc>
            </a:pPr>
            <a:r>
              <a:rPr sz="2300" spc="-200" smtClean="0">
                <a:solidFill>
                  <a:srgbClr val="00BCF2"/>
                </a:solidFill>
                <a:latin typeface="Segoe UI Semilight" panose="020B0402040204020203" pitchFamily="34" charset="0"/>
                <a:cs typeface="Segoe UI Semilight" panose="020B0402040204020203" pitchFamily="34" charset="0"/>
              </a:rPr>
              <a:t>mobile </a:t>
            </a:r>
            <a:r>
              <a:rPr sz="2300" spc="-200" err="1">
                <a:solidFill>
                  <a:srgbClr val="00BCF2"/>
                </a:solidFill>
                <a:latin typeface="Segoe UI Semilight" panose="020B0402040204020203" pitchFamily="34" charset="0"/>
                <a:cs typeface="Segoe UI Semilight" panose="020B0402040204020203" pitchFamily="34" charset="0"/>
              </a:rPr>
              <a:t>mobile</a:t>
            </a:r>
            <a:r>
              <a:rPr sz="2300" spc="-200">
                <a:solidFill>
                  <a:srgbClr val="00BCF2"/>
                </a:solidFill>
                <a:latin typeface="Segoe UI Semilight" panose="020B0402040204020203" pitchFamily="34" charset="0"/>
                <a:cs typeface="Segoe UI Semilight" panose="020B0402040204020203" pitchFamily="34" charset="0"/>
              </a:rPr>
              <a:t> </a:t>
            </a:r>
            <a:r>
              <a:rPr sz="2300" b="1" spc="-200" err="1">
                <a:solidFill>
                  <a:srgbClr val="505050"/>
                </a:solidFill>
                <a:latin typeface="Segoe UI Semilight" panose="020B0402040204020203" pitchFamily="34" charset="0"/>
                <a:cs typeface="Segoe UI Semilight" panose="020B0402040204020203" pitchFamily="34" charset="0"/>
              </a:rPr>
              <a:t>mobile</a:t>
            </a:r>
            <a:r>
              <a:rPr sz="2300" spc="-200">
                <a:solidFill>
                  <a:srgbClr val="00BCF2"/>
                </a:solidFill>
                <a:latin typeface="Segoe UI Semilight" panose="020B0402040204020203" pitchFamily="34" charset="0"/>
                <a:cs typeface="Segoe UI Semilight" panose="020B0402040204020203" pitchFamily="34" charset="0"/>
              </a:rPr>
              <a:t> </a:t>
            </a:r>
            <a:r>
              <a:rPr sz="2300" spc="-200" smtClean="0">
                <a:solidFill>
                  <a:srgbClr val="00BCF2"/>
                </a:solidFill>
                <a:latin typeface="Segoe UI Semilight" panose="020B0402040204020203" pitchFamily="34" charset="0"/>
                <a:cs typeface="Segoe UI Semilight" panose="020B0402040204020203" pitchFamily="34" charset="0"/>
              </a:rPr>
              <a:t>m</a:t>
            </a:r>
            <a:endParaRPr sz="2300" spc="-200">
              <a:solidFill>
                <a:srgbClr val="00BCF2"/>
              </a:solidFill>
              <a:latin typeface="Segoe UI Semilight" panose="020B0402040204020203" pitchFamily="34" charset="0"/>
              <a:cs typeface="Segoe UI Semilight" panose="020B0402040204020203" pitchFamily="34" charset="0"/>
            </a:endParaRPr>
          </a:p>
          <a:p>
            <a:pPr>
              <a:lnSpc>
                <a:spcPts val="2300"/>
              </a:lnSpc>
            </a:pPr>
            <a:r>
              <a:rPr sz="2300" spc="-200">
                <a:solidFill>
                  <a:srgbClr val="00BCF2"/>
                </a:solidFill>
                <a:latin typeface="Segoe UI Semilight" panose="020B0402040204020203" pitchFamily="34" charset="0"/>
                <a:cs typeface="Segoe UI Semilight" panose="020B0402040204020203" pitchFamily="34" charset="0"/>
              </a:rPr>
              <a:t>mobile </a:t>
            </a:r>
            <a:r>
              <a:rPr sz="2300" spc="-200" err="1">
                <a:solidFill>
                  <a:srgbClr val="00BCF2"/>
                </a:solidFill>
                <a:latin typeface="Segoe UI Semilight" panose="020B0402040204020203" pitchFamily="34" charset="0"/>
                <a:cs typeface="Segoe UI Semilight" panose="020B0402040204020203" pitchFamily="34" charset="0"/>
              </a:rPr>
              <a:t>mobile</a:t>
            </a:r>
            <a:r>
              <a:rPr sz="2300" spc="-200">
                <a:solidFill>
                  <a:srgbClr val="00BCF2"/>
                </a:solidFill>
                <a:latin typeface="Segoe UI Semilight" panose="020B0402040204020203" pitchFamily="34" charset="0"/>
                <a:cs typeface="Segoe UI Semilight" panose="020B0402040204020203" pitchFamily="34" charset="0"/>
              </a:rPr>
              <a:t> </a:t>
            </a:r>
            <a:r>
              <a:rPr sz="2300" spc="-200" err="1">
                <a:solidFill>
                  <a:srgbClr val="00BCF2"/>
                </a:solidFill>
                <a:latin typeface="Segoe UI Semilight" panose="020B0402040204020203" pitchFamily="34" charset="0"/>
                <a:cs typeface="Segoe UI Semilight" panose="020B0402040204020203" pitchFamily="34" charset="0"/>
              </a:rPr>
              <a:t>mobile</a:t>
            </a:r>
            <a:r>
              <a:rPr sz="2300" spc="-200">
                <a:solidFill>
                  <a:srgbClr val="00BCF2"/>
                </a:solidFill>
                <a:latin typeface="Segoe UI Semilight" panose="020B0402040204020203" pitchFamily="34" charset="0"/>
                <a:cs typeface="Segoe UI Semilight" panose="020B0402040204020203" pitchFamily="34" charset="0"/>
              </a:rPr>
              <a:t> </a:t>
            </a:r>
            <a:r>
              <a:rPr sz="2300" spc="-200" err="1">
                <a:solidFill>
                  <a:srgbClr val="00BCF2"/>
                </a:solidFill>
                <a:latin typeface="Segoe UI Semilight" panose="020B0402040204020203" pitchFamily="34" charset="0"/>
                <a:cs typeface="Segoe UI Semilight" panose="020B0402040204020203" pitchFamily="34" charset="0"/>
              </a:rPr>
              <a:t>mobile</a:t>
            </a:r>
            <a:endParaRPr sz="2300" spc="-200">
              <a:solidFill>
                <a:srgbClr val="00BCF2"/>
              </a:solidFill>
              <a:latin typeface="Segoe UI Semilight" panose="020B0402040204020203" pitchFamily="34" charset="0"/>
              <a:cs typeface="Segoe UI Semilight" panose="020B0402040204020203" pitchFamily="34" charset="0"/>
            </a:endParaRPr>
          </a:p>
          <a:p>
            <a:pPr>
              <a:lnSpc>
                <a:spcPts val="2300"/>
              </a:lnSpc>
            </a:pPr>
            <a:r>
              <a:rPr sz="2300" spc="-200">
                <a:solidFill>
                  <a:srgbClr val="00BCF2"/>
                </a:solidFill>
                <a:latin typeface="Segoe UI Semilight" panose="020B0402040204020203" pitchFamily="34" charset="0"/>
                <a:cs typeface="Segoe UI Semilight" panose="020B0402040204020203" pitchFamily="34" charset="0"/>
              </a:rPr>
              <a:t>mobile </a:t>
            </a:r>
            <a:r>
              <a:rPr sz="2300" spc="-200" err="1">
                <a:solidFill>
                  <a:srgbClr val="00BCF2"/>
                </a:solidFill>
                <a:latin typeface="Segoe UI Semilight" panose="020B0402040204020203" pitchFamily="34" charset="0"/>
                <a:cs typeface="Segoe UI Semilight" panose="020B0402040204020203" pitchFamily="34" charset="0"/>
              </a:rPr>
              <a:t>mobile</a:t>
            </a:r>
            <a:r>
              <a:rPr sz="2300" spc="-200">
                <a:solidFill>
                  <a:srgbClr val="00BCF2"/>
                </a:solidFill>
                <a:latin typeface="Segoe UI Semilight" panose="020B0402040204020203" pitchFamily="34" charset="0"/>
                <a:cs typeface="Segoe UI Semilight" panose="020B0402040204020203" pitchFamily="34" charset="0"/>
              </a:rPr>
              <a:t> </a:t>
            </a:r>
            <a:r>
              <a:rPr sz="2300" spc="-200" err="1">
                <a:solidFill>
                  <a:srgbClr val="00BCF2"/>
                </a:solidFill>
                <a:latin typeface="Segoe UI Semilight" panose="020B0402040204020203" pitchFamily="34" charset="0"/>
                <a:cs typeface="Segoe UI Semilight" panose="020B0402040204020203" pitchFamily="34" charset="0"/>
              </a:rPr>
              <a:t>mobile</a:t>
            </a:r>
            <a:r>
              <a:rPr sz="2300" spc="-200">
                <a:solidFill>
                  <a:srgbClr val="00BCF2"/>
                </a:solidFill>
                <a:latin typeface="Segoe UI Semilight" panose="020B0402040204020203" pitchFamily="34" charset="0"/>
                <a:cs typeface="Segoe UI Semilight" panose="020B0402040204020203" pitchFamily="34" charset="0"/>
              </a:rPr>
              <a:t> </a:t>
            </a:r>
            <a:r>
              <a:rPr sz="2300" spc="-200" err="1">
                <a:solidFill>
                  <a:srgbClr val="00BCF2"/>
                </a:solidFill>
                <a:latin typeface="Segoe UI Semilight" panose="020B0402040204020203" pitchFamily="34" charset="0"/>
                <a:cs typeface="Segoe UI Semilight" panose="020B0402040204020203" pitchFamily="34" charset="0"/>
              </a:rPr>
              <a:t>mobile</a:t>
            </a:r>
            <a:endParaRPr sz="2300" spc="-200">
              <a:solidFill>
                <a:srgbClr val="00BCF2"/>
              </a:solidFill>
              <a:latin typeface="Segoe UI Semilight" panose="020B0402040204020203" pitchFamily="34" charset="0"/>
              <a:cs typeface="Segoe UI Semilight" panose="020B0402040204020203" pitchFamily="34" charset="0"/>
            </a:endParaRPr>
          </a:p>
          <a:p>
            <a:pPr>
              <a:lnSpc>
                <a:spcPts val="2300"/>
              </a:lnSpc>
            </a:pPr>
            <a:r>
              <a:rPr sz="2300" spc="-200">
                <a:solidFill>
                  <a:srgbClr val="00BCF2"/>
                </a:solidFill>
                <a:latin typeface="Segoe UI Semilight" panose="020B0402040204020203" pitchFamily="34" charset="0"/>
                <a:cs typeface="Segoe UI Semilight" panose="020B0402040204020203" pitchFamily="34" charset="0"/>
              </a:rPr>
              <a:t>mobile </a:t>
            </a:r>
            <a:r>
              <a:rPr sz="2300" spc="-200" err="1">
                <a:solidFill>
                  <a:srgbClr val="00BCF2"/>
                </a:solidFill>
                <a:latin typeface="Segoe UI Semilight" panose="020B0402040204020203" pitchFamily="34" charset="0"/>
                <a:cs typeface="Segoe UI Semilight" panose="020B0402040204020203" pitchFamily="34" charset="0"/>
              </a:rPr>
              <a:t>mobile</a:t>
            </a:r>
            <a:r>
              <a:rPr sz="2300" spc="-200">
                <a:solidFill>
                  <a:srgbClr val="00BCF2"/>
                </a:solidFill>
                <a:latin typeface="Segoe UI Semilight" panose="020B0402040204020203" pitchFamily="34" charset="0"/>
                <a:cs typeface="Segoe UI Semilight" panose="020B0402040204020203" pitchFamily="34" charset="0"/>
              </a:rPr>
              <a:t> </a:t>
            </a:r>
            <a:r>
              <a:rPr sz="2300" spc="-200" err="1">
                <a:solidFill>
                  <a:srgbClr val="00BCF2"/>
                </a:solidFill>
                <a:latin typeface="Segoe UI Semilight" panose="020B0402040204020203" pitchFamily="34" charset="0"/>
                <a:cs typeface="Segoe UI Semilight" panose="020B0402040204020203" pitchFamily="34" charset="0"/>
              </a:rPr>
              <a:t>mobile</a:t>
            </a:r>
            <a:r>
              <a:rPr sz="2300" spc="-200">
                <a:solidFill>
                  <a:srgbClr val="00BCF2"/>
                </a:solidFill>
                <a:latin typeface="Segoe UI Semilight" panose="020B0402040204020203" pitchFamily="34" charset="0"/>
                <a:cs typeface="Segoe UI Semilight" panose="020B0402040204020203" pitchFamily="34" charset="0"/>
              </a:rPr>
              <a:t> </a:t>
            </a:r>
            <a:r>
              <a:rPr sz="2300" spc="-200" err="1">
                <a:solidFill>
                  <a:srgbClr val="00BCF2"/>
                </a:solidFill>
                <a:latin typeface="Segoe UI Semilight" panose="020B0402040204020203" pitchFamily="34" charset="0"/>
                <a:cs typeface="Segoe UI Semilight" panose="020B0402040204020203" pitchFamily="34" charset="0"/>
              </a:rPr>
              <a:t>mobile</a:t>
            </a:r>
            <a:endParaRPr sz="2300" spc="-200">
              <a:solidFill>
                <a:srgbClr val="00BCF2"/>
              </a:solidFill>
              <a:latin typeface="Segoe UI Semilight" panose="020B0402040204020203" pitchFamily="34" charset="0"/>
              <a:cs typeface="Segoe UI Semilight" panose="020B0402040204020203" pitchFamily="34" charset="0"/>
            </a:endParaRPr>
          </a:p>
          <a:p>
            <a:pPr>
              <a:lnSpc>
                <a:spcPts val="2300"/>
              </a:lnSpc>
            </a:pPr>
            <a:r>
              <a:rPr sz="2300" spc="-200">
                <a:solidFill>
                  <a:srgbClr val="00BCF2"/>
                </a:solidFill>
                <a:latin typeface="Segoe UI Semilight" panose="020B0402040204020203" pitchFamily="34" charset="0"/>
                <a:cs typeface="Segoe UI Semilight" panose="020B0402040204020203" pitchFamily="34" charset="0"/>
              </a:rPr>
              <a:t>mobile </a:t>
            </a:r>
            <a:r>
              <a:rPr sz="2300" spc="-200" err="1">
                <a:solidFill>
                  <a:srgbClr val="00BCF2"/>
                </a:solidFill>
                <a:latin typeface="Segoe UI Semilight" panose="020B0402040204020203" pitchFamily="34" charset="0"/>
                <a:cs typeface="Segoe UI Semilight" panose="020B0402040204020203" pitchFamily="34" charset="0"/>
              </a:rPr>
              <a:t>mobile</a:t>
            </a:r>
            <a:r>
              <a:rPr sz="2300" spc="-200">
                <a:solidFill>
                  <a:srgbClr val="00BCF2"/>
                </a:solidFill>
                <a:latin typeface="Segoe UI Semilight" panose="020B0402040204020203" pitchFamily="34" charset="0"/>
                <a:cs typeface="Segoe UI Semilight" panose="020B0402040204020203" pitchFamily="34" charset="0"/>
              </a:rPr>
              <a:t> </a:t>
            </a:r>
            <a:r>
              <a:rPr sz="2300" spc="-200" err="1">
                <a:solidFill>
                  <a:srgbClr val="00BCF2"/>
                </a:solidFill>
                <a:latin typeface="Segoe UI Semilight" panose="020B0402040204020203" pitchFamily="34" charset="0"/>
                <a:cs typeface="Segoe UI Semilight" panose="020B0402040204020203" pitchFamily="34" charset="0"/>
              </a:rPr>
              <a:t>mobile</a:t>
            </a:r>
            <a:r>
              <a:rPr sz="2300" spc="-200">
                <a:solidFill>
                  <a:srgbClr val="00BCF2"/>
                </a:solidFill>
                <a:latin typeface="Segoe UI Semilight" panose="020B0402040204020203" pitchFamily="34" charset="0"/>
                <a:cs typeface="Segoe UI Semilight" panose="020B0402040204020203" pitchFamily="34" charset="0"/>
              </a:rPr>
              <a:t> </a:t>
            </a:r>
            <a:r>
              <a:rPr sz="2300" spc="-200" err="1">
                <a:solidFill>
                  <a:srgbClr val="00BCF2"/>
                </a:solidFill>
                <a:latin typeface="Segoe UI Semilight" panose="020B0402040204020203" pitchFamily="34" charset="0"/>
                <a:cs typeface="Segoe UI Semilight" panose="020B0402040204020203" pitchFamily="34" charset="0"/>
              </a:rPr>
              <a:t>mobile</a:t>
            </a:r>
            <a:endParaRPr sz="2300" spc="-200">
              <a:solidFill>
                <a:srgbClr val="00BCF2"/>
              </a:solidFill>
              <a:latin typeface="Segoe UI Semilight" panose="020B0402040204020203" pitchFamily="34" charset="0"/>
              <a:cs typeface="Segoe UI Semilight" panose="020B0402040204020203" pitchFamily="34" charset="0"/>
            </a:endParaRPr>
          </a:p>
          <a:p>
            <a:pPr>
              <a:lnSpc>
                <a:spcPts val="2300"/>
              </a:lnSpc>
            </a:pPr>
            <a:r>
              <a:rPr sz="2300" spc="-200">
                <a:solidFill>
                  <a:srgbClr val="00BCF2"/>
                </a:solidFill>
                <a:latin typeface="Segoe UI Semilight" panose="020B0402040204020203" pitchFamily="34" charset="0"/>
                <a:cs typeface="Segoe UI Semilight" panose="020B0402040204020203" pitchFamily="34" charset="0"/>
              </a:rPr>
              <a:t>mobile </a:t>
            </a:r>
            <a:r>
              <a:rPr sz="2300" spc="-200" err="1">
                <a:solidFill>
                  <a:srgbClr val="00BCF2"/>
                </a:solidFill>
                <a:latin typeface="Segoe UI Semilight" panose="020B0402040204020203" pitchFamily="34" charset="0"/>
                <a:cs typeface="Segoe UI Semilight" panose="020B0402040204020203" pitchFamily="34" charset="0"/>
              </a:rPr>
              <a:t>mobile</a:t>
            </a:r>
            <a:r>
              <a:rPr sz="2300" spc="-200">
                <a:solidFill>
                  <a:srgbClr val="00BCF2"/>
                </a:solidFill>
                <a:latin typeface="Segoe UI Semilight" panose="020B0402040204020203" pitchFamily="34" charset="0"/>
                <a:cs typeface="Segoe UI Semilight" panose="020B0402040204020203" pitchFamily="34" charset="0"/>
              </a:rPr>
              <a:t> </a:t>
            </a:r>
            <a:r>
              <a:rPr sz="2300" spc="-200" err="1">
                <a:solidFill>
                  <a:srgbClr val="00BCF2"/>
                </a:solidFill>
                <a:latin typeface="Segoe UI Semilight" panose="020B0402040204020203" pitchFamily="34" charset="0"/>
                <a:cs typeface="Segoe UI Semilight" panose="020B0402040204020203" pitchFamily="34" charset="0"/>
              </a:rPr>
              <a:t>mobile</a:t>
            </a:r>
            <a:r>
              <a:rPr sz="2300" spc="-200">
                <a:solidFill>
                  <a:srgbClr val="00BCF2"/>
                </a:solidFill>
                <a:latin typeface="Segoe UI Semilight" panose="020B0402040204020203" pitchFamily="34" charset="0"/>
                <a:cs typeface="Segoe UI Semilight" panose="020B0402040204020203" pitchFamily="34" charset="0"/>
              </a:rPr>
              <a:t> </a:t>
            </a:r>
            <a:r>
              <a:rPr sz="2300" spc="-200" err="1" smtClean="0">
                <a:solidFill>
                  <a:srgbClr val="00BCF2"/>
                </a:solidFill>
                <a:latin typeface="Segoe UI Semilight" panose="020B0402040204020203" pitchFamily="34" charset="0"/>
                <a:cs typeface="Segoe UI Semilight" panose="020B0402040204020203" pitchFamily="34" charset="0"/>
              </a:rPr>
              <a:t>mobile</a:t>
            </a:r>
            <a:endParaRPr sz="2300" spc="-200" smtClean="0">
              <a:solidFill>
                <a:srgbClr val="00BCF2"/>
              </a:solidFill>
              <a:latin typeface="Segoe UI Semilight" panose="020B0402040204020203" pitchFamily="34" charset="0"/>
              <a:cs typeface="Segoe UI Semilight" panose="020B0402040204020203" pitchFamily="34" charset="0"/>
            </a:endParaRPr>
          </a:p>
          <a:p>
            <a:pPr>
              <a:lnSpc>
                <a:spcPts val="2300"/>
              </a:lnSpc>
            </a:pPr>
            <a:r>
              <a:rPr sz="2300" spc="-200">
                <a:solidFill>
                  <a:srgbClr val="00BCF2"/>
                </a:solidFill>
                <a:latin typeface="Segoe UI Semilight" panose="020B0402040204020203" pitchFamily="34" charset="0"/>
                <a:cs typeface="Segoe UI Semilight" panose="020B0402040204020203" pitchFamily="34" charset="0"/>
              </a:rPr>
              <a:t> </a:t>
            </a:r>
            <a:r>
              <a:rPr sz="2300" spc="-200" smtClean="0">
                <a:solidFill>
                  <a:srgbClr val="00BCF2"/>
                </a:solidFill>
                <a:latin typeface="Segoe UI Semilight" panose="020B0402040204020203" pitchFamily="34" charset="0"/>
                <a:cs typeface="Segoe UI Semilight" panose="020B0402040204020203" pitchFamily="34" charset="0"/>
              </a:rPr>
              <a:t>      bile </a:t>
            </a:r>
            <a:r>
              <a:rPr sz="2300" spc="-200">
                <a:solidFill>
                  <a:srgbClr val="00BCF2"/>
                </a:solidFill>
                <a:latin typeface="Segoe UI Semilight" panose="020B0402040204020203" pitchFamily="34" charset="0"/>
                <a:cs typeface="Segoe UI Semilight" panose="020B0402040204020203" pitchFamily="34" charset="0"/>
              </a:rPr>
              <a:t>mobile </a:t>
            </a:r>
            <a:r>
              <a:rPr sz="2300" spc="-200" err="1">
                <a:solidFill>
                  <a:srgbClr val="00BCF2"/>
                </a:solidFill>
                <a:latin typeface="Segoe UI Semilight" panose="020B0402040204020203" pitchFamily="34" charset="0"/>
                <a:cs typeface="Segoe UI Semilight" panose="020B0402040204020203" pitchFamily="34" charset="0"/>
              </a:rPr>
              <a:t>mobile</a:t>
            </a:r>
            <a:r>
              <a:rPr sz="2300" spc="-200">
                <a:solidFill>
                  <a:srgbClr val="00BCF2"/>
                </a:solidFill>
                <a:latin typeface="Segoe UI Semilight" panose="020B0402040204020203" pitchFamily="34" charset="0"/>
                <a:cs typeface="Segoe UI Semilight" panose="020B0402040204020203" pitchFamily="34" charset="0"/>
              </a:rPr>
              <a:t> </a:t>
            </a:r>
            <a:r>
              <a:rPr sz="2300" spc="-200" err="1">
                <a:solidFill>
                  <a:srgbClr val="00BCF2"/>
                </a:solidFill>
                <a:latin typeface="Segoe UI Semilight" panose="020B0402040204020203" pitchFamily="34" charset="0"/>
                <a:cs typeface="Segoe UI Semilight" panose="020B0402040204020203" pitchFamily="34" charset="0"/>
              </a:rPr>
              <a:t>mobile</a:t>
            </a:r>
            <a:endParaRPr sz="2300" spc="-200">
              <a:solidFill>
                <a:srgbClr val="00BCF2"/>
              </a:solidFill>
              <a:latin typeface="Segoe UI Semilight" panose="020B0402040204020203" pitchFamily="34" charset="0"/>
              <a:cs typeface="Segoe UI Semilight" panose="020B0402040204020203" pitchFamily="34" charset="0"/>
            </a:endParaRPr>
          </a:p>
          <a:p>
            <a:pPr>
              <a:lnSpc>
                <a:spcPts val="2300"/>
              </a:lnSpc>
            </a:pPr>
            <a:r>
              <a:rPr sz="2300" spc="-200">
                <a:solidFill>
                  <a:srgbClr val="00BCF2"/>
                </a:solidFill>
                <a:latin typeface="Segoe UI Semilight" panose="020B0402040204020203" pitchFamily="34" charset="0"/>
                <a:cs typeface="Segoe UI Semilight" panose="020B0402040204020203" pitchFamily="34" charset="0"/>
              </a:rPr>
              <a:t> </a:t>
            </a:r>
            <a:r>
              <a:rPr sz="2300" spc="-200" smtClean="0">
                <a:solidFill>
                  <a:srgbClr val="00BCF2"/>
                </a:solidFill>
                <a:latin typeface="Segoe UI Semilight" panose="020B0402040204020203" pitchFamily="34" charset="0"/>
                <a:cs typeface="Segoe UI Semilight" panose="020B0402040204020203" pitchFamily="34" charset="0"/>
              </a:rPr>
              <a:t>          e </a:t>
            </a:r>
            <a:r>
              <a:rPr sz="2300" spc="-200">
                <a:solidFill>
                  <a:srgbClr val="00BCF2"/>
                </a:solidFill>
                <a:latin typeface="Segoe UI Semilight" panose="020B0402040204020203" pitchFamily="34" charset="0"/>
                <a:cs typeface="Segoe UI Semilight" panose="020B0402040204020203" pitchFamily="34" charset="0"/>
              </a:rPr>
              <a:t>mobile </a:t>
            </a:r>
            <a:r>
              <a:rPr sz="2300" spc="-200" err="1">
                <a:solidFill>
                  <a:srgbClr val="00BCF2"/>
                </a:solidFill>
                <a:latin typeface="Segoe UI Semilight" panose="020B0402040204020203" pitchFamily="34" charset="0"/>
                <a:cs typeface="Segoe UI Semilight" panose="020B0402040204020203" pitchFamily="34" charset="0"/>
              </a:rPr>
              <a:t>mobile</a:t>
            </a:r>
            <a:r>
              <a:rPr sz="2300" spc="-200">
                <a:solidFill>
                  <a:srgbClr val="00BCF2"/>
                </a:solidFill>
                <a:latin typeface="Segoe UI Semilight" panose="020B0402040204020203" pitchFamily="34" charset="0"/>
                <a:cs typeface="Segoe UI Semilight" panose="020B0402040204020203" pitchFamily="34" charset="0"/>
              </a:rPr>
              <a:t> </a:t>
            </a:r>
            <a:r>
              <a:rPr sz="2300" spc="-200" err="1" smtClean="0">
                <a:solidFill>
                  <a:srgbClr val="00BCF2"/>
                </a:solidFill>
                <a:latin typeface="Segoe UI Semilight" panose="020B0402040204020203" pitchFamily="34" charset="0"/>
                <a:cs typeface="Segoe UI Semilight" panose="020B0402040204020203" pitchFamily="34" charset="0"/>
              </a:rPr>
              <a:t>mobile</a:t>
            </a:r>
            <a:endParaRPr sz="2300" spc="-200" smtClean="0">
              <a:solidFill>
                <a:srgbClr val="00BCF2"/>
              </a:solidFill>
              <a:latin typeface="Segoe UI Semilight" panose="020B0402040204020203" pitchFamily="34" charset="0"/>
              <a:cs typeface="Segoe UI Semilight" panose="020B0402040204020203" pitchFamily="34" charset="0"/>
            </a:endParaRPr>
          </a:p>
          <a:p>
            <a:pPr>
              <a:lnSpc>
                <a:spcPts val="2300"/>
              </a:lnSpc>
            </a:pPr>
            <a:r>
              <a:rPr sz="2300" spc="-200" smtClean="0">
                <a:solidFill>
                  <a:srgbClr val="00BCF2"/>
                </a:solidFill>
                <a:latin typeface="Segoe UI Semilight" panose="020B0402040204020203" pitchFamily="34" charset="0"/>
                <a:cs typeface="Segoe UI Semilight" panose="020B0402040204020203" pitchFamily="34" charset="0"/>
              </a:rPr>
              <a:t>              mobile </a:t>
            </a:r>
            <a:r>
              <a:rPr sz="2300" spc="-200" err="1">
                <a:solidFill>
                  <a:srgbClr val="00BCF2"/>
                </a:solidFill>
                <a:latin typeface="Segoe UI Semilight" panose="020B0402040204020203" pitchFamily="34" charset="0"/>
                <a:cs typeface="Segoe UI Semilight" panose="020B0402040204020203" pitchFamily="34" charset="0"/>
              </a:rPr>
              <a:t>mobile</a:t>
            </a:r>
            <a:r>
              <a:rPr sz="2300" spc="-200">
                <a:solidFill>
                  <a:srgbClr val="00BCF2"/>
                </a:solidFill>
                <a:latin typeface="Segoe UI Semilight" panose="020B0402040204020203" pitchFamily="34" charset="0"/>
                <a:cs typeface="Segoe UI Semilight" panose="020B0402040204020203" pitchFamily="34" charset="0"/>
              </a:rPr>
              <a:t> </a:t>
            </a:r>
            <a:r>
              <a:rPr sz="2300" spc="-200" err="1">
                <a:solidFill>
                  <a:srgbClr val="00BCF2"/>
                </a:solidFill>
                <a:latin typeface="Segoe UI Semilight" panose="020B0402040204020203" pitchFamily="34" charset="0"/>
                <a:cs typeface="Segoe UI Semilight" panose="020B0402040204020203" pitchFamily="34" charset="0"/>
              </a:rPr>
              <a:t>mobile</a:t>
            </a:r>
            <a:endParaRPr sz="2300" spc="-200">
              <a:solidFill>
                <a:srgbClr val="00BCF2"/>
              </a:solidFill>
              <a:latin typeface="Segoe UI Semilight" panose="020B0402040204020203" pitchFamily="34" charset="0"/>
              <a:cs typeface="Segoe UI Semilight" panose="020B0402040204020203" pitchFamily="34" charset="0"/>
            </a:endParaRPr>
          </a:p>
          <a:p>
            <a:pPr>
              <a:lnSpc>
                <a:spcPts val="2300"/>
              </a:lnSpc>
            </a:pPr>
            <a:endParaRPr sz="2300" spc="-200">
              <a:solidFill>
                <a:srgbClr val="00BCF2"/>
              </a:solidFill>
              <a:latin typeface="Segoe UI Semilight" panose="020B0402040204020203" pitchFamily="34" charset="0"/>
              <a:cs typeface="Segoe UI Semilight" panose="020B0402040204020203" pitchFamily="34" charset="0"/>
            </a:endParaRPr>
          </a:p>
          <a:p>
            <a:pPr>
              <a:lnSpc>
                <a:spcPts val="2300"/>
              </a:lnSpc>
            </a:pPr>
            <a:endParaRPr sz="2300" spc="-200" smtClean="0">
              <a:solidFill>
                <a:srgbClr val="00BCF2"/>
              </a:solidFill>
              <a:latin typeface="Segoe UI Semilight" panose="020B0402040204020203" pitchFamily="34" charset="0"/>
              <a:cs typeface="Segoe UI Semilight" panose="020B0402040204020203" pitchFamily="34" charset="0"/>
            </a:endParaRPr>
          </a:p>
        </p:txBody>
      </p:sp>
      <p:sp>
        <p:nvSpPr>
          <p:cNvPr id="21" name="Title 1"/>
          <p:cNvSpPr txBox="1">
            <a:spLocks/>
          </p:cNvSpPr>
          <p:nvPr/>
        </p:nvSpPr>
        <p:spPr>
          <a:xfrm>
            <a:off x="6766871" y="1589434"/>
            <a:ext cx="6912619" cy="1005829"/>
          </a:xfrm>
          <a:prstGeom prst="rect">
            <a:avLst/>
          </a:prstGeom>
          <a:noFill/>
        </p:spPr>
        <p:txBody>
          <a:bodyPr vert="horz" wrap="square" lIns="146304" tIns="91440" rIns="146304" bIns="91440" rtlCol="0" anchor="t" anchorCtr="0">
            <a:noAutofit/>
          </a:bodyPr>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pPr>
              <a:lnSpc>
                <a:spcPts val="7500"/>
              </a:lnSpc>
            </a:pPr>
            <a:r>
              <a:rPr sz="9600" spc="-300" smtClean="0">
                <a:solidFill>
                  <a:srgbClr val="FFFFFF"/>
                </a:solidFill>
                <a:latin typeface="Segoe UI Semilight" panose="020B0402040204020203" pitchFamily="34" charset="0"/>
                <a:cs typeface="Segoe UI Semilight" panose="020B0402040204020203" pitchFamily="34" charset="0"/>
              </a:rPr>
              <a:t>enterprise</a:t>
            </a:r>
            <a:endParaRPr sz="41300" spc="-300">
              <a:solidFill>
                <a:srgbClr val="FFFFFF"/>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2671447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p:cNvGrpSpPr/>
          <p:nvPr/>
        </p:nvGrpSpPr>
        <p:grpSpPr>
          <a:xfrm>
            <a:off x="303277" y="4263063"/>
            <a:ext cx="9755398" cy="2526003"/>
            <a:chOff x="385190" y="4202338"/>
            <a:chExt cx="9755398" cy="2526003"/>
          </a:xfrm>
        </p:grpSpPr>
        <p:cxnSp>
          <p:nvCxnSpPr>
            <p:cNvPr id="13" name="Straight Connector 12"/>
            <p:cNvCxnSpPr/>
            <p:nvPr/>
          </p:nvCxnSpPr>
          <p:spPr>
            <a:xfrm>
              <a:off x="8723377" y="4808122"/>
              <a:ext cx="0" cy="1920219"/>
            </a:xfrm>
            <a:prstGeom prst="line">
              <a:avLst/>
            </a:prstGeom>
            <a:ln w="762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1798830" y="4760497"/>
              <a:ext cx="0" cy="1920219"/>
            </a:xfrm>
            <a:prstGeom prst="line">
              <a:avLst/>
            </a:prstGeom>
            <a:ln w="762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1761658" y="6680716"/>
              <a:ext cx="6995160" cy="28575"/>
            </a:xfrm>
            <a:prstGeom prst="line">
              <a:avLst/>
            </a:prstGeom>
            <a:ln w="762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85190" y="4240438"/>
              <a:ext cx="1441247" cy="548634"/>
            </a:xfrm>
            <a:prstGeom prst="line">
              <a:avLst/>
            </a:prstGeom>
            <a:ln w="762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8704327" y="4202338"/>
              <a:ext cx="1436261" cy="634043"/>
            </a:xfrm>
            <a:prstGeom prst="line">
              <a:avLst/>
            </a:prstGeom>
            <a:ln w="762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2834994" y="503872"/>
            <a:ext cx="8893846" cy="3077727"/>
            <a:chOff x="3492304" y="52117"/>
            <a:chExt cx="8893846" cy="3077727"/>
          </a:xfrm>
        </p:grpSpPr>
        <p:sp>
          <p:nvSpPr>
            <p:cNvPr id="28" name="Rectangle 27"/>
            <p:cNvSpPr/>
            <p:nvPr/>
          </p:nvSpPr>
          <p:spPr>
            <a:xfrm rot="19966655">
              <a:off x="4339518" y="1160074"/>
              <a:ext cx="8046632" cy="1969770"/>
            </a:xfrm>
            <a:prstGeom prst="rect">
              <a:avLst/>
            </a:prstGeom>
          </p:spPr>
          <p:txBody>
            <a:bodyPr wrap="square">
              <a:spAutoFit/>
            </a:bodyPr>
            <a:lstStyle/>
            <a:p>
              <a:pPr algn="ctr"/>
              <a:r>
                <a:rPr lang="en-US" sz="12000" spc="-900" dirty="0" smtClean="0">
                  <a:solidFill>
                    <a:srgbClr val="FFFFFF"/>
                  </a:solidFill>
                  <a:latin typeface="Segoe UI Semilight" panose="020B0402040204020203" pitchFamily="34" charset="0"/>
                  <a:cs typeface="Segoe UI Semilight" panose="020B0402040204020203" pitchFamily="34" charset="0"/>
                </a:rPr>
                <a:t>video solution</a:t>
              </a:r>
              <a:endParaRPr lang="en-US" sz="12000" spc="-900" dirty="0">
                <a:solidFill>
                  <a:srgbClr val="FFFFFF"/>
                </a:solidFill>
                <a:latin typeface="Segoe UI Semilight" panose="020B0402040204020203" pitchFamily="34" charset="0"/>
                <a:cs typeface="Segoe UI Semilight" panose="020B0402040204020203" pitchFamily="34" charset="0"/>
              </a:endParaRPr>
            </a:p>
          </p:txBody>
        </p:sp>
        <p:sp>
          <p:nvSpPr>
            <p:cNvPr id="31" name="Rectangle 30"/>
            <p:cNvSpPr/>
            <p:nvPr/>
          </p:nvSpPr>
          <p:spPr>
            <a:xfrm rot="19966655">
              <a:off x="3492304" y="1630305"/>
              <a:ext cx="8046632" cy="830997"/>
            </a:xfrm>
            <a:prstGeom prst="rect">
              <a:avLst/>
            </a:prstGeom>
          </p:spPr>
          <p:txBody>
            <a:bodyPr wrap="square">
              <a:spAutoFit/>
            </a:bodyPr>
            <a:lstStyle/>
            <a:p>
              <a:pPr algn="ctr"/>
              <a:r>
                <a:rPr lang="en-US" sz="4800" spc="-400" dirty="0">
                  <a:solidFill>
                    <a:srgbClr val="505050"/>
                  </a:solidFill>
                  <a:latin typeface="Segoe UI Semilight" panose="020B0402040204020203" pitchFamily="34" charset="0"/>
                  <a:cs typeface="Segoe UI Semilight" panose="020B0402040204020203" pitchFamily="34" charset="0"/>
                </a:rPr>
                <a:t>o</a:t>
              </a:r>
              <a:r>
                <a:rPr lang="en-US" sz="4800" spc="-400" dirty="0" smtClean="0">
                  <a:solidFill>
                    <a:srgbClr val="505050"/>
                  </a:solidFill>
                  <a:latin typeface="Segoe UI Semilight" panose="020B0402040204020203" pitchFamily="34" charset="0"/>
                  <a:cs typeface="Segoe UI Semilight" panose="020B0402040204020203" pitchFamily="34" charset="0"/>
                </a:rPr>
                <a:t>ut of the box</a:t>
              </a:r>
              <a:endParaRPr lang="en-US" sz="4800" spc="-400" dirty="0">
                <a:solidFill>
                  <a:srgbClr val="505050"/>
                </a:solidFill>
                <a:latin typeface="Segoe UI Semilight" panose="020B0402040204020203" pitchFamily="34" charset="0"/>
                <a:cs typeface="Segoe UI Semilight" panose="020B0402040204020203" pitchFamily="34" charset="0"/>
              </a:endParaRPr>
            </a:p>
          </p:txBody>
        </p:sp>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1334" y="52117"/>
              <a:ext cx="1141198" cy="1159170"/>
            </a:xfrm>
            <a:prstGeom prst="rect">
              <a:avLst/>
            </a:prstGeom>
          </p:spPr>
        </p:pic>
      </p:grpSp>
      <p:sp>
        <p:nvSpPr>
          <p:cNvPr id="18" name="Rectangle 17"/>
          <p:cNvSpPr/>
          <p:nvPr/>
        </p:nvSpPr>
        <p:spPr>
          <a:xfrm>
            <a:off x="2534256" y="5117827"/>
            <a:ext cx="4898400" cy="1631216"/>
          </a:xfrm>
          <a:prstGeom prst="rect">
            <a:avLst/>
          </a:prstGeom>
        </p:spPr>
        <p:txBody>
          <a:bodyPr wrap="square">
            <a:spAutoFit/>
          </a:bodyPr>
          <a:lstStyle/>
          <a:p>
            <a:pPr algn="r">
              <a:lnSpc>
                <a:spcPts val="4000"/>
              </a:lnSpc>
            </a:pPr>
            <a:endParaRPr lang="en-US" sz="4500" spc="-150" dirty="0" smtClean="0">
              <a:solidFill>
                <a:srgbClr val="FFFFFF"/>
              </a:solidFill>
              <a:latin typeface="Segoe UI Semilight" panose="020B0402040204020203" pitchFamily="34" charset="0"/>
              <a:cs typeface="Segoe UI Semilight" panose="020B0402040204020203" pitchFamily="34" charset="0"/>
            </a:endParaRPr>
          </a:p>
          <a:p>
            <a:pPr algn="r">
              <a:lnSpc>
                <a:spcPts val="4000"/>
              </a:lnSpc>
            </a:pPr>
            <a:r>
              <a:rPr lang="en-US" sz="4500" spc="-150" dirty="0" smtClean="0">
                <a:solidFill>
                  <a:srgbClr val="FFFFFF"/>
                </a:solidFill>
                <a:latin typeface="Segoe UI Semilight" panose="020B0402040204020203" pitchFamily="34" charset="0"/>
                <a:cs typeface="Segoe UI Semilight" panose="020B0402040204020203" pitchFamily="34" charset="0"/>
              </a:rPr>
              <a:t>AES Secure Delivery</a:t>
            </a:r>
          </a:p>
          <a:p>
            <a:pPr algn="ctr">
              <a:lnSpc>
                <a:spcPts val="4000"/>
              </a:lnSpc>
            </a:pPr>
            <a:r>
              <a:rPr lang="en-US" sz="4500" spc="-150" dirty="0" smtClean="0">
                <a:solidFill>
                  <a:srgbClr val="FFFFFF"/>
                </a:solidFill>
                <a:latin typeface="Segoe UI Semilight" panose="020B0402040204020203" pitchFamily="34" charset="0"/>
                <a:cs typeface="Segoe UI Semilight" panose="020B0402040204020203" pitchFamily="34" charset="0"/>
              </a:rPr>
              <a:t>Mobile Apps</a:t>
            </a:r>
          </a:p>
        </p:txBody>
      </p:sp>
      <p:sp>
        <p:nvSpPr>
          <p:cNvPr id="19" name="Rectangle 18"/>
          <p:cNvSpPr/>
          <p:nvPr/>
        </p:nvSpPr>
        <p:spPr>
          <a:xfrm rot="16200000">
            <a:off x="861030" y="5144582"/>
            <a:ext cx="2219301" cy="1120691"/>
          </a:xfrm>
          <a:prstGeom prst="rect">
            <a:avLst/>
          </a:prstGeom>
        </p:spPr>
        <p:txBody>
          <a:bodyPr wrap="square">
            <a:spAutoFit/>
          </a:bodyPr>
          <a:lstStyle/>
          <a:p>
            <a:pPr>
              <a:lnSpc>
                <a:spcPts val="4000"/>
              </a:lnSpc>
            </a:pPr>
            <a:r>
              <a:rPr lang="en-US" sz="4500" spc="-300" dirty="0" smtClean="0">
                <a:solidFill>
                  <a:srgbClr val="FFFFFF"/>
                </a:solidFill>
                <a:latin typeface="Segoe UI Semilight" panose="020B0402040204020203" pitchFamily="34" charset="0"/>
                <a:cs typeface="Segoe UI Semilight" panose="020B0402040204020203" pitchFamily="34" charset="0"/>
              </a:rPr>
              <a:t> Channels</a:t>
            </a:r>
          </a:p>
        </p:txBody>
      </p:sp>
      <p:sp>
        <p:nvSpPr>
          <p:cNvPr id="20" name="Rectangle 19"/>
          <p:cNvSpPr/>
          <p:nvPr/>
        </p:nvSpPr>
        <p:spPr>
          <a:xfrm rot="16200000">
            <a:off x="6472526" y="4672754"/>
            <a:ext cx="3114642" cy="1129412"/>
          </a:xfrm>
          <a:prstGeom prst="rect">
            <a:avLst/>
          </a:prstGeom>
        </p:spPr>
        <p:txBody>
          <a:bodyPr wrap="square">
            <a:spAutoFit/>
          </a:bodyPr>
          <a:lstStyle/>
          <a:p>
            <a:pPr>
              <a:lnSpc>
                <a:spcPts val="4000"/>
              </a:lnSpc>
            </a:pPr>
            <a:r>
              <a:rPr lang="en-US" sz="4500" spc="-300" dirty="0" smtClean="0">
                <a:solidFill>
                  <a:srgbClr val="FFFFFF"/>
                </a:solidFill>
                <a:latin typeface="Segoe UI Semilight" panose="020B0402040204020203" pitchFamily="34" charset="0"/>
                <a:cs typeface="Segoe UI Semilight" panose="020B0402040204020203" pitchFamily="34" charset="0"/>
              </a:rPr>
              <a:t>Oslo</a:t>
            </a:r>
          </a:p>
          <a:p>
            <a:pPr>
              <a:lnSpc>
                <a:spcPts val="4000"/>
              </a:lnSpc>
            </a:pPr>
            <a:r>
              <a:rPr lang="en-US" sz="4500" spc="-300" dirty="0">
                <a:solidFill>
                  <a:srgbClr val="FFFFFF"/>
                </a:solidFill>
                <a:latin typeface="Segoe UI Semilight" panose="020B0402040204020203" pitchFamily="34" charset="0"/>
                <a:cs typeface="Segoe UI Semilight" panose="020B0402040204020203" pitchFamily="34" charset="0"/>
              </a:rPr>
              <a:t>Y</a:t>
            </a:r>
            <a:r>
              <a:rPr lang="en-US" sz="4500" spc="-300" dirty="0" smtClean="0">
                <a:solidFill>
                  <a:srgbClr val="FFFFFF"/>
                </a:solidFill>
                <a:latin typeface="Segoe UI Semilight" panose="020B0402040204020203" pitchFamily="34" charset="0"/>
                <a:cs typeface="Segoe UI Semilight" panose="020B0402040204020203" pitchFamily="34" charset="0"/>
              </a:rPr>
              <a:t>ammer </a:t>
            </a:r>
          </a:p>
        </p:txBody>
      </p:sp>
      <p:grpSp>
        <p:nvGrpSpPr>
          <p:cNvPr id="2" name="Group 1"/>
          <p:cNvGrpSpPr/>
          <p:nvPr/>
        </p:nvGrpSpPr>
        <p:grpSpPr>
          <a:xfrm>
            <a:off x="2406499" y="4190860"/>
            <a:ext cx="2219301" cy="780259"/>
            <a:chOff x="2406499" y="4190860"/>
            <a:chExt cx="2219301" cy="780259"/>
          </a:xfrm>
        </p:grpSpPr>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5879" y="4190860"/>
              <a:ext cx="277759" cy="282133"/>
            </a:xfrm>
            <a:prstGeom prst="rect">
              <a:avLst/>
            </a:prstGeom>
          </p:spPr>
        </p:pic>
        <p:sp>
          <p:nvSpPr>
            <p:cNvPr id="22" name="Rectangle 21"/>
            <p:cNvSpPr/>
            <p:nvPr/>
          </p:nvSpPr>
          <p:spPr>
            <a:xfrm rot="19980000">
              <a:off x="2406499" y="4354668"/>
              <a:ext cx="2219301" cy="616451"/>
            </a:xfrm>
            <a:prstGeom prst="rect">
              <a:avLst/>
            </a:prstGeom>
          </p:spPr>
          <p:txBody>
            <a:bodyPr wrap="square">
              <a:spAutoFit/>
            </a:bodyPr>
            <a:lstStyle/>
            <a:p>
              <a:pPr>
                <a:lnSpc>
                  <a:spcPts val="4000"/>
                </a:lnSpc>
              </a:pPr>
              <a:r>
                <a:rPr lang="en-US" sz="4800" spc="-150" dirty="0" smtClean="0">
                  <a:solidFill>
                    <a:srgbClr val="FFFFFF"/>
                  </a:solidFill>
                  <a:latin typeface="Segoe UI Semilight" panose="020B0402040204020203" pitchFamily="34" charset="0"/>
                  <a:cs typeface="Segoe UI Semilight" panose="020B0402040204020203" pitchFamily="34" charset="0"/>
                </a:rPr>
                <a:t>Portal</a:t>
              </a:r>
            </a:p>
          </p:txBody>
        </p:sp>
      </p:grpSp>
      <p:grpSp>
        <p:nvGrpSpPr>
          <p:cNvPr id="4" name="Group 3"/>
          <p:cNvGrpSpPr/>
          <p:nvPr/>
        </p:nvGrpSpPr>
        <p:grpSpPr>
          <a:xfrm>
            <a:off x="3985641" y="3943774"/>
            <a:ext cx="5055413" cy="1058940"/>
            <a:chOff x="3985641" y="3943774"/>
            <a:chExt cx="5055413" cy="1058940"/>
          </a:xfrm>
        </p:grpSpPr>
        <p:sp>
          <p:nvSpPr>
            <p:cNvPr id="23" name="Rectangle 22"/>
            <p:cNvSpPr/>
            <p:nvPr/>
          </p:nvSpPr>
          <p:spPr>
            <a:xfrm rot="19980000">
              <a:off x="3985641" y="4397420"/>
              <a:ext cx="5055413" cy="605294"/>
            </a:xfrm>
            <a:prstGeom prst="rect">
              <a:avLst/>
            </a:prstGeom>
          </p:spPr>
          <p:txBody>
            <a:bodyPr wrap="square">
              <a:spAutoFit/>
            </a:bodyPr>
            <a:lstStyle/>
            <a:p>
              <a:pPr algn="r">
                <a:lnSpc>
                  <a:spcPts val="4000"/>
                </a:lnSpc>
              </a:pPr>
              <a:r>
                <a:rPr lang="en-US" sz="4500" spc="-150" dirty="0" smtClean="0">
                  <a:solidFill>
                    <a:srgbClr val="FFFFFF"/>
                  </a:solidFill>
                  <a:latin typeface="Segoe UI Semilight" panose="020B0402040204020203" pitchFamily="34" charset="0"/>
                  <a:cs typeface="Segoe UI Semilight" panose="020B0402040204020203" pitchFamily="34" charset="0"/>
                </a:rPr>
                <a:t>Adaptive Streaming</a:t>
              </a:r>
            </a:p>
          </p:txBody>
        </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3642" y="3943774"/>
              <a:ext cx="371288" cy="377135"/>
            </a:xfrm>
            <a:prstGeom prst="rect">
              <a:avLst/>
            </a:prstGeom>
          </p:spPr>
        </p:pic>
      </p:grpSp>
    </p:spTree>
    <p:extLst>
      <p:ext uri="{BB962C8B-B14F-4D97-AF65-F5344CB8AC3E}">
        <p14:creationId xmlns:p14="http://schemas.microsoft.com/office/powerpoint/2010/main" val="345353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4000"/>
                                  </p:stCondLst>
                                  <p:childTnLst>
                                    <p:animMotion origin="layout" path="M -4.6362E-6 -4.7163E-6 L 0.05413 -0.05401 " pathEditMode="relative" rAng="0" ptsTypes="AA">
                                      <p:cBhvr>
                                        <p:cTn id="6" dur="2000" fill="hold"/>
                                        <p:tgtEl>
                                          <p:spTgt spid="5"/>
                                        </p:tgtEl>
                                        <p:attrNameLst>
                                          <p:attrName>ppt_x</p:attrName>
                                          <p:attrName>ppt_y</p:attrName>
                                        </p:attrNameLst>
                                      </p:cBhvr>
                                      <p:rCtr x="2706" y="-2701"/>
                                    </p:animMotion>
                                  </p:childTnLst>
                                </p:cTn>
                              </p:par>
                              <p:par>
                                <p:cTn id="7" presetID="42" presetClass="path" presetSubtype="0" accel="50000" decel="50000" fill="hold" nodeType="withEffect">
                                  <p:stCondLst>
                                    <p:cond delay="4100"/>
                                  </p:stCondLst>
                                  <p:childTnLst>
                                    <p:animMotion origin="layout" path="M -1.89431E-6 1.07581E-6 L 0.04098 -0.037 " pathEditMode="relative" rAng="0" ptsTypes="AA">
                                      <p:cBhvr>
                                        <p:cTn id="8" dur="2000" fill="hold"/>
                                        <p:tgtEl>
                                          <p:spTgt spid="2"/>
                                        </p:tgtEl>
                                        <p:attrNameLst>
                                          <p:attrName>ppt_x</p:attrName>
                                          <p:attrName>ppt_y</p:attrName>
                                        </p:attrNameLst>
                                      </p:cBhvr>
                                      <p:rCtr x="2042" y="-1861"/>
                                    </p:animMotion>
                                  </p:childTnLst>
                                </p:cTn>
                              </p:par>
                              <p:par>
                                <p:cTn id="9" presetID="42" presetClass="path" presetSubtype="0" accel="50000" decel="50000" fill="hold" nodeType="withEffect">
                                  <p:stCondLst>
                                    <p:cond delay="4200"/>
                                  </p:stCondLst>
                                  <p:childTnLst>
                                    <p:animMotion origin="layout" path="M -2.6602E-6 4.57558E-6 L 0.10148 -0.08398 " pathEditMode="relative" rAng="0" ptsTypes="AA">
                                      <p:cBhvr>
                                        <p:cTn id="10" dur="2000" fill="hold"/>
                                        <p:tgtEl>
                                          <p:spTgt spid="4"/>
                                        </p:tgtEl>
                                        <p:attrNameLst>
                                          <p:attrName>ppt_x</p:attrName>
                                          <p:attrName>ppt_y</p:attrName>
                                        </p:attrNameLst>
                                      </p:cBhvr>
                                      <p:rCtr x="5068" y="-419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14320" y="2125677"/>
            <a:ext cx="5303462" cy="1137535"/>
          </a:xfrm>
          <a:prstGeom prst="rect">
            <a:avLst/>
          </a:prstGeom>
          <a:noFill/>
        </p:spPr>
        <p:txBody>
          <a:bodyPr vert="horz" wrap="square" lIns="146304" tIns="91440" rIns="146304" bIns="91440" rtlCol="0" anchor="t" anchorCtr="0">
            <a:noAutofit/>
          </a:bodyPr>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r>
              <a:rPr sz="5400" spc="-300">
                <a:solidFill>
                  <a:srgbClr val="FFFFFF"/>
                </a:solidFill>
                <a:latin typeface="Segoe UI Semilight" panose="020B0402040204020203" pitchFamily="34" charset="0"/>
                <a:cs typeface="Segoe UI Semilight" panose="020B0402040204020203" pitchFamily="34" charset="0"/>
              </a:rPr>
              <a:t>Out of the box… </a:t>
            </a:r>
          </a:p>
        </p:txBody>
      </p:sp>
      <p:sp>
        <p:nvSpPr>
          <p:cNvPr id="4" name="Title 1"/>
          <p:cNvSpPr txBox="1">
            <a:spLocks/>
          </p:cNvSpPr>
          <p:nvPr/>
        </p:nvSpPr>
        <p:spPr>
          <a:xfrm>
            <a:off x="-22166" y="2831603"/>
            <a:ext cx="4470544" cy="2103097"/>
          </a:xfrm>
          <a:prstGeom prst="rect">
            <a:avLst/>
          </a:prstGeom>
          <a:noFill/>
        </p:spPr>
        <p:txBody>
          <a:bodyPr vert="horz" wrap="square" lIns="146304" tIns="91440" rIns="146304" bIns="91440" rtlCol="0" anchor="t" anchorCtr="0">
            <a:noAutofit/>
          </a:bodyPr>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pPr algn="r">
              <a:lnSpc>
                <a:spcPct val="100000"/>
              </a:lnSpc>
            </a:pPr>
            <a:r>
              <a:rPr sz="5400" spc="-500">
                <a:solidFill>
                  <a:srgbClr val="505050"/>
                </a:solidFill>
                <a:latin typeface="Segoe UI Semilight" panose="020B0402040204020203" pitchFamily="34" charset="0"/>
                <a:cs typeface="Segoe UI Semilight" panose="020B0402040204020203" pitchFamily="34" charset="0"/>
              </a:rPr>
              <a:t>just </a:t>
            </a:r>
            <a:r>
              <a:rPr sz="5400" spc="-500" smtClean="0">
                <a:solidFill>
                  <a:srgbClr val="505050"/>
                </a:solidFill>
                <a:latin typeface="Segoe UI Semilight" panose="020B0402040204020203" pitchFamily="34" charset="0"/>
                <a:cs typeface="Segoe UI Semilight" panose="020B0402040204020203" pitchFamily="34" charset="0"/>
              </a:rPr>
              <a:t>start </a:t>
            </a:r>
            <a:r>
              <a:rPr sz="5400" spc="-500">
                <a:solidFill>
                  <a:srgbClr val="505050"/>
                </a:solidFill>
                <a:latin typeface="Segoe UI Semilight" panose="020B0402040204020203" pitchFamily="34" charset="0"/>
                <a:cs typeface="Segoe UI Semilight" panose="020B0402040204020203" pitchFamily="34" charset="0"/>
              </a:rPr>
              <a:t>using it!</a:t>
            </a:r>
          </a:p>
        </p:txBody>
      </p:sp>
      <p:pic>
        <p:nvPicPr>
          <p:cNvPr id="6" name="Picture 6"/>
          <p:cNvPicPr>
            <a:picLocks noChangeAspect="1"/>
          </p:cNvPicPr>
          <p:nvPr/>
        </p:nvPicPr>
        <p:blipFill rotWithShape="1">
          <a:blip r:embed="rId3">
            <a:extLst>
              <a:ext uri="{28A0092B-C50C-407E-A947-70E740481C1C}">
                <a14:useLocalDpi xmlns:a14="http://schemas.microsoft.com/office/drawing/2010/main" val="0"/>
              </a:ext>
            </a:extLst>
          </a:blip>
          <a:srcRect l="512" t="10780" r="646" b="1631"/>
          <a:stretch/>
        </p:blipFill>
        <p:spPr>
          <a:xfrm>
            <a:off x="4480896" y="571214"/>
            <a:ext cx="7670441" cy="6126414"/>
          </a:xfrm>
          <a:prstGeom prst="rect">
            <a:avLst/>
          </a:prstGeom>
        </p:spPr>
      </p:pic>
    </p:spTree>
    <p:extLst>
      <p:ext uri="{BB962C8B-B14F-4D97-AF65-F5344CB8AC3E}">
        <p14:creationId xmlns:p14="http://schemas.microsoft.com/office/powerpoint/2010/main" val="1182332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63"/>
          <p:cNvGrpSpPr/>
          <p:nvPr/>
        </p:nvGrpSpPr>
        <p:grpSpPr>
          <a:xfrm>
            <a:off x="183264" y="2707669"/>
            <a:ext cx="5120585" cy="1809726"/>
            <a:chOff x="216672" y="4979340"/>
            <a:chExt cx="5120585" cy="1809726"/>
          </a:xfrm>
        </p:grpSpPr>
        <p:sp>
          <p:nvSpPr>
            <p:cNvPr id="5" name="Rectangle 5"/>
            <p:cNvSpPr/>
            <p:nvPr/>
          </p:nvSpPr>
          <p:spPr>
            <a:xfrm>
              <a:off x="216672" y="4979340"/>
              <a:ext cx="5120585" cy="1809726"/>
            </a:xfrm>
            <a:prstGeom prst="rect">
              <a:avLst/>
            </a:prstGeom>
          </p:spPr>
          <p:txBody>
            <a:bodyPr wrap="square">
              <a:spAutoFit/>
            </a:bodyPr>
            <a:lstStyle/>
            <a:p>
              <a:pPr>
                <a:lnSpc>
                  <a:spcPct val="90000"/>
                </a:lnSpc>
              </a:pPr>
              <a:r>
                <a:rPr lang="en-US" sz="1600" dirty="0" smtClean="0">
                  <a:solidFill>
                    <a:srgbClr val="505050"/>
                  </a:solidFill>
                  <a:latin typeface="Segoe UI Semilight" panose="020B0402040204020203" pitchFamily="34" charset="0"/>
                  <a:cs typeface="Segoe UI Semilight" panose="020B0402040204020203" pitchFamily="34" charset="0"/>
                </a:rPr>
                <a:t>Project 1: Create </a:t>
              </a:r>
              <a:r>
                <a:rPr lang="en-US" sz="1600" dirty="0">
                  <a:solidFill>
                    <a:srgbClr val="505050"/>
                  </a:solidFill>
                  <a:latin typeface="Segoe UI Semilight" panose="020B0402040204020203" pitchFamily="34" charset="0"/>
                  <a:cs typeface="Segoe UI Semilight" panose="020B0402040204020203" pitchFamily="34" charset="0"/>
                </a:rPr>
                <a:t>Master </a:t>
              </a:r>
              <a:r>
                <a:rPr lang="en-US" sz="1600" dirty="0" smtClean="0">
                  <a:solidFill>
                    <a:srgbClr val="505050"/>
                  </a:solidFill>
                  <a:latin typeface="Segoe UI Semilight" panose="020B0402040204020203" pitchFamily="34" charset="0"/>
                  <a:cs typeface="Segoe UI Semilight" panose="020B0402040204020203" pitchFamily="34" charset="0"/>
                </a:rPr>
                <a:t>&amp; </a:t>
              </a:r>
              <a:r>
                <a:rPr lang="en-US" sz="1600" dirty="0">
                  <a:solidFill>
                    <a:srgbClr val="505050"/>
                  </a:solidFill>
                  <a:latin typeface="Segoe UI Semilight" panose="020B0402040204020203" pitchFamily="34" charset="0"/>
                  <a:cs typeface="Segoe UI Semilight" panose="020B0402040204020203" pitchFamily="34" charset="0"/>
                </a:rPr>
                <a:t>Layout Page</a:t>
              </a:r>
            </a:p>
            <a:p>
              <a:pPr>
                <a:lnSpc>
                  <a:spcPct val="90000"/>
                </a:lnSpc>
              </a:pPr>
              <a:r>
                <a:rPr lang="en-US" sz="1200" dirty="0">
                  <a:solidFill>
                    <a:srgbClr val="FFFFFF"/>
                  </a:solidFill>
                  <a:latin typeface="Segoe UI Semilight" panose="020B0402040204020203" pitchFamily="34" charset="0"/>
                  <a:cs typeface="Segoe UI Semilight" panose="020B0402040204020203" pitchFamily="34" charset="0"/>
                </a:rPr>
                <a:t>Create Master Page</a:t>
              </a:r>
            </a:p>
            <a:p>
              <a:pPr>
                <a:lnSpc>
                  <a:spcPct val="90000"/>
                </a:lnSpc>
              </a:pPr>
              <a:r>
                <a:rPr lang="en-US" sz="1200" dirty="0">
                  <a:solidFill>
                    <a:srgbClr val="FFFFFF"/>
                  </a:solidFill>
                  <a:latin typeface="Segoe UI Semilight" panose="020B0402040204020203" pitchFamily="34" charset="0"/>
                  <a:cs typeface="Segoe UI Semilight" panose="020B0402040204020203" pitchFamily="34" charset="0"/>
                </a:rPr>
                <a:t>Add Search Box Code</a:t>
              </a:r>
            </a:p>
            <a:p>
              <a:pPr>
                <a:lnSpc>
                  <a:spcPct val="90000"/>
                </a:lnSpc>
              </a:pPr>
              <a:r>
                <a:rPr lang="en-US" sz="1200" dirty="0">
                  <a:solidFill>
                    <a:srgbClr val="FFFFFF"/>
                  </a:solidFill>
                  <a:latin typeface="Segoe UI Semilight" panose="020B0402040204020203" pitchFamily="34" charset="0"/>
                  <a:cs typeface="Segoe UI Semilight" panose="020B0402040204020203" pitchFamily="34" charset="0"/>
                </a:rPr>
                <a:t>Add Vertical Navigation</a:t>
              </a:r>
            </a:p>
            <a:p>
              <a:pPr>
                <a:lnSpc>
                  <a:spcPct val="90000"/>
                </a:lnSpc>
              </a:pPr>
              <a:r>
                <a:rPr lang="en-US" sz="1200" dirty="0">
                  <a:solidFill>
                    <a:srgbClr val="FFFFFF"/>
                  </a:solidFill>
                  <a:latin typeface="Segoe UI Semilight" panose="020B0402040204020203" pitchFamily="34" charset="0"/>
                  <a:cs typeface="Segoe UI Semilight" panose="020B0402040204020203" pitchFamily="34" charset="0"/>
                </a:rPr>
                <a:t>Create Term Set</a:t>
              </a:r>
            </a:p>
            <a:p>
              <a:pPr>
                <a:lnSpc>
                  <a:spcPct val="90000"/>
                </a:lnSpc>
              </a:pPr>
              <a:r>
                <a:rPr lang="en-US" sz="1200" dirty="0">
                  <a:solidFill>
                    <a:srgbClr val="FFFFFF"/>
                  </a:solidFill>
                  <a:latin typeface="Segoe UI Semilight" panose="020B0402040204020203" pitchFamily="34" charset="0"/>
                  <a:cs typeface="Segoe UI Semilight" panose="020B0402040204020203" pitchFamily="34" charset="0"/>
                </a:rPr>
                <a:t>Create Layout Page</a:t>
              </a:r>
            </a:p>
            <a:p>
              <a:pPr>
                <a:lnSpc>
                  <a:spcPct val="90000"/>
                </a:lnSpc>
              </a:pPr>
              <a:r>
                <a:rPr lang="en-US" sz="1200" dirty="0">
                  <a:solidFill>
                    <a:srgbClr val="FFFFFF"/>
                  </a:solidFill>
                  <a:latin typeface="Segoe UI Semilight" panose="020B0402040204020203" pitchFamily="34" charset="0"/>
                  <a:cs typeface="Segoe UI Semilight" panose="020B0402040204020203" pitchFamily="34" charset="0"/>
                </a:rPr>
                <a:t>Add </a:t>
              </a:r>
              <a:r>
                <a:rPr lang="en-US" sz="1200" dirty="0" smtClean="0">
                  <a:solidFill>
                    <a:srgbClr val="FFFFFF"/>
                  </a:solidFill>
                  <a:latin typeface="Segoe UI Semilight" panose="020B0402040204020203" pitchFamily="34" charset="0"/>
                  <a:cs typeface="Segoe UI Semilight" panose="020B0402040204020203" pitchFamily="34" charset="0"/>
                </a:rPr>
                <a:t>WP Zone </a:t>
              </a:r>
              <a:r>
                <a:rPr lang="en-US" sz="1200" dirty="0">
                  <a:solidFill>
                    <a:srgbClr val="FFFFFF"/>
                  </a:solidFill>
                  <a:latin typeface="Segoe UI Semilight" panose="020B0402040204020203" pitchFamily="34" charset="0"/>
                  <a:cs typeface="Segoe UI Semilight" panose="020B0402040204020203" pitchFamily="34" charset="0"/>
                </a:rPr>
                <a:t>For Media </a:t>
              </a:r>
              <a:r>
                <a:rPr lang="en-US" sz="1200" dirty="0" smtClean="0">
                  <a:solidFill>
                    <a:srgbClr val="FFFFFF"/>
                  </a:solidFill>
                  <a:latin typeface="Segoe UI Semilight" panose="020B0402040204020203" pitchFamily="34" charset="0"/>
                  <a:cs typeface="Segoe UI Semilight" panose="020B0402040204020203" pitchFamily="34" charset="0"/>
                </a:rPr>
                <a:t>WP Code</a:t>
              </a:r>
              <a:endParaRPr lang="en-US" sz="1200" dirty="0">
                <a:solidFill>
                  <a:srgbClr val="FFFFFF"/>
                </a:solidFill>
                <a:latin typeface="Segoe UI Semilight" panose="020B0402040204020203" pitchFamily="34" charset="0"/>
                <a:cs typeface="Segoe UI Semilight" panose="020B0402040204020203" pitchFamily="34" charset="0"/>
              </a:endParaRPr>
            </a:p>
            <a:p>
              <a:pPr>
                <a:lnSpc>
                  <a:spcPct val="90000"/>
                </a:lnSpc>
              </a:pPr>
              <a:r>
                <a:rPr lang="en-US" sz="1200" dirty="0">
                  <a:solidFill>
                    <a:srgbClr val="FFFFFF"/>
                  </a:solidFill>
                  <a:latin typeface="Segoe UI Semilight" panose="020B0402040204020203" pitchFamily="34" charset="0"/>
                  <a:cs typeface="Segoe UI Semilight" panose="020B0402040204020203" pitchFamily="34" charset="0"/>
                </a:rPr>
                <a:t>Add Create Channels Code</a:t>
              </a:r>
            </a:p>
            <a:p>
              <a:pPr>
                <a:lnSpc>
                  <a:spcPct val="90000"/>
                </a:lnSpc>
              </a:pPr>
              <a:r>
                <a:rPr lang="en-US" sz="1200" dirty="0">
                  <a:solidFill>
                    <a:srgbClr val="FFFFFF"/>
                  </a:solidFill>
                  <a:latin typeface="Segoe UI Semilight" panose="020B0402040204020203" pitchFamily="34" charset="0"/>
                  <a:cs typeface="Segoe UI Semilight" panose="020B0402040204020203" pitchFamily="34" charset="0"/>
                </a:rPr>
                <a:t>Add Upload Videos Code</a:t>
              </a:r>
            </a:p>
            <a:p>
              <a:pPr>
                <a:lnSpc>
                  <a:spcPct val="90000"/>
                </a:lnSpc>
              </a:pPr>
              <a:r>
                <a:rPr lang="en-US" sz="1200" dirty="0">
                  <a:solidFill>
                    <a:srgbClr val="FFFFFF"/>
                  </a:solidFill>
                  <a:latin typeface="Segoe UI Semilight" panose="020B0402040204020203" pitchFamily="34" charset="0"/>
                  <a:cs typeface="Segoe UI Semilight" panose="020B0402040204020203" pitchFamily="34" charset="0"/>
                </a:rPr>
                <a:t>Add </a:t>
              </a:r>
              <a:r>
                <a:rPr lang="en-US" sz="1200" dirty="0" smtClean="0">
                  <a:solidFill>
                    <a:srgbClr val="FFFFFF"/>
                  </a:solidFill>
                  <a:latin typeface="Segoe UI Semilight" panose="020B0402040204020203" pitchFamily="34" charset="0"/>
                  <a:cs typeface="Segoe UI Semilight" panose="020B0402040204020203" pitchFamily="34" charset="0"/>
                </a:rPr>
                <a:t>WP Zone </a:t>
              </a:r>
              <a:r>
                <a:rPr lang="en-US" sz="1200" dirty="0">
                  <a:solidFill>
                    <a:srgbClr val="FFFFFF"/>
                  </a:solidFill>
                  <a:latin typeface="Segoe UI Semilight" panose="020B0402040204020203" pitchFamily="34" charset="0"/>
                  <a:cs typeface="Segoe UI Semilight" panose="020B0402040204020203" pitchFamily="34" charset="0"/>
                </a:rPr>
                <a:t>for </a:t>
              </a:r>
              <a:r>
                <a:rPr lang="en-US" sz="1200" dirty="0" smtClean="0">
                  <a:solidFill>
                    <a:srgbClr val="FFFFFF"/>
                  </a:solidFill>
                  <a:latin typeface="Segoe UI Semilight" panose="020B0402040204020203" pitchFamily="34" charset="0"/>
                  <a:cs typeface="Segoe UI Semilight" panose="020B0402040204020203" pitchFamily="34" charset="0"/>
                </a:rPr>
                <a:t>CBS WP</a:t>
              </a:r>
              <a:endParaRPr lang="en-US" sz="1200" dirty="0">
                <a:solidFill>
                  <a:srgbClr val="FFFFFF"/>
                </a:solidFill>
                <a:latin typeface="Segoe UI Semilight" panose="020B0402040204020203" pitchFamily="34" charset="0"/>
                <a:cs typeface="Segoe UI Semilight" panose="020B0402040204020203" pitchFamily="34" charset="0"/>
              </a:endParaRPr>
            </a:p>
          </p:txBody>
        </p:sp>
        <p:cxnSp>
          <p:nvCxnSpPr>
            <p:cNvPr id="46" name="Straight Arrow Connector 45"/>
            <p:cNvCxnSpPr/>
            <p:nvPr/>
          </p:nvCxnSpPr>
          <p:spPr>
            <a:xfrm flipH="1" flipV="1">
              <a:off x="3017872" y="5563459"/>
              <a:ext cx="548634" cy="266436"/>
            </a:xfrm>
            <a:prstGeom prst="straightConnector1">
              <a:avLst/>
            </a:prstGeom>
            <a:ln w="34925">
              <a:solidFill>
                <a:schemeClr val="bg1"/>
              </a:solidFill>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183263" y="1682786"/>
            <a:ext cx="5120585" cy="798227"/>
            <a:chOff x="216671" y="3954457"/>
            <a:chExt cx="5120585" cy="798227"/>
          </a:xfrm>
        </p:grpSpPr>
        <p:sp>
          <p:nvSpPr>
            <p:cNvPr id="7" name="Rectangle 10"/>
            <p:cNvSpPr/>
            <p:nvPr/>
          </p:nvSpPr>
          <p:spPr>
            <a:xfrm>
              <a:off x="216671" y="3954457"/>
              <a:ext cx="5120585" cy="480131"/>
            </a:xfrm>
            <a:prstGeom prst="rect">
              <a:avLst/>
            </a:prstGeom>
          </p:spPr>
          <p:txBody>
            <a:bodyPr wrap="square">
              <a:spAutoFit/>
            </a:bodyPr>
            <a:lstStyle/>
            <a:p>
              <a:pPr>
                <a:lnSpc>
                  <a:spcPct val="90000"/>
                </a:lnSpc>
              </a:pPr>
              <a:r>
                <a:rPr lang="en-US" sz="1600" dirty="0" smtClean="0">
                  <a:solidFill>
                    <a:srgbClr val="505050"/>
                  </a:solidFill>
                  <a:latin typeface="Segoe UI Semilight" panose="020B0402040204020203" pitchFamily="34" charset="0"/>
                  <a:cs typeface="Segoe UI Semilight" panose="020B0402040204020203" pitchFamily="34" charset="0"/>
                </a:rPr>
                <a:t>Project </a:t>
              </a:r>
              <a:r>
                <a:rPr lang="en-US" sz="1600" dirty="0">
                  <a:solidFill>
                    <a:srgbClr val="505050"/>
                  </a:solidFill>
                  <a:latin typeface="Segoe UI Semilight" panose="020B0402040204020203" pitchFamily="34" charset="0"/>
                  <a:cs typeface="Segoe UI Semilight" panose="020B0402040204020203" pitchFamily="34" charset="0"/>
                </a:rPr>
                <a:t>2 – Linking Videos &amp; Channels</a:t>
              </a:r>
            </a:p>
            <a:p>
              <a:pPr>
                <a:lnSpc>
                  <a:spcPct val="90000"/>
                </a:lnSpc>
              </a:pPr>
              <a:r>
                <a:rPr lang="en-US" sz="1200" dirty="0" smtClean="0">
                  <a:solidFill>
                    <a:srgbClr val="FFFFFF"/>
                  </a:solidFill>
                  <a:latin typeface="Segoe UI Semilight" panose="020B0402040204020203" pitchFamily="34" charset="0"/>
                  <a:cs typeface="Segoe UI Semilight" panose="020B0402040204020203" pitchFamily="34" charset="0"/>
                </a:rPr>
                <a:t>Add </a:t>
              </a:r>
              <a:r>
                <a:rPr lang="en-US" sz="1200" dirty="0">
                  <a:solidFill>
                    <a:srgbClr val="FFFFFF"/>
                  </a:solidFill>
                  <a:latin typeface="Segoe UI Semilight" panose="020B0402040204020203" pitchFamily="34" charset="0"/>
                  <a:cs typeface="Segoe UI Semilight" panose="020B0402040204020203" pitchFamily="34" charset="0"/>
                </a:rPr>
                <a:t>a Channel Column to the Asset Library</a:t>
              </a:r>
            </a:p>
          </p:txBody>
        </p:sp>
        <p:cxnSp>
          <p:nvCxnSpPr>
            <p:cNvPr id="47" name="Straight Arrow Connector 46"/>
            <p:cNvCxnSpPr/>
            <p:nvPr/>
          </p:nvCxnSpPr>
          <p:spPr>
            <a:xfrm flipH="1" flipV="1">
              <a:off x="3444589" y="4434589"/>
              <a:ext cx="396233" cy="318095"/>
            </a:xfrm>
            <a:prstGeom prst="straightConnector1">
              <a:avLst/>
            </a:prstGeom>
            <a:ln w="34925">
              <a:solidFill>
                <a:schemeClr val="bg1"/>
              </a:solidFill>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a:off x="3807414" y="296897"/>
            <a:ext cx="5120585" cy="2223247"/>
            <a:chOff x="3840822" y="2568568"/>
            <a:chExt cx="5120585" cy="2223247"/>
          </a:xfrm>
        </p:grpSpPr>
        <p:sp>
          <p:nvSpPr>
            <p:cNvPr id="8" name="Rectangle 12"/>
            <p:cNvSpPr/>
            <p:nvPr/>
          </p:nvSpPr>
          <p:spPr>
            <a:xfrm>
              <a:off x="3840822" y="2568568"/>
              <a:ext cx="5120585" cy="1477328"/>
            </a:xfrm>
            <a:prstGeom prst="rect">
              <a:avLst/>
            </a:prstGeom>
          </p:spPr>
          <p:txBody>
            <a:bodyPr wrap="square">
              <a:spAutoFit/>
            </a:bodyPr>
            <a:lstStyle/>
            <a:p>
              <a:pPr>
                <a:lnSpc>
                  <a:spcPct val="90000"/>
                </a:lnSpc>
              </a:pPr>
              <a:r>
                <a:rPr lang="en-US" sz="1600" dirty="0" smtClean="0">
                  <a:solidFill>
                    <a:srgbClr val="505050"/>
                  </a:solidFill>
                  <a:latin typeface="Segoe UI Semilight" panose="020B0402040204020203" pitchFamily="34" charset="0"/>
                  <a:cs typeface="Segoe UI Semilight" panose="020B0402040204020203" pitchFamily="34" charset="0"/>
                </a:rPr>
                <a:t>Project 3 </a:t>
              </a:r>
              <a:r>
                <a:rPr lang="en-US" sz="1600" dirty="0">
                  <a:solidFill>
                    <a:srgbClr val="505050"/>
                  </a:solidFill>
                  <a:latin typeface="Segoe UI Semilight" panose="020B0402040204020203" pitchFamily="34" charset="0"/>
                  <a:cs typeface="Segoe UI Semilight" panose="020B0402040204020203" pitchFamily="34" charset="0"/>
                </a:rPr>
                <a:t>– </a:t>
              </a:r>
              <a:r>
                <a:rPr lang="en-US" sz="1600" dirty="0" smtClean="0">
                  <a:solidFill>
                    <a:srgbClr val="505050"/>
                  </a:solidFill>
                  <a:latin typeface="Segoe UI Semilight" panose="020B0402040204020203" pitchFamily="34" charset="0"/>
                  <a:cs typeface="Segoe UI Semilight" panose="020B0402040204020203" pitchFamily="34" charset="0"/>
                </a:rPr>
                <a:t>Customize Home Page</a:t>
              </a:r>
              <a:endParaRPr lang="en-US" sz="1600" dirty="0">
                <a:solidFill>
                  <a:srgbClr val="505050"/>
                </a:solidFill>
                <a:latin typeface="Segoe UI Semilight" panose="020B0402040204020203" pitchFamily="34" charset="0"/>
                <a:cs typeface="Segoe UI Semilight" panose="020B0402040204020203" pitchFamily="34" charset="0"/>
              </a:endParaRPr>
            </a:p>
            <a:p>
              <a:pPr>
                <a:lnSpc>
                  <a:spcPct val="90000"/>
                </a:lnSpc>
              </a:pPr>
              <a:r>
                <a:rPr lang="en-US" sz="1200" dirty="0">
                  <a:solidFill>
                    <a:srgbClr val="FFFFFF"/>
                  </a:solidFill>
                  <a:latin typeface="Segoe UI Semilight" panose="020B0402040204020203" pitchFamily="34" charset="0"/>
                  <a:cs typeface="Segoe UI Semilight" panose="020B0402040204020203" pitchFamily="34" charset="0"/>
                </a:rPr>
                <a:t>Add CBS </a:t>
              </a:r>
              <a:r>
                <a:rPr lang="en-US" sz="1200" dirty="0" smtClean="0">
                  <a:solidFill>
                    <a:srgbClr val="FFFFFF"/>
                  </a:solidFill>
                  <a:latin typeface="Segoe UI Semilight" panose="020B0402040204020203" pitchFamily="34" charset="0"/>
                  <a:cs typeface="Segoe UI Semilight" panose="020B0402040204020203" pitchFamily="34" charset="0"/>
                </a:rPr>
                <a:t>WP </a:t>
              </a:r>
              <a:r>
                <a:rPr lang="en-US" sz="1200" dirty="0">
                  <a:solidFill>
                    <a:srgbClr val="FFFFFF"/>
                  </a:solidFill>
                  <a:latin typeface="Segoe UI Semilight" panose="020B0402040204020203" pitchFamily="34" charset="0"/>
                  <a:cs typeface="Segoe UI Semilight" panose="020B0402040204020203" pitchFamily="34" charset="0"/>
                </a:rPr>
                <a:t>for Popular</a:t>
              </a:r>
            </a:p>
            <a:p>
              <a:pPr>
                <a:lnSpc>
                  <a:spcPct val="90000"/>
                </a:lnSpc>
              </a:pPr>
              <a:r>
                <a:rPr lang="en-US" sz="1200" dirty="0">
                  <a:solidFill>
                    <a:srgbClr val="FFFFFF"/>
                  </a:solidFill>
                  <a:latin typeface="Segoe UI Semilight" panose="020B0402040204020203" pitchFamily="34" charset="0"/>
                  <a:cs typeface="Segoe UI Semilight" panose="020B0402040204020203" pitchFamily="34" charset="0"/>
                </a:rPr>
                <a:t>Add CBS </a:t>
              </a:r>
              <a:r>
                <a:rPr lang="en-US" sz="1200" dirty="0" smtClean="0">
                  <a:solidFill>
                    <a:srgbClr val="FFFFFF"/>
                  </a:solidFill>
                  <a:latin typeface="Segoe UI Semilight" panose="020B0402040204020203" pitchFamily="34" charset="0"/>
                  <a:cs typeface="Segoe UI Semilight" panose="020B0402040204020203" pitchFamily="34" charset="0"/>
                </a:rPr>
                <a:t>WP </a:t>
              </a:r>
              <a:r>
                <a:rPr lang="en-US" sz="1200" dirty="0">
                  <a:solidFill>
                    <a:srgbClr val="FFFFFF"/>
                  </a:solidFill>
                  <a:latin typeface="Segoe UI Semilight" panose="020B0402040204020203" pitchFamily="34" charset="0"/>
                  <a:cs typeface="Segoe UI Semilight" panose="020B0402040204020203" pitchFamily="34" charset="0"/>
                </a:rPr>
                <a:t>for My Uploads</a:t>
              </a:r>
            </a:p>
            <a:p>
              <a:pPr>
                <a:lnSpc>
                  <a:spcPct val="90000"/>
                </a:lnSpc>
              </a:pPr>
              <a:r>
                <a:rPr lang="en-US" sz="1200" dirty="0">
                  <a:solidFill>
                    <a:srgbClr val="FFFFFF"/>
                  </a:solidFill>
                  <a:latin typeface="Segoe UI Semilight" panose="020B0402040204020203" pitchFamily="34" charset="0"/>
                  <a:cs typeface="Segoe UI Semilight" panose="020B0402040204020203" pitchFamily="34" charset="0"/>
                </a:rPr>
                <a:t>Add Media </a:t>
              </a:r>
              <a:r>
                <a:rPr lang="en-US" sz="1200" dirty="0" smtClean="0">
                  <a:solidFill>
                    <a:srgbClr val="FFFFFF"/>
                  </a:solidFill>
                  <a:latin typeface="Segoe UI Semilight" panose="020B0402040204020203" pitchFamily="34" charset="0"/>
                  <a:cs typeface="Segoe UI Semilight" panose="020B0402040204020203" pitchFamily="34" charset="0"/>
                </a:rPr>
                <a:t>WP </a:t>
              </a:r>
              <a:r>
                <a:rPr lang="en-US" sz="1200" dirty="0">
                  <a:solidFill>
                    <a:srgbClr val="FFFFFF"/>
                  </a:solidFill>
                  <a:latin typeface="Segoe UI Semilight" panose="020B0402040204020203" pitchFamily="34" charset="0"/>
                  <a:cs typeface="Segoe UI Semilight" panose="020B0402040204020203" pitchFamily="34" charset="0"/>
                </a:rPr>
                <a:t>for Featured Video</a:t>
              </a:r>
            </a:p>
            <a:p>
              <a:pPr>
                <a:lnSpc>
                  <a:spcPct val="90000"/>
                </a:lnSpc>
              </a:pPr>
              <a:r>
                <a:rPr lang="en-US" sz="1200" dirty="0">
                  <a:solidFill>
                    <a:srgbClr val="FFFFFF"/>
                  </a:solidFill>
                  <a:latin typeface="Segoe UI Semilight" panose="020B0402040204020203" pitchFamily="34" charset="0"/>
                  <a:cs typeface="Segoe UI Semilight" panose="020B0402040204020203" pitchFamily="34" charset="0"/>
                </a:rPr>
                <a:t>Create Display Template for Popular</a:t>
              </a:r>
            </a:p>
            <a:p>
              <a:pPr>
                <a:lnSpc>
                  <a:spcPct val="90000"/>
                </a:lnSpc>
              </a:pPr>
              <a:r>
                <a:rPr lang="en-US" sz="1200" dirty="0">
                  <a:solidFill>
                    <a:srgbClr val="FFFFFF"/>
                  </a:solidFill>
                  <a:latin typeface="Segoe UI Semilight" panose="020B0402040204020203" pitchFamily="34" charset="0"/>
                  <a:cs typeface="Segoe UI Semilight" panose="020B0402040204020203" pitchFamily="34" charset="0"/>
                </a:rPr>
                <a:t>Create Display Template for My Uploads</a:t>
              </a:r>
            </a:p>
            <a:p>
              <a:pPr>
                <a:lnSpc>
                  <a:spcPct val="90000"/>
                </a:lnSpc>
              </a:pPr>
              <a:r>
                <a:rPr lang="en-US" sz="1200" dirty="0">
                  <a:solidFill>
                    <a:srgbClr val="FFFFFF"/>
                  </a:solidFill>
                  <a:latin typeface="Segoe UI Semilight" panose="020B0402040204020203" pitchFamily="34" charset="0"/>
                  <a:cs typeface="Segoe UI Semilight" panose="020B0402040204020203" pitchFamily="34" charset="0"/>
                </a:rPr>
                <a:t>Configure Popular Query</a:t>
              </a:r>
            </a:p>
            <a:p>
              <a:pPr>
                <a:lnSpc>
                  <a:spcPct val="90000"/>
                </a:lnSpc>
              </a:pPr>
              <a:r>
                <a:rPr lang="en-US" sz="1200" dirty="0">
                  <a:solidFill>
                    <a:srgbClr val="FFFFFF"/>
                  </a:solidFill>
                  <a:latin typeface="Segoe UI Semilight" panose="020B0402040204020203" pitchFamily="34" charset="0"/>
                  <a:cs typeface="Segoe UI Semilight" panose="020B0402040204020203" pitchFamily="34" charset="0"/>
                </a:rPr>
                <a:t>Configure My Uploads Query</a:t>
              </a:r>
            </a:p>
          </p:txBody>
        </p:sp>
        <p:cxnSp>
          <p:nvCxnSpPr>
            <p:cNvPr id="50" name="Straight Arrow Connector 49"/>
            <p:cNvCxnSpPr/>
            <p:nvPr/>
          </p:nvCxnSpPr>
          <p:spPr>
            <a:xfrm flipV="1">
              <a:off x="4993408" y="4194522"/>
              <a:ext cx="0" cy="597293"/>
            </a:xfrm>
            <a:prstGeom prst="straightConnector1">
              <a:avLst/>
            </a:prstGeom>
            <a:ln w="34925">
              <a:solidFill>
                <a:schemeClr val="bg1"/>
              </a:solidFill>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6114189" y="1280430"/>
            <a:ext cx="6043647" cy="1151868"/>
            <a:chOff x="6047081" y="4016027"/>
            <a:chExt cx="6043647" cy="1151868"/>
          </a:xfrm>
        </p:grpSpPr>
        <p:sp>
          <p:nvSpPr>
            <p:cNvPr id="9" name="Rectangle 14"/>
            <p:cNvSpPr/>
            <p:nvPr/>
          </p:nvSpPr>
          <p:spPr>
            <a:xfrm>
              <a:off x="6970143" y="4016027"/>
              <a:ext cx="5120585" cy="812530"/>
            </a:xfrm>
            <a:prstGeom prst="rect">
              <a:avLst/>
            </a:prstGeom>
          </p:spPr>
          <p:txBody>
            <a:bodyPr wrap="square">
              <a:spAutoFit/>
            </a:bodyPr>
            <a:lstStyle/>
            <a:p>
              <a:pPr>
                <a:lnSpc>
                  <a:spcPct val="90000"/>
                </a:lnSpc>
              </a:pPr>
              <a:r>
                <a:rPr lang="en-US" sz="1600" dirty="0" smtClean="0">
                  <a:solidFill>
                    <a:srgbClr val="505050"/>
                  </a:solidFill>
                  <a:latin typeface="Segoe UI Semilight" panose="020B0402040204020203" pitchFamily="34" charset="0"/>
                  <a:cs typeface="Segoe UI Semilight" panose="020B0402040204020203" pitchFamily="34" charset="0"/>
                </a:rPr>
                <a:t>Project 4 </a:t>
              </a:r>
              <a:r>
                <a:rPr lang="en-US" sz="1600" dirty="0">
                  <a:solidFill>
                    <a:srgbClr val="505050"/>
                  </a:solidFill>
                  <a:latin typeface="Segoe UI Semilight" panose="020B0402040204020203" pitchFamily="34" charset="0"/>
                  <a:cs typeface="Segoe UI Semilight" panose="020B0402040204020203" pitchFamily="34" charset="0"/>
                </a:rPr>
                <a:t>– </a:t>
              </a:r>
              <a:r>
                <a:rPr lang="en-US" sz="1600" dirty="0" smtClean="0">
                  <a:solidFill>
                    <a:srgbClr val="505050"/>
                  </a:solidFill>
                  <a:latin typeface="Segoe UI Semilight" panose="020B0402040204020203" pitchFamily="34" charset="0"/>
                  <a:cs typeface="Segoe UI Semilight" panose="020B0402040204020203" pitchFamily="34" charset="0"/>
                </a:rPr>
                <a:t>Customize Channel Page</a:t>
              </a:r>
              <a:endParaRPr lang="en-US" sz="1600" dirty="0">
                <a:solidFill>
                  <a:srgbClr val="505050"/>
                </a:solidFill>
                <a:latin typeface="Segoe UI Semilight" panose="020B0402040204020203" pitchFamily="34" charset="0"/>
                <a:cs typeface="Segoe UI Semilight" panose="020B0402040204020203" pitchFamily="34" charset="0"/>
              </a:endParaRPr>
            </a:p>
            <a:p>
              <a:pPr>
                <a:lnSpc>
                  <a:spcPct val="90000"/>
                </a:lnSpc>
              </a:pPr>
              <a:r>
                <a:rPr lang="en-US" sz="1200" dirty="0">
                  <a:solidFill>
                    <a:srgbClr val="FFFFFF"/>
                  </a:solidFill>
                  <a:latin typeface="Segoe UI Semilight" panose="020B0402040204020203" pitchFamily="34" charset="0"/>
                  <a:cs typeface="Segoe UI Semilight" panose="020B0402040204020203" pitchFamily="34" charset="0"/>
                </a:rPr>
                <a:t>Insert </a:t>
              </a:r>
              <a:r>
                <a:rPr lang="en-US" sz="1200" dirty="0" smtClean="0">
                  <a:solidFill>
                    <a:srgbClr val="FFFFFF"/>
                  </a:solidFill>
                  <a:latin typeface="Segoe UI Semilight" panose="020B0402040204020203" pitchFamily="34" charset="0"/>
                  <a:cs typeface="Segoe UI Semilight" panose="020B0402040204020203" pitchFamily="34" charset="0"/>
                </a:rPr>
                <a:t>WP </a:t>
              </a:r>
              <a:r>
                <a:rPr lang="en-US" sz="1200" dirty="0">
                  <a:solidFill>
                    <a:srgbClr val="FFFFFF"/>
                  </a:solidFill>
                  <a:latin typeface="Segoe UI Semilight" panose="020B0402040204020203" pitchFamily="34" charset="0"/>
                  <a:cs typeface="Segoe UI Semilight" panose="020B0402040204020203" pitchFamily="34" charset="0"/>
                </a:rPr>
                <a:t>Zone snippet</a:t>
              </a:r>
            </a:p>
            <a:p>
              <a:pPr>
                <a:lnSpc>
                  <a:spcPct val="90000"/>
                </a:lnSpc>
              </a:pPr>
              <a:r>
                <a:rPr lang="en-US" sz="1200" dirty="0">
                  <a:solidFill>
                    <a:srgbClr val="FFFFFF"/>
                  </a:solidFill>
                  <a:latin typeface="Segoe UI Semilight" panose="020B0402040204020203" pitchFamily="34" charset="0"/>
                  <a:cs typeface="Segoe UI Semilight" panose="020B0402040204020203" pitchFamily="34" charset="0"/>
                </a:rPr>
                <a:t>Configure CBS </a:t>
              </a:r>
              <a:r>
                <a:rPr lang="en-US" sz="1200" dirty="0" smtClean="0">
                  <a:solidFill>
                    <a:srgbClr val="FFFFFF"/>
                  </a:solidFill>
                  <a:latin typeface="Segoe UI Semilight" panose="020B0402040204020203" pitchFamily="34" charset="0"/>
                  <a:cs typeface="Segoe UI Semilight" panose="020B0402040204020203" pitchFamily="34" charset="0"/>
                </a:rPr>
                <a:t>WP </a:t>
              </a:r>
              <a:r>
                <a:rPr lang="en-US" sz="1200" dirty="0">
                  <a:solidFill>
                    <a:srgbClr val="FFFFFF"/>
                  </a:solidFill>
                  <a:latin typeface="Segoe UI Semilight" panose="020B0402040204020203" pitchFamily="34" charset="0"/>
                  <a:cs typeface="Segoe UI Semilight" panose="020B0402040204020203" pitchFamily="34" charset="0"/>
                </a:rPr>
                <a:t>Query</a:t>
              </a:r>
            </a:p>
            <a:p>
              <a:pPr>
                <a:lnSpc>
                  <a:spcPct val="90000"/>
                </a:lnSpc>
              </a:pPr>
              <a:r>
                <a:rPr lang="en-US" sz="1200" dirty="0">
                  <a:solidFill>
                    <a:srgbClr val="FFFFFF"/>
                  </a:solidFill>
                  <a:latin typeface="Segoe UI Semilight" panose="020B0402040204020203" pitchFamily="34" charset="0"/>
                  <a:cs typeface="Segoe UI Semilight" panose="020B0402040204020203" pitchFamily="34" charset="0"/>
                </a:rPr>
                <a:t>Configure Appearance of CBS </a:t>
              </a:r>
              <a:r>
                <a:rPr lang="en-US" sz="1200" dirty="0" smtClean="0">
                  <a:solidFill>
                    <a:srgbClr val="FFFFFF"/>
                  </a:solidFill>
                  <a:latin typeface="Segoe UI Semilight" panose="020B0402040204020203" pitchFamily="34" charset="0"/>
                  <a:cs typeface="Segoe UI Semilight" panose="020B0402040204020203" pitchFamily="34" charset="0"/>
                </a:rPr>
                <a:t>WP</a:t>
              </a:r>
              <a:endParaRPr lang="en-US" sz="1200" dirty="0">
                <a:solidFill>
                  <a:srgbClr val="FFFFFF"/>
                </a:solidFill>
                <a:latin typeface="Segoe UI Semilight" panose="020B0402040204020203" pitchFamily="34" charset="0"/>
                <a:cs typeface="Segoe UI Semilight" panose="020B0402040204020203" pitchFamily="34" charset="0"/>
              </a:endParaRPr>
            </a:p>
          </p:txBody>
        </p:sp>
        <p:cxnSp>
          <p:nvCxnSpPr>
            <p:cNvPr id="52" name="Straight Arrow Connector 51"/>
            <p:cNvCxnSpPr/>
            <p:nvPr/>
          </p:nvCxnSpPr>
          <p:spPr>
            <a:xfrm flipV="1">
              <a:off x="6047081" y="4629134"/>
              <a:ext cx="507033" cy="538761"/>
            </a:xfrm>
            <a:prstGeom prst="straightConnector1">
              <a:avLst/>
            </a:prstGeom>
            <a:ln w="34925">
              <a:solidFill>
                <a:schemeClr val="bg1"/>
              </a:solidFill>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6457279" y="2287630"/>
            <a:ext cx="5855923" cy="646331"/>
            <a:chOff x="6490687" y="4559301"/>
            <a:chExt cx="5855923" cy="646331"/>
          </a:xfrm>
        </p:grpSpPr>
        <p:sp>
          <p:nvSpPr>
            <p:cNvPr id="10" name="Rectangle 18"/>
            <p:cNvSpPr/>
            <p:nvPr/>
          </p:nvSpPr>
          <p:spPr>
            <a:xfrm>
              <a:off x="7226025" y="4559301"/>
              <a:ext cx="5120585" cy="646331"/>
            </a:xfrm>
            <a:prstGeom prst="rect">
              <a:avLst/>
            </a:prstGeom>
          </p:spPr>
          <p:txBody>
            <a:bodyPr wrap="square">
              <a:spAutoFit/>
            </a:bodyPr>
            <a:lstStyle/>
            <a:p>
              <a:pPr>
                <a:lnSpc>
                  <a:spcPct val="90000"/>
                </a:lnSpc>
              </a:pPr>
              <a:r>
                <a:rPr lang="en-US" sz="1600" dirty="0" smtClean="0">
                  <a:solidFill>
                    <a:srgbClr val="505050"/>
                  </a:solidFill>
                  <a:latin typeface="Segoe UI Semilight" panose="020B0402040204020203" pitchFamily="34" charset="0"/>
                  <a:cs typeface="Segoe UI Semilight" panose="020B0402040204020203" pitchFamily="34" charset="0"/>
                </a:rPr>
                <a:t>Project 5 </a:t>
              </a:r>
              <a:r>
                <a:rPr lang="en-US" sz="1600" dirty="0">
                  <a:solidFill>
                    <a:srgbClr val="505050"/>
                  </a:solidFill>
                  <a:latin typeface="Segoe UI Semilight" panose="020B0402040204020203" pitchFamily="34" charset="0"/>
                  <a:cs typeface="Segoe UI Semilight" panose="020B0402040204020203" pitchFamily="34" charset="0"/>
                </a:rPr>
                <a:t>– </a:t>
              </a:r>
              <a:r>
                <a:rPr lang="en-US" sz="1600" dirty="0" smtClean="0">
                  <a:solidFill>
                    <a:srgbClr val="505050"/>
                  </a:solidFill>
                  <a:latin typeface="Segoe UI Semilight" panose="020B0402040204020203" pitchFamily="34" charset="0"/>
                  <a:cs typeface="Segoe UI Semilight" panose="020B0402040204020203" pitchFamily="34" charset="0"/>
                </a:rPr>
                <a:t>Customize Video Player Page</a:t>
              </a:r>
              <a:endParaRPr lang="en-US" sz="1600" dirty="0">
                <a:solidFill>
                  <a:srgbClr val="505050"/>
                </a:solidFill>
                <a:latin typeface="Segoe UI Semilight" panose="020B0402040204020203" pitchFamily="34" charset="0"/>
                <a:cs typeface="Segoe UI Semilight" panose="020B0402040204020203" pitchFamily="34" charset="0"/>
              </a:endParaRPr>
            </a:p>
            <a:p>
              <a:pPr>
                <a:lnSpc>
                  <a:spcPct val="90000"/>
                </a:lnSpc>
              </a:pPr>
              <a:r>
                <a:rPr lang="en-US" sz="1200" dirty="0">
                  <a:solidFill>
                    <a:srgbClr val="FFFFFF"/>
                  </a:solidFill>
                  <a:latin typeface="Segoe UI Semilight" panose="020B0402040204020203" pitchFamily="34" charset="0"/>
                  <a:cs typeface="Segoe UI Semilight" panose="020B0402040204020203" pitchFamily="34" charset="0"/>
                </a:rPr>
                <a:t>Add Recommended Items </a:t>
              </a:r>
              <a:r>
                <a:rPr lang="en-US" sz="1200" dirty="0" smtClean="0">
                  <a:solidFill>
                    <a:srgbClr val="FFFFFF"/>
                  </a:solidFill>
                  <a:latin typeface="Segoe UI Semilight" panose="020B0402040204020203" pitchFamily="34" charset="0"/>
                  <a:cs typeface="Segoe UI Semilight" panose="020B0402040204020203" pitchFamily="34" charset="0"/>
                </a:rPr>
                <a:t>WP</a:t>
              </a:r>
              <a:endParaRPr lang="en-US" sz="1200" dirty="0">
                <a:solidFill>
                  <a:srgbClr val="FFFFFF"/>
                </a:solidFill>
                <a:latin typeface="Segoe UI Semilight" panose="020B0402040204020203" pitchFamily="34" charset="0"/>
                <a:cs typeface="Segoe UI Semilight" panose="020B0402040204020203" pitchFamily="34" charset="0"/>
              </a:endParaRPr>
            </a:p>
            <a:p>
              <a:pPr>
                <a:lnSpc>
                  <a:spcPct val="90000"/>
                </a:lnSpc>
              </a:pPr>
              <a:r>
                <a:rPr lang="en-US" sz="1200" dirty="0">
                  <a:solidFill>
                    <a:srgbClr val="FFFFFF"/>
                  </a:solidFill>
                  <a:latin typeface="Segoe UI Semilight" panose="020B0402040204020203" pitchFamily="34" charset="0"/>
                  <a:cs typeface="Segoe UI Semilight" panose="020B0402040204020203" pitchFamily="34" charset="0"/>
                </a:rPr>
                <a:t>Configure Recommended Items </a:t>
              </a:r>
              <a:r>
                <a:rPr lang="en-US" sz="1200" dirty="0" smtClean="0">
                  <a:solidFill>
                    <a:srgbClr val="FFFFFF"/>
                  </a:solidFill>
                  <a:latin typeface="Segoe UI Semilight" panose="020B0402040204020203" pitchFamily="34" charset="0"/>
                  <a:cs typeface="Segoe UI Semilight" panose="020B0402040204020203" pitchFamily="34" charset="0"/>
                </a:rPr>
                <a:t>WP </a:t>
              </a:r>
              <a:r>
                <a:rPr lang="en-US" sz="1200" dirty="0">
                  <a:solidFill>
                    <a:srgbClr val="FFFFFF"/>
                  </a:solidFill>
                  <a:latin typeface="Segoe UI Semilight" panose="020B0402040204020203" pitchFamily="34" charset="0"/>
                  <a:cs typeface="Segoe UI Semilight" panose="020B0402040204020203" pitchFamily="34" charset="0"/>
                </a:rPr>
                <a:t>Query</a:t>
              </a:r>
            </a:p>
          </p:txBody>
        </p:sp>
        <p:cxnSp>
          <p:nvCxnSpPr>
            <p:cNvPr id="57" name="Straight Arrow Connector 56"/>
            <p:cNvCxnSpPr/>
            <p:nvPr/>
          </p:nvCxnSpPr>
          <p:spPr>
            <a:xfrm flipV="1">
              <a:off x="6490687" y="4882467"/>
              <a:ext cx="535156" cy="166664"/>
            </a:xfrm>
            <a:prstGeom prst="straightConnector1">
              <a:avLst/>
            </a:prstGeom>
            <a:ln w="34925">
              <a:solidFill>
                <a:schemeClr val="bg1"/>
              </a:solidFill>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69" name="Group 68"/>
          <p:cNvGrpSpPr/>
          <p:nvPr/>
        </p:nvGrpSpPr>
        <p:grpSpPr>
          <a:xfrm>
            <a:off x="6588820" y="3093548"/>
            <a:ext cx="5679068" cy="313932"/>
            <a:chOff x="6622228" y="5365219"/>
            <a:chExt cx="5679068" cy="313932"/>
          </a:xfrm>
        </p:grpSpPr>
        <p:sp>
          <p:nvSpPr>
            <p:cNvPr id="12" name="Rectangle 21"/>
            <p:cNvSpPr/>
            <p:nvPr/>
          </p:nvSpPr>
          <p:spPr>
            <a:xfrm>
              <a:off x="7180711" y="5365219"/>
              <a:ext cx="5120585" cy="313932"/>
            </a:xfrm>
            <a:prstGeom prst="rect">
              <a:avLst/>
            </a:prstGeom>
          </p:spPr>
          <p:txBody>
            <a:bodyPr wrap="square">
              <a:spAutoFit/>
            </a:bodyPr>
            <a:lstStyle/>
            <a:p>
              <a:pPr>
                <a:lnSpc>
                  <a:spcPct val="90000"/>
                </a:lnSpc>
              </a:pPr>
              <a:r>
                <a:rPr lang="en-US" sz="1600" dirty="0" smtClean="0">
                  <a:solidFill>
                    <a:srgbClr val="505050"/>
                  </a:solidFill>
                  <a:latin typeface="Segoe UI Semilight" panose="020B0402040204020203" pitchFamily="34" charset="0"/>
                  <a:cs typeface="Segoe UI Semilight" panose="020B0402040204020203" pitchFamily="34" charset="0"/>
                </a:rPr>
                <a:t>Bonus – Style Portal With Custom CSS</a:t>
              </a:r>
              <a:endParaRPr lang="en-US" sz="1600" dirty="0">
                <a:solidFill>
                  <a:srgbClr val="505050"/>
                </a:solidFill>
                <a:latin typeface="Segoe UI Semilight" panose="020B0402040204020203" pitchFamily="34" charset="0"/>
                <a:cs typeface="Segoe UI Semilight" panose="020B0402040204020203" pitchFamily="34" charset="0"/>
              </a:endParaRPr>
            </a:p>
          </p:txBody>
        </p:sp>
        <p:cxnSp>
          <p:nvCxnSpPr>
            <p:cNvPr id="59" name="Straight Arrow Connector 58"/>
            <p:cNvCxnSpPr/>
            <p:nvPr/>
          </p:nvCxnSpPr>
          <p:spPr>
            <a:xfrm flipV="1">
              <a:off x="6622228" y="5495896"/>
              <a:ext cx="442699" cy="17526"/>
            </a:xfrm>
            <a:prstGeom prst="straightConnector1">
              <a:avLst/>
            </a:prstGeom>
            <a:ln w="34925">
              <a:solidFill>
                <a:schemeClr val="bg1"/>
              </a:solidFill>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1047653" y="4628859"/>
            <a:ext cx="11889564" cy="2060218"/>
            <a:chOff x="1047653" y="4628859"/>
            <a:chExt cx="11889564" cy="2060218"/>
          </a:xfrm>
        </p:grpSpPr>
        <p:grpSp>
          <p:nvGrpSpPr>
            <p:cNvPr id="70" name="Group 69"/>
            <p:cNvGrpSpPr/>
            <p:nvPr/>
          </p:nvGrpSpPr>
          <p:grpSpPr>
            <a:xfrm>
              <a:off x="1047653" y="4628859"/>
              <a:ext cx="11889564" cy="2060218"/>
              <a:chOff x="924780" y="828224"/>
              <a:chExt cx="11889564" cy="2060218"/>
            </a:xfrm>
          </p:grpSpPr>
          <p:sp>
            <p:nvSpPr>
              <p:cNvPr id="34" name="Title 16"/>
              <p:cNvSpPr txBox="1">
                <a:spLocks/>
              </p:cNvSpPr>
              <p:nvPr/>
            </p:nvSpPr>
            <p:spPr>
              <a:xfrm>
                <a:off x="924780" y="1500193"/>
                <a:ext cx="11889564" cy="917575"/>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3600">
                    <a:solidFill>
                      <a:srgbClr val="FFFFFF"/>
                    </a:solidFill>
                    <a:latin typeface="Segoe UI Semilight" panose="020B0402040204020203" pitchFamily="34" charset="0"/>
                    <a:cs typeface="Segoe UI Semilight" panose="020B0402040204020203" pitchFamily="34" charset="0"/>
                  </a:rPr>
                  <a:t>Video for O365 – Already Built</a:t>
                </a:r>
              </a:p>
            </p:txBody>
          </p:sp>
          <p:pic>
            <p:nvPicPr>
              <p:cNvPr id="63" name="Picture 62"/>
              <p:cNvPicPr>
                <a:picLocks noChangeAspect="1"/>
              </p:cNvPicPr>
              <p:nvPr/>
            </p:nvPicPr>
            <p:blipFill>
              <a:blip r:embed="rId3"/>
              <a:stretch>
                <a:fillRect/>
              </a:stretch>
            </p:blipFill>
            <p:spPr>
              <a:xfrm>
                <a:off x="7665937" y="828224"/>
                <a:ext cx="3720693" cy="2060218"/>
              </a:xfrm>
              <a:prstGeom prst="rect">
                <a:avLst/>
              </a:prstGeom>
              <a:ln>
                <a:noFill/>
              </a:ln>
              <a:effectLst>
                <a:outerShdw blurRad="190500" algn="tl" rotWithShape="0">
                  <a:srgbClr val="000000">
                    <a:alpha val="70000"/>
                  </a:srgbClr>
                </a:outerShdw>
              </a:effectLst>
            </p:spPr>
          </p:pic>
        </p:grpSp>
        <p:cxnSp>
          <p:nvCxnSpPr>
            <p:cNvPr id="29" name="Straight Arrow Connector 28"/>
            <p:cNvCxnSpPr/>
            <p:nvPr/>
          </p:nvCxnSpPr>
          <p:spPr>
            <a:xfrm flipH="1">
              <a:off x="6859557" y="5619157"/>
              <a:ext cx="730265" cy="0"/>
            </a:xfrm>
            <a:prstGeom prst="straightConnector1">
              <a:avLst/>
            </a:prstGeom>
            <a:ln w="34925">
              <a:solidFill>
                <a:schemeClr val="bg1"/>
              </a:solidFill>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3886233" y="228737"/>
            <a:ext cx="15368210" cy="4197219"/>
            <a:chOff x="3886233" y="228737"/>
            <a:chExt cx="15368210" cy="4197219"/>
          </a:xfrm>
        </p:grpSpPr>
        <p:pic>
          <p:nvPicPr>
            <p:cNvPr id="3" name="Picture 3"/>
            <p:cNvPicPr>
              <a:picLocks noChangeAspect="1"/>
            </p:cNvPicPr>
            <p:nvPr/>
          </p:nvPicPr>
          <p:blipFill>
            <a:blip r:embed="rId4"/>
            <a:stretch>
              <a:fillRect/>
            </a:stretch>
          </p:blipFill>
          <p:spPr>
            <a:xfrm>
              <a:off x="3886233" y="2690493"/>
              <a:ext cx="2442379" cy="1735463"/>
            </a:xfrm>
            <a:prstGeom prst="rect">
              <a:avLst/>
            </a:prstGeom>
            <a:ln>
              <a:noFill/>
            </a:ln>
            <a:effectLst>
              <a:outerShdw blurRad="190500" algn="tl" rotWithShape="0">
                <a:srgbClr val="000000">
                  <a:alpha val="70000"/>
                </a:srgbClr>
              </a:outerShdw>
            </a:effectLst>
          </p:spPr>
        </p:pic>
        <p:sp>
          <p:nvSpPr>
            <p:cNvPr id="36" name="Title 16"/>
            <p:cNvSpPr txBox="1">
              <a:spLocks/>
            </p:cNvSpPr>
            <p:nvPr/>
          </p:nvSpPr>
          <p:spPr>
            <a:xfrm>
              <a:off x="7364879" y="228737"/>
              <a:ext cx="11889564" cy="917575"/>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3600">
                  <a:solidFill>
                    <a:srgbClr val="FFFFFF"/>
                  </a:solidFill>
                  <a:latin typeface="Segoe UI Semilight" panose="020B0402040204020203" pitchFamily="34" charset="0"/>
                  <a:cs typeface="Segoe UI Semilight" panose="020B0402040204020203" pitchFamily="34" charset="0"/>
                </a:rPr>
                <a:t>SP 2013 – Building Blocks</a:t>
              </a:r>
            </a:p>
          </p:txBody>
        </p:sp>
        <p:cxnSp>
          <p:nvCxnSpPr>
            <p:cNvPr id="31" name="Straight Arrow Connector 30"/>
            <p:cNvCxnSpPr/>
            <p:nvPr/>
          </p:nvCxnSpPr>
          <p:spPr>
            <a:xfrm flipV="1">
              <a:off x="5652658" y="799361"/>
              <a:ext cx="1572031" cy="1722187"/>
            </a:xfrm>
            <a:prstGeom prst="straightConnector1">
              <a:avLst/>
            </a:prstGeom>
            <a:ln w="34925">
              <a:solidFill>
                <a:schemeClr val="bg1"/>
              </a:solidFill>
              <a:headEnd type="none"/>
              <a:tailEnd type="ova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854924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4"/>
                                        </p:tgtEl>
                                        <p:attrNameLst>
                                          <p:attrName>style.visibility</p:attrName>
                                        </p:attrNameLst>
                                      </p:cBhvr>
                                      <p:to>
                                        <p:strVal val="visible"/>
                                      </p:to>
                                    </p:set>
                                    <p:animEffect transition="in" filter="fade">
                                      <p:cBhvr>
                                        <p:cTn id="14" dur="1000"/>
                                        <p:tgtEl>
                                          <p:spTgt spid="64"/>
                                        </p:tgtEl>
                                      </p:cBhvr>
                                    </p:animEffect>
                                    <p:anim calcmode="lin" valueType="num">
                                      <p:cBhvr>
                                        <p:cTn id="15" dur="1000" fill="hold"/>
                                        <p:tgtEl>
                                          <p:spTgt spid="64"/>
                                        </p:tgtEl>
                                        <p:attrNameLst>
                                          <p:attrName>ppt_x</p:attrName>
                                        </p:attrNameLst>
                                      </p:cBhvr>
                                      <p:tavLst>
                                        <p:tav tm="0">
                                          <p:val>
                                            <p:strVal val="#ppt_x"/>
                                          </p:val>
                                        </p:tav>
                                        <p:tav tm="100000">
                                          <p:val>
                                            <p:strVal val="#ppt_x"/>
                                          </p:val>
                                        </p:tav>
                                      </p:tavLst>
                                    </p:anim>
                                    <p:anim calcmode="lin" valueType="num">
                                      <p:cBhvr>
                                        <p:cTn id="16" dur="1000" fill="hold"/>
                                        <p:tgtEl>
                                          <p:spTgt spid="64"/>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66"/>
                                        </p:tgtEl>
                                        <p:attrNameLst>
                                          <p:attrName>style.visibility</p:attrName>
                                        </p:attrNameLst>
                                      </p:cBhvr>
                                      <p:to>
                                        <p:strVal val="visible"/>
                                      </p:to>
                                    </p:set>
                                    <p:animEffect transition="in" filter="fade">
                                      <p:cBhvr>
                                        <p:cTn id="26" dur="1000"/>
                                        <p:tgtEl>
                                          <p:spTgt spid="66"/>
                                        </p:tgtEl>
                                      </p:cBhvr>
                                    </p:animEffect>
                                    <p:anim calcmode="lin" valueType="num">
                                      <p:cBhvr>
                                        <p:cTn id="27" dur="1000" fill="hold"/>
                                        <p:tgtEl>
                                          <p:spTgt spid="66"/>
                                        </p:tgtEl>
                                        <p:attrNameLst>
                                          <p:attrName>ppt_x</p:attrName>
                                        </p:attrNameLst>
                                      </p:cBhvr>
                                      <p:tavLst>
                                        <p:tav tm="0">
                                          <p:val>
                                            <p:strVal val="#ppt_x"/>
                                          </p:val>
                                        </p:tav>
                                        <p:tav tm="100000">
                                          <p:val>
                                            <p:strVal val="#ppt_x"/>
                                          </p:val>
                                        </p:tav>
                                      </p:tavLst>
                                    </p:anim>
                                    <p:anim calcmode="lin" valueType="num">
                                      <p:cBhvr>
                                        <p:cTn id="28" dur="1000" fill="hold"/>
                                        <p:tgtEl>
                                          <p:spTgt spid="6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68"/>
                                        </p:tgtEl>
                                        <p:attrNameLst>
                                          <p:attrName>style.visibility</p:attrName>
                                        </p:attrNameLst>
                                      </p:cBhvr>
                                      <p:to>
                                        <p:strVal val="visible"/>
                                      </p:to>
                                    </p:set>
                                    <p:animEffect transition="in" filter="fade">
                                      <p:cBhvr>
                                        <p:cTn id="38" dur="1000"/>
                                        <p:tgtEl>
                                          <p:spTgt spid="68"/>
                                        </p:tgtEl>
                                      </p:cBhvr>
                                    </p:animEffect>
                                    <p:anim calcmode="lin" valueType="num">
                                      <p:cBhvr>
                                        <p:cTn id="39" dur="1000" fill="hold"/>
                                        <p:tgtEl>
                                          <p:spTgt spid="68"/>
                                        </p:tgtEl>
                                        <p:attrNameLst>
                                          <p:attrName>ppt_x</p:attrName>
                                        </p:attrNameLst>
                                      </p:cBhvr>
                                      <p:tavLst>
                                        <p:tav tm="0">
                                          <p:val>
                                            <p:strVal val="#ppt_x"/>
                                          </p:val>
                                        </p:tav>
                                        <p:tav tm="100000">
                                          <p:val>
                                            <p:strVal val="#ppt_x"/>
                                          </p:val>
                                        </p:tav>
                                      </p:tavLst>
                                    </p:anim>
                                    <p:anim calcmode="lin" valueType="num">
                                      <p:cBhvr>
                                        <p:cTn id="40" dur="1000" fill="hold"/>
                                        <p:tgtEl>
                                          <p:spTgt spid="68"/>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69"/>
                                        </p:tgtEl>
                                        <p:attrNameLst>
                                          <p:attrName>style.visibility</p:attrName>
                                        </p:attrNameLst>
                                      </p:cBhvr>
                                      <p:to>
                                        <p:strVal val="visible"/>
                                      </p:to>
                                    </p:set>
                                    <p:animEffect transition="in" filter="fade">
                                      <p:cBhvr>
                                        <p:cTn id="44" dur="1000"/>
                                        <p:tgtEl>
                                          <p:spTgt spid="69"/>
                                        </p:tgtEl>
                                      </p:cBhvr>
                                    </p:animEffect>
                                    <p:anim calcmode="lin" valueType="num">
                                      <p:cBhvr>
                                        <p:cTn id="45" dur="1000" fill="hold"/>
                                        <p:tgtEl>
                                          <p:spTgt spid="69"/>
                                        </p:tgtEl>
                                        <p:attrNameLst>
                                          <p:attrName>ppt_x</p:attrName>
                                        </p:attrNameLst>
                                      </p:cBhvr>
                                      <p:tavLst>
                                        <p:tav tm="0">
                                          <p:val>
                                            <p:strVal val="#ppt_x"/>
                                          </p:val>
                                        </p:tav>
                                        <p:tav tm="100000">
                                          <p:val>
                                            <p:strVal val="#ppt_x"/>
                                          </p:val>
                                        </p:tav>
                                      </p:tavLst>
                                    </p:anim>
                                    <p:anim calcmode="lin" valueType="num">
                                      <p:cBhvr>
                                        <p:cTn id="46"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1000"/>
                                        <p:tgtEl>
                                          <p:spTgt spid="15"/>
                                        </p:tgtEl>
                                      </p:cBhvr>
                                    </p:animEffect>
                                    <p:anim calcmode="lin" valueType="num">
                                      <p:cBhvr>
                                        <p:cTn id="52" dur="1000" fill="hold"/>
                                        <p:tgtEl>
                                          <p:spTgt spid="15"/>
                                        </p:tgtEl>
                                        <p:attrNameLst>
                                          <p:attrName>ppt_x</p:attrName>
                                        </p:attrNameLst>
                                      </p:cBhvr>
                                      <p:tavLst>
                                        <p:tav tm="0">
                                          <p:val>
                                            <p:strVal val="#ppt_x"/>
                                          </p:val>
                                        </p:tav>
                                        <p:tav tm="100000">
                                          <p:val>
                                            <p:strVal val="#ppt_x"/>
                                          </p:val>
                                        </p:tav>
                                      </p:tavLst>
                                    </p:anim>
                                    <p:anim calcmode="lin" valueType="num">
                                      <p:cBhvr>
                                        <p:cTn id="5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grpSp>
        <p:nvGrpSpPr>
          <p:cNvPr id="11" name="Group 10"/>
          <p:cNvGrpSpPr/>
          <p:nvPr/>
        </p:nvGrpSpPr>
        <p:grpSpPr>
          <a:xfrm>
            <a:off x="5852481" y="3291065"/>
            <a:ext cx="5460085" cy="1464647"/>
            <a:chOff x="4598777" y="4662317"/>
            <a:chExt cx="4539611" cy="1464647"/>
          </a:xfrm>
        </p:grpSpPr>
        <p:sp>
          <p:nvSpPr>
            <p:cNvPr id="14" name="Title 16"/>
            <p:cNvSpPr txBox="1">
              <a:spLocks/>
            </p:cNvSpPr>
            <p:nvPr/>
          </p:nvSpPr>
          <p:spPr>
            <a:xfrm>
              <a:off x="5115009" y="4983166"/>
              <a:ext cx="4023379" cy="822951"/>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r>
                <a:rPr sz="8800" spc="-400">
                  <a:solidFill>
                    <a:srgbClr val="505050"/>
                  </a:solidFill>
                  <a:latin typeface="Segoe UI Semilight" panose="020B0402040204020203" pitchFamily="34" charset="0"/>
                  <a:cs typeface="Segoe UI Semilight" panose="020B0402040204020203" pitchFamily="34" charset="0"/>
                </a:rPr>
                <a:t>Settings</a:t>
              </a:r>
            </a:p>
          </p:txBody>
        </p:sp>
        <p:sp>
          <p:nvSpPr>
            <p:cNvPr id="12" name="Title 16"/>
            <p:cNvSpPr txBox="1">
              <a:spLocks/>
            </p:cNvSpPr>
            <p:nvPr/>
          </p:nvSpPr>
          <p:spPr>
            <a:xfrm>
              <a:off x="4598777" y="4662317"/>
              <a:ext cx="4023379" cy="1464647"/>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r>
                <a:rPr sz="3200" spc="-200">
                  <a:solidFill>
                    <a:srgbClr val="505050"/>
                  </a:solidFill>
                  <a:latin typeface="Segoe UI Semilight" panose="020B0402040204020203" pitchFamily="34" charset="0"/>
                  <a:cs typeface="Segoe UI Semilight" panose="020B0402040204020203" pitchFamily="34" charset="0"/>
                </a:rPr>
                <a:t>Management</a:t>
              </a:r>
            </a:p>
          </p:txBody>
        </p:sp>
      </p:grpSp>
      <p:sp>
        <p:nvSpPr>
          <p:cNvPr id="13" name="Title 16"/>
          <p:cNvSpPr txBox="1">
            <a:spLocks/>
          </p:cNvSpPr>
          <p:nvPr/>
        </p:nvSpPr>
        <p:spPr>
          <a:xfrm rot="1920000">
            <a:off x="2940932" y="691499"/>
            <a:ext cx="5029145" cy="822951"/>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r>
              <a:rPr spc="-500">
                <a:solidFill>
                  <a:srgbClr val="FFFFFF"/>
                </a:solidFill>
                <a:latin typeface="Segoe UI Semilight" panose="020B0402040204020203" pitchFamily="34" charset="0"/>
                <a:cs typeface="Segoe UI Semilight" panose="020B0402040204020203" pitchFamily="34" charset="0"/>
              </a:rPr>
              <a:t>Permissions</a:t>
            </a:r>
          </a:p>
        </p:txBody>
      </p:sp>
      <p:sp>
        <p:nvSpPr>
          <p:cNvPr id="15" name="Title 16"/>
          <p:cNvSpPr txBox="1">
            <a:spLocks/>
          </p:cNvSpPr>
          <p:nvPr/>
        </p:nvSpPr>
        <p:spPr>
          <a:xfrm>
            <a:off x="979430" y="4807193"/>
            <a:ext cx="5725689" cy="822951"/>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r>
              <a:rPr spc="-500">
                <a:solidFill>
                  <a:srgbClr val="FFFFFF"/>
                </a:solidFill>
                <a:latin typeface="Segoe UI Semilight" panose="020B0402040204020203" pitchFamily="34" charset="0"/>
                <a:cs typeface="Segoe UI Semilight" panose="020B0402040204020203" pitchFamily="34" charset="0"/>
              </a:rPr>
              <a:t>Spotlight Videos</a:t>
            </a:r>
          </a:p>
        </p:txBody>
      </p:sp>
      <p:sp>
        <p:nvSpPr>
          <p:cNvPr id="16" name="Title 16"/>
          <p:cNvSpPr txBox="1">
            <a:spLocks/>
          </p:cNvSpPr>
          <p:nvPr/>
        </p:nvSpPr>
        <p:spPr>
          <a:xfrm rot="480000">
            <a:off x="345831" y="3473861"/>
            <a:ext cx="6350505" cy="822951"/>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r>
              <a:rPr spc="-500">
                <a:solidFill>
                  <a:srgbClr val="FFFFFF"/>
                </a:solidFill>
                <a:latin typeface="Segoe UI Semilight" panose="020B0402040204020203" pitchFamily="34" charset="0"/>
                <a:cs typeface="Segoe UI Semilight" panose="020B0402040204020203" pitchFamily="34" charset="0"/>
              </a:rPr>
              <a:t>Spotlight Channels</a:t>
            </a:r>
          </a:p>
        </p:txBody>
      </p:sp>
      <p:sp>
        <p:nvSpPr>
          <p:cNvPr id="17" name="Title 16"/>
          <p:cNvSpPr txBox="1">
            <a:spLocks/>
          </p:cNvSpPr>
          <p:nvPr/>
        </p:nvSpPr>
        <p:spPr>
          <a:xfrm rot="1440000">
            <a:off x="1690662" y="1555388"/>
            <a:ext cx="6350505" cy="822951"/>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r>
              <a:rPr spc="-500">
                <a:solidFill>
                  <a:srgbClr val="FFFFFF"/>
                </a:solidFill>
                <a:latin typeface="Segoe UI Semilight" panose="020B0402040204020203" pitchFamily="34" charset="0"/>
                <a:cs typeface="Segoe UI Semilight" panose="020B0402040204020203" pitchFamily="34" charset="0"/>
              </a:rPr>
              <a:t>Categories</a:t>
            </a:r>
          </a:p>
        </p:txBody>
      </p:sp>
      <p:sp>
        <p:nvSpPr>
          <p:cNvPr id="18" name="Title 16"/>
          <p:cNvSpPr txBox="1">
            <a:spLocks/>
          </p:cNvSpPr>
          <p:nvPr/>
        </p:nvSpPr>
        <p:spPr>
          <a:xfrm rot="21120000">
            <a:off x="-205033" y="6119530"/>
            <a:ext cx="6350505" cy="822951"/>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r"/>
            <a:r>
              <a:rPr spc="-500">
                <a:solidFill>
                  <a:srgbClr val="FFFFFF"/>
                </a:solidFill>
                <a:latin typeface="Segoe UI Semilight" panose="020B0402040204020203" pitchFamily="34" charset="0"/>
                <a:cs typeface="Segoe UI Semilight" panose="020B0402040204020203" pitchFamily="34" charset="0"/>
              </a:rPr>
              <a:t>Channel Color</a:t>
            </a:r>
          </a:p>
        </p:txBody>
      </p:sp>
      <p:sp>
        <p:nvSpPr>
          <p:cNvPr id="19" name="Title 16"/>
          <p:cNvSpPr txBox="1">
            <a:spLocks/>
          </p:cNvSpPr>
          <p:nvPr/>
        </p:nvSpPr>
        <p:spPr>
          <a:xfrm rot="960000">
            <a:off x="-681928" y="2071521"/>
            <a:ext cx="7417295" cy="822951"/>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r>
              <a:rPr spc="-500">
                <a:solidFill>
                  <a:srgbClr val="FFFFFF"/>
                </a:solidFill>
                <a:latin typeface="Segoe UI Semilight" panose="020B0402040204020203" pitchFamily="34" charset="0"/>
                <a:cs typeface="Segoe UI Semilight" panose="020B0402040204020203" pitchFamily="34" charset="0"/>
              </a:rPr>
              <a:t>Add/Remove Channels</a:t>
            </a: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7729" y="4154477"/>
            <a:ext cx="8096250" cy="4558188"/>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8619" y="-510285"/>
            <a:ext cx="8096250" cy="5205888"/>
          </a:xfrm>
          <a:prstGeom prst="rect">
            <a:avLst/>
          </a:prstGeom>
        </p:spPr>
      </p:pic>
    </p:spTree>
    <p:extLst>
      <p:ext uri="{BB962C8B-B14F-4D97-AF65-F5344CB8AC3E}">
        <p14:creationId xmlns:p14="http://schemas.microsoft.com/office/powerpoint/2010/main" val="244925436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97653" y="205458"/>
            <a:ext cx="7137823" cy="5943535"/>
          </a:xfrm>
          <a:prstGeom prst="rect">
            <a:avLst/>
          </a:prstGeom>
          <a:ln>
            <a:noFill/>
          </a:ln>
          <a:effectLst>
            <a:outerShdw blurRad="190500" algn="tl" rotWithShape="0">
              <a:srgbClr val="000000">
                <a:alpha val="70000"/>
              </a:srgbClr>
            </a:outerShdw>
          </a:effectLst>
        </p:spPr>
      </p:pic>
      <p:pic>
        <p:nvPicPr>
          <p:cNvPr id="3" name="Picture 2"/>
          <p:cNvPicPr>
            <a:picLocks noChangeAspect="1"/>
          </p:cNvPicPr>
          <p:nvPr/>
        </p:nvPicPr>
        <p:blipFill>
          <a:blip r:embed="rId4"/>
          <a:stretch>
            <a:fillRect/>
          </a:stretch>
        </p:blipFill>
        <p:spPr>
          <a:xfrm>
            <a:off x="5120969" y="2491433"/>
            <a:ext cx="6583098" cy="4272949"/>
          </a:xfrm>
          <a:prstGeom prst="rect">
            <a:avLst/>
          </a:prstGeom>
          <a:ln>
            <a:noFill/>
          </a:ln>
          <a:effectLst>
            <a:outerShdw blurRad="190500" algn="tl" rotWithShape="0">
              <a:srgbClr val="000000">
                <a:alpha val="70000"/>
              </a:srgbClr>
            </a:outerShdw>
          </a:effectLst>
        </p:spPr>
      </p:pic>
      <p:grpSp>
        <p:nvGrpSpPr>
          <p:cNvPr id="22" name="Group 21"/>
          <p:cNvGrpSpPr/>
          <p:nvPr/>
        </p:nvGrpSpPr>
        <p:grpSpPr>
          <a:xfrm>
            <a:off x="7406944" y="411397"/>
            <a:ext cx="5460085" cy="1464647"/>
            <a:chOff x="4598777" y="4662317"/>
            <a:chExt cx="4539611" cy="1464647"/>
          </a:xfrm>
        </p:grpSpPr>
        <p:sp>
          <p:nvSpPr>
            <p:cNvPr id="23" name="Title 16"/>
            <p:cNvSpPr txBox="1">
              <a:spLocks/>
            </p:cNvSpPr>
            <p:nvPr/>
          </p:nvSpPr>
          <p:spPr>
            <a:xfrm>
              <a:off x="5115009" y="4983166"/>
              <a:ext cx="4023379" cy="822951"/>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r>
                <a:rPr sz="8800" spc="-400">
                  <a:solidFill>
                    <a:srgbClr val="505050"/>
                  </a:solidFill>
                  <a:latin typeface="Segoe UI Semilight" panose="020B0402040204020203" pitchFamily="34" charset="0"/>
                  <a:cs typeface="Segoe UI Semilight" panose="020B0402040204020203" pitchFamily="34" charset="0"/>
                </a:rPr>
                <a:t>Settings</a:t>
              </a:r>
            </a:p>
          </p:txBody>
        </p:sp>
        <p:sp>
          <p:nvSpPr>
            <p:cNvPr id="24" name="Title 16"/>
            <p:cNvSpPr txBox="1">
              <a:spLocks/>
            </p:cNvSpPr>
            <p:nvPr/>
          </p:nvSpPr>
          <p:spPr>
            <a:xfrm>
              <a:off x="4598777" y="4662317"/>
              <a:ext cx="4023379" cy="1464647"/>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r>
                <a:rPr sz="3200" spc="-200">
                  <a:solidFill>
                    <a:srgbClr val="505050"/>
                  </a:solidFill>
                  <a:latin typeface="Segoe UI Semilight" panose="020B0402040204020203" pitchFamily="34" charset="0"/>
                  <a:cs typeface="Segoe UI Semilight" panose="020B0402040204020203" pitchFamily="34" charset="0"/>
                </a:rPr>
                <a:t>Management</a:t>
              </a:r>
            </a:p>
          </p:txBody>
        </p:sp>
      </p:grpSp>
    </p:spTree>
    <p:extLst>
      <p:ext uri="{BB962C8B-B14F-4D97-AF65-F5344CB8AC3E}">
        <p14:creationId xmlns:p14="http://schemas.microsoft.com/office/powerpoint/2010/main" val="342403156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5D455"/>
        </a:solidFill>
        <a:effectLst/>
      </p:bgPr>
    </p:bg>
    <p:spTree>
      <p:nvGrpSpPr>
        <p:cNvPr id="1" name=""/>
        <p:cNvGrpSpPr/>
        <p:nvPr/>
      </p:nvGrpSpPr>
      <p:grpSpPr>
        <a:xfrm>
          <a:off x="0" y="0"/>
          <a:ext cx="0" cy="0"/>
          <a:chOff x="0" y="0"/>
          <a:chExt cx="0" cy="0"/>
        </a:xfrm>
      </p:grpSpPr>
      <p:sp>
        <p:nvSpPr>
          <p:cNvPr id="3" name="Rectangle 2"/>
          <p:cNvSpPr/>
          <p:nvPr/>
        </p:nvSpPr>
        <p:spPr>
          <a:xfrm>
            <a:off x="365760" y="365760"/>
            <a:ext cx="9875412" cy="6580263"/>
          </a:xfrm>
          <a:prstGeom prst="rect">
            <a:avLst/>
          </a:prstGeom>
        </p:spPr>
        <p:txBody>
          <a:bodyPr wrap="square">
            <a:spAutoFit/>
          </a:bodyPr>
          <a:lstStyle/>
          <a:p>
            <a:pPr>
              <a:lnSpc>
                <a:spcPct val="80000"/>
              </a:lnSpc>
            </a:pPr>
            <a:r>
              <a:rPr lang="en-US" sz="3200" spc="-200" dirty="0" smtClean="0">
                <a:solidFill>
                  <a:srgbClr val="FFFFFF"/>
                </a:solidFill>
                <a:latin typeface="Segoe UI Semilight" panose="020B0402040204020203" pitchFamily="34" charset="0"/>
                <a:cs typeface="Segoe UI Semilight" panose="020B0402040204020203" pitchFamily="34" charset="0"/>
              </a:rPr>
              <a:t>Vision of Next-gen Portals</a:t>
            </a:r>
          </a:p>
          <a:p>
            <a:pPr>
              <a:lnSpc>
                <a:spcPct val="80000"/>
              </a:lnSpc>
            </a:pPr>
            <a:r>
              <a:rPr lang="en-US" sz="4400" spc="-200" dirty="0" smtClean="0">
                <a:solidFill>
                  <a:srgbClr val="FFFFFF"/>
                </a:solidFill>
                <a:latin typeface="Segoe UI Semilight" panose="020B0402040204020203" pitchFamily="34" charset="0"/>
                <a:cs typeface="Segoe UI Semilight" panose="020B0402040204020203" pitchFamily="34" charset="0"/>
              </a:rPr>
              <a:t>iPhone App</a:t>
            </a:r>
          </a:p>
          <a:p>
            <a:pPr>
              <a:lnSpc>
                <a:spcPct val="80000"/>
              </a:lnSpc>
            </a:pPr>
            <a:r>
              <a:rPr lang="en-US" sz="6000" spc="-200" dirty="0" smtClean="0">
                <a:solidFill>
                  <a:srgbClr val="FFFFFF"/>
                </a:solidFill>
                <a:latin typeface="Segoe UI Semilight" panose="020B0402040204020203" pitchFamily="34" charset="0"/>
                <a:cs typeface="Segoe UI Semilight" panose="020B0402040204020203" pitchFamily="34" charset="0"/>
              </a:rPr>
              <a:t>Video Portal</a:t>
            </a:r>
          </a:p>
          <a:p>
            <a:pPr>
              <a:lnSpc>
                <a:spcPct val="80000"/>
              </a:lnSpc>
            </a:pPr>
            <a:r>
              <a:rPr lang="en-US" sz="8000" spc="-500" dirty="0" smtClean="0">
                <a:solidFill>
                  <a:srgbClr val="FFFFFF"/>
                </a:solidFill>
                <a:latin typeface="Segoe UI Semilight" panose="020B0402040204020203" pitchFamily="34" charset="0"/>
                <a:cs typeface="Segoe UI Semilight" panose="020B0402040204020203" pitchFamily="34" charset="0"/>
              </a:rPr>
              <a:t>Out of the Box</a:t>
            </a:r>
          </a:p>
          <a:p>
            <a:pPr>
              <a:lnSpc>
                <a:spcPct val="80000"/>
              </a:lnSpc>
            </a:pPr>
            <a:r>
              <a:rPr lang="en-US" sz="11500" b="1" spc="-200" dirty="0" smtClean="0">
                <a:solidFill>
                  <a:srgbClr val="505050"/>
                </a:solidFill>
                <a:latin typeface="Segoe UI Semilight" panose="020B0402040204020203" pitchFamily="34" charset="0"/>
                <a:cs typeface="Segoe UI Semilight" panose="020B0402040204020203" pitchFamily="34" charset="0"/>
              </a:rPr>
              <a:t>Key Uses</a:t>
            </a:r>
          </a:p>
          <a:p>
            <a:pPr>
              <a:lnSpc>
                <a:spcPct val="80000"/>
              </a:lnSpc>
            </a:pPr>
            <a:r>
              <a:rPr lang="en-US" sz="8000" spc="-200" dirty="0" smtClean="0">
                <a:solidFill>
                  <a:srgbClr val="FFFFFF"/>
                </a:solidFill>
                <a:latin typeface="Segoe UI Semilight" panose="020B0402040204020203" pitchFamily="34" charset="0"/>
                <a:cs typeface="Segoe UI Semilight" panose="020B0402040204020203" pitchFamily="34" charset="0"/>
              </a:rPr>
              <a:t>Architecture</a:t>
            </a:r>
          </a:p>
          <a:p>
            <a:pPr>
              <a:lnSpc>
                <a:spcPct val="80000"/>
              </a:lnSpc>
            </a:pPr>
            <a:r>
              <a:rPr lang="en-US" sz="6000" spc="-200" dirty="0" smtClean="0">
                <a:solidFill>
                  <a:srgbClr val="FFFFFF"/>
                </a:solidFill>
                <a:latin typeface="Segoe UI Semilight" panose="020B0402040204020203" pitchFamily="34" charset="0"/>
                <a:cs typeface="Segoe UI Semilight" panose="020B0402040204020203" pitchFamily="34" charset="0"/>
              </a:rPr>
              <a:t>Azure Media Services</a:t>
            </a:r>
          </a:p>
          <a:p>
            <a:pPr>
              <a:lnSpc>
                <a:spcPct val="80000"/>
              </a:lnSpc>
            </a:pPr>
            <a:r>
              <a:rPr lang="en-US" sz="4400" spc="-200" dirty="0" smtClean="0">
                <a:solidFill>
                  <a:srgbClr val="FFFFFF"/>
                </a:solidFill>
                <a:latin typeface="Segoe UI Semilight" panose="020B0402040204020203" pitchFamily="34" charset="0"/>
                <a:cs typeface="Segoe UI Semilight" panose="020B0402040204020203" pitchFamily="34" charset="0"/>
              </a:rPr>
              <a:t>Discovery</a:t>
            </a:r>
            <a:endParaRPr lang="en-US" sz="4400" spc="-200" dirty="0">
              <a:solidFill>
                <a:srgbClr val="FFFFFF"/>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3870937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Rectangle 3"/>
          <p:cNvSpPr/>
          <p:nvPr/>
        </p:nvSpPr>
        <p:spPr>
          <a:xfrm>
            <a:off x="1490036" y="1207363"/>
            <a:ext cx="4091563" cy="1310615"/>
          </a:xfrm>
          <a:prstGeom prst="rect">
            <a:avLst/>
          </a:prstGeom>
        </p:spPr>
        <p:txBody>
          <a:bodyPr wrap="square">
            <a:spAutoFit/>
          </a:bodyPr>
          <a:lstStyle/>
          <a:p>
            <a:pPr>
              <a:lnSpc>
                <a:spcPts val="9500"/>
              </a:lnSpc>
            </a:pPr>
            <a:r>
              <a:rPr lang="en-US" sz="9600" spc="-800" dirty="0" smtClean="0">
                <a:solidFill>
                  <a:srgbClr val="FFFFFF"/>
                </a:solidFill>
                <a:latin typeface="Segoe UI Semilight" panose="020B0402040204020203" pitchFamily="34" charset="0"/>
                <a:cs typeface="Segoe UI Semilight" panose="020B0402040204020203" pitchFamily="34" charset="0"/>
              </a:rPr>
              <a:t>Training</a:t>
            </a:r>
          </a:p>
        </p:txBody>
      </p:sp>
      <p:sp>
        <p:nvSpPr>
          <p:cNvPr id="11" name="Rectangle 10"/>
          <p:cNvSpPr/>
          <p:nvPr/>
        </p:nvSpPr>
        <p:spPr>
          <a:xfrm>
            <a:off x="4045575" y="5625685"/>
            <a:ext cx="10040002" cy="1310615"/>
          </a:xfrm>
          <a:prstGeom prst="rect">
            <a:avLst/>
          </a:prstGeom>
        </p:spPr>
        <p:txBody>
          <a:bodyPr wrap="square">
            <a:spAutoFit/>
          </a:bodyPr>
          <a:lstStyle/>
          <a:p>
            <a:pPr>
              <a:lnSpc>
                <a:spcPts val="9500"/>
              </a:lnSpc>
            </a:pPr>
            <a:r>
              <a:rPr lang="en-US" sz="9600" spc="-800" dirty="0" smtClean="0">
                <a:solidFill>
                  <a:srgbClr val="FFFFFF"/>
                </a:solidFill>
                <a:latin typeface="Segoe UI Semilight" panose="020B0402040204020203" pitchFamily="34" charset="0"/>
                <a:cs typeface="Segoe UI Semilight" panose="020B0402040204020203" pitchFamily="34" charset="0"/>
              </a:rPr>
              <a:t>Help Desk</a:t>
            </a:r>
          </a:p>
        </p:txBody>
      </p:sp>
      <p:sp>
        <p:nvSpPr>
          <p:cNvPr id="12" name="Rectangle 11"/>
          <p:cNvSpPr/>
          <p:nvPr/>
        </p:nvSpPr>
        <p:spPr>
          <a:xfrm>
            <a:off x="3932262" y="4041204"/>
            <a:ext cx="10040002" cy="1310615"/>
          </a:xfrm>
          <a:prstGeom prst="rect">
            <a:avLst/>
          </a:prstGeom>
        </p:spPr>
        <p:txBody>
          <a:bodyPr wrap="square">
            <a:spAutoFit/>
          </a:bodyPr>
          <a:lstStyle/>
          <a:p>
            <a:pPr>
              <a:lnSpc>
                <a:spcPts val="9500"/>
              </a:lnSpc>
            </a:pPr>
            <a:r>
              <a:rPr lang="en-US" sz="9600" spc="-800" dirty="0" smtClean="0">
                <a:solidFill>
                  <a:srgbClr val="FFFFFF"/>
                </a:solidFill>
                <a:latin typeface="Segoe UI Semilight" panose="020B0402040204020203" pitchFamily="34" charset="0"/>
                <a:cs typeface="Segoe UI Semilight" panose="020B0402040204020203" pitchFamily="34" charset="0"/>
              </a:rPr>
              <a:t>Community</a:t>
            </a:r>
          </a:p>
        </p:txBody>
      </p:sp>
      <p:sp>
        <p:nvSpPr>
          <p:cNvPr id="14" name="Title 16"/>
          <p:cNvSpPr txBox="1">
            <a:spLocks/>
          </p:cNvSpPr>
          <p:nvPr/>
        </p:nvSpPr>
        <p:spPr>
          <a:xfrm>
            <a:off x="274639" y="295274"/>
            <a:ext cx="11889564" cy="917575"/>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a:solidFill>
                  <a:srgbClr val="FFFFFF"/>
                </a:solidFill>
                <a:latin typeface="Segoe UI Semilight" panose="020B0402040204020203" pitchFamily="34" charset="0"/>
                <a:cs typeface="Segoe UI Semilight" panose="020B0402040204020203" pitchFamily="34" charset="0"/>
              </a:rPr>
              <a:t>Key Uses</a:t>
            </a:r>
          </a:p>
        </p:txBody>
      </p:sp>
      <p:sp>
        <p:nvSpPr>
          <p:cNvPr id="10" name="Rectangle 9"/>
          <p:cNvSpPr/>
          <p:nvPr/>
        </p:nvSpPr>
        <p:spPr>
          <a:xfrm>
            <a:off x="2528328" y="2704780"/>
            <a:ext cx="10040002" cy="1310615"/>
          </a:xfrm>
          <a:prstGeom prst="rect">
            <a:avLst/>
          </a:prstGeom>
        </p:spPr>
        <p:txBody>
          <a:bodyPr wrap="square">
            <a:spAutoFit/>
          </a:bodyPr>
          <a:lstStyle/>
          <a:p>
            <a:pPr>
              <a:lnSpc>
                <a:spcPts val="9500"/>
              </a:lnSpc>
            </a:pPr>
            <a:r>
              <a:rPr lang="en-US" sz="9600" spc="-800" dirty="0" smtClean="0">
                <a:solidFill>
                  <a:srgbClr val="FFFFFF"/>
                </a:solidFill>
                <a:latin typeface="Segoe UI Semilight" panose="020B0402040204020203" pitchFamily="34" charset="0"/>
                <a:cs typeface="Segoe UI Semilight" panose="020B0402040204020203" pitchFamily="34" charset="0"/>
              </a:rPr>
              <a:t>Corporate Messages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371" y="730344"/>
            <a:ext cx="4865030" cy="6895174"/>
          </a:xfrm>
          <a:prstGeom prst="rect">
            <a:avLst/>
          </a:prstGeom>
        </p:spPr>
      </p:pic>
    </p:spTree>
    <p:extLst>
      <p:ext uri="{BB962C8B-B14F-4D97-AF65-F5344CB8AC3E}">
        <p14:creationId xmlns:p14="http://schemas.microsoft.com/office/powerpoint/2010/main" val="20357799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D8CC"/>
        </a:solidFill>
        <a:effectLst/>
      </p:bgPr>
    </p:bg>
    <p:spTree>
      <p:nvGrpSpPr>
        <p:cNvPr id="1" name=""/>
        <p:cNvGrpSpPr/>
        <p:nvPr/>
      </p:nvGrpSpPr>
      <p:grpSpPr>
        <a:xfrm>
          <a:off x="0" y="0"/>
          <a:ext cx="0" cy="0"/>
          <a:chOff x="0" y="0"/>
          <a:chExt cx="0" cy="0"/>
        </a:xfrm>
      </p:grpSpPr>
      <p:sp>
        <p:nvSpPr>
          <p:cNvPr id="4" name="Rectangle 3"/>
          <p:cNvSpPr/>
          <p:nvPr/>
        </p:nvSpPr>
        <p:spPr>
          <a:xfrm>
            <a:off x="-182493" y="1942799"/>
            <a:ext cx="12436475" cy="5478423"/>
          </a:xfrm>
          <a:prstGeom prst="rect">
            <a:avLst/>
          </a:prstGeom>
        </p:spPr>
        <p:txBody>
          <a:bodyPr wrap="square">
            <a:spAutoFit/>
          </a:bodyPr>
          <a:lstStyle/>
          <a:p>
            <a:pPr algn="ctr"/>
            <a:r>
              <a:rPr lang="en-US" sz="35000" spc="-2000" dirty="0" smtClean="0">
                <a:solidFill>
                  <a:srgbClr val="505050"/>
                </a:solidFill>
                <a:latin typeface="Segoe UI Semilight" panose="020B0402040204020203" pitchFamily="34" charset="0"/>
                <a:cs typeface="Segoe UI Semilight" panose="020B0402040204020203" pitchFamily="34" charset="0"/>
              </a:rPr>
              <a:t>Demo</a:t>
            </a:r>
            <a:endParaRPr lang="en-US" sz="35000" spc="-2000" dirty="0">
              <a:solidFill>
                <a:srgbClr val="505050"/>
              </a:solidFill>
              <a:latin typeface="Segoe UI Semilight" panose="020B0402040204020203" pitchFamily="34" charset="0"/>
              <a:cs typeface="Segoe UI Semilight" panose="020B0402040204020203" pitchFamily="34" charset="0"/>
            </a:endParaRPr>
          </a:p>
        </p:txBody>
      </p:sp>
      <p:sp>
        <p:nvSpPr>
          <p:cNvPr id="5" name="Rectangle 4"/>
          <p:cNvSpPr/>
          <p:nvPr/>
        </p:nvSpPr>
        <p:spPr>
          <a:xfrm>
            <a:off x="3292189" y="2582872"/>
            <a:ext cx="8046632" cy="1600438"/>
          </a:xfrm>
          <a:prstGeom prst="rect">
            <a:avLst/>
          </a:prstGeom>
        </p:spPr>
        <p:txBody>
          <a:bodyPr wrap="square">
            <a:spAutoFit/>
          </a:bodyPr>
          <a:lstStyle/>
          <a:p>
            <a:pPr algn="r"/>
            <a:r>
              <a:rPr lang="en-US" sz="9800" spc="-500" dirty="0" smtClean="0">
                <a:solidFill>
                  <a:srgbClr val="FFFFFF"/>
                </a:solidFill>
                <a:latin typeface="Segoe UI Semilight" panose="020B0402040204020203" pitchFamily="34" charset="0"/>
                <a:cs typeface="Segoe UI Semilight" panose="020B0402040204020203" pitchFamily="34" charset="0"/>
              </a:rPr>
              <a:t>scenarios</a:t>
            </a:r>
            <a:endParaRPr lang="en-US" sz="9800" spc="-500" dirty="0">
              <a:solidFill>
                <a:srgbClr val="FFFFFF"/>
              </a:solidFill>
              <a:latin typeface="Segoe UI Semilight" panose="020B0402040204020203" pitchFamily="34" charset="0"/>
              <a:cs typeface="Segoe UI Semilight" panose="020B0402040204020203"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6429" y="4342791"/>
            <a:ext cx="1579751" cy="1071426"/>
          </a:xfrm>
          <a:prstGeom prst="rect">
            <a:avLst/>
          </a:prstGeom>
        </p:spPr>
      </p:pic>
      <p:sp>
        <p:nvSpPr>
          <p:cNvPr id="12" name="Isosceles Triangle 11"/>
          <p:cNvSpPr/>
          <p:nvPr/>
        </p:nvSpPr>
        <p:spPr>
          <a:xfrm rot="5400000">
            <a:off x="2344049" y="4320798"/>
            <a:ext cx="112151" cy="109259"/>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ounded Rectangle 12"/>
          <p:cNvSpPr/>
          <p:nvPr/>
        </p:nvSpPr>
        <p:spPr bwMode="auto">
          <a:xfrm>
            <a:off x="2211762" y="4264434"/>
            <a:ext cx="356224" cy="241600"/>
          </a:xfrm>
          <a:prstGeom prst="roundRect">
            <a:avLst/>
          </a:prstGeom>
          <a:noFill/>
          <a:ln w="3810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11250098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5D455"/>
        </a:solidFill>
        <a:effectLst/>
      </p:bgPr>
    </p:bg>
    <p:spTree>
      <p:nvGrpSpPr>
        <p:cNvPr id="1" name=""/>
        <p:cNvGrpSpPr/>
        <p:nvPr/>
      </p:nvGrpSpPr>
      <p:grpSpPr>
        <a:xfrm>
          <a:off x="0" y="0"/>
          <a:ext cx="0" cy="0"/>
          <a:chOff x="0" y="0"/>
          <a:chExt cx="0" cy="0"/>
        </a:xfrm>
      </p:grpSpPr>
      <p:sp>
        <p:nvSpPr>
          <p:cNvPr id="3" name="Rectangle 2"/>
          <p:cNvSpPr/>
          <p:nvPr/>
        </p:nvSpPr>
        <p:spPr>
          <a:xfrm>
            <a:off x="365760" y="365760"/>
            <a:ext cx="9875412" cy="6432530"/>
          </a:xfrm>
          <a:prstGeom prst="rect">
            <a:avLst/>
          </a:prstGeom>
        </p:spPr>
        <p:txBody>
          <a:bodyPr wrap="square">
            <a:spAutoFit/>
          </a:bodyPr>
          <a:lstStyle/>
          <a:p>
            <a:pPr>
              <a:lnSpc>
                <a:spcPct val="80000"/>
              </a:lnSpc>
            </a:pPr>
            <a:r>
              <a:rPr lang="en-US" sz="3200" spc="-200" dirty="0" smtClean="0">
                <a:solidFill>
                  <a:srgbClr val="FFFFFF"/>
                </a:solidFill>
                <a:latin typeface="Segoe UI Semilight" panose="020B0402040204020203" pitchFamily="34" charset="0"/>
                <a:cs typeface="Segoe UI Semilight" panose="020B0402040204020203" pitchFamily="34" charset="0"/>
              </a:rPr>
              <a:t>Vision of Next-gen Portals</a:t>
            </a:r>
          </a:p>
          <a:p>
            <a:pPr>
              <a:lnSpc>
                <a:spcPct val="80000"/>
              </a:lnSpc>
            </a:pPr>
            <a:r>
              <a:rPr lang="en-US" sz="3200" spc="-200" dirty="0" smtClean="0">
                <a:solidFill>
                  <a:srgbClr val="FFFFFF"/>
                </a:solidFill>
                <a:latin typeface="Segoe UI Semilight" panose="020B0402040204020203" pitchFamily="34" charset="0"/>
                <a:cs typeface="Segoe UI Semilight" panose="020B0402040204020203" pitchFamily="34" charset="0"/>
              </a:rPr>
              <a:t>iPhone App</a:t>
            </a:r>
          </a:p>
          <a:p>
            <a:pPr>
              <a:lnSpc>
                <a:spcPct val="80000"/>
              </a:lnSpc>
            </a:pPr>
            <a:r>
              <a:rPr lang="en-US" sz="4400" spc="-200" dirty="0" smtClean="0">
                <a:solidFill>
                  <a:srgbClr val="FFFFFF"/>
                </a:solidFill>
                <a:latin typeface="Segoe UI Semilight" panose="020B0402040204020203" pitchFamily="34" charset="0"/>
                <a:cs typeface="Segoe UI Semilight" panose="020B0402040204020203" pitchFamily="34" charset="0"/>
              </a:rPr>
              <a:t>Video Portal</a:t>
            </a:r>
          </a:p>
          <a:p>
            <a:pPr>
              <a:lnSpc>
                <a:spcPct val="80000"/>
              </a:lnSpc>
            </a:pPr>
            <a:r>
              <a:rPr lang="en-US" sz="6000" spc="-500" dirty="0" smtClean="0">
                <a:solidFill>
                  <a:srgbClr val="FFFFFF"/>
                </a:solidFill>
                <a:latin typeface="Segoe UI Semilight" panose="020B0402040204020203" pitchFamily="34" charset="0"/>
                <a:cs typeface="Segoe UI Semilight" panose="020B0402040204020203" pitchFamily="34" charset="0"/>
              </a:rPr>
              <a:t>Out of the Box</a:t>
            </a:r>
          </a:p>
          <a:p>
            <a:pPr>
              <a:lnSpc>
                <a:spcPct val="80000"/>
              </a:lnSpc>
            </a:pPr>
            <a:r>
              <a:rPr lang="en-US" sz="8000" spc="-200" dirty="0" smtClean="0">
                <a:solidFill>
                  <a:srgbClr val="FFFFFF"/>
                </a:solidFill>
                <a:latin typeface="Segoe UI Semilight" panose="020B0402040204020203" pitchFamily="34" charset="0"/>
                <a:cs typeface="Segoe UI Semilight" panose="020B0402040204020203" pitchFamily="34" charset="0"/>
              </a:rPr>
              <a:t>Key Uses</a:t>
            </a:r>
          </a:p>
          <a:p>
            <a:pPr>
              <a:lnSpc>
                <a:spcPct val="80000"/>
              </a:lnSpc>
            </a:pPr>
            <a:r>
              <a:rPr lang="en-US" sz="11500" b="1" spc="-200" dirty="0" smtClean="0">
                <a:solidFill>
                  <a:srgbClr val="505050"/>
                </a:solidFill>
                <a:latin typeface="Segoe UI Semilight" panose="020B0402040204020203" pitchFamily="34" charset="0"/>
                <a:cs typeface="Segoe UI Semilight" panose="020B0402040204020203" pitchFamily="34" charset="0"/>
              </a:rPr>
              <a:t>Architecture</a:t>
            </a:r>
          </a:p>
          <a:p>
            <a:pPr>
              <a:lnSpc>
                <a:spcPct val="80000"/>
              </a:lnSpc>
            </a:pPr>
            <a:r>
              <a:rPr lang="en-US" sz="8000" spc="-200" dirty="0" smtClean="0">
                <a:solidFill>
                  <a:srgbClr val="FFFFFF"/>
                </a:solidFill>
                <a:latin typeface="Segoe UI Semilight" panose="020B0402040204020203" pitchFamily="34" charset="0"/>
                <a:cs typeface="Segoe UI Semilight" panose="020B0402040204020203" pitchFamily="34" charset="0"/>
              </a:rPr>
              <a:t>Azure Media Services</a:t>
            </a:r>
          </a:p>
          <a:p>
            <a:pPr>
              <a:lnSpc>
                <a:spcPct val="80000"/>
              </a:lnSpc>
            </a:pPr>
            <a:r>
              <a:rPr lang="en-US" sz="6000" spc="-200" dirty="0" smtClean="0">
                <a:solidFill>
                  <a:srgbClr val="FFFFFF"/>
                </a:solidFill>
                <a:latin typeface="Segoe UI Semilight" panose="020B0402040204020203" pitchFamily="34" charset="0"/>
                <a:cs typeface="Segoe UI Semilight" panose="020B0402040204020203" pitchFamily="34" charset="0"/>
              </a:rPr>
              <a:t>Discovery</a:t>
            </a:r>
            <a:endParaRPr lang="en-US" sz="6000" spc="-200" dirty="0">
              <a:solidFill>
                <a:srgbClr val="FFFFFF"/>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1355262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5D455"/>
        </a:solidFill>
        <a:effectLst/>
      </p:bgPr>
    </p:bg>
    <p:spTree>
      <p:nvGrpSpPr>
        <p:cNvPr id="1" name=""/>
        <p:cNvGrpSpPr/>
        <p:nvPr/>
      </p:nvGrpSpPr>
      <p:grpSpPr>
        <a:xfrm>
          <a:off x="0" y="0"/>
          <a:ext cx="0" cy="0"/>
          <a:chOff x="0" y="0"/>
          <a:chExt cx="0" cy="0"/>
        </a:xfrm>
      </p:grpSpPr>
      <p:sp>
        <p:nvSpPr>
          <p:cNvPr id="3" name="Rectangle 2"/>
          <p:cNvSpPr/>
          <p:nvPr/>
        </p:nvSpPr>
        <p:spPr>
          <a:xfrm>
            <a:off x="365759" y="365760"/>
            <a:ext cx="12070715" cy="5164491"/>
          </a:xfrm>
          <a:prstGeom prst="rect">
            <a:avLst/>
          </a:prstGeom>
        </p:spPr>
        <p:txBody>
          <a:bodyPr wrap="square">
            <a:spAutoFit/>
          </a:bodyPr>
          <a:lstStyle/>
          <a:p>
            <a:pPr>
              <a:lnSpc>
                <a:spcPct val="80000"/>
              </a:lnSpc>
            </a:pPr>
            <a:r>
              <a:rPr lang="en-US" sz="10000" b="1" spc="-900" dirty="0" smtClean="0">
                <a:solidFill>
                  <a:srgbClr val="505050"/>
                </a:solidFill>
                <a:latin typeface="Segoe UI Semilight" panose="020B0402040204020203" pitchFamily="34" charset="0"/>
                <a:cs typeface="Segoe UI Semilight" panose="020B0402040204020203" pitchFamily="34" charset="0"/>
              </a:rPr>
              <a:t>Vision of Next-gen Portals</a:t>
            </a:r>
          </a:p>
          <a:p>
            <a:pPr>
              <a:lnSpc>
                <a:spcPct val="80000"/>
              </a:lnSpc>
            </a:pPr>
            <a:r>
              <a:rPr lang="en-US" sz="8000" spc="-200" dirty="0" smtClean="0">
                <a:solidFill>
                  <a:srgbClr val="FFFFFF"/>
                </a:solidFill>
                <a:latin typeface="Segoe UI Semilight" panose="020B0402040204020203" pitchFamily="34" charset="0"/>
                <a:cs typeface="Segoe UI Semilight" panose="020B0402040204020203" pitchFamily="34" charset="0"/>
              </a:rPr>
              <a:t>iPhone App</a:t>
            </a:r>
          </a:p>
          <a:p>
            <a:pPr>
              <a:lnSpc>
                <a:spcPct val="80000"/>
              </a:lnSpc>
            </a:pPr>
            <a:r>
              <a:rPr lang="en-US" sz="6000" spc="-200" dirty="0" smtClean="0">
                <a:solidFill>
                  <a:srgbClr val="FFFFFF"/>
                </a:solidFill>
                <a:latin typeface="Segoe UI Semilight" panose="020B0402040204020203" pitchFamily="34" charset="0"/>
                <a:cs typeface="Segoe UI Semilight" panose="020B0402040204020203" pitchFamily="34" charset="0"/>
              </a:rPr>
              <a:t>Video Portal</a:t>
            </a:r>
          </a:p>
          <a:p>
            <a:pPr>
              <a:lnSpc>
                <a:spcPct val="80000"/>
              </a:lnSpc>
            </a:pPr>
            <a:r>
              <a:rPr lang="en-US" sz="4400" spc="-500" dirty="0" smtClean="0">
                <a:solidFill>
                  <a:srgbClr val="FFFFFF"/>
                </a:solidFill>
                <a:latin typeface="Segoe UI Semilight" panose="020B0402040204020203" pitchFamily="34" charset="0"/>
                <a:cs typeface="Segoe UI Semilight" panose="020B0402040204020203" pitchFamily="34" charset="0"/>
              </a:rPr>
              <a:t>Out of the Box</a:t>
            </a:r>
          </a:p>
          <a:p>
            <a:pPr>
              <a:lnSpc>
                <a:spcPct val="80000"/>
              </a:lnSpc>
            </a:pPr>
            <a:r>
              <a:rPr lang="en-US" sz="3200" spc="-200" dirty="0" smtClean="0">
                <a:solidFill>
                  <a:srgbClr val="FFFFFF"/>
                </a:solidFill>
                <a:latin typeface="Segoe UI Semilight" panose="020B0402040204020203" pitchFamily="34" charset="0"/>
                <a:cs typeface="Segoe UI Semilight" panose="020B0402040204020203" pitchFamily="34" charset="0"/>
              </a:rPr>
              <a:t>Key Uses</a:t>
            </a:r>
          </a:p>
          <a:p>
            <a:pPr>
              <a:lnSpc>
                <a:spcPct val="80000"/>
              </a:lnSpc>
            </a:pPr>
            <a:r>
              <a:rPr lang="en-US" sz="3200" spc="-200" dirty="0" smtClean="0">
                <a:solidFill>
                  <a:srgbClr val="FFFFFF"/>
                </a:solidFill>
                <a:latin typeface="Segoe UI Semilight" panose="020B0402040204020203" pitchFamily="34" charset="0"/>
                <a:cs typeface="Segoe UI Semilight" panose="020B0402040204020203" pitchFamily="34" charset="0"/>
              </a:rPr>
              <a:t>Architecture</a:t>
            </a:r>
          </a:p>
          <a:p>
            <a:pPr>
              <a:lnSpc>
                <a:spcPct val="80000"/>
              </a:lnSpc>
            </a:pPr>
            <a:r>
              <a:rPr lang="en-US" sz="3200" spc="-200" dirty="0" smtClean="0">
                <a:solidFill>
                  <a:srgbClr val="FFFFFF"/>
                </a:solidFill>
                <a:latin typeface="Segoe UI Semilight" panose="020B0402040204020203" pitchFamily="34" charset="0"/>
                <a:cs typeface="Segoe UI Semilight" panose="020B0402040204020203" pitchFamily="34" charset="0"/>
              </a:rPr>
              <a:t>Azure Media Services</a:t>
            </a:r>
          </a:p>
          <a:p>
            <a:pPr>
              <a:lnSpc>
                <a:spcPct val="80000"/>
              </a:lnSpc>
            </a:pPr>
            <a:r>
              <a:rPr lang="en-US" sz="3200" spc="-200" dirty="0" smtClean="0">
                <a:solidFill>
                  <a:srgbClr val="FFFFFF"/>
                </a:solidFill>
                <a:latin typeface="Segoe UI Semilight" panose="020B0402040204020203" pitchFamily="34" charset="0"/>
                <a:cs typeface="Segoe UI Semilight" panose="020B0402040204020203" pitchFamily="34" charset="0"/>
              </a:rPr>
              <a:t>Discovery</a:t>
            </a:r>
            <a:endParaRPr lang="en-US" sz="3200" spc="-200" dirty="0">
              <a:solidFill>
                <a:srgbClr val="FFFFFF"/>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279038068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24" y="0"/>
            <a:ext cx="10058400" cy="6881757"/>
          </a:xfrm>
          <a:prstGeom prst="rect">
            <a:avLst/>
          </a:prstGeom>
        </p:spPr>
      </p:pic>
    </p:spTree>
    <p:extLst>
      <p:ext uri="{BB962C8B-B14F-4D97-AF65-F5344CB8AC3E}">
        <p14:creationId xmlns:p14="http://schemas.microsoft.com/office/powerpoint/2010/main" val="43165833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BCF2"/>
        </a:solidFill>
        <a:effectLst/>
      </p:bgPr>
    </p:bg>
    <p:spTree>
      <p:nvGrpSpPr>
        <p:cNvPr id="1" name=""/>
        <p:cNvGrpSpPr/>
        <p:nvPr/>
      </p:nvGrpSpPr>
      <p:grpSpPr>
        <a:xfrm>
          <a:off x="0" y="0"/>
          <a:ext cx="0" cy="0"/>
          <a:chOff x="0" y="0"/>
          <a:chExt cx="0" cy="0"/>
        </a:xfrm>
      </p:grpSpPr>
      <p:sp>
        <p:nvSpPr>
          <p:cNvPr id="96" name="Rectangle 95"/>
          <p:cNvSpPr/>
          <p:nvPr/>
        </p:nvSpPr>
        <p:spPr bwMode="auto">
          <a:xfrm>
            <a:off x="1833286" y="1878101"/>
            <a:ext cx="7793826" cy="734905"/>
          </a:xfrm>
          <a:prstGeom prst="rect">
            <a:avLst/>
          </a:prstGeom>
          <a:noFill/>
          <a:ln w="25400">
            <a:solidFill>
              <a:schemeClr val="bg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7" name="Rectangle 96"/>
          <p:cNvSpPr/>
          <p:nvPr/>
        </p:nvSpPr>
        <p:spPr bwMode="auto">
          <a:xfrm>
            <a:off x="1829165" y="3313921"/>
            <a:ext cx="3430073" cy="3429988"/>
          </a:xfrm>
          <a:prstGeom prst="rect">
            <a:avLst/>
          </a:prstGeom>
          <a:noFill/>
          <a:ln w="25400">
            <a:solidFill>
              <a:schemeClr val="bg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8" name="Rectangle 97"/>
          <p:cNvSpPr/>
          <p:nvPr/>
        </p:nvSpPr>
        <p:spPr bwMode="auto">
          <a:xfrm>
            <a:off x="6197039" y="3313921"/>
            <a:ext cx="3430073" cy="3429987"/>
          </a:xfrm>
          <a:prstGeom prst="rect">
            <a:avLst/>
          </a:prstGeom>
          <a:noFill/>
          <a:ln w="25400">
            <a:solidFill>
              <a:schemeClr val="bg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9" name="Title 16"/>
          <p:cNvSpPr txBox="1">
            <a:spLocks/>
          </p:cNvSpPr>
          <p:nvPr/>
        </p:nvSpPr>
        <p:spPr>
          <a:xfrm>
            <a:off x="1859140" y="1948755"/>
            <a:ext cx="2733151" cy="409884"/>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2400">
                <a:solidFill>
                  <a:srgbClr val="505050"/>
                </a:solidFill>
                <a:latin typeface="Segoe UI Semilight" panose="020B0402040204020203" pitchFamily="34" charset="0"/>
                <a:cs typeface="Segoe UI Semilight" panose="020B0402040204020203" pitchFamily="34" charset="0"/>
              </a:rPr>
              <a:t>Video for O365</a:t>
            </a:r>
          </a:p>
        </p:txBody>
      </p:sp>
      <p:sp>
        <p:nvSpPr>
          <p:cNvPr id="100" name="Title 16"/>
          <p:cNvSpPr txBox="1">
            <a:spLocks/>
          </p:cNvSpPr>
          <p:nvPr/>
        </p:nvSpPr>
        <p:spPr>
          <a:xfrm>
            <a:off x="1836201" y="3459311"/>
            <a:ext cx="2688391" cy="409884"/>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2400">
                <a:solidFill>
                  <a:srgbClr val="505050"/>
                </a:solidFill>
                <a:latin typeface="Segoe UI Semilight" panose="020B0402040204020203" pitchFamily="34" charset="0"/>
                <a:cs typeface="Segoe UI Semilight" panose="020B0402040204020203" pitchFamily="34" charset="0"/>
              </a:rPr>
              <a:t>SharePoint Online</a:t>
            </a:r>
          </a:p>
        </p:txBody>
      </p:sp>
      <p:sp>
        <p:nvSpPr>
          <p:cNvPr id="101" name="Title 16"/>
          <p:cNvSpPr txBox="1">
            <a:spLocks/>
          </p:cNvSpPr>
          <p:nvPr/>
        </p:nvSpPr>
        <p:spPr>
          <a:xfrm>
            <a:off x="6251892" y="3370408"/>
            <a:ext cx="3320365" cy="409884"/>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2400">
                <a:solidFill>
                  <a:srgbClr val="505050"/>
                </a:solidFill>
                <a:latin typeface="Segoe UI Semilight" panose="020B0402040204020203" pitchFamily="34" charset="0"/>
                <a:cs typeface="Segoe UI Semilight" panose="020B0402040204020203" pitchFamily="34" charset="0"/>
              </a:rPr>
              <a:t>Azure Media Services</a:t>
            </a:r>
          </a:p>
        </p:txBody>
      </p:sp>
      <p:grpSp>
        <p:nvGrpSpPr>
          <p:cNvPr id="105" name="Group 104"/>
          <p:cNvGrpSpPr/>
          <p:nvPr/>
        </p:nvGrpSpPr>
        <p:grpSpPr>
          <a:xfrm>
            <a:off x="3418121" y="4127501"/>
            <a:ext cx="1853592" cy="1285701"/>
            <a:chOff x="5764099" y="2981042"/>
            <a:chExt cx="1853592" cy="1285701"/>
          </a:xfrm>
        </p:grpSpPr>
        <p:sp>
          <p:nvSpPr>
            <p:cNvPr id="106" name="Title 16"/>
            <p:cNvSpPr txBox="1">
              <a:spLocks/>
            </p:cNvSpPr>
            <p:nvPr/>
          </p:nvSpPr>
          <p:spPr>
            <a:xfrm>
              <a:off x="5764099" y="3844448"/>
              <a:ext cx="1853592" cy="422295"/>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r>
                <a:rPr sz="1800">
                  <a:solidFill>
                    <a:srgbClr val="505050"/>
                  </a:solidFill>
                  <a:latin typeface="Segoe UI Semilight" panose="020B0402040204020203" pitchFamily="34" charset="0"/>
                  <a:cs typeface="Segoe UI Semilight" panose="020B0402040204020203" pitchFamily="34" charset="0"/>
                </a:rPr>
                <a:t>Metadata</a:t>
              </a:r>
            </a:p>
          </p:txBody>
        </p:sp>
        <p:sp>
          <p:nvSpPr>
            <p:cNvPr id="107" name="Rectangle 106"/>
            <p:cNvSpPr/>
            <p:nvPr/>
          </p:nvSpPr>
          <p:spPr>
            <a:xfrm>
              <a:off x="6441968" y="2981042"/>
              <a:ext cx="567784" cy="1015663"/>
            </a:xfrm>
            <a:prstGeom prst="rect">
              <a:avLst/>
            </a:prstGeom>
          </p:spPr>
          <p:txBody>
            <a:bodyPr wrap="none">
              <a:spAutoFit/>
            </a:bodyPr>
            <a:lstStyle/>
            <a:p>
              <a:r>
                <a:rPr lang="en-US" sz="6000" dirty="0">
                  <a:solidFill>
                    <a:srgbClr val="FFFFFF"/>
                  </a:solidFill>
                  <a:latin typeface="Office 365 Icons" pitchFamily="2" charset="0"/>
                </a:rPr>
                <a:t></a:t>
              </a:r>
              <a:endParaRPr lang="en-US" sz="6000" dirty="0">
                <a:solidFill>
                  <a:srgbClr val="FFFFFF"/>
                </a:solidFill>
              </a:endParaRPr>
            </a:p>
          </p:txBody>
        </p:sp>
      </p:grpSp>
      <p:grpSp>
        <p:nvGrpSpPr>
          <p:cNvPr id="174" name="Group 173"/>
          <p:cNvGrpSpPr/>
          <p:nvPr/>
        </p:nvGrpSpPr>
        <p:grpSpPr>
          <a:xfrm>
            <a:off x="6402616" y="22580"/>
            <a:ext cx="2056060" cy="1332432"/>
            <a:chOff x="5667080" y="356435"/>
            <a:chExt cx="2056060" cy="1332432"/>
          </a:xfrm>
        </p:grpSpPr>
        <p:grpSp>
          <p:nvGrpSpPr>
            <p:cNvPr id="170" name="Group 169"/>
            <p:cNvGrpSpPr/>
            <p:nvPr/>
          </p:nvGrpSpPr>
          <p:grpSpPr>
            <a:xfrm>
              <a:off x="5761042" y="356435"/>
              <a:ext cx="1824362" cy="1053028"/>
              <a:chOff x="5761042" y="356435"/>
              <a:chExt cx="1824362" cy="1053028"/>
            </a:xfrm>
          </p:grpSpPr>
          <p:grpSp>
            <p:nvGrpSpPr>
              <p:cNvPr id="165" name="Group 164"/>
              <p:cNvGrpSpPr/>
              <p:nvPr/>
            </p:nvGrpSpPr>
            <p:grpSpPr>
              <a:xfrm>
                <a:off x="5761042" y="393800"/>
                <a:ext cx="1263487" cy="1015663"/>
                <a:chOff x="5761042" y="393800"/>
                <a:chExt cx="1263487" cy="1015663"/>
              </a:xfrm>
            </p:grpSpPr>
            <p:sp>
              <p:nvSpPr>
                <p:cNvPr id="162" name="Rectangle 161"/>
                <p:cNvSpPr/>
                <p:nvPr/>
              </p:nvSpPr>
              <p:spPr>
                <a:xfrm>
                  <a:off x="5761042" y="393800"/>
                  <a:ext cx="1263487" cy="1015663"/>
                </a:xfrm>
                <a:prstGeom prst="rect">
                  <a:avLst/>
                </a:prstGeom>
              </p:spPr>
              <p:txBody>
                <a:bodyPr wrap="none">
                  <a:spAutoFit/>
                </a:bodyPr>
                <a:lstStyle/>
                <a:p>
                  <a:r>
                    <a:rPr lang="en-US" sz="6000" dirty="0">
                      <a:solidFill>
                        <a:srgbClr val="FFFFFF"/>
                      </a:solidFill>
                      <a:latin typeface="Office 365 Icons" pitchFamily="2" charset="0"/>
                    </a:rPr>
                    <a:t></a:t>
                  </a:r>
                  <a:endParaRPr lang="en-US" sz="6000" dirty="0">
                    <a:solidFill>
                      <a:srgbClr val="FFFFFF"/>
                    </a:solidFill>
                  </a:endParaRPr>
                </a:p>
              </p:txBody>
            </p:sp>
            <p:sp>
              <p:nvSpPr>
                <p:cNvPr id="164" name="Rectangle 163"/>
                <p:cNvSpPr/>
                <p:nvPr/>
              </p:nvSpPr>
              <p:spPr>
                <a:xfrm>
                  <a:off x="6224309" y="906087"/>
                  <a:ext cx="336952" cy="353943"/>
                </a:xfrm>
                <a:prstGeom prst="rect">
                  <a:avLst/>
                </a:prstGeom>
              </p:spPr>
              <p:txBody>
                <a:bodyPr wrap="none">
                  <a:spAutoFit/>
                </a:bodyPr>
                <a:lstStyle/>
                <a:p>
                  <a:r>
                    <a:rPr lang="en-US" sz="1700" dirty="0">
                      <a:solidFill>
                        <a:srgbClr val="00BCF2"/>
                      </a:solidFill>
                      <a:latin typeface="Office 365 Icons" pitchFamily="2" charset="0"/>
                    </a:rPr>
                    <a:t></a:t>
                  </a:r>
                  <a:endParaRPr lang="en-US" sz="1700" dirty="0">
                    <a:solidFill>
                      <a:srgbClr val="00BCF2"/>
                    </a:solidFill>
                    <a:latin typeface="MS Shell Dlg 2" panose="020B0604030504040204" pitchFamily="34" charset="0"/>
                  </a:endParaRPr>
                </a:p>
              </p:txBody>
            </p:sp>
          </p:grpSp>
          <p:pic>
            <p:nvPicPr>
              <p:cNvPr id="168" name="Picture 2" descr="\\MAGNUM\Projects\Microsoft\Cloud Power FY12\Design\ICONS_PNG\Devices.png"/>
              <p:cNvPicPr>
                <a:picLocks noChangeAspect="1" noChangeArrowheads="1"/>
              </p:cNvPicPr>
              <p:nvPr/>
            </p:nvPicPr>
            <p:blipFill rotWithShape="1">
              <a:blip r:embed="rId3" cstate="print">
                <a:biLevel thresh="50000"/>
              </a:blip>
              <a:srcRect t="53215" r="44099"/>
              <a:stretch/>
            </p:blipFill>
            <p:spPr bwMode="auto">
              <a:xfrm>
                <a:off x="7052943" y="356435"/>
                <a:ext cx="532461" cy="445631"/>
              </a:xfrm>
              <a:prstGeom prst="rect">
                <a:avLst/>
              </a:prstGeom>
              <a:noFill/>
            </p:spPr>
          </p:pic>
          <p:pic>
            <p:nvPicPr>
              <p:cNvPr id="169" name="Picture 2" descr="\\MAGNUM\Projects\Microsoft\Cloud Power FY12\Design\ICONS_PNG\Devices.png"/>
              <p:cNvPicPr>
                <a:picLocks noChangeAspect="1" noChangeArrowheads="1"/>
              </p:cNvPicPr>
              <p:nvPr/>
            </p:nvPicPr>
            <p:blipFill rotWithShape="1">
              <a:blip r:embed="rId3" cstate="print">
                <a:biLevel thresh="50000"/>
              </a:blip>
              <a:srcRect l="54567" t="48870"/>
              <a:stretch/>
            </p:blipFill>
            <p:spPr bwMode="auto">
              <a:xfrm>
                <a:off x="7152658" y="802997"/>
                <a:ext cx="432746" cy="487020"/>
              </a:xfrm>
              <a:prstGeom prst="rect">
                <a:avLst/>
              </a:prstGeom>
              <a:noFill/>
            </p:spPr>
          </p:pic>
        </p:grpSp>
        <p:sp>
          <p:nvSpPr>
            <p:cNvPr id="172" name="Title 16"/>
            <p:cNvSpPr txBox="1">
              <a:spLocks/>
            </p:cNvSpPr>
            <p:nvPr/>
          </p:nvSpPr>
          <p:spPr>
            <a:xfrm>
              <a:off x="5667080" y="1278983"/>
              <a:ext cx="2056060" cy="409884"/>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r>
                <a:rPr sz="1800">
                  <a:solidFill>
                    <a:srgbClr val="505050"/>
                  </a:solidFill>
                  <a:latin typeface="Segoe UI Semilight" panose="020B0402040204020203" pitchFamily="34" charset="0"/>
                  <a:cs typeface="Segoe UI Semilight" panose="020B0402040204020203" pitchFamily="34" charset="0"/>
                </a:rPr>
                <a:t>Viewers</a:t>
              </a:r>
            </a:p>
          </p:txBody>
        </p:sp>
      </p:grpSp>
      <p:grpSp>
        <p:nvGrpSpPr>
          <p:cNvPr id="276" name="Group 275"/>
          <p:cNvGrpSpPr/>
          <p:nvPr/>
        </p:nvGrpSpPr>
        <p:grpSpPr>
          <a:xfrm>
            <a:off x="7601858" y="394821"/>
            <a:ext cx="272129" cy="188927"/>
            <a:chOff x="7601858" y="394821"/>
            <a:chExt cx="272129" cy="188927"/>
          </a:xfrm>
        </p:grpSpPr>
        <p:sp>
          <p:nvSpPr>
            <p:cNvPr id="175" name="Isosceles Triangle 17"/>
            <p:cNvSpPr>
              <a:spLocks noChangeAspect="1"/>
            </p:cNvSpPr>
            <p:nvPr/>
          </p:nvSpPr>
          <p:spPr>
            <a:xfrm rot="5400000">
              <a:off x="7703799" y="446673"/>
              <a:ext cx="75996" cy="72328"/>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6" name="Rounded Rectangle 18"/>
            <p:cNvSpPr/>
            <p:nvPr/>
          </p:nvSpPr>
          <p:spPr bwMode="auto">
            <a:xfrm>
              <a:off x="7601858" y="394821"/>
              <a:ext cx="272129" cy="188927"/>
            </a:xfrm>
            <a:prstGeom prst="roundRect">
              <a:avLst/>
            </a:prstGeom>
            <a:noFill/>
            <a:ln w="3175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grpSp>
        <p:nvGrpSpPr>
          <p:cNvPr id="266" name="Group 265"/>
          <p:cNvGrpSpPr/>
          <p:nvPr/>
        </p:nvGrpSpPr>
        <p:grpSpPr>
          <a:xfrm>
            <a:off x="2992465" y="22580"/>
            <a:ext cx="1589181" cy="1855521"/>
            <a:chOff x="2992465" y="22580"/>
            <a:chExt cx="1589181" cy="1855521"/>
          </a:xfrm>
        </p:grpSpPr>
        <p:grpSp>
          <p:nvGrpSpPr>
            <p:cNvPr id="173" name="Group 172"/>
            <p:cNvGrpSpPr/>
            <p:nvPr/>
          </p:nvGrpSpPr>
          <p:grpSpPr>
            <a:xfrm>
              <a:off x="2992465" y="22580"/>
              <a:ext cx="1589181" cy="1301015"/>
              <a:chOff x="981524" y="215739"/>
              <a:chExt cx="1589181" cy="1301015"/>
            </a:xfrm>
          </p:grpSpPr>
          <p:grpSp>
            <p:nvGrpSpPr>
              <p:cNvPr id="166" name="Group 165"/>
              <p:cNvGrpSpPr/>
              <p:nvPr/>
            </p:nvGrpSpPr>
            <p:grpSpPr>
              <a:xfrm>
                <a:off x="1393639" y="215739"/>
                <a:ext cx="936710" cy="1015663"/>
                <a:chOff x="627105" y="814912"/>
                <a:chExt cx="936710" cy="1015663"/>
              </a:xfrm>
            </p:grpSpPr>
            <p:grpSp>
              <p:nvGrpSpPr>
                <p:cNvPr id="4" name="Group 3"/>
                <p:cNvGrpSpPr/>
                <p:nvPr/>
              </p:nvGrpSpPr>
              <p:grpSpPr>
                <a:xfrm>
                  <a:off x="627105" y="814912"/>
                  <a:ext cx="936710" cy="1015663"/>
                  <a:chOff x="723131" y="689447"/>
                  <a:chExt cx="936710" cy="1015663"/>
                </a:xfrm>
              </p:grpSpPr>
              <p:grpSp>
                <p:nvGrpSpPr>
                  <p:cNvPr id="12" name="Group 16"/>
                  <p:cNvGrpSpPr/>
                  <p:nvPr/>
                </p:nvGrpSpPr>
                <p:grpSpPr>
                  <a:xfrm>
                    <a:off x="1387712" y="945479"/>
                    <a:ext cx="272129" cy="188927"/>
                    <a:chOff x="1189092" y="5508920"/>
                    <a:chExt cx="822951" cy="571339"/>
                  </a:xfrm>
                </p:grpSpPr>
                <p:sp>
                  <p:nvSpPr>
                    <p:cNvPr id="10" name="Isosceles Triangle 17"/>
                    <p:cNvSpPr>
                      <a:spLocks noChangeAspect="1"/>
                    </p:cNvSpPr>
                    <p:nvPr/>
                  </p:nvSpPr>
                  <p:spPr>
                    <a:xfrm rot="5400000">
                      <a:off x="1497374" y="5665727"/>
                      <a:ext cx="229821" cy="218729"/>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ounded Rectangle 18"/>
                    <p:cNvSpPr/>
                    <p:nvPr/>
                  </p:nvSpPr>
                  <p:spPr bwMode="auto">
                    <a:xfrm>
                      <a:off x="1189092" y="5508920"/>
                      <a:ext cx="822951" cy="571339"/>
                    </a:xfrm>
                    <a:prstGeom prst="roundRect">
                      <a:avLst/>
                    </a:prstGeom>
                    <a:noFill/>
                    <a:ln w="3175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sp>
                <p:nvSpPr>
                  <p:cNvPr id="13" name="Rectangle 19"/>
                  <p:cNvSpPr/>
                  <p:nvPr/>
                </p:nvSpPr>
                <p:spPr>
                  <a:xfrm>
                    <a:off x="723131" y="689447"/>
                    <a:ext cx="774571" cy="1015663"/>
                  </a:xfrm>
                  <a:prstGeom prst="rect">
                    <a:avLst/>
                  </a:prstGeom>
                </p:spPr>
                <p:txBody>
                  <a:bodyPr wrap="none">
                    <a:spAutoFit/>
                  </a:bodyPr>
                  <a:lstStyle/>
                  <a:p>
                    <a:r>
                      <a:rPr lang="en-US" sz="6000" dirty="0">
                        <a:solidFill>
                          <a:srgbClr val="FFFFFF"/>
                        </a:solidFill>
                        <a:latin typeface="Office 365 Icons" pitchFamily="2" charset="0"/>
                      </a:rPr>
                      <a:t></a:t>
                    </a:r>
                    <a:endParaRPr lang="en-US" sz="6000" dirty="0">
                      <a:solidFill>
                        <a:srgbClr val="FFFFFF"/>
                      </a:solidFill>
                    </a:endParaRPr>
                  </a:p>
                </p:txBody>
              </p:sp>
            </p:grpSp>
            <p:sp>
              <p:nvSpPr>
                <p:cNvPr id="163" name="Rectangle 162"/>
                <p:cNvSpPr/>
                <p:nvPr/>
              </p:nvSpPr>
              <p:spPr>
                <a:xfrm>
                  <a:off x="841105" y="1322743"/>
                  <a:ext cx="336952" cy="353943"/>
                </a:xfrm>
                <a:prstGeom prst="rect">
                  <a:avLst/>
                </a:prstGeom>
              </p:spPr>
              <p:txBody>
                <a:bodyPr wrap="none">
                  <a:spAutoFit/>
                </a:bodyPr>
                <a:lstStyle/>
                <a:p>
                  <a:r>
                    <a:rPr lang="en-US" sz="1700" b="1" dirty="0">
                      <a:solidFill>
                        <a:srgbClr val="00BCF2"/>
                      </a:solidFill>
                      <a:latin typeface="Office 365 Icons" pitchFamily="2" charset="0"/>
                    </a:rPr>
                    <a:t></a:t>
                  </a:r>
                  <a:endParaRPr lang="en-US" sz="1700" b="1" dirty="0">
                    <a:solidFill>
                      <a:srgbClr val="00BCF2"/>
                    </a:solidFill>
                    <a:latin typeface="MS Shell Dlg 2" panose="020B0604030504040204" pitchFamily="34" charset="0"/>
                  </a:endParaRPr>
                </a:p>
              </p:txBody>
            </p:sp>
          </p:grpSp>
          <p:sp>
            <p:nvSpPr>
              <p:cNvPr id="171" name="Title 16"/>
              <p:cNvSpPr txBox="1">
                <a:spLocks/>
              </p:cNvSpPr>
              <p:nvPr/>
            </p:nvSpPr>
            <p:spPr>
              <a:xfrm>
                <a:off x="981524" y="1106870"/>
                <a:ext cx="1589181" cy="409884"/>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r>
                  <a:rPr sz="1800">
                    <a:solidFill>
                      <a:srgbClr val="505050"/>
                    </a:solidFill>
                    <a:latin typeface="Segoe UI Semilight" panose="020B0402040204020203" pitchFamily="34" charset="0"/>
                    <a:cs typeface="Segoe UI Semilight" panose="020B0402040204020203" pitchFamily="34" charset="0"/>
                  </a:rPr>
                  <a:t>Uploader</a:t>
                </a:r>
              </a:p>
            </p:txBody>
          </p:sp>
        </p:grpSp>
        <p:grpSp>
          <p:nvGrpSpPr>
            <p:cNvPr id="288" name="Group 184"/>
            <p:cNvGrpSpPr/>
            <p:nvPr/>
          </p:nvGrpSpPr>
          <p:grpSpPr>
            <a:xfrm>
              <a:off x="3557300" y="1323595"/>
              <a:ext cx="332142" cy="554506"/>
              <a:chOff x="3557300" y="1323595"/>
              <a:chExt cx="332142" cy="554506"/>
            </a:xfrm>
          </p:grpSpPr>
          <p:cxnSp>
            <p:nvCxnSpPr>
              <p:cNvPr id="286" name="Straight Arrow Connector 179"/>
              <p:cNvCxnSpPr>
                <a:stCxn id="171" idx="2"/>
              </p:cNvCxnSpPr>
              <p:nvPr/>
            </p:nvCxnSpPr>
            <p:spPr>
              <a:xfrm flipH="1">
                <a:off x="3787055" y="1323595"/>
                <a:ext cx="1" cy="554506"/>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87" name="Rectangle 183"/>
              <p:cNvSpPr/>
              <p:nvPr/>
            </p:nvSpPr>
            <p:spPr>
              <a:xfrm>
                <a:off x="3557300" y="1402865"/>
                <a:ext cx="332142" cy="369332"/>
              </a:xfrm>
              <a:prstGeom prst="rect">
                <a:avLst/>
              </a:prstGeom>
            </p:spPr>
            <p:txBody>
              <a:bodyPr wrap="none">
                <a:spAutoFit/>
              </a:bodyPr>
              <a:lstStyle/>
              <a:p>
                <a:r>
                  <a:rPr lang="en-US" dirty="0">
                    <a:solidFill>
                      <a:srgbClr val="E6E6E6"/>
                    </a:solidFill>
                    <a:latin typeface="Office 365 Icons" pitchFamily="2" charset="0"/>
                  </a:rPr>
                  <a:t></a:t>
                </a:r>
                <a:endParaRPr lang="en-US" sz="1000" dirty="0">
                  <a:solidFill>
                    <a:srgbClr val="E6E6E6"/>
                  </a:solidFill>
                  <a:latin typeface="MS Shell Dlg 2" panose="020B0604030504040204" pitchFamily="34" charset="0"/>
                </a:endParaRPr>
              </a:p>
            </p:txBody>
          </p:sp>
        </p:grpSp>
      </p:grpSp>
      <p:grpSp>
        <p:nvGrpSpPr>
          <p:cNvPr id="277" name="Group 276"/>
          <p:cNvGrpSpPr/>
          <p:nvPr/>
        </p:nvGrpSpPr>
        <p:grpSpPr>
          <a:xfrm>
            <a:off x="2004383" y="2626654"/>
            <a:ext cx="1637300" cy="2787572"/>
            <a:chOff x="2004383" y="2626654"/>
            <a:chExt cx="1637300" cy="2787572"/>
          </a:xfrm>
        </p:grpSpPr>
        <p:grpSp>
          <p:nvGrpSpPr>
            <p:cNvPr id="102" name="Group 101"/>
            <p:cNvGrpSpPr/>
            <p:nvPr/>
          </p:nvGrpSpPr>
          <p:grpSpPr>
            <a:xfrm>
              <a:off x="2004383" y="4063037"/>
              <a:ext cx="1637300" cy="1351189"/>
              <a:chOff x="3841067" y="2988113"/>
              <a:chExt cx="1637300" cy="1351189"/>
            </a:xfrm>
          </p:grpSpPr>
          <p:sp>
            <p:nvSpPr>
              <p:cNvPr id="103" name="Rectangle 102"/>
              <p:cNvSpPr/>
              <p:nvPr/>
            </p:nvSpPr>
            <p:spPr>
              <a:xfrm>
                <a:off x="4169557" y="2988113"/>
                <a:ext cx="873957" cy="1107996"/>
              </a:xfrm>
              <a:prstGeom prst="rect">
                <a:avLst/>
              </a:prstGeom>
            </p:spPr>
            <p:txBody>
              <a:bodyPr wrap="none">
                <a:spAutoFit/>
              </a:bodyPr>
              <a:lstStyle/>
              <a:p>
                <a:r>
                  <a:rPr lang="en-US" sz="6600" dirty="0">
                    <a:solidFill>
                      <a:srgbClr val="FFFFFF"/>
                    </a:solidFill>
                    <a:latin typeface="Office 365 Icons" pitchFamily="2" charset="0"/>
                  </a:rPr>
                  <a:t></a:t>
                </a:r>
                <a:endParaRPr lang="en-US" sz="3600" dirty="0">
                  <a:solidFill>
                    <a:srgbClr val="FFFFFF"/>
                  </a:solidFill>
                  <a:latin typeface="MS Shell Dlg 2" panose="020B0604030504040204" pitchFamily="34" charset="0"/>
                </a:endParaRPr>
              </a:p>
            </p:txBody>
          </p:sp>
          <p:sp>
            <p:nvSpPr>
              <p:cNvPr id="104" name="Title 16"/>
              <p:cNvSpPr txBox="1">
                <a:spLocks/>
              </p:cNvSpPr>
              <p:nvPr/>
            </p:nvSpPr>
            <p:spPr>
              <a:xfrm>
                <a:off x="3841067" y="3917007"/>
                <a:ext cx="1637300" cy="422295"/>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r>
                  <a:rPr sz="1800">
                    <a:solidFill>
                      <a:srgbClr val="505050"/>
                    </a:solidFill>
                    <a:latin typeface="Segoe UI Semilight" panose="020B0402040204020203" pitchFamily="34" charset="0"/>
                    <a:cs typeface="Segoe UI Semilight" panose="020B0402040204020203" pitchFamily="34" charset="0"/>
                  </a:rPr>
                  <a:t>Content Storage</a:t>
                </a:r>
              </a:p>
            </p:txBody>
          </p:sp>
        </p:grpSp>
        <p:grpSp>
          <p:nvGrpSpPr>
            <p:cNvPr id="186" name="Group 185"/>
            <p:cNvGrpSpPr/>
            <p:nvPr/>
          </p:nvGrpSpPr>
          <p:grpSpPr>
            <a:xfrm>
              <a:off x="2376204" y="2626654"/>
              <a:ext cx="332142" cy="685800"/>
              <a:chOff x="3557300" y="1206264"/>
              <a:chExt cx="332142" cy="685800"/>
            </a:xfrm>
          </p:grpSpPr>
          <p:cxnSp>
            <p:nvCxnSpPr>
              <p:cNvPr id="187" name="Straight Arrow Connector 186"/>
              <p:cNvCxnSpPr/>
              <p:nvPr/>
            </p:nvCxnSpPr>
            <p:spPr>
              <a:xfrm>
                <a:off x="3787056" y="1206264"/>
                <a:ext cx="0" cy="685800"/>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88" name="Rectangle 187"/>
              <p:cNvSpPr/>
              <p:nvPr/>
            </p:nvSpPr>
            <p:spPr>
              <a:xfrm>
                <a:off x="3557300" y="1402865"/>
                <a:ext cx="332142" cy="369332"/>
              </a:xfrm>
              <a:prstGeom prst="rect">
                <a:avLst/>
              </a:prstGeom>
            </p:spPr>
            <p:txBody>
              <a:bodyPr wrap="none">
                <a:spAutoFit/>
              </a:bodyPr>
              <a:lstStyle/>
              <a:p>
                <a:r>
                  <a:rPr lang="en-US" dirty="0">
                    <a:solidFill>
                      <a:srgbClr val="E6E6E6"/>
                    </a:solidFill>
                    <a:latin typeface="Office 365 Icons" pitchFamily="2" charset="0"/>
                  </a:rPr>
                  <a:t></a:t>
                </a:r>
                <a:endParaRPr lang="en-US" sz="1000" dirty="0">
                  <a:solidFill>
                    <a:srgbClr val="E6E6E6"/>
                  </a:solidFill>
                  <a:latin typeface="MS Shell Dlg 2" panose="020B0604030504040204" pitchFamily="34" charset="0"/>
                </a:endParaRPr>
              </a:p>
            </p:txBody>
          </p:sp>
        </p:grpSp>
      </p:grpSp>
      <p:grpSp>
        <p:nvGrpSpPr>
          <p:cNvPr id="189" name="Group 188"/>
          <p:cNvGrpSpPr/>
          <p:nvPr/>
        </p:nvGrpSpPr>
        <p:grpSpPr>
          <a:xfrm>
            <a:off x="5271713" y="4789806"/>
            <a:ext cx="901654" cy="369332"/>
            <a:chOff x="3572026" y="1218865"/>
            <a:chExt cx="901654" cy="369332"/>
          </a:xfrm>
        </p:grpSpPr>
        <p:cxnSp>
          <p:nvCxnSpPr>
            <p:cNvPr id="190" name="Straight Arrow Connector 189"/>
            <p:cNvCxnSpPr/>
            <p:nvPr/>
          </p:nvCxnSpPr>
          <p:spPr>
            <a:xfrm>
              <a:off x="3572026" y="1323595"/>
              <a:ext cx="901654" cy="0"/>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91" name="Rectangle 190"/>
            <p:cNvSpPr/>
            <p:nvPr/>
          </p:nvSpPr>
          <p:spPr>
            <a:xfrm>
              <a:off x="3742628" y="1218865"/>
              <a:ext cx="332142" cy="369332"/>
            </a:xfrm>
            <a:prstGeom prst="rect">
              <a:avLst/>
            </a:prstGeom>
          </p:spPr>
          <p:txBody>
            <a:bodyPr wrap="none">
              <a:spAutoFit/>
            </a:bodyPr>
            <a:lstStyle/>
            <a:p>
              <a:r>
                <a:rPr lang="en-US" dirty="0">
                  <a:solidFill>
                    <a:srgbClr val="E6E6E6"/>
                  </a:solidFill>
                  <a:latin typeface="Office 365 Icons" pitchFamily="2" charset="0"/>
                </a:rPr>
                <a:t></a:t>
              </a:r>
              <a:endParaRPr lang="en-US" sz="1000" dirty="0">
                <a:solidFill>
                  <a:srgbClr val="E6E6E6"/>
                </a:solidFill>
                <a:latin typeface="MS Shell Dlg 2" panose="020B0604030504040204" pitchFamily="34" charset="0"/>
              </a:endParaRPr>
            </a:p>
          </p:txBody>
        </p:sp>
      </p:grpSp>
      <p:grpSp>
        <p:nvGrpSpPr>
          <p:cNvPr id="267" name="Group 266"/>
          <p:cNvGrpSpPr/>
          <p:nvPr/>
        </p:nvGrpSpPr>
        <p:grpSpPr>
          <a:xfrm>
            <a:off x="6401116" y="4045896"/>
            <a:ext cx="2800865" cy="1371586"/>
            <a:chOff x="6401116" y="4045896"/>
            <a:chExt cx="2800865" cy="1371586"/>
          </a:xfrm>
        </p:grpSpPr>
        <p:grpSp>
          <p:nvGrpSpPr>
            <p:cNvPr id="64" name="Group 63"/>
            <p:cNvGrpSpPr/>
            <p:nvPr/>
          </p:nvGrpSpPr>
          <p:grpSpPr>
            <a:xfrm>
              <a:off x="6401116" y="4221962"/>
              <a:ext cx="1589181" cy="1195520"/>
              <a:chOff x="4242988" y="5942468"/>
              <a:chExt cx="1637300" cy="1231719"/>
            </a:xfrm>
          </p:grpSpPr>
          <p:pic>
            <p:nvPicPr>
              <p:cNvPr id="65" name="Picture 1301"/>
              <p:cNvPicPr>
                <a:picLocks noChangeAspect="1"/>
              </p:cNvPicPr>
              <p:nvPr/>
            </p:nvPicPr>
            <p:blipFill>
              <a:blip r:embed="rId4">
                <a:biLevel thresh="50000"/>
              </a:blip>
              <a:stretch>
                <a:fillRect/>
              </a:stretch>
            </p:blipFill>
            <p:spPr>
              <a:xfrm>
                <a:off x="4566296" y="5942468"/>
                <a:ext cx="898711" cy="761243"/>
              </a:xfrm>
              <a:prstGeom prst="rect">
                <a:avLst/>
              </a:prstGeom>
            </p:spPr>
          </p:pic>
          <p:sp>
            <p:nvSpPr>
              <p:cNvPr id="66" name="Title 16"/>
              <p:cNvSpPr txBox="1">
                <a:spLocks/>
              </p:cNvSpPr>
              <p:nvPr/>
            </p:nvSpPr>
            <p:spPr>
              <a:xfrm>
                <a:off x="4242988" y="6751892"/>
                <a:ext cx="1637300" cy="422295"/>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r>
                  <a:rPr sz="1800">
                    <a:solidFill>
                      <a:srgbClr val="505050"/>
                    </a:solidFill>
                    <a:latin typeface="Segoe UI Semilight" panose="020B0402040204020203" pitchFamily="34" charset="0"/>
                    <a:cs typeface="Segoe UI Semilight" panose="020B0402040204020203" pitchFamily="34" charset="0"/>
                  </a:rPr>
                  <a:t>Transcoding</a:t>
                </a:r>
              </a:p>
            </p:txBody>
          </p:sp>
        </p:grpSp>
        <p:grpSp>
          <p:nvGrpSpPr>
            <p:cNvPr id="143" name="Group 142"/>
            <p:cNvGrpSpPr/>
            <p:nvPr/>
          </p:nvGrpSpPr>
          <p:grpSpPr>
            <a:xfrm>
              <a:off x="8558395" y="4045896"/>
              <a:ext cx="643586" cy="1005829"/>
              <a:chOff x="3837310" y="388336"/>
              <a:chExt cx="643586" cy="1005829"/>
            </a:xfrm>
          </p:grpSpPr>
          <p:grpSp>
            <p:nvGrpSpPr>
              <p:cNvPr id="8" name="Group 7"/>
              <p:cNvGrpSpPr/>
              <p:nvPr/>
            </p:nvGrpSpPr>
            <p:grpSpPr>
              <a:xfrm>
                <a:off x="4007796" y="493863"/>
                <a:ext cx="272129" cy="784148"/>
                <a:chOff x="3529678" y="441114"/>
                <a:chExt cx="272129" cy="784148"/>
              </a:xfrm>
            </p:grpSpPr>
            <p:grpSp>
              <p:nvGrpSpPr>
                <p:cNvPr id="7" name="Group 6"/>
                <p:cNvGrpSpPr/>
                <p:nvPr/>
              </p:nvGrpSpPr>
              <p:grpSpPr>
                <a:xfrm>
                  <a:off x="3529678" y="738725"/>
                  <a:ext cx="272129" cy="188927"/>
                  <a:chOff x="3532891" y="720448"/>
                  <a:chExt cx="272129" cy="188927"/>
                </a:xfrm>
              </p:grpSpPr>
              <p:sp>
                <p:nvSpPr>
                  <p:cNvPr id="135" name="Isosceles Triangle 17"/>
                  <p:cNvSpPr>
                    <a:spLocks noChangeAspect="1"/>
                  </p:cNvSpPr>
                  <p:nvPr/>
                </p:nvSpPr>
                <p:spPr>
                  <a:xfrm rot="5400000">
                    <a:off x="3634832" y="772300"/>
                    <a:ext cx="75996" cy="72328"/>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6" name="Rounded Rectangle 18"/>
                  <p:cNvSpPr/>
                  <p:nvPr/>
                </p:nvSpPr>
                <p:spPr bwMode="auto">
                  <a:xfrm>
                    <a:off x="3532891" y="720448"/>
                    <a:ext cx="272129" cy="188927"/>
                  </a:xfrm>
                  <a:prstGeom prst="roundRect">
                    <a:avLst/>
                  </a:prstGeom>
                  <a:noFill/>
                  <a:ln w="3175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grpSp>
              <p:nvGrpSpPr>
                <p:cNvPr id="137" name="Group 136"/>
                <p:cNvGrpSpPr/>
                <p:nvPr/>
              </p:nvGrpSpPr>
              <p:grpSpPr>
                <a:xfrm>
                  <a:off x="3529678" y="1036335"/>
                  <a:ext cx="272129" cy="188927"/>
                  <a:chOff x="3532891" y="720448"/>
                  <a:chExt cx="272129" cy="188927"/>
                </a:xfrm>
              </p:grpSpPr>
              <p:sp>
                <p:nvSpPr>
                  <p:cNvPr id="138" name="Isosceles Triangle 17"/>
                  <p:cNvSpPr>
                    <a:spLocks noChangeAspect="1"/>
                  </p:cNvSpPr>
                  <p:nvPr/>
                </p:nvSpPr>
                <p:spPr>
                  <a:xfrm rot="5400000">
                    <a:off x="3634832" y="772300"/>
                    <a:ext cx="75996" cy="72328"/>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9" name="Rounded Rectangle 18"/>
                  <p:cNvSpPr/>
                  <p:nvPr/>
                </p:nvSpPr>
                <p:spPr bwMode="auto">
                  <a:xfrm>
                    <a:off x="3532891" y="720448"/>
                    <a:ext cx="272129" cy="188927"/>
                  </a:xfrm>
                  <a:prstGeom prst="roundRect">
                    <a:avLst/>
                  </a:prstGeom>
                  <a:noFill/>
                  <a:ln w="3175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grpSp>
              <p:nvGrpSpPr>
                <p:cNvPr id="140" name="Group 139"/>
                <p:cNvGrpSpPr/>
                <p:nvPr/>
              </p:nvGrpSpPr>
              <p:grpSpPr>
                <a:xfrm>
                  <a:off x="3529678" y="441114"/>
                  <a:ext cx="272129" cy="188927"/>
                  <a:chOff x="3532891" y="720448"/>
                  <a:chExt cx="272129" cy="188927"/>
                </a:xfrm>
              </p:grpSpPr>
              <p:sp>
                <p:nvSpPr>
                  <p:cNvPr id="141" name="Isosceles Triangle 17"/>
                  <p:cNvSpPr>
                    <a:spLocks noChangeAspect="1"/>
                  </p:cNvSpPr>
                  <p:nvPr/>
                </p:nvSpPr>
                <p:spPr>
                  <a:xfrm rot="5400000">
                    <a:off x="3634832" y="772300"/>
                    <a:ext cx="75996" cy="72328"/>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2" name="Rounded Rectangle 18"/>
                  <p:cNvSpPr/>
                  <p:nvPr/>
                </p:nvSpPr>
                <p:spPr bwMode="auto">
                  <a:xfrm>
                    <a:off x="3532891" y="720448"/>
                    <a:ext cx="272129" cy="188927"/>
                  </a:xfrm>
                  <a:prstGeom prst="roundRect">
                    <a:avLst/>
                  </a:prstGeom>
                  <a:noFill/>
                  <a:ln w="3175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grpSp>
          <p:sp>
            <p:nvSpPr>
              <p:cNvPr id="32" name="Rectangle 31"/>
              <p:cNvSpPr/>
              <p:nvPr/>
            </p:nvSpPr>
            <p:spPr bwMode="auto">
              <a:xfrm>
                <a:off x="3837310" y="388336"/>
                <a:ext cx="643586" cy="1005829"/>
              </a:xfrm>
              <a:prstGeom prst="rect">
                <a:avLst/>
              </a:prstGeom>
              <a:noFill/>
              <a:ln w="1905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grpSp>
          <p:nvGrpSpPr>
            <p:cNvPr id="199" name="Group 198"/>
            <p:cNvGrpSpPr/>
            <p:nvPr/>
          </p:nvGrpSpPr>
          <p:grpSpPr>
            <a:xfrm>
              <a:off x="7779075" y="4312047"/>
              <a:ext cx="558702" cy="438620"/>
              <a:chOff x="7368218" y="4083302"/>
              <a:chExt cx="558702" cy="438620"/>
            </a:xfrm>
          </p:grpSpPr>
          <p:cxnSp>
            <p:nvCxnSpPr>
              <p:cNvPr id="193" name="Straight Arrow Connector 192"/>
              <p:cNvCxnSpPr/>
              <p:nvPr/>
            </p:nvCxnSpPr>
            <p:spPr>
              <a:xfrm flipV="1">
                <a:off x="7368218" y="4083302"/>
                <a:ext cx="505769" cy="93051"/>
              </a:xfrm>
              <a:prstGeom prst="straightConnector1">
                <a:avLst/>
              </a:prstGeom>
              <a:ln w="254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p:nvPr/>
            </p:nvCxnSpPr>
            <p:spPr>
              <a:xfrm rot="1080000" flipV="1">
                <a:off x="7384750" y="4428871"/>
                <a:ext cx="505769" cy="93051"/>
              </a:xfrm>
              <a:prstGeom prst="straightConnector1">
                <a:avLst/>
              </a:prstGeom>
              <a:ln w="254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98" name="Straight Arrow Connector 197"/>
              <p:cNvCxnSpPr/>
              <p:nvPr/>
            </p:nvCxnSpPr>
            <p:spPr>
              <a:xfrm>
                <a:off x="7406944" y="4306302"/>
                <a:ext cx="519976" cy="0"/>
              </a:xfrm>
              <a:prstGeom prst="straightConnector1">
                <a:avLst/>
              </a:prstGeom>
              <a:ln w="254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grpSp>
      </p:grpSp>
      <p:grpSp>
        <p:nvGrpSpPr>
          <p:cNvPr id="268" name="Group 267"/>
          <p:cNvGrpSpPr/>
          <p:nvPr/>
        </p:nvGrpSpPr>
        <p:grpSpPr>
          <a:xfrm>
            <a:off x="4379882" y="3701406"/>
            <a:ext cx="4500306" cy="426094"/>
            <a:chOff x="4379882" y="3701406"/>
            <a:chExt cx="4500306" cy="426094"/>
          </a:xfrm>
        </p:grpSpPr>
        <p:cxnSp>
          <p:nvCxnSpPr>
            <p:cNvPr id="216" name="Elbow Connector 215"/>
            <p:cNvCxnSpPr>
              <a:stCxn id="32" idx="0"/>
              <a:endCxn id="107" idx="0"/>
            </p:cNvCxnSpPr>
            <p:nvPr/>
          </p:nvCxnSpPr>
          <p:spPr>
            <a:xfrm rot="16200000" flipH="1" flipV="1">
              <a:off x="6589232" y="1836545"/>
              <a:ext cx="81605" cy="4500306"/>
            </a:xfrm>
            <a:prstGeom prst="bentConnector3">
              <a:avLst>
                <a:gd name="adj1" fmla="val -280130"/>
              </a:avLst>
            </a:prstGeom>
            <a:ln w="25400">
              <a:solidFill>
                <a:schemeClr val="tx1"/>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5841225" y="3701406"/>
              <a:ext cx="332142" cy="369332"/>
            </a:xfrm>
            <a:prstGeom prst="rect">
              <a:avLst/>
            </a:prstGeom>
          </p:spPr>
          <p:txBody>
            <a:bodyPr wrap="none">
              <a:spAutoFit/>
            </a:bodyPr>
            <a:lstStyle/>
            <a:p>
              <a:r>
                <a:rPr lang="en-US" dirty="0">
                  <a:solidFill>
                    <a:srgbClr val="E6E6E6"/>
                  </a:solidFill>
                  <a:latin typeface="Office 365 Icons" pitchFamily="2" charset="0"/>
                </a:rPr>
                <a:t></a:t>
              </a:r>
              <a:endParaRPr lang="en-US" sz="1000" dirty="0">
                <a:solidFill>
                  <a:srgbClr val="E6E6E6"/>
                </a:solidFill>
                <a:latin typeface="MS Shell Dlg 2" panose="020B0604030504040204" pitchFamily="34" charset="0"/>
              </a:endParaRPr>
            </a:p>
          </p:txBody>
        </p:sp>
      </p:grpSp>
      <p:grpSp>
        <p:nvGrpSpPr>
          <p:cNvPr id="270" name="Group 269"/>
          <p:cNvGrpSpPr/>
          <p:nvPr/>
        </p:nvGrpSpPr>
        <p:grpSpPr>
          <a:xfrm>
            <a:off x="2823033" y="5414226"/>
            <a:ext cx="4949667" cy="1374841"/>
            <a:chOff x="2823033" y="5414226"/>
            <a:chExt cx="4949667" cy="1374841"/>
          </a:xfrm>
        </p:grpSpPr>
        <p:sp>
          <p:nvSpPr>
            <p:cNvPr id="68" name="Title 16"/>
            <p:cNvSpPr txBox="1">
              <a:spLocks/>
            </p:cNvSpPr>
            <p:nvPr/>
          </p:nvSpPr>
          <p:spPr>
            <a:xfrm>
              <a:off x="6326783" y="6295925"/>
              <a:ext cx="1445917" cy="493142"/>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r>
                <a:rPr sz="1800">
                  <a:solidFill>
                    <a:srgbClr val="505050"/>
                  </a:solidFill>
                  <a:latin typeface="Segoe UI Semilight" panose="020B0402040204020203" pitchFamily="34" charset="0"/>
                  <a:cs typeface="Segoe UI Semilight" panose="020B0402040204020203" pitchFamily="34" charset="0"/>
                </a:rPr>
                <a:t>Thumbnail</a:t>
              </a:r>
            </a:p>
          </p:txBody>
        </p:sp>
        <p:grpSp>
          <p:nvGrpSpPr>
            <p:cNvPr id="155" name="Group 24"/>
            <p:cNvGrpSpPr/>
            <p:nvPr/>
          </p:nvGrpSpPr>
          <p:grpSpPr bwMode="black">
            <a:xfrm>
              <a:off x="6807099" y="5505831"/>
              <a:ext cx="727164" cy="630005"/>
              <a:chOff x="3358788" y="376388"/>
              <a:chExt cx="1516059" cy="1195388"/>
            </a:xfrm>
            <a:solidFill>
              <a:schemeClr val="bg1"/>
            </a:solidFill>
          </p:grpSpPr>
          <p:sp>
            <p:nvSpPr>
              <p:cNvPr id="156" name="Freeform 26"/>
              <p:cNvSpPr>
                <a:spLocks/>
              </p:cNvSpPr>
              <p:nvPr/>
            </p:nvSpPr>
            <p:spPr bwMode="black">
              <a:xfrm>
                <a:off x="3703272" y="376388"/>
                <a:ext cx="1171575" cy="1128714"/>
              </a:xfrm>
              <a:custGeom>
                <a:avLst/>
                <a:gdLst>
                  <a:gd name="T0" fmla="*/ 36 w 312"/>
                  <a:gd name="T1" fmla="*/ 0 h 301"/>
                  <a:gd name="T2" fmla="*/ 0 w 312"/>
                  <a:gd name="T3" fmla="*/ 94 h 301"/>
                  <a:gd name="T4" fmla="*/ 32 w 312"/>
                  <a:gd name="T5" fmla="*/ 94 h 301"/>
                  <a:gd name="T6" fmla="*/ 54 w 312"/>
                  <a:gd name="T7" fmla="*/ 39 h 301"/>
                  <a:gd name="T8" fmla="*/ 272 w 312"/>
                  <a:gd name="T9" fmla="*/ 124 h 301"/>
                  <a:gd name="T10" fmla="*/ 219 w 312"/>
                  <a:gd name="T11" fmla="*/ 262 h 301"/>
                  <a:gd name="T12" fmla="*/ 219 w 312"/>
                  <a:gd name="T13" fmla="*/ 295 h 301"/>
                  <a:gd name="T14" fmla="*/ 237 w 312"/>
                  <a:gd name="T15" fmla="*/ 301 h 301"/>
                  <a:gd name="T16" fmla="*/ 312 w 312"/>
                  <a:gd name="T17" fmla="*/ 106 h 301"/>
                  <a:gd name="T18" fmla="*/ 36 w 312"/>
                  <a:gd name="T19"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2" h="301">
                    <a:moveTo>
                      <a:pt x="36" y="0"/>
                    </a:moveTo>
                    <a:cubicBezTo>
                      <a:pt x="0" y="94"/>
                      <a:pt x="0" y="94"/>
                      <a:pt x="0" y="94"/>
                    </a:cubicBezTo>
                    <a:cubicBezTo>
                      <a:pt x="32" y="94"/>
                      <a:pt x="32" y="94"/>
                      <a:pt x="32" y="94"/>
                    </a:cubicBezTo>
                    <a:cubicBezTo>
                      <a:pt x="41" y="73"/>
                      <a:pt x="54" y="39"/>
                      <a:pt x="54" y="39"/>
                    </a:cubicBezTo>
                    <a:cubicBezTo>
                      <a:pt x="272" y="124"/>
                      <a:pt x="272" y="124"/>
                      <a:pt x="272" y="124"/>
                    </a:cubicBezTo>
                    <a:cubicBezTo>
                      <a:pt x="219" y="262"/>
                      <a:pt x="219" y="262"/>
                      <a:pt x="219" y="262"/>
                    </a:cubicBezTo>
                    <a:cubicBezTo>
                      <a:pt x="219" y="295"/>
                      <a:pt x="219" y="295"/>
                      <a:pt x="219" y="295"/>
                    </a:cubicBezTo>
                    <a:cubicBezTo>
                      <a:pt x="237" y="301"/>
                      <a:pt x="237" y="301"/>
                      <a:pt x="237" y="301"/>
                    </a:cubicBezTo>
                    <a:cubicBezTo>
                      <a:pt x="312" y="106"/>
                      <a:pt x="312" y="106"/>
                      <a:pt x="312" y="106"/>
                    </a:cubicBezTo>
                    <a:lnTo>
                      <a:pt x="36" y="0"/>
                    </a:lnTo>
                    <a:close/>
                  </a:path>
                </a:pathLst>
              </a:custGeom>
              <a:grp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dirty="0">
                  <a:solidFill>
                    <a:srgbClr val="505050">
                      <a:lumMod val="50000"/>
                    </a:srgbClr>
                  </a:solidFill>
                  <a:latin typeface="Segoe Light" pitchFamily="34" charset="0"/>
                </a:endParaRPr>
              </a:p>
            </p:txBody>
          </p:sp>
          <p:sp>
            <p:nvSpPr>
              <p:cNvPr id="157" name="Freeform 27"/>
              <p:cNvSpPr>
                <a:spLocks noEditPoints="1"/>
              </p:cNvSpPr>
              <p:nvPr/>
            </p:nvSpPr>
            <p:spPr bwMode="black">
              <a:xfrm>
                <a:off x="3358788" y="789139"/>
                <a:ext cx="1106489" cy="782637"/>
              </a:xfrm>
              <a:custGeom>
                <a:avLst/>
                <a:gdLst>
                  <a:gd name="T0" fmla="*/ 0 w 697"/>
                  <a:gd name="T1" fmla="*/ 0 h 493"/>
                  <a:gd name="T2" fmla="*/ 0 w 697"/>
                  <a:gd name="T3" fmla="*/ 493 h 493"/>
                  <a:gd name="T4" fmla="*/ 697 w 697"/>
                  <a:gd name="T5" fmla="*/ 493 h 493"/>
                  <a:gd name="T6" fmla="*/ 697 w 697"/>
                  <a:gd name="T7" fmla="*/ 0 h 493"/>
                  <a:gd name="T8" fmla="*/ 0 w 697"/>
                  <a:gd name="T9" fmla="*/ 0 h 493"/>
                  <a:gd name="T10" fmla="*/ 626 w 697"/>
                  <a:gd name="T11" fmla="*/ 422 h 493"/>
                  <a:gd name="T12" fmla="*/ 71 w 697"/>
                  <a:gd name="T13" fmla="*/ 422 h 493"/>
                  <a:gd name="T14" fmla="*/ 71 w 697"/>
                  <a:gd name="T15" fmla="*/ 73 h 493"/>
                  <a:gd name="T16" fmla="*/ 626 w 697"/>
                  <a:gd name="T17" fmla="*/ 73 h 493"/>
                  <a:gd name="T18" fmla="*/ 626 w 697"/>
                  <a:gd name="T19" fmla="*/ 422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7" h="493">
                    <a:moveTo>
                      <a:pt x="0" y="0"/>
                    </a:moveTo>
                    <a:lnTo>
                      <a:pt x="0" y="493"/>
                    </a:lnTo>
                    <a:lnTo>
                      <a:pt x="697" y="493"/>
                    </a:lnTo>
                    <a:lnTo>
                      <a:pt x="697" y="0"/>
                    </a:lnTo>
                    <a:lnTo>
                      <a:pt x="0" y="0"/>
                    </a:lnTo>
                    <a:close/>
                    <a:moveTo>
                      <a:pt x="626" y="422"/>
                    </a:moveTo>
                    <a:lnTo>
                      <a:pt x="71" y="422"/>
                    </a:lnTo>
                    <a:lnTo>
                      <a:pt x="71" y="73"/>
                    </a:lnTo>
                    <a:lnTo>
                      <a:pt x="626" y="73"/>
                    </a:lnTo>
                    <a:lnTo>
                      <a:pt x="626" y="422"/>
                    </a:lnTo>
                    <a:close/>
                  </a:path>
                </a:pathLst>
              </a:custGeom>
              <a:grp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dirty="0">
                  <a:solidFill>
                    <a:srgbClr val="505050">
                      <a:lumMod val="50000"/>
                    </a:srgbClr>
                  </a:solidFill>
                  <a:latin typeface="Segoe Light" pitchFamily="34" charset="0"/>
                </a:endParaRPr>
              </a:p>
            </p:txBody>
          </p:sp>
          <p:sp>
            <p:nvSpPr>
              <p:cNvPr id="158" name="Freeform 28"/>
              <p:cNvSpPr>
                <a:spLocks/>
              </p:cNvSpPr>
              <p:nvPr/>
            </p:nvSpPr>
            <p:spPr bwMode="black">
              <a:xfrm>
                <a:off x="3565165" y="1189188"/>
                <a:ext cx="401638" cy="338138"/>
              </a:xfrm>
              <a:custGeom>
                <a:avLst/>
                <a:gdLst>
                  <a:gd name="T0" fmla="*/ 0 w 107"/>
                  <a:gd name="T1" fmla="*/ 90 h 90"/>
                  <a:gd name="T2" fmla="*/ 54 w 107"/>
                  <a:gd name="T3" fmla="*/ 0 h 90"/>
                  <a:gd name="T4" fmla="*/ 107 w 107"/>
                  <a:gd name="T5" fmla="*/ 90 h 90"/>
                  <a:gd name="T6" fmla="*/ 0 w 107"/>
                  <a:gd name="T7" fmla="*/ 90 h 90"/>
                </a:gdLst>
                <a:ahLst/>
                <a:cxnLst>
                  <a:cxn ang="0">
                    <a:pos x="T0" y="T1"/>
                  </a:cxn>
                  <a:cxn ang="0">
                    <a:pos x="T2" y="T3"/>
                  </a:cxn>
                  <a:cxn ang="0">
                    <a:pos x="T4" y="T5"/>
                  </a:cxn>
                  <a:cxn ang="0">
                    <a:pos x="T6" y="T7"/>
                  </a:cxn>
                </a:cxnLst>
                <a:rect l="0" t="0" r="r" b="b"/>
                <a:pathLst>
                  <a:path w="107" h="90">
                    <a:moveTo>
                      <a:pt x="0" y="90"/>
                    </a:moveTo>
                    <a:cubicBezTo>
                      <a:pt x="0" y="40"/>
                      <a:pt x="8" y="0"/>
                      <a:pt x="54" y="0"/>
                    </a:cubicBezTo>
                    <a:cubicBezTo>
                      <a:pt x="99" y="0"/>
                      <a:pt x="107" y="40"/>
                      <a:pt x="107" y="90"/>
                    </a:cubicBezTo>
                    <a:lnTo>
                      <a:pt x="0" y="90"/>
                    </a:lnTo>
                    <a:close/>
                  </a:path>
                </a:pathLst>
              </a:custGeom>
              <a:grp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dirty="0">
                  <a:solidFill>
                    <a:srgbClr val="505050">
                      <a:lumMod val="50000"/>
                    </a:srgbClr>
                  </a:solidFill>
                  <a:latin typeface="Segoe Light" pitchFamily="34" charset="0"/>
                </a:endParaRPr>
              </a:p>
            </p:txBody>
          </p:sp>
          <p:sp>
            <p:nvSpPr>
              <p:cNvPr id="159" name="Freeform 29"/>
              <p:cNvSpPr>
                <a:spLocks/>
              </p:cNvSpPr>
              <p:nvPr/>
            </p:nvSpPr>
            <p:spPr bwMode="black">
              <a:xfrm>
                <a:off x="3958865" y="1230463"/>
                <a:ext cx="225425" cy="244475"/>
              </a:xfrm>
              <a:custGeom>
                <a:avLst/>
                <a:gdLst>
                  <a:gd name="T0" fmla="*/ 0 w 60"/>
                  <a:gd name="T1" fmla="*/ 4 h 65"/>
                  <a:gd name="T2" fmla="*/ 14 w 60"/>
                  <a:gd name="T3" fmla="*/ 65 h 65"/>
                  <a:gd name="T4" fmla="*/ 60 w 60"/>
                  <a:gd name="T5" fmla="*/ 65 h 65"/>
                  <a:gd name="T6" fmla="*/ 18 w 60"/>
                  <a:gd name="T7" fmla="*/ 0 h 65"/>
                  <a:gd name="T8" fmla="*/ 0 w 60"/>
                  <a:gd name="T9" fmla="*/ 4 h 65"/>
                </a:gdLst>
                <a:ahLst/>
                <a:cxnLst>
                  <a:cxn ang="0">
                    <a:pos x="T0" y="T1"/>
                  </a:cxn>
                  <a:cxn ang="0">
                    <a:pos x="T2" y="T3"/>
                  </a:cxn>
                  <a:cxn ang="0">
                    <a:pos x="T4" y="T5"/>
                  </a:cxn>
                  <a:cxn ang="0">
                    <a:pos x="T6" y="T7"/>
                  </a:cxn>
                  <a:cxn ang="0">
                    <a:pos x="T8" y="T9"/>
                  </a:cxn>
                </a:cxnLst>
                <a:rect l="0" t="0" r="r" b="b"/>
                <a:pathLst>
                  <a:path w="60" h="65">
                    <a:moveTo>
                      <a:pt x="0" y="4"/>
                    </a:moveTo>
                    <a:cubicBezTo>
                      <a:pt x="11" y="22"/>
                      <a:pt x="14" y="46"/>
                      <a:pt x="14" y="65"/>
                    </a:cubicBezTo>
                    <a:cubicBezTo>
                      <a:pt x="20" y="65"/>
                      <a:pt x="53" y="65"/>
                      <a:pt x="60" y="65"/>
                    </a:cubicBezTo>
                    <a:cubicBezTo>
                      <a:pt x="59" y="19"/>
                      <a:pt x="46" y="0"/>
                      <a:pt x="18" y="0"/>
                    </a:cubicBezTo>
                    <a:cubicBezTo>
                      <a:pt x="11" y="0"/>
                      <a:pt x="5" y="1"/>
                      <a:pt x="0" y="4"/>
                    </a:cubicBezTo>
                    <a:close/>
                  </a:path>
                </a:pathLst>
              </a:custGeom>
              <a:grp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dirty="0">
                  <a:solidFill>
                    <a:srgbClr val="505050">
                      <a:lumMod val="50000"/>
                    </a:srgbClr>
                  </a:solidFill>
                  <a:latin typeface="Segoe Light" pitchFamily="34" charset="0"/>
                </a:endParaRPr>
              </a:p>
            </p:txBody>
          </p:sp>
          <p:sp>
            <p:nvSpPr>
              <p:cNvPr id="160" name="Oval 30"/>
              <p:cNvSpPr>
                <a:spLocks noChangeArrowheads="1"/>
              </p:cNvSpPr>
              <p:nvPr/>
            </p:nvSpPr>
            <p:spPr bwMode="black">
              <a:xfrm>
                <a:off x="3647715" y="930426"/>
                <a:ext cx="239713" cy="239713"/>
              </a:xfrm>
              <a:prstGeom prst="ellipse">
                <a:avLst/>
              </a:prstGeom>
              <a:grp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dirty="0">
                  <a:solidFill>
                    <a:srgbClr val="505050">
                      <a:lumMod val="50000"/>
                    </a:srgbClr>
                  </a:solidFill>
                  <a:latin typeface="Segoe Light" pitchFamily="34" charset="0"/>
                </a:endParaRPr>
              </a:p>
            </p:txBody>
          </p:sp>
          <p:sp>
            <p:nvSpPr>
              <p:cNvPr id="161" name="Oval 31"/>
              <p:cNvSpPr>
                <a:spLocks noChangeArrowheads="1"/>
              </p:cNvSpPr>
              <p:nvPr/>
            </p:nvSpPr>
            <p:spPr bwMode="black">
              <a:xfrm>
                <a:off x="3933465" y="1020913"/>
                <a:ext cx="182563" cy="179388"/>
              </a:xfrm>
              <a:prstGeom prst="ellipse">
                <a:avLst/>
              </a:prstGeom>
              <a:grpFill/>
              <a:ln>
                <a:noFill/>
                <a:headEnd type="none" w="med" len="med"/>
                <a:tailEnd type="none" w="med" len="med"/>
              </a:ln>
              <a:extLst>
                <a:ext uri="{91240B29-F687-4F45-9708-019B960494DF}">
                  <a14:hiddenLine xmlns:a14="http://schemas.microsoft.com/office/drawing/2010/main" w="9525">
                    <a:solidFill>
                      <a:srgbClr val="000000"/>
                    </a:solidFill>
                    <a:round/>
                    <a:headEnd/>
                    <a:tailEnd/>
                  </a14:hiddenLine>
                </a:ex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dirty="0">
                  <a:solidFill>
                    <a:srgbClr val="505050">
                      <a:lumMod val="50000"/>
                    </a:srgbClr>
                  </a:solidFill>
                  <a:latin typeface="Segoe Light" pitchFamily="34" charset="0"/>
                </a:endParaRPr>
              </a:p>
            </p:txBody>
          </p:sp>
        </p:grpSp>
        <p:cxnSp>
          <p:nvCxnSpPr>
            <p:cNvPr id="221" name="Elbow Connector 220"/>
            <p:cNvCxnSpPr>
              <a:endCxn id="104" idx="2"/>
            </p:cNvCxnSpPr>
            <p:nvPr/>
          </p:nvCxnSpPr>
          <p:spPr>
            <a:xfrm rot="10800000">
              <a:off x="2823033" y="5414226"/>
              <a:ext cx="3915540" cy="549656"/>
            </a:xfrm>
            <a:prstGeom prst="bentConnector2">
              <a:avLst/>
            </a:prstGeom>
            <a:ln w="25400">
              <a:solidFill>
                <a:schemeClr val="tx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222" name="Rectangle 221"/>
            <p:cNvSpPr/>
            <p:nvPr/>
          </p:nvSpPr>
          <p:spPr>
            <a:xfrm>
              <a:off x="5347210" y="5835711"/>
              <a:ext cx="332142" cy="369332"/>
            </a:xfrm>
            <a:prstGeom prst="rect">
              <a:avLst/>
            </a:prstGeom>
          </p:spPr>
          <p:txBody>
            <a:bodyPr wrap="none">
              <a:spAutoFit/>
            </a:bodyPr>
            <a:lstStyle/>
            <a:p>
              <a:r>
                <a:rPr lang="en-US" dirty="0">
                  <a:solidFill>
                    <a:srgbClr val="E6E6E6"/>
                  </a:solidFill>
                  <a:latin typeface="Office 365 Icons" pitchFamily="2" charset="0"/>
                </a:rPr>
                <a:t></a:t>
              </a:r>
              <a:endParaRPr lang="en-US" sz="1000" dirty="0">
                <a:solidFill>
                  <a:srgbClr val="E6E6E6"/>
                </a:solidFill>
                <a:latin typeface="MS Shell Dlg 2" panose="020B0604030504040204" pitchFamily="34" charset="0"/>
              </a:endParaRPr>
            </a:p>
          </p:txBody>
        </p:sp>
      </p:grpSp>
      <p:grpSp>
        <p:nvGrpSpPr>
          <p:cNvPr id="275" name="Group 1"/>
          <p:cNvGrpSpPr/>
          <p:nvPr/>
        </p:nvGrpSpPr>
        <p:grpSpPr>
          <a:xfrm>
            <a:off x="7430646" y="1305253"/>
            <a:ext cx="3983801" cy="3193799"/>
            <a:chOff x="7430646" y="1355012"/>
            <a:chExt cx="3983801" cy="3193799"/>
          </a:xfrm>
        </p:grpSpPr>
        <p:cxnSp>
          <p:nvCxnSpPr>
            <p:cNvPr id="225" name="Elbow Connector 2"/>
            <p:cNvCxnSpPr>
              <a:stCxn id="32" idx="3"/>
              <a:endCxn id="172" idx="2"/>
            </p:cNvCxnSpPr>
            <p:nvPr/>
          </p:nvCxnSpPr>
          <p:spPr>
            <a:xfrm flipH="1" flipV="1">
              <a:off x="7430646" y="1355012"/>
              <a:ext cx="1771335" cy="3193799"/>
            </a:xfrm>
            <a:prstGeom prst="bentConnector4">
              <a:avLst>
                <a:gd name="adj1" fmla="val -105363"/>
                <a:gd name="adj2" fmla="val 49754"/>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230" name="Group 4"/>
            <p:cNvGrpSpPr/>
            <p:nvPr/>
          </p:nvGrpSpPr>
          <p:grpSpPr>
            <a:xfrm>
              <a:off x="9254074" y="2802029"/>
              <a:ext cx="2160373" cy="1489645"/>
              <a:chOff x="7634392" y="6729015"/>
              <a:chExt cx="2160373" cy="1489645"/>
            </a:xfrm>
          </p:grpSpPr>
          <p:sp>
            <p:nvSpPr>
              <p:cNvPr id="231" name="Title 16"/>
              <p:cNvSpPr txBox="1">
                <a:spLocks/>
              </p:cNvSpPr>
              <p:nvPr/>
            </p:nvSpPr>
            <p:spPr>
              <a:xfrm>
                <a:off x="7634392" y="7796365"/>
                <a:ext cx="2160373" cy="422295"/>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r>
                  <a:rPr sz="2000">
                    <a:solidFill>
                      <a:srgbClr val="505050"/>
                    </a:solidFill>
                    <a:latin typeface="Segoe UI Semilight" panose="020B0402040204020203" pitchFamily="34" charset="0"/>
                    <a:cs typeface="Segoe UI Semilight" panose="020B0402040204020203" pitchFamily="34" charset="0"/>
                  </a:rPr>
                  <a:t>Secure</a:t>
                </a:r>
              </a:p>
              <a:p>
                <a:pPr algn="ctr"/>
                <a:r>
                  <a:rPr sz="2000">
                    <a:solidFill>
                      <a:srgbClr val="505050"/>
                    </a:solidFill>
                    <a:latin typeface="Segoe UI Semilight" panose="020B0402040204020203" pitchFamily="34" charset="0"/>
                    <a:cs typeface="Segoe UI Semilight" panose="020B0402040204020203" pitchFamily="34" charset="0"/>
                  </a:rPr>
                  <a:t>Delivery</a:t>
                </a:r>
              </a:p>
            </p:txBody>
          </p:sp>
          <p:sp>
            <p:nvSpPr>
              <p:cNvPr id="232" name="Rectangle 8"/>
              <p:cNvSpPr/>
              <p:nvPr/>
            </p:nvSpPr>
            <p:spPr>
              <a:xfrm>
                <a:off x="8328895" y="6729015"/>
                <a:ext cx="771365" cy="1200329"/>
              </a:xfrm>
              <a:prstGeom prst="rect">
                <a:avLst/>
              </a:prstGeom>
            </p:spPr>
            <p:txBody>
              <a:bodyPr wrap="none">
                <a:spAutoFit/>
              </a:bodyPr>
              <a:lstStyle/>
              <a:p>
                <a:r>
                  <a:rPr lang="en-US" sz="7200" dirty="0">
                    <a:solidFill>
                      <a:srgbClr val="FFFFFF"/>
                    </a:solidFill>
                    <a:latin typeface="Office 365 Icons" pitchFamily="2" charset="0"/>
                  </a:rPr>
                  <a:t></a:t>
                </a:r>
                <a:endParaRPr lang="en-US" sz="4000" dirty="0">
                  <a:solidFill>
                    <a:srgbClr val="FFFFFF"/>
                  </a:solidFill>
                  <a:latin typeface="MS Shell Dlg 2" panose="020B0604030504040204" pitchFamily="34" charset="0"/>
                </a:endParaRPr>
              </a:p>
            </p:txBody>
          </p:sp>
        </p:grpSp>
      </p:grpSp>
      <p:grpSp>
        <p:nvGrpSpPr>
          <p:cNvPr id="274" name="Group 273"/>
          <p:cNvGrpSpPr/>
          <p:nvPr/>
        </p:nvGrpSpPr>
        <p:grpSpPr>
          <a:xfrm>
            <a:off x="3544202" y="1350891"/>
            <a:ext cx="3444557" cy="1963030"/>
            <a:chOff x="3544202" y="1350891"/>
            <a:chExt cx="3444557" cy="1963030"/>
          </a:xfrm>
        </p:grpSpPr>
        <p:grpSp>
          <p:nvGrpSpPr>
            <p:cNvPr id="236" name="Group 235"/>
            <p:cNvGrpSpPr/>
            <p:nvPr/>
          </p:nvGrpSpPr>
          <p:grpSpPr>
            <a:xfrm>
              <a:off x="6656617" y="1350891"/>
              <a:ext cx="332142" cy="527210"/>
              <a:chOff x="3557300" y="1323595"/>
              <a:chExt cx="332142" cy="527210"/>
            </a:xfrm>
          </p:grpSpPr>
          <p:cxnSp>
            <p:nvCxnSpPr>
              <p:cNvPr id="237" name="Straight Arrow Connector 236"/>
              <p:cNvCxnSpPr/>
              <p:nvPr/>
            </p:nvCxnSpPr>
            <p:spPr>
              <a:xfrm>
                <a:off x="3787056" y="1323595"/>
                <a:ext cx="0" cy="52721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8" name="Rectangle 237"/>
              <p:cNvSpPr/>
              <p:nvPr/>
            </p:nvSpPr>
            <p:spPr>
              <a:xfrm>
                <a:off x="3557300" y="1402865"/>
                <a:ext cx="332142" cy="369332"/>
              </a:xfrm>
              <a:prstGeom prst="rect">
                <a:avLst/>
              </a:prstGeom>
            </p:spPr>
            <p:txBody>
              <a:bodyPr wrap="none">
                <a:spAutoFit/>
              </a:bodyPr>
              <a:lstStyle/>
              <a:p>
                <a:r>
                  <a:rPr lang="en-US" dirty="0">
                    <a:solidFill>
                      <a:srgbClr val="E6E6E6"/>
                    </a:solidFill>
                    <a:latin typeface="Office 365 Icons" pitchFamily="2" charset="0"/>
                  </a:rPr>
                  <a:t></a:t>
                </a:r>
                <a:endParaRPr lang="en-US" sz="1000" dirty="0">
                  <a:solidFill>
                    <a:srgbClr val="E6E6E6"/>
                  </a:solidFill>
                  <a:latin typeface="MS Shell Dlg 2" panose="020B0604030504040204" pitchFamily="34" charset="0"/>
                </a:endParaRPr>
              </a:p>
            </p:txBody>
          </p:sp>
        </p:grpSp>
        <p:cxnSp>
          <p:nvCxnSpPr>
            <p:cNvPr id="253" name="Elbow Connector 252"/>
            <p:cNvCxnSpPr>
              <a:endCxn id="97" idx="0"/>
            </p:cNvCxnSpPr>
            <p:nvPr/>
          </p:nvCxnSpPr>
          <p:spPr>
            <a:xfrm rot="10800000" flipV="1">
              <a:off x="3544202" y="2934371"/>
              <a:ext cx="3361884" cy="379550"/>
            </a:xfrm>
            <a:prstGeom prst="bentConnector2">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56" name="Straight Arrow Connector 255"/>
            <p:cNvCxnSpPr/>
            <p:nvPr/>
          </p:nvCxnSpPr>
          <p:spPr>
            <a:xfrm flipV="1">
              <a:off x="6906086" y="2613006"/>
              <a:ext cx="0" cy="321365"/>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57" name="Rectangle 256"/>
            <p:cNvSpPr/>
            <p:nvPr/>
          </p:nvSpPr>
          <p:spPr>
            <a:xfrm>
              <a:off x="4752150" y="2816661"/>
              <a:ext cx="332142" cy="369332"/>
            </a:xfrm>
            <a:prstGeom prst="rect">
              <a:avLst/>
            </a:prstGeom>
          </p:spPr>
          <p:txBody>
            <a:bodyPr wrap="none">
              <a:spAutoFit/>
            </a:bodyPr>
            <a:lstStyle/>
            <a:p>
              <a:r>
                <a:rPr lang="en-US" dirty="0">
                  <a:solidFill>
                    <a:srgbClr val="E6E6E6"/>
                  </a:solidFill>
                  <a:latin typeface="Office 365 Icons" pitchFamily="2" charset="0"/>
                </a:rPr>
                <a:t></a:t>
              </a:r>
              <a:endParaRPr lang="en-US" sz="1000" dirty="0">
                <a:solidFill>
                  <a:srgbClr val="E6E6E6"/>
                </a:solidFill>
                <a:latin typeface="MS Shell Dlg 2" panose="020B0604030504040204" pitchFamily="34" charset="0"/>
              </a:endParaRPr>
            </a:p>
          </p:txBody>
        </p:sp>
      </p:grpSp>
      <p:grpSp>
        <p:nvGrpSpPr>
          <p:cNvPr id="278" name="Group 16"/>
          <p:cNvGrpSpPr/>
          <p:nvPr/>
        </p:nvGrpSpPr>
        <p:grpSpPr>
          <a:xfrm>
            <a:off x="2622585" y="4569355"/>
            <a:ext cx="272129" cy="188927"/>
            <a:chOff x="1189092" y="5702827"/>
            <a:chExt cx="822951" cy="571338"/>
          </a:xfrm>
        </p:grpSpPr>
        <p:sp>
          <p:nvSpPr>
            <p:cNvPr id="279" name="Isosceles Triangle 17"/>
            <p:cNvSpPr>
              <a:spLocks noChangeAspect="1"/>
            </p:cNvSpPr>
            <p:nvPr/>
          </p:nvSpPr>
          <p:spPr>
            <a:xfrm rot="5400000">
              <a:off x="1497374" y="5864445"/>
              <a:ext cx="229821" cy="218729"/>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CF2"/>
                </a:solidFill>
              </a:endParaRPr>
            </a:p>
          </p:txBody>
        </p:sp>
        <p:sp>
          <p:nvSpPr>
            <p:cNvPr id="280" name="Rounded Rectangle 18"/>
            <p:cNvSpPr/>
            <p:nvPr/>
          </p:nvSpPr>
          <p:spPr bwMode="auto">
            <a:xfrm>
              <a:off x="1189092" y="5702827"/>
              <a:ext cx="822951" cy="571338"/>
            </a:xfrm>
            <a:prstGeom prst="roundRect">
              <a:avLst/>
            </a:prstGeom>
            <a:noFill/>
            <a:ln w="31750">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solidFill>
                  <a:srgbClr val="00BCF2"/>
                </a:solidFill>
              </a:endParaRPr>
            </a:p>
          </p:txBody>
        </p:sp>
      </p:grpSp>
    </p:spTree>
    <p:extLst>
      <p:ext uri="{BB962C8B-B14F-4D97-AF65-F5344CB8AC3E}">
        <p14:creationId xmlns:p14="http://schemas.microsoft.com/office/powerpoint/2010/main" val="18189333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66"/>
                                        </p:tgtEl>
                                        <p:attrNameLst>
                                          <p:attrName>style.visibility</p:attrName>
                                        </p:attrNameLst>
                                      </p:cBhvr>
                                      <p:to>
                                        <p:strVal val="visible"/>
                                      </p:to>
                                    </p:set>
                                    <p:animEffect transition="in" filter="fade">
                                      <p:cBhvr>
                                        <p:cTn id="7" dur="1000"/>
                                        <p:tgtEl>
                                          <p:spTgt spid="266"/>
                                        </p:tgtEl>
                                      </p:cBhvr>
                                    </p:animEffect>
                                    <p:anim calcmode="lin" valueType="num">
                                      <p:cBhvr>
                                        <p:cTn id="8" dur="1000" fill="hold"/>
                                        <p:tgtEl>
                                          <p:spTgt spid="266"/>
                                        </p:tgtEl>
                                        <p:attrNameLst>
                                          <p:attrName>ppt_x</p:attrName>
                                        </p:attrNameLst>
                                      </p:cBhvr>
                                      <p:tavLst>
                                        <p:tav tm="0">
                                          <p:val>
                                            <p:strVal val="#ppt_x"/>
                                          </p:val>
                                        </p:tav>
                                        <p:tav tm="100000">
                                          <p:val>
                                            <p:strVal val="#ppt_x"/>
                                          </p:val>
                                        </p:tav>
                                      </p:tavLst>
                                    </p:anim>
                                    <p:anim calcmode="lin" valueType="num">
                                      <p:cBhvr>
                                        <p:cTn id="9" dur="1000" fill="hold"/>
                                        <p:tgtEl>
                                          <p:spTgt spid="26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277"/>
                                        </p:tgtEl>
                                        <p:attrNameLst>
                                          <p:attrName>style.visibility</p:attrName>
                                        </p:attrNameLst>
                                      </p:cBhvr>
                                      <p:to>
                                        <p:strVal val="visible"/>
                                      </p:to>
                                    </p:set>
                                    <p:animEffect transition="in" filter="wipe(up)">
                                      <p:cBhvr>
                                        <p:cTn id="14" dur="500"/>
                                        <p:tgtEl>
                                          <p:spTgt spid="277"/>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278"/>
                                        </p:tgtEl>
                                        <p:attrNameLst>
                                          <p:attrName>style.visibility</p:attrName>
                                        </p:attrNameLst>
                                      </p:cBhvr>
                                      <p:to>
                                        <p:strVal val="visible"/>
                                      </p:to>
                                    </p:set>
                                    <p:anim calcmode="lin" valueType="num">
                                      <p:cBhvr>
                                        <p:cTn id="18" dur="2000" fill="hold"/>
                                        <p:tgtEl>
                                          <p:spTgt spid="278"/>
                                        </p:tgtEl>
                                        <p:attrNameLst>
                                          <p:attrName>ppt_w</p:attrName>
                                        </p:attrNameLst>
                                      </p:cBhvr>
                                      <p:tavLst>
                                        <p:tav tm="0">
                                          <p:val>
                                            <p:fltVal val="0"/>
                                          </p:val>
                                        </p:tav>
                                        <p:tav tm="100000">
                                          <p:val>
                                            <p:strVal val="#ppt_w"/>
                                          </p:val>
                                        </p:tav>
                                      </p:tavLst>
                                    </p:anim>
                                    <p:anim calcmode="lin" valueType="num">
                                      <p:cBhvr>
                                        <p:cTn id="19" dur="2000" fill="hold"/>
                                        <p:tgtEl>
                                          <p:spTgt spid="278"/>
                                        </p:tgtEl>
                                        <p:attrNameLst>
                                          <p:attrName>ppt_h</p:attrName>
                                        </p:attrNameLst>
                                      </p:cBhvr>
                                      <p:tavLst>
                                        <p:tav tm="0">
                                          <p:val>
                                            <p:fltVal val="0"/>
                                          </p:val>
                                        </p:tav>
                                        <p:tav tm="100000">
                                          <p:val>
                                            <p:strVal val="#ppt_h"/>
                                          </p:val>
                                        </p:tav>
                                      </p:tavLst>
                                    </p:anim>
                                    <p:animEffect transition="in" filter="fade">
                                      <p:cBhvr>
                                        <p:cTn id="20" dur="2000"/>
                                        <p:tgtEl>
                                          <p:spTgt spid="27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89"/>
                                        </p:tgtEl>
                                        <p:attrNameLst>
                                          <p:attrName>style.visibility</p:attrName>
                                        </p:attrNameLst>
                                      </p:cBhvr>
                                      <p:to>
                                        <p:strVal val="visible"/>
                                      </p:to>
                                    </p:set>
                                    <p:animEffect transition="in" filter="wipe(left)">
                                      <p:cBhvr>
                                        <p:cTn id="25" dur="500"/>
                                        <p:tgtEl>
                                          <p:spTgt spid="189"/>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267"/>
                                        </p:tgtEl>
                                        <p:attrNameLst>
                                          <p:attrName>style.visibility</p:attrName>
                                        </p:attrNameLst>
                                      </p:cBhvr>
                                      <p:to>
                                        <p:strVal val="visible"/>
                                      </p:to>
                                    </p:set>
                                    <p:animEffect transition="in" filter="wipe(left)">
                                      <p:cBhvr>
                                        <p:cTn id="29" dur="500"/>
                                        <p:tgtEl>
                                          <p:spTgt spid="26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nodeType="clickEffect">
                                  <p:stCondLst>
                                    <p:cond delay="0"/>
                                  </p:stCondLst>
                                  <p:childTnLst>
                                    <p:set>
                                      <p:cBhvr>
                                        <p:cTn id="33" dur="1" fill="hold">
                                          <p:stCondLst>
                                            <p:cond delay="0"/>
                                          </p:stCondLst>
                                        </p:cTn>
                                        <p:tgtEl>
                                          <p:spTgt spid="268"/>
                                        </p:tgtEl>
                                        <p:attrNameLst>
                                          <p:attrName>style.visibility</p:attrName>
                                        </p:attrNameLst>
                                      </p:cBhvr>
                                      <p:to>
                                        <p:strVal val="visible"/>
                                      </p:to>
                                    </p:set>
                                    <p:animEffect transition="in" filter="wipe(right)">
                                      <p:cBhvr>
                                        <p:cTn id="34" dur="500"/>
                                        <p:tgtEl>
                                          <p:spTgt spid="268"/>
                                        </p:tgtEl>
                                      </p:cBhvr>
                                    </p:animEffect>
                                  </p:childTnLst>
                                </p:cTn>
                              </p:par>
                              <p:par>
                                <p:cTn id="35" presetID="22" presetClass="entr" presetSubtype="1" fill="hold" nodeType="withEffect">
                                  <p:stCondLst>
                                    <p:cond delay="0"/>
                                  </p:stCondLst>
                                  <p:childTnLst>
                                    <p:set>
                                      <p:cBhvr>
                                        <p:cTn id="36" dur="1" fill="hold">
                                          <p:stCondLst>
                                            <p:cond delay="0"/>
                                          </p:stCondLst>
                                        </p:cTn>
                                        <p:tgtEl>
                                          <p:spTgt spid="105"/>
                                        </p:tgtEl>
                                        <p:attrNameLst>
                                          <p:attrName>style.visibility</p:attrName>
                                        </p:attrNameLst>
                                      </p:cBhvr>
                                      <p:to>
                                        <p:strVal val="visible"/>
                                      </p:to>
                                    </p:set>
                                    <p:animEffect transition="in" filter="wipe(up)">
                                      <p:cBhvr>
                                        <p:cTn id="37" dur="500"/>
                                        <p:tgtEl>
                                          <p:spTgt spid="10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70"/>
                                        </p:tgtEl>
                                        <p:attrNameLst>
                                          <p:attrName>style.visibility</p:attrName>
                                        </p:attrNameLst>
                                      </p:cBhvr>
                                      <p:to>
                                        <p:strVal val="visible"/>
                                      </p:to>
                                    </p:set>
                                    <p:animEffect transition="in" filter="wipe(down)">
                                      <p:cBhvr>
                                        <p:cTn id="42" dur="500"/>
                                        <p:tgtEl>
                                          <p:spTgt spid="270"/>
                                        </p:tgtEl>
                                      </p:cBhvr>
                                    </p:animEffect>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nodeType="clickEffect">
                                  <p:stCondLst>
                                    <p:cond delay="0"/>
                                  </p:stCondLst>
                                  <p:childTnLst>
                                    <p:set>
                                      <p:cBhvr>
                                        <p:cTn id="46" dur="1" fill="hold">
                                          <p:stCondLst>
                                            <p:cond delay="0"/>
                                          </p:stCondLst>
                                        </p:cTn>
                                        <p:tgtEl>
                                          <p:spTgt spid="174"/>
                                        </p:tgtEl>
                                        <p:attrNameLst>
                                          <p:attrName>style.visibility</p:attrName>
                                        </p:attrNameLst>
                                      </p:cBhvr>
                                      <p:to>
                                        <p:strVal val="visible"/>
                                      </p:to>
                                    </p:set>
                                    <p:animEffect transition="in" filter="fade">
                                      <p:cBhvr>
                                        <p:cTn id="47" dur="1000"/>
                                        <p:tgtEl>
                                          <p:spTgt spid="174"/>
                                        </p:tgtEl>
                                      </p:cBhvr>
                                    </p:animEffect>
                                    <p:anim calcmode="lin" valueType="num">
                                      <p:cBhvr>
                                        <p:cTn id="48" dur="1000" fill="hold"/>
                                        <p:tgtEl>
                                          <p:spTgt spid="174"/>
                                        </p:tgtEl>
                                        <p:attrNameLst>
                                          <p:attrName>ppt_x</p:attrName>
                                        </p:attrNameLst>
                                      </p:cBhvr>
                                      <p:tavLst>
                                        <p:tav tm="0">
                                          <p:val>
                                            <p:strVal val="#ppt_x"/>
                                          </p:val>
                                        </p:tav>
                                        <p:tav tm="100000">
                                          <p:val>
                                            <p:strVal val="#ppt_x"/>
                                          </p:val>
                                        </p:tav>
                                      </p:tavLst>
                                    </p:anim>
                                    <p:anim calcmode="lin" valueType="num">
                                      <p:cBhvr>
                                        <p:cTn id="49" dur="1000" fill="hold"/>
                                        <p:tgtEl>
                                          <p:spTgt spid="174"/>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274"/>
                                        </p:tgtEl>
                                        <p:attrNameLst>
                                          <p:attrName>style.visibility</p:attrName>
                                        </p:attrNameLst>
                                      </p:cBhvr>
                                      <p:to>
                                        <p:strVal val="visible"/>
                                      </p:to>
                                    </p:set>
                                    <p:animEffect transition="in" filter="wipe(up)">
                                      <p:cBhvr>
                                        <p:cTn id="54" dur="500"/>
                                        <p:tgtEl>
                                          <p:spTgt spid="27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275"/>
                                        </p:tgtEl>
                                        <p:attrNameLst>
                                          <p:attrName>style.visibility</p:attrName>
                                        </p:attrNameLst>
                                      </p:cBhvr>
                                      <p:to>
                                        <p:strVal val="visible"/>
                                      </p:to>
                                    </p:set>
                                    <p:animEffect transition="in" filter="wipe(down)">
                                      <p:cBhvr>
                                        <p:cTn id="59" dur="500"/>
                                        <p:tgtEl>
                                          <p:spTgt spid="275"/>
                                        </p:tgtEl>
                                      </p:cBhvr>
                                    </p:animEffect>
                                  </p:childTnLst>
                                </p:cTn>
                              </p:par>
                            </p:childTnLst>
                          </p:cTn>
                        </p:par>
                        <p:par>
                          <p:cTn id="60" fill="hold">
                            <p:stCondLst>
                              <p:cond delay="500"/>
                            </p:stCondLst>
                            <p:childTnLst>
                              <p:par>
                                <p:cTn id="61" presetID="53" presetClass="entr" presetSubtype="16" fill="hold" nodeType="afterEffect">
                                  <p:stCondLst>
                                    <p:cond delay="0"/>
                                  </p:stCondLst>
                                  <p:childTnLst>
                                    <p:set>
                                      <p:cBhvr>
                                        <p:cTn id="62" dur="1" fill="hold">
                                          <p:stCondLst>
                                            <p:cond delay="0"/>
                                          </p:stCondLst>
                                        </p:cTn>
                                        <p:tgtEl>
                                          <p:spTgt spid="276"/>
                                        </p:tgtEl>
                                        <p:attrNameLst>
                                          <p:attrName>style.visibility</p:attrName>
                                        </p:attrNameLst>
                                      </p:cBhvr>
                                      <p:to>
                                        <p:strVal val="visible"/>
                                      </p:to>
                                    </p:set>
                                    <p:anim calcmode="lin" valueType="num">
                                      <p:cBhvr>
                                        <p:cTn id="63" dur="2000" fill="hold"/>
                                        <p:tgtEl>
                                          <p:spTgt spid="276"/>
                                        </p:tgtEl>
                                        <p:attrNameLst>
                                          <p:attrName>ppt_w</p:attrName>
                                        </p:attrNameLst>
                                      </p:cBhvr>
                                      <p:tavLst>
                                        <p:tav tm="0">
                                          <p:val>
                                            <p:fltVal val="0"/>
                                          </p:val>
                                        </p:tav>
                                        <p:tav tm="100000">
                                          <p:val>
                                            <p:strVal val="#ppt_w"/>
                                          </p:val>
                                        </p:tav>
                                      </p:tavLst>
                                    </p:anim>
                                    <p:anim calcmode="lin" valueType="num">
                                      <p:cBhvr>
                                        <p:cTn id="64" dur="2000" fill="hold"/>
                                        <p:tgtEl>
                                          <p:spTgt spid="276"/>
                                        </p:tgtEl>
                                        <p:attrNameLst>
                                          <p:attrName>ppt_h</p:attrName>
                                        </p:attrNameLst>
                                      </p:cBhvr>
                                      <p:tavLst>
                                        <p:tav tm="0">
                                          <p:val>
                                            <p:fltVal val="0"/>
                                          </p:val>
                                        </p:tav>
                                        <p:tav tm="100000">
                                          <p:val>
                                            <p:strVal val="#ppt_h"/>
                                          </p:val>
                                        </p:tav>
                                      </p:tavLst>
                                    </p:anim>
                                    <p:animEffect transition="in" filter="fade">
                                      <p:cBhvr>
                                        <p:cTn id="65" dur="2000"/>
                                        <p:tgtEl>
                                          <p:spTgt spid="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BCF2"/>
        </a:solidFill>
        <a:effectLst/>
      </p:bgPr>
    </p:bg>
    <p:spTree>
      <p:nvGrpSpPr>
        <p:cNvPr id="1" name=""/>
        <p:cNvGrpSpPr/>
        <p:nvPr/>
      </p:nvGrpSpPr>
      <p:grpSpPr>
        <a:xfrm>
          <a:off x="0" y="0"/>
          <a:ext cx="0" cy="0"/>
          <a:chOff x="0" y="0"/>
          <a:chExt cx="0" cy="0"/>
        </a:xfrm>
      </p:grpSpPr>
      <p:grpSp>
        <p:nvGrpSpPr>
          <p:cNvPr id="38" name="Group 37"/>
          <p:cNvGrpSpPr/>
          <p:nvPr/>
        </p:nvGrpSpPr>
        <p:grpSpPr>
          <a:xfrm>
            <a:off x="679974" y="205459"/>
            <a:ext cx="5904019" cy="6217852"/>
            <a:chOff x="679974" y="205459"/>
            <a:chExt cx="5904019" cy="6217852"/>
          </a:xfrm>
        </p:grpSpPr>
        <p:sp>
          <p:nvSpPr>
            <p:cNvPr id="185" name="Rectangle 184"/>
            <p:cNvSpPr/>
            <p:nvPr/>
          </p:nvSpPr>
          <p:spPr bwMode="auto">
            <a:xfrm>
              <a:off x="679974" y="205459"/>
              <a:ext cx="5904019" cy="6217852"/>
            </a:xfrm>
            <a:prstGeom prst="rect">
              <a:avLst/>
            </a:prstGeom>
            <a:noFill/>
            <a:ln w="25400">
              <a:solidFill>
                <a:schemeClr val="bg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92" name="Title 16"/>
            <p:cNvSpPr txBox="1">
              <a:spLocks/>
            </p:cNvSpPr>
            <p:nvPr/>
          </p:nvSpPr>
          <p:spPr>
            <a:xfrm>
              <a:off x="746055" y="316538"/>
              <a:ext cx="3004576" cy="409884"/>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2400">
                  <a:solidFill>
                    <a:srgbClr val="505050"/>
                  </a:solidFill>
                  <a:latin typeface="Segoe UI Semilight" panose="020B0402040204020203" pitchFamily="34" charset="0"/>
                  <a:cs typeface="Segoe UI Semilight" panose="020B0402040204020203" pitchFamily="34" charset="0"/>
                </a:rPr>
                <a:t>SharePoint Online</a:t>
              </a:r>
            </a:p>
          </p:txBody>
        </p:sp>
      </p:grpSp>
      <p:grpSp>
        <p:nvGrpSpPr>
          <p:cNvPr id="278" name="Group 16"/>
          <p:cNvGrpSpPr/>
          <p:nvPr/>
        </p:nvGrpSpPr>
        <p:grpSpPr>
          <a:xfrm>
            <a:off x="1795513" y="3731171"/>
            <a:ext cx="272129" cy="188927"/>
            <a:chOff x="1189092" y="5702827"/>
            <a:chExt cx="822951" cy="571338"/>
          </a:xfrm>
        </p:grpSpPr>
        <p:sp>
          <p:nvSpPr>
            <p:cNvPr id="279" name="Isosceles Triangle 17"/>
            <p:cNvSpPr>
              <a:spLocks noChangeAspect="1"/>
            </p:cNvSpPr>
            <p:nvPr/>
          </p:nvSpPr>
          <p:spPr>
            <a:xfrm rot="5400000">
              <a:off x="1497374" y="5864445"/>
              <a:ext cx="229821" cy="218729"/>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CF2"/>
                </a:solidFill>
              </a:endParaRPr>
            </a:p>
          </p:txBody>
        </p:sp>
        <p:sp>
          <p:nvSpPr>
            <p:cNvPr id="280" name="Rounded Rectangle 18"/>
            <p:cNvSpPr/>
            <p:nvPr/>
          </p:nvSpPr>
          <p:spPr bwMode="auto">
            <a:xfrm>
              <a:off x="1189092" y="5702827"/>
              <a:ext cx="822951" cy="571338"/>
            </a:xfrm>
            <a:prstGeom prst="roundRect">
              <a:avLst/>
            </a:prstGeom>
            <a:noFill/>
            <a:ln w="31750">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solidFill>
                  <a:srgbClr val="00BCF2"/>
                </a:solidFill>
              </a:endParaRPr>
            </a:p>
          </p:txBody>
        </p:sp>
      </p:grpSp>
      <p:grpSp>
        <p:nvGrpSpPr>
          <p:cNvPr id="37" name="Group 36"/>
          <p:cNvGrpSpPr/>
          <p:nvPr/>
        </p:nvGrpSpPr>
        <p:grpSpPr>
          <a:xfrm>
            <a:off x="1002094" y="1039917"/>
            <a:ext cx="4976431" cy="3905136"/>
            <a:chOff x="1002094" y="1039917"/>
            <a:chExt cx="4976431" cy="3905136"/>
          </a:xfrm>
        </p:grpSpPr>
        <p:sp>
          <p:nvSpPr>
            <p:cNvPr id="96" name="Rectangle 95"/>
            <p:cNvSpPr/>
            <p:nvPr/>
          </p:nvSpPr>
          <p:spPr bwMode="auto">
            <a:xfrm>
              <a:off x="1006214" y="1039917"/>
              <a:ext cx="4972311" cy="734905"/>
            </a:xfrm>
            <a:prstGeom prst="rect">
              <a:avLst/>
            </a:prstGeom>
            <a:noFill/>
            <a:ln w="25400">
              <a:solidFill>
                <a:schemeClr val="bg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7" name="Rectangle 96"/>
            <p:cNvSpPr/>
            <p:nvPr/>
          </p:nvSpPr>
          <p:spPr bwMode="auto">
            <a:xfrm>
              <a:off x="1002094" y="2475737"/>
              <a:ext cx="767376" cy="2469316"/>
            </a:xfrm>
            <a:prstGeom prst="rect">
              <a:avLst/>
            </a:prstGeom>
            <a:noFill/>
            <a:ln w="25400">
              <a:solidFill>
                <a:schemeClr val="bg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9" name="Title 16"/>
            <p:cNvSpPr txBox="1">
              <a:spLocks/>
            </p:cNvSpPr>
            <p:nvPr/>
          </p:nvSpPr>
          <p:spPr>
            <a:xfrm>
              <a:off x="1032068" y="1110571"/>
              <a:ext cx="3820212" cy="409884"/>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2400">
                  <a:solidFill>
                    <a:srgbClr val="505050"/>
                  </a:solidFill>
                  <a:latin typeface="Segoe UI Semilight" panose="020B0402040204020203" pitchFamily="34" charset="0"/>
                  <a:cs typeface="Segoe UI Semilight" panose="020B0402040204020203" pitchFamily="34" charset="0"/>
                </a:rPr>
                <a:t>Video Portal : </a:t>
              </a:r>
              <a:r>
                <a:rPr sz="1800">
                  <a:solidFill>
                    <a:srgbClr val="505050"/>
                  </a:solidFill>
                  <a:latin typeface="Segoe UI Semilight" panose="020B0402040204020203" pitchFamily="34" charset="0"/>
                  <a:cs typeface="Segoe UI Semilight" panose="020B0402040204020203" pitchFamily="34" charset="0"/>
                </a:rPr>
                <a:t>Site Collection</a:t>
              </a:r>
              <a:r>
                <a:rPr sz="2400">
                  <a:solidFill>
                    <a:srgbClr val="505050"/>
                  </a:solidFill>
                  <a:latin typeface="Segoe UI Semilight" panose="020B0402040204020203" pitchFamily="34" charset="0"/>
                  <a:cs typeface="Segoe UI Semilight" panose="020B0402040204020203" pitchFamily="34" charset="0"/>
                </a:rPr>
                <a:t> </a:t>
              </a:r>
            </a:p>
          </p:txBody>
        </p:sp>
        <p:sp>
          <p:nvSpPr>
            <p:cNvPr id="100" name="Title 16"/>
            <p:cNvSpPr txBox="1">
              <a:spLocks/>
            </p:cNvSpPr>
            <p:nvPr/>
          </p:nvSpPr>
          <p:spPr>
            <a:xfrm rot="5400000">
              <a:off x="233792" y="3509792"/>
              <a:ext cx="2294999" cy="392645"/>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2000">
                  <a:solidFill>
                    <a:srgbClr val="505050"/>
                  </a:solidFill>
                  <a:latin typeface="Segoe UI Semilight" panose="020B0402040204020203" pitchFamily="34" charset="0"/>
                  <a:cs typeface="Segoe UI Semilight" panose="020B0402040204020203" pitchFamily="34" charset="0"/>
                </a:rPr>
                <a:t>Channel 1 : </a:t>
              </a:r>
              <a:r>
                <a:rPr sz="1600">
                  <a:solidFill>
                    <a:srgbClr val="505050"/>
                  </a:solidFill>
                  <a:latin typeface="Segoe UI Semilight" panose="020B0402040204020203" pitchFamily="34" charset="0"/>
                  <a:cs typeface="Segoe UI Semilight" panose="020B0402040204020203" pitchFamily="34" charset="0"/>
                </a:rPr>
                <a:t>Asset Library</a:t>
              </a:r>
            </a:p>
          </p:txBody>
        </p:sp>
        <p:cxnSp>
          <p:nvCxnSpPr>
            <p:cNvPr id="187" name="Straight Arrow Connector 186"/>
            <p:cNvCxnSpPr/>
            <p:nvPr/>
          </p:nvCxnSpPr>
          <p:spPr>
            <a:xfrm>
              <a:off x="1367849" y="1789937"/>
              <a:ext cx="0" cy="685800"/>
            </a:xfrm>
            <a:prstGeom prst="straightConnector1">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bwMode="auto">
            <a:xfrm>
              <a:off x="1959890" y="2475737"/>
              <a:ext cx="767376" cy="2469316"/>
            </a:xfrm>
            <a:prstGeom prst="rect">
              <a:avLst/>
            </a:prstGeom>
            <a:noFill/>
            <a:ln w="25400">
              <a:solidFill>
                <a:schemeClr val="bg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5" name="Title 16"/>
            <p:cNvSpPr txBox="1">
              <a:spLocks/>
            </p:cNvSpPr>
            <p:nvPr/>
          </p:nvSpPr>
          <p:spPr>
            <a:xfrm rot="5400000">
              <a:off x="1191588" y="3509792"/>
              <a:ext cx="2294999" cy="392645"/>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2000">
                  <a:solidFill>
                    <a:srgbClr val="505050"/>
                  </a:solidFill>
                  <a:latin typeface="Segoe UI Semilight" panose="020B0402040204020203" pitchFamily="34" charset="0"/>
                  <a:cs typeface="Segoe UI Semilight" panose="020B0402040204020203" pitchFamily="34" charset="0"/>
                </a:rPr>
                <a:t>Channel 2 : </a:t>
              </a:r>
              <a:r>
                <a:rPr sz="1600">
                  <a:solidFill>
                    <a:srgbClr val="505050"/>
                  </a:solidFill>
                  <a:latin typeface="Segoe UI Semilight" panose="020B0402040204020203" pitchFamily="34" charset="0"/>
                  <a:cs typeface="Segoe UI Semilight" panose="020B0402040204020203" pitchFamily="34" charset="0"/>
                </a:rPr>
                <a:t>Asset Library</a:t>
              </a:r>
            </a:p>
          </p:txBody>
        </p:sp>
        <p:sp>
          <p:nvSpPr>
            <p:cNvPr id="108" name="Rectangle 107"/>
            <p:cNvSpPr/>
            <p:nvPr/>
          </p:nvSpPr>
          <p:spPr bwMode="auto">
            <a:xfrm>
              <a:off x="2983255" y="2475737"/>
              <a:ext cx="767376" cy="2469316"/>
            </a:xfrm>
            <a:prstGeom prst="rect">
              <a:avLst/>
            </a:prstGeom>
            <a:noFill/>
            <a:ln w="25400">
              <a:solidFill>
                <a:schemeClr val="bg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09" name="Title 16"/>
            <p:cNvSpPr txBox="1">
              <a:spLocks/>
            </p:cNvSpPr>
            <p:nvPr/>
          </p:nvSpPr>
          <p:spPr>
            <a:xfrm rot="5400000">
              <a:off x="2214953" y="3509792"/>
              <a:ext cx="2294999" cy="392645"/>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2000">
                  <a:solidFill>
                    <a:srgbClr val="505050"/>
                  </a:solidFill>
                  <a:latin typeface="Segoe UI Semilight" panose="020B0402040204020203" pitchFamily="34" charset="0"/>
                  <a:cs typeface="Segoe UI Semilight" panose="020B0402040204020203" pitchFamily="34" charset="0"/>
                </a:rPr>
                <a:t>Channel 3 : </a:t>
              </a:r>
              <a:r>
                <a:rPr sz="1600">
                  <a:solidFill>
                    <a:srgbClr val="505050"/>
                  </a:solidFill>
                  <a:latin typeface="Segoe UI Semilight" panose="020B0402040204020203" pitchFamily="34" charset="0"/>
                  <a:cs typeface="Segoe UI Semilight" panose="020B0402040204020203" pitchFamily="34" charset="0"/>
                </a:rPr>
                <a:t>Asset Library</a:t>
              </a:r>
            </a:p>
          </p:txBody>
        </p:sp>
        <p:cxnSp>
          <p:nvCxnSpPr>
            <p:cNvPr id="112" name="Straight Arrow Connector 111"/>
            <p:cNvCxnSpPr/>
            <p:nvPr/>
          </p:nvCxnSpPr>
          <p:spPr>
            <a:xfrm>
              <a:off x="2332113" y="1789937"/>
              <a:ext cx="0" cy="685800"/>
            </a:xfrm>
            <a:prstGeom prst="straightConnector1">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a:off x="3352079" y="1789937"/>
              <a:ext cx="0" cy="685800"/>
            </a:xfrm>
            <a:prstGeom prst="straightConnector1">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9187263" y="2111321"/>
            <a:ext cx="2330315" cy="3657560"/>
            <a:chOff x="7296796" y="3313921"/>
            <a:chExt cx="2330315" cy="3657560"/>
          </a:xfrm>
        </p:grpSpPr>
        <p:sp>
          <p:nvSpPr>
            <p:cNvPr id="98" name="Rectangle 97"/>
            <p:cNvSpPr/>
            <p:nvPr/>
          </p:nvSpPr>
          <p:spPr bwMode="auto">
            <a:xfrm>
              <a:off x="7296796" y="3313921"/>
              <a:ext cx="2330315" cy="3657560"/>
            </a:xfrm>
            <a:prstGeom prst="rect">
              <a:avLst/>
            </a:prstGeom>
            <a:noFill/>
            <a:ln w="25400">
              <a:solidFill>
                <a:schemeClr val="bg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01" name="Title 16"/>
            <p:cNvSpPr txBox="1">
              <a:spLocks/>
            </p:cNvSpPr>
            <p:nvPr/>
          </p:nvSpPr>
          <p:spPr>
            <a:xfrm>
              <a:off x="7386234" y="3370408"/>
              <a:ext cx="2186023" cy="409884"/>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2400">
                  <a:solidFill>
                    <a:srgbClr val="505050"/>
                  </a:solidFill>
                  <a:latin typeface="Segoe UI Semilight" panose="020B0402040204020203" pitchFamily="34" charset="0"/>
                  <a:cs typeface="Segoe UI Semilight" panose="020B0402040204020203" pitchFamily="34" charset="0"/>
                </a:rPr>
                <a:t>Azure</a:t>
              </a:r>
            </a:p>
          </p:txBody>
        </p:sp>
        <p:sp>
          <p:nvSpPr>
            <p:cNvPr id="15" name="Flowchart: Process 14"/>
            <p:cNvSpPr/>
            <p:nvPr/>
          </p:nvSpPr>
          <p:spPr bwMode="auto">
            <a:xfrm>
              <a:off x="7523606" y="3797733"/>
              <a:ext cx="1894995" cy="291743"/>
            </a:xfrm>
            <a:prstGeom prst="flowChartProcess">
              <a:avLst/>
            </a:prstGeom>
            <a:solidFill>
              <a:srgbClr val="E8E8E8"/>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400" dirty="0" smtClean="0">
                  <a:solidFill>
                    <a:srgbClr val="505050"/>
                  </a:solidFill>
                </a:rPr>
                <a:t>Compute</a:t>
              </a:r>
              <a:endParaRPr lang="en-US" sz="1400" dirty="0">
                <a:solidFill>
                  <a:srgbClr val="505050"/>
                </a:solidFill>
              </a:endParaRPr>
            </a:p>
          </p:txBody>
        </p:sp>
        <p:sp>
          <p:nvSpPr>
            <p:cNvPr id="130" name="Flowchart: Process 129"/>
            <p:cNvSpPr/>
            <p:nvPr/>
          </p:nvSpPr>
          <p:spPr bwMode="auto">
            <a:xfrm>
              <a:off x="7523606" y="4181670"/>
              <a:ext cx="1894995" cy="291743"/>
            </a:xfrm>
            <a:prstGeom prst="flowChartProcess">
              <a:avLst/>
            </a:prstGeom>
            <a:solidFill>
              <a:srgbClr val="E8E8E8"/>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400" dirty="0" smtClean="0">
                  <a:solidFill>
                    <a:srgbClr val="505050"/>
                  </a:solidFill>
                </a:rPr>
                <a:t>Blob Storage</a:t>
              </a:r>
              <a:endParaRPr lang="en-US" sz="1400" dirty="0">
                <a:solidFill>
                  <a:srgbClr val="505050"/>
                </a:solidFill>
              </a:endParaRPr>
            </a:p>
          </p:txBody>
        </p:sp>
        <p:sp>
          <p:nvSpPr>
            <p:cNvPr id="131" name="Flowchart: Process 130"/>
            <p:cNvSpPr/>
            <p:nvPr/>
          </p:nvSpPr>
          <p:spPr bwMode="auto">
            <a:xfrm>
              <a:off x="7523606" y="4565607"/>
              <a:ext cx="1894995" cy="291743"/>
            </a:xfrm>
            <a:prstGeom prst="flowChartProcess">
              <a:avLst/>
            </a:prstGeom>
            <a:solidFill>
              <a:srgbClr val="E8E8E8"/>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400" dirty="0" smtClean="0">
                  <a:solidFill>
                    <a:srgbClr val="505050"/>
                  </a:solidFill>
                </a:rPr>
                <a:t>Table Storage</a:t>
              </a:r>
              <a:endParaRPr lang="en-US" sz="1400" dirty="0">
                <a:solidFill>
                  <a:srgbClr val="505050"/>
                </a:solidFill>
              </a:endParaRPr>
            </a:p>
          </p:txBody>
        </p:sp>
        <p:sp>
          <p:nvSpPr>
            <p:cNvPr id="132" name="Flowchart: Process 131"/>
            <p:cNvSpPr/>
            <p:nvPr/>
          </p:nvSpPr>
          <p:spPr bwMode="auto">
            <a:xfrm>
              <a:off x="7523606" y="4949544"/>
              <a:ext cx="1894995" cy="291743"/>
            </a:xfrm>
            <a:prstGeom prst="flowChartProcess">
              <a:avLst/>
            </a:prstGeom>
            <a:solidFill>
              <a:srgbClr val="E8E8E8"/>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400" dirty="0" smtClean="0">
                  <a:solidFill>
                    <a:srgbClr val="505050"/>
                  </a:solidFill>
                </a:rPr>
                <a:t>Queue Storage</a:t>
              </a:r>
              <a:endParaRPr lang="en-US" sz="1400" dirty="0">
                <a:solidFill>
                  <a:srgbClr val="505050"/>
                </a:solidFill>
              </a:endParaRPr>
            </a:p>
          </p:txBody>
        </p:sp>
        <p:sp>
          <p:nvSpPr>
            <p:cNvPr id="133" name="Flowchart: Process 132"/>
            <p:cNvSpPr/>
            <p:nvPr/>
          </p:nvSpPr>
          <p:spPr bwMode="auto">
            <a:xfrm>
              <a:off x="7523606" y="5333481"/>
              <a:ext cx="1894995" cy="291743"/>
            </a:xfrm>
            <a:prstGeom prst="flowChartProcess">
              <a:avLst/>
            </a:prstGeom>
            <a:solidFill>
              <a:srgbClr val="E8E8E8"/>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400" dirty="0" smtClean="0">
                  <a:solidFill>
                    <a:srgbClr val="505050"/>
                  </a:solidFill>
                </a:rPr>
                <a:t>Scheduler</a:t>
              </a:r>
              <a:endParaRPr lang="en-US" sz="1400" dirty="0">
                <a:solidFill>
                  <a:srgbClr val="505050"/>
                </a:solidFill>
              </a:endParaRPr>
            </a:p>
          </p:txBody>
        </p:sp>
        <p:sp>
          <p:nvSpPr>
            <p:cNvPr id="134" name="Flowchart: Process 133"/>
            <p:cNvSpPr/>
            <p:nvPr/>
          </p:nvSpPr>
          <p:spPr bwMode="auto">
            <a:xfrm>
              <a:off x="7523606" y="5717418"/>
              <a:ext cx="1894995" cy="291743"/>
            </a:xfrm>
            <a:prstGeom prst="flowChartProcess">
              <a:avLst/>
            </a:prstGeom>
            <a:solidFill>
              <a:srgbClr val="E8E8E8"/>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400" dirty="0" smtClean="0">
                  <a:solidFill>
                    <a:srgbClr val="505050"/>
                  </a:solidFill>
                </a:rPr>
                <a:t>Active Directory</a:t>
              </a:r>
              <a:endParaRPr lang="en-US" sz="1400" dirty="0">
                <a:solidFill>
                  <a:srgbClr val="505050"/>
                </a:solidFill>
              </a:endParaRPr>
            </a:p>
          </p:txBody>
        </p:sp>
        <p:sp>
          <p:nvSpPr>
            <p:cNvPr id="144" name="Flowchart: Process 143"/>
            <p:cNvSpPr/>
            <p:nvPr/>
          </p:nvSpPr>
          <p:spPr bwMode="auto">
            <a:xfrm>
              <a:off x="7523606" y="6101355"/>
              <a:ext cx="1894995" cy="291743"/>
            </a:xfrm>
            <a:prstGeom prst="flowChartProcess">
              <a:avLst/>
            </a:prstGeom>
            <a:solidFill>
              <a:srgbClr val="E8E8E8"/>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400" dirty="0" smtClean="0">
                  <a:solidFill>
                    <a:srgbClr val="505050"/>
                  </a:solidFill>
                </a:rPr>
                <a:t>Traffic Manager</a:t>
              </a:r>
              <a:endParaRPr lang="en-US" sz="1400" dirty="0">
                <a:solidFill>
                  <a:srgbClr val="505050"/>
                </a:solidFill>
              </a:endParaRPr>
            </a:p>
          </p:txBody>
        </p:sp>
        <p:sp>
          <p:nvSpPr>
            <p:cNvPr id="145" name="Flowchart: Process 144"/>
            <p:cNvSpPr/>
            <p:nvPr/>
          </p:nvSpPr>
          <p:spPr bwMode="auto">
            <a:xfrm>
              <a:off x="7523606" y="6485290"/>
              <a:ext cx="1894995" cy="291743"/>
            </a:xfrm>
            <a:prstGeom prst="flowChartProcess">
              <a:avLst/>
            </a:prstGeom>
            <a:solidFill>
              <a:srgbClr val="E8E8E8"/>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400" dirty="0" smtClean="0">
                  <a:solidFill>
                    <a:srgbClr val="505050"/>
                  </a:solidFill>
                </a:rPr>
                <a:t>Media Services</a:t>
              </a:r>
              <a:endParaRPr lang="en-US" sz="1400" dirty="0">
                <a:solidFill>
                  <a:srgbClr val="505050"/>
                </a:solidFill>
              </a:endParaRPr>
            </a:p>
          </p:txBody>
        </p:sp>
      </p:grpSp>
      <p:sp>
        <p:nvSpPr>
          <p:cNvPr id="224" name="Flowchart: Process 223"/>
          <p:cNvSpPr/>
          <p:nvPr/>
        </p:nvSpPr>
        <p:spPr bwMode="auto">
          <a:xfrm>
            <a:off x="4740368" y="2631773"/>
            <a:ext cx="1207526" cy="610137"/>
          </a:xfrm>
          <a:prstGeom prst="flowChartProcess">
            <a:avLst/>
          </a:prstGeom>
          <a:solidFill>
            <a:srgbClr val="E8E8E8"/>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solidFill>
                  <a:srgbClr val="505050"/>
                </a:solidFill>
              </a:rPr>
              <a:t>Timer</a:t>
            </a:r>
          </a:p>
          <a:p>
            <a:pPr algn="ctr" defTabSz="932472" fontAlgn="base">
              <a:spcBef>
                <a:spcPct val="0"/>
              </a:spcBef>
              <a:spcAft>
                <a:spcPct val="0"/>
              </a:spcAft>
            </a:pPr>
            <a:r>
              <a:rPr lang="en-US" sz="2000" dirty="0" smtClean="0">
                <a:solidFill>
                  <a:srgbClr val="505050"/>
                </a:solidFill>
              </a:rPr>
              <a:t>Job</a:t>
            </a:r>
            <a:endParaRPr lang="en-US" sz="2000" dirty="0">
              <a:solidFill>
                <a:srgbClr val="505050"/>
              </a:solidFill>
            </a:endParaRPr>
          </a:p>
        </p:txBody>
      </p:sp>
      <p:cxnSp>
        <p:nvCxnSpPr>
          <p:cNvPr id="244" name="Elbow Connector 243"/>
          <p:cNvCxnSpPr>
            <a:stCxn id="224" idx="0"/>
          </p:cNvCxnSpPr>
          <p:nvPr/>
        </p:nvCxnSpPr>
        <p:spPr>
          <a:xfrm rot="5400000" flipH="1" flipV="1">
            <a:off x="7136186" y="580696"/>
            <a:ext cx="259022" cy="3843133"/>
          </a:xfrm>
          <a:prstGeom prst="bentConnector2">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3764491" y="1852407"/>
            <a:ext cx="5649582" cy="2435383"/>
            <a:chOff x="3764491" y="1852407"/>
            <a:chExt cx="5649582" cy="2435383"/>
          </a:xfrm>
        </p:grpSpPr>
        <p:sp>
          <p:nvSpPr>
            <p:cNvPr id="146" name="Cloud 145"/>
            <p:cNvSpPr/>
            <p:nvPr/>
          </p:nvSpPr>
          <p:spPr bwMode="auto">
            <a:xfrm>
              <a:off x="6729430" y="3146395"/>
              <a:ext cx="1854445" cy="1141395"/>
            </a:xfrm>
            <a:prstGeom prst="cloud">
              <a:avLst/>
            </a:prstGeom>
            <a:solidFill>
              <a:srgbClr val="E8E8E8"/>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dirty="0" smtClean="0">
                  <a:solidFill>
                    <a:srgbClr val="505050"/>
                  </a:solidFill>
                </a:rPr>
                <a:t>Encoding/</a:t>
              </a:r>
            </a:p>
            <a:p>
              <a:pPr algn="ctr" defTabSz="932472" fontAlgn="base">
                <a:spcBef>
                  <a:spcPct val="0"/>
                </a:spcBef>
                <a:spcAft>
                  <a:spcPct val="0"/>
                </a:spcAft>
              </a:pPr>
              <a:r>
                <a:rPr lang="en-US" dirty="0" smtClean="0">
                  <a:solidFill>
                    <a:srgbClr val="505050"/>
                  </a:solidFill>
                </a:rPr>
                <a:t>Thumbnail</a:t>
              </a:r>
            </a:p>
            <a:p>
              <a:pPr algn="ctr" defTabSz="932472" fontAlgn="base">
                <a:spcBef>
                  <a:spcPct val="0"/>
                </a:spcBef>
                <a:spcAft>
                  <a:spcPct val="0"/>
                </a:spcAft>
              </a:pPr>
              <a:r>
                <a:rPr lang="en-US" dirty="0" smtClean="0">
                  <a:solidFill>
                    <a:srgbClr val="505050"/>
                  </a:solidFill>
                </a:rPr>
                <a:t>Events</a:t>
              </a:r>
              <a:endParaRPr lang="en-US" dirty="0">
                <a:solidFill>
                  <a:srgbClr val="505050"/>
                </a:solidFill>
              </a:endParaRPr>
            </a:p>
          </p:txBody>
        </p:sp>
        <p:cxnSp>
          <p:nvCxnSpPr>
            <p:cNvPr id="241" name="Straight Arrow Connector 240"/>
            <p:cNvCxnSpPr>
              <a:stCxn id="132" idx="1"/>
            </p:cNvCxnSpPr>
            <p:nvPr/>
          </p:nvCxnSpPr>
          <p:spPr>
            <a:xfrm flipH="1" flipV="1">
              <a:off x="8500091" y="3892815"/>
              <a:ext cx="913982" cy="1"/>
            </a:xfrm>
            <a:prstGeom prst="straightConnector1">
              <a:avLst/>
            </a:prstGeom>
            <a:ln w="25400">
              <a:solidFill>
                <a:schemeClr val="tx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46" name="Elbow Connector 245"/>
            <p:cNvCxnSpPr>
              <a:stCxn id="224" idx="3"/>
              <a:endCxn id="146" idx="2"/>
            </p:cNvCxnSpPr>
            <p:nvPr/>
          </p:nvCxnSpPr>
          <p:spPr>
            <a:xfrm>
              <a:off x="5947894" y="2936842"/>
              <a:ext cx="787288" cy="780251"/>
            </a:xfrm>
            <a:prstGeom prst="bentConnector3">
              <a:avLst/>
            </a:prstGeom>
            <a:ln w="25400">
              <a:solidFill>
                <a:schemeClr val="tx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177" name="Left Brace 176"/>
            <p:cNvSpPr/>
            <p:nvPr/>
          </p:nvSpPr>
          <p:spPr>
            <a:xfrm rot="9089779">
              <a:off x="3764491" y="1852407"/>
              <a:ext cx="392645" cy="1485452"/>
            </a:xfrm>
            <a:prstGeom prst="leftBrace">
              <a:avLst>
                <a:gd name="adj1" fmla="val 8333"/>
                <a:gd name="adj2" fmla="val 51384"/>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05050"/>
                </a:solidFill>
              </a:endParaRPr>
            </a:p>
          </p:txBody>
        </p:sp>
        <p:cxnSp>
          <p:nvCxnSpPr>
            <p:cNvPr id="264" name="Elbow Connector 263"/>
            <p:cNvCxnSpPr>
              <a:stCxn id="224" idx="1"/>
              <a:endCxn id="177" idx="1"/>
            </p:cNvCxnSpPr>
            <p:nvPr/>
          </p:nvCxnSpPr>
          <p:spPr>
            <a:xfrm rot="10800000">
              <a:off x="4123528" y="2483378"/>
              <a:ext cx="616840" cy="453464"/>
            </a:xfrm>
            <a:prstGeom prst="bentConnector3">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1753353" y="3302282"/>
            <a:ext cx="4523744" cy="2297351"/>
            <a:chOff x="1753353" y="3302282"/>
            <a:chExt cx="4523744" cy="2297351"/>
          </a:xfrm>
        </p:grpSpPr>
        <p:cxnSp>
          <p:nvCxnSpPr>
            <p:cNvPr id="227" name="Straight Arrow Connector 226"/>
            <p:cNvCxnSpPr>
              <a:stCxn id="14" idx="3"/>
            </p:cNvCxnSpPr>
            <p:nvPr/>
          </p:nvCxnSpPr>
          <p:spPr>
            <a:xfrm flipV="1">
              <a:off x="5349875" y="3302282"/>
              <a:ext cx="0" cy="545758"/>
            </a:xfrm>
            <a:prstGeom prst="straightConnector1">
              <a:avLst/>
            </a:prstGeom>
            <a:ln w="25400">
              <a:solidFill>
                <a:schemeClr val="tx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1753353" y="3782780"/>
              <a:ext cx="4523744" cy="1816853"/>
              <a:chOff x="1753353" y="3782780"/>
              <a:chExt cx="4523744" cy="1816853"/>
            </a:xfrm>
          </p:grpSpPr>
          <p:sp>
            <p:nvSpPr>
              <p:cNvPr id="14" name="Cloud 13"/>
              <p:cNvSpPr/>
              <p:nvPr/>
            </p:nvSpPr>
            <p:spPr bwMode="auto">
              <a:xfrm>
                <a:off x="4422652" y="3782780"/>
                <a:ext cx="1854445" cy="1141395"/>
              </a:xfrm>
              <a:prstGeom prst="cloud">
                <a:avLst/>
              </a:prstGeom>
              <a:solidFill>
                <a:srgbClr val="E8E8E8"/>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dirty="0" smtClean="0">
                    <a:solidFill>
                      <a:srgbClr val="505050"/>
                    </a:solidFill>
                  </a:rPr>
                  <a:t>Add/Delete Events</a:t>
                </a:r>
                <a:endParaRPr lang="en-US" dirty="0">
                  <a:solidFill>
                    <a:srgbClr val="505050"/>
                  </a:solidFill>
                </a:endParaRPr>
              </a:p>
            </p:txBody>
          </p:sp>
          <p:cxnSp>
            <p:nvCxnSpPr>
              <p:cNvPr id="255" name="Elbow Connector 254"/>
              <p:cNvCxnSpPr>
                <a:stCxn id="33" idx="1"/>
                <a:endCxn id="14" idx="1"/>
              </p:cNvCxnSpPr>
              <p:nvPr/>
            </p:nvCxnSpPr>
            <p:spPr>
              <a:xfrm rot="5400000" flipH="1" flipV="1">
                <a:off x="3540531" y="3790290"/>
                <a:ext cx="676673" cy="2942013"/>
              </a:xfrm>
              <a:prstGeom prst="bentConnector3">
                <a:avLst>
                  <a:gd name="adj1" fmla="val -57835"/>
                </a:avLst>
              </a:prstGeom>
              <a:ln w="25400">
                <a:solidFill>
                  <a:schemeClr val="tx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33" name="Left Brace 32"/>
              <p:cNvSpPr/>
              <p:nvPr/>
            </p:nvSpPr>
            <p:spPr>
              <a:xfrm rot="16200000">
                <a:off x="2207051" y="4744313"/>
                <a:ext cx="401621" cy="1309018"/>
              </a:xfrm>
              <a:prstGeom prst="leftBrac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05050"/>
                  </a:solidFill>
                </a:endParaRPr>
              </a:p>
            </p:txBody>
          </p:sp>
        </p:grpSp>
      </p:grpSp>
      <p:sp>
        <p:nvSpPr>
          <p:cNvPr id="42" name="TextBox 41"/>
          <p:cNvSpPr txBox="1"/>
          <p:nvPr/>
        </p:nvSpPr>
        <p:spPr>
          <a:xfrm>
            <a:off x="7041188" y="282930"/>
            <a:ext cx="4937706" cy="1292662"/>
          </a:xfrm>
          <a:prstGeom prst="rect">
            <a:avLst/>
          </a:prstGeom>
          <a:noFill/>
        </p:spPr>
        <p:txBody>
          <a:bodyPr wrap="square" lIns="182880" tIns="146304" rIns="182880" bIns="146304" rtlCol="0">
            <a:spAutoFit/>
          </a:bodyPr>
          <a:lstStyle/>
          <a:p>
            <a:pPr algn="r">
              <a:lnSpc>
                <a:spcPct val="90000"/>
              </a:lnSpc>
              <a:spcAft>
                <a:spcPts val="600"/>
              </a:spcAft>
            </a:pPr>
            <a:r>
              <a:rPr lang="en-US" sz="3600" dirty="0" smtClean="0">
                <a:solidFill>
                  <a:srgbClr val="FFFFFF"/>
                </a:solidFill>
              </a:rPr>
              <a:t>SharePoint &amp; Azure Components</a:t>
            </a:r>
          </a:p>
        </p:txBody>
      </p:sp>
    </p:spTree>
    <p:extLst>
      <p:ext uri="{BB962C8B-B14F-4D97-AF65-F5344CB8AC3E}">
        <p14:creationId xmlns:p14="http://schemas.microsoft.com/office/powerpoint/2010/main" val="18773357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500"/>
                                  </p:stCondLst>
                                  <p:childTnLst>
                                    <p:set>
                                      <p:cBhvr>
                                        <p:cTn id="6" dur="1" fill="hold">
                                          <p:stCondLst>
                                            <p:cond delay="0"/>
                                          </p:stCondLst>
                                        </p:cTn>
                                        <p:tgtEl>
                                          <p:spTgt spid="38"/>
                                        </p:tgtEl>
                                        <p:attrNameLst>
                                          <p:attrName>style.visibility</p:attrName>
                                        </p:attrNameLst>
                                      </p:cBhvr>
                                      <p:to>
                                        <p:strVal val="visible"/>
                                      </p:to>
                                    </p:set>
                                    <p:animEffect transition="in" filter="wipe(up)">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up)">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up)">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24"/>
                                        </p:tgtEl>
                                        <p:attrNameLst>
                                          <p:attrName>style.visibility</p:attrName>
                                        </p:attrNameLst>
                                      </p:cBhvr>
                                      <p:to>
                                        <p:strVal val="visible"/>
                                      </p:to>
                                    </p:set>
                                    <p:animEffect transition="in" filter="wipe(up)">
                                      <p:cBhvr>
                                        <p:cTn id="22" dur="500"/>
                                        <p:tgtEl>
                                          <p:spTgt spid="2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left)">
                                      <p:cBhvr>
                                        <p:cTn id="27" dur="500"/>
                                        <p:tgtEl>
                                          <p:spTgt spid="4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44"/>
                                        </p:tgtEl>
                                        <p:attrNameLst>
                                          <p:attrName>style.visibility</p:attrName>
                                        </p:attrNameLst>
                                      </p:cBhvr>
                                      <p:to>
                                        <p:strVal val="visible"/>
                                      </p:to>
                                    </p:set>
                                    <p:animEffect transition="in" filter="wipe(left)">
                                      <p:cBhvr>
                                        <p:cTn id="32" dur="500"/>
                                        <p:tgtEl>
                                          <p:spTgt spid="24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wipe(right)">
                                      <p:cBhvr>
                                        <p:cTn id="3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55D455"/>
        </a:solidFill>
        <a:effectLst/>
      </p:bgPr>
    </p:bg>
    <p:spTree>
      <p:nvGrpSpPr>
        <p:cNvPr id="1" name=""/>
        <p:cNvGrpSpPr/>
        <p:nvPr/>
      </p:nvGrpSpPr>
      <p:grpSpPr>
        <a:xfrm>
          <a:off x="0" y="0"/>
          <a:ext cx="0" cy="0"/>
          <a:chOff x="0" y="0"/>
          <a:chExt cx="0" cy="0"/>
        </a:xfrm>
      </p:grpSpPr>
      <p:sp>
        <p:nvSpPr>
          <p:cNvPr id="3" name="Rectangle 2"/>
          <p:cNvSpPr/>
          <p:nvPr/>
        </p:nvSpPr>
        <p:spPr>
          <a:xfrm>
            <a:off x="365760" y="365760"/>
            <a:ext cx="13624792" cy="5878532"/>
          </a:xfrm>
          <a:prstGeom prst="rect">
            <a:avLst/>
          </a:prstGeom>
        </p:spPr>
        <p:txBody>
          <a:bodyPr wrap="square">
            <a:spAutoFit/>
          </a:bodyPr>
          <a:lstStyle/>
          <a:p>
            <a:pPr>
              <a:lnSpc>
                <a:spcPct val="80000"/>
              </a:lnSpc>
            </a:pPr>
            <a:r>
              <a:rPr lang="en-US" sz="3200" spc="-200" dirty="0" smtClean="0">
                <a:solidFill>
                  <a:srgbClr val="FFFFFF"/>
                </a:solidFill>
                <a:latin typeface="Segoe UI Semilight" panose="020B0402040204020203" pitchFamily="34" charset="0"/>
                <a:cs typeface="Segoe UI Semilight" panose="020B0402040204020203" pitchFamily="34" charset="0"/>
              </a:rPr>
              <a:t>Vision of Next-gen Portals</a:t>
            </a:r>
          </a:p>
          <a:p>
            <a:pPr>
              <a:lnSpc>
                <a:spcPct val="80000"/>
              </a:lnSpc>
            </a:pPr>
            <a:r>
              <a:rPr lang="en-US" sz="3200" spc="-200" dirty="0" smtClean="0">
                <a:solidFill>
                  <a:srgbClr val="FFFFFF"/>
                </a:solidFill>
                <a:latin typeface="Segoe UI Semilight" panose="020B0402040204020203" pitchFamily="34" charset="0"/>
                <a:cs typeface="Segoe UI Semilight" panose="020B0402040204020203" pitchFamily="34" charset="0"/>
              </a:rPr>
              <a:t>iPhone App</a:t>
            </a:r>
          </a:p>
          <a:p>
            <a:pPr>
              <a:lnSpc>
                <a:spcPct val="80000"/>
              </a:lnSpc>
            </a:pPr>
            <a:r>
              <a:rPr lang="en-US" sz="3200" spc="-200" dirty="0" smtClean="0">
                <a:solidFill>
                  <a:srgbClr val="FFFFFF"/>
                </a:solidFill>
                <a:latin typeface="Segoe UI Semilight" panose="020B0402040204020203" pitchFamily="34" charset="0"/>
                <a:cs typeface="Segoe UI Semilight" panose="020B0402040204020203" pitchFamily="34" charset="0"/>
              </a:rPr>
              <a:t>Video Portal</a:t>
            </a:r>
          </a:p>
          <a:p>
            <a:pPr>
              <a:lnSpc>
                <a:spcPct val="80000"/>
              </a:lnSpc>
            </a:pPr>
            <a:r>
              <a:rPr lang="en-US" sz="4400" spc="-500" dirty="0" smtClean="0">
                <a:solidFill>
                  <a:srgbClr val="FFFFFF"/>
                </a:solidFill>
                <a:latin typeface="Segoe UI Semilight" panose="020B0402040204020203" pitchFamily="34" charset="0"/>
                <a:cs typeface="Segoe UI Semilight" panose="020B0402040204020203" pitchFamily="34" charset="0"/>
              </a:rPr>
              <a:t>Out of the Box</a:t>
            </a:r>
          </a:p>
          <a:p>
            <a:pPr>
              <a:lnSpc>
                <a:spcPct val="80000"/>
              </a:lnSpc>
            </a:pPr>
            <a:r>
              <a:rPr lang="en-US" sz="6000" spc="-200" dirty="0" smtClean="0">
                <a:solidFill>
                  <a:srgbClr val="FFFFFF"/>
                </a:solidFill>
                <a:latin typeface="Segoe UI Semilight" panose="020B0402040204020203" pitchFamily="34" charset="0"/>
                <a:cs typeface="Segoe UI Semilight" panose="020B0402040204020203" pitchFamily="34" charset="0"/>
              </a:rPr>
              <a:t>Key Uses</a:t>
            </a:r>
          </a:p>
          <a:p>
            <a:pPr>
              <a:lnSpc>
                <a:spcPct val="80000"/>
              </a:lnSpc>
            </a:pPr>
            <a:r>
              <a:rPr lang="en-US" sz="8000" spc="-200" dirty="0" smtClean="0">
                <a:solidFill>
                  <a:srgbClr val="FFFFFF"/>
                </a:solidFill>
                <a:latin typeface="Segoe UI Semilight" panose="020B0402040204020203" pitchFamily="34" charset="0"/>
                <a:cs typeface="Segoe UI Semilight" panose="020B0402040204020203" pitchFamily="34" charset="0"/>
              </a:rPr>
              <a:t>Architecture</a:t>
            </a:r>
          </a:p>
          <a:p>
            <a:pPr>
              <a:lnSpc>
                <a:spcPct val="80000"/>
              </a:lnSpc>
            </a:pPr>
            <a:r>
              <a:rPr lang="en-US" sz="11000" b="1" spc="-600" dirty="0" smtClean="0">
                <a:solidFill>
                  <a:srgbClr val="505050"/>
                </a:solidFill>
                <a:latin typeface="Segoe UI Semilight" panose="020B0402040204020203" pitchFamily="34" charset="0"/>
                <a:cs typeface="Segoe UI Semilight" panose="020B0402040204020203" pitchFamily="34" charset="0"/>
              </a:rPr>
              <a:t>Azure Media Services</a:t>
            </a:r>
          </a:p>
          <a:p>
            <a:pPr>
              <a:lnSpc>
                <a:spcPct val="80000"/>
              </a:lnSpc>
            </a:pPr>
            <a:r>
              <a:rPr lang="en-US" sz="8000" spc="-200" dirty="0" smtClean="0">
                <a:solidFill>
                  <a:srgbClr val="FFFFFF"/>
                </a:solidFill>
                <a:latin typeface="Segoe UI Semilight" panose="020B0402040204020203" pitchFamily="34" charset="0"/>
                <a:cs typeface="Segoe UI Semilight" panose="020B0402040204020203" pitchFamily="34" charset="0"/>
              </a:rPr>
              <a:t>Discovery</a:t>
            </a:r>
            <a:endParaRPr lang="en-US" sz="8000" spc="-200" dirty="0">
              <a:solidFill>
                <a:srgbClr val="FFFFFF"/>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2069040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grpSp>
        <p:nvGrpSpPr>
          <p:cNvPr id="57" name="Group 59"/>
          <p:cNvGrpSpPr/>
          <p:nvPr/>
        </p:nvGrpSpPr>
        <p:grpSpPr>
          <a:xfrm rot="11807813">
            <a:off x="5681131" y="617411"/>
            <a:ext cx="5692077" cy="2097247"/>
            <a:chOff x="707968" y="2915746"/>
            <a:chExt cx="2009847" cy="1064986"/>
          </a:xfrm>
        </p:grpSpPr>
        <p:pic>
          <p:nvPicPr>
            <p:cNvPr id="58" name="Picture 57" descr="Cloud.png"/>
            <p:cNvPicPr>
              <a:picLocks noChangeAspect="1"/>
            </p:cNvPicPr>
            <p:nvPr/>
          </p:nvPicPr>
          <p:blipFill>
            <a:blip r:embed="rId3" cstate="screen">
              <a:grayscl/>
            </a:blip>
            <a:stretch>
              <a:fillRect/>
            </a:stretch>
          </p:blipFill>
          <p:spPr>
            <a:xfrm>
              <a:off x="707968" y="2915746"/>
              <a:ext cx="2009847" cy="1064986"/>
            </a:xfrm>
            <a:prstGeom prst="rect">
              <a:avLst/>
            </a:prstGeom>
          </p:spPr>
        </p:pic>
        <p:sp>
          <p:nvSpPr>
            <p:cNvPr id="59" name="TextBox 58"/>
            <p:cNvSpPr txBox="1"/>
            <p:nvPr/>
          </p:nvSpPr>
          <p:spPr>
            <a:xfrm>
              <a:off x="1510314" y="3789764"/>
              <a:ext cx="27" cy="96070"/>
            </a:xfrm>
            <a:prstGeom prst="rect">
              <a:avLst/>
            </a:prstGeom>
            <a:noFill/>
          </p:spPr>
          <p:txBody>
            <a:bodyPr wrap="none" lIns="0" tIns="0" rIns="0" bIns="0" rtlCol="0">
              <a:spAutoFit/>
            </a:bodyPr>
            <a:lstStyle/>
            <a:p>
              <a:pPr marL="469536" indent="-469536">
                <a:lnSpc>
                  <a:spcPct val="90000"/>
                </a:lnSpc>
                <a:spcBef>
                  <a:spcPct val="20000"/>
                </a:spcBef>
                <a:buSzPct val="80000"/>
              </a:pPr>
              <a:endParaRPr lang="en-US" sz="1632" dirty="0">
                <a:solidFill>
                  <a:srgbClr val="5F5F5F"/>
                </a:solidFill>
                <a:latin typeface="Segoe WP" pitchFamily="34" charset="0"/>
              </a:endParaRPr>
            </a:p>
          </p:txBody>
        </p:sp>
      </p:grpSp>
      <p:grpSp>
        <p:nvGrpSpPr>
          <p:cNvPr id="53" name="Group 59"/>
          <p:cNvGrpSpPr/>
          <p:nvPr/>
        </p:nvGrpSpPr>
        <p:grpSpPr>
          <a:xfrm>
            <a:off x="379868" y="47969"/>
            <a:ext cx="4877279" cy="2870595"/>
            <a:chOff x="707968" y="2915746"/>
            <a:chExt cx="2009847" cy="1064986"/>
          </a:xfrm>
        </p:grpSpPr>
        <p:pic>
          <p:nvPicPr>
            <p:cNvPr id="55" name="Picture 54" descr="Cloud.png"/>
            <p:cNvPicPr>
              <a:picLocks noChangeAspect="1"/>
            </p:cNvPicPr>
            <p:nvPr/>
          </p:nvPicPr>
          <p:blipFill>
            <a:blip r:embed="rId3" cstate="screen">
              <a:grayscl/>
            </a:blip>
            <a:stretch>
              <a:fillRect/>
            </a:stretch>
          </p:blipFill>
          <p:spPr>
            <a:xfrm>
              <a:off x="707968" y="2915746"/>
              <a:ext cx="2009847" cy="1064986"/>
            </a:xfrm>
            <a:prstGeom prst="rect">
              <a:avLst/>
            </a:prstGeom>
          </p:spPr>
        </p:pic>
        <p:sp>
          <p:nvSpPr>
            <p:cNvPr id="56" name="TextBox 55"/>
            <p:cNvSpPr txBox="1"/>
            <p:nvPr/>
          </p:nvSpPr>
          <p:spPr>
            <a:xfrm>
              <a:off x="1510314" y="3789764"/>
              <a:ext cx="27" cy="96070"/>
            </a:xfrm>
            <a:prstGeom prst="rect">
              <a:avLst/>
            </a:prstGeom>
            <a:noFill/>
          </p:spPr>
          <p:txBody>
            <a:bodyPr wrap="none" lIns="0" tIns="0" rIns="0" bIns="0" rtlCol="0">
              <a:spAutoFit/>
            </a:bodyPr>
            <a:lstStyle/>
            <a:p>
              <a:pPr marL="469536" indent="-469536">
                <a:lnSpc>
                  <a:spcPct val="90000"/>
                </a:lnSpc>
                <a:spcBef>
                  <a:spcPct val="20000"/>
                </a:spcBef>
                <a:buSzPct val="80000"/>
              </a:pPr>
              <a:endParaRPr lang="en-US" sz="1632" dirty="0">
                <a:solidFill>
                  <a:srgbClr val="5F5F5F"/>
                </a:solidFill>
                <a:latin typeface="Segoe WP" pitchFamily="34" charset="0"/>
              </a:endParaRPr>
            </a:p>
          </p:txBody>
        </p:sp>
      </p:grpSp>
      <p:sp>
        <p:nvSpPr>
          <p:cNvPr id="13" name="Rectangle 12"/>
          <p:cNvSpPr/>
          <p:nvPr/>
        </p:nvSpPr>
        <p:spPr>
          <a:xfrm rot="17551738">
            <a:off x="463147" y="957165"/>
            <a:ext cx="1888564" cy="584775"/>
          </a:xfrm>
          <a:prstGeom prst="rect">
            <a:avLst/>
          </a:prstGeom>
        </p:spPr>
        <p:txBody>
          <a:bodyPr wrap="square">
            <a:spAutoFit/>
          </a:bodyPr>
          <a:lstStyle/>
          <a:p>
            <a:r>
              <a:rPr lang="en-US" sz="3200" spc="-300" dirty="0" smtClean="0">
                <a:solidFill>
                  <a:srgbClr val="0072C6"/>
                </a:solidFill>
                <a:latin typeface="Segoe UI Semilight" panose="020B0402040204020203" pitchFamily="34" charset="0"/>
                <a:cs typeface="Segoe UI Semilight" panose="020B0402040204020203" pitchFamily="34" charset="0"/>
              </a:rPr>
              <a:t>Powered By</a:t>
            </a:r>
          </a:p>
        </p:txBody>
      </p:sp>
      <p:sp>
        <p:nvSpPr>
          <p:cNvPr id="23" name="Rectangle 22"/>
          <p:cNvSpPr/>
          <p:nvPr/>
        </p:nvSpPr>
        <p:spPr>
          <a:xfrm>
            <a:off x="1318175" y="137767"/>
            <a:ext cx="9799281" cy="2477601"/>
          </a:xfrm>
          <a:prstGeom prst="rect">
            <a:avLst/>
          </a:prstGeom>
        </p:spPr>
        <p:txBody>
          <a:bodyPr wrap="square">
            <a:spAutoFit/>
          </a:bodyPr>
          <a:lstStyle/>
          <a:p>
            <a:r>
              <a:rPr lang="en-US" sz="15500" spc="-1000" dirty="0" smtClean="0">
                <a:solidFill>
                  <a:srgbClr val="0072C6"/>
                </a:solidFill>
                <a:latin typeface="Segoe UI Semilight" panose="020B0402040204020203" pitchFamily="34" charset="0"/>
                <a:cs typeface="Segoe UI Semilight" panose="020B0402040204020203" pitchFamily="34" charset="0"/>
              </a:rPr>
              <a:t>Azure Media</a:t>
            </a:r>
          </a:p>
        </p:txBody>
      </p:sp>
      <p:grpSp>
        <p:nvGrpSpPr>
          <p:cNvPr id="11" name="Group 1"/>
          <p:cNvGrpSpPr/>
          <p:nvPr/>
        </p:nvGrpSpPr>
        <p:grpSpPr>
          <a:xfrm>
            <a:off x="219349" y="3456354"/>
            <a:ext cx="6534956" cy="2458711"/>
            <a:chOff x="219349" y="4015088"/>
            <a:chExt cx="6534956" cy="2458711"/>
          </a:xfrm>
          <a:effectLst/>
        </p:grpSpPr>
        <p:grpSp>
          <p:nvGrpSpPr>
            <p:cNvPr id="60" name="Group 2"/>
            <p:cNvGrpSpPr/>
            <p:nvPr/>
          </p:nvGrpSpPr>
          <p:grpSpPr>
            <a:xfrm rot="10441155">
              <a:off x="219349" y="4015088"/>
              <a:ext cx="6534956" cy="2458711"/>
              <a:chOff x="707968" y="2915746"/>
              <a:chExt cx="2009847" cy="1064986"/>
            </a:xfrm>
          </p:grpSpPr>
          <p:pic>
            <p:nvPicPr>
              <p:cNvPr id="61" name="Picture 8" descr="Cloud.png"/>
              <p:cNvPicPr>
                <a:picLocks noChangeAspect="1"/>
              </p:cNvPicPr>
              <p:nvPr/>
            </p:nvPicPr>
            <p:blipFill>
              <a:blip r:embed="rId3" cstate="screen">
                <a:grayscl/>
              </a:blip>
              <a:stretch>
                <a:fillRect/>
              </a:stretch>
            </p:blipFill>
            <p:spPr>
              <a:xfrm>
                <a:off x="707968" y="2915746"/>
                <a:ext cx="2009847" cy="1064986"/>
              </a:xfrm>
              <a:prstGeom prst="rect">
                <a:avLst/>
              </a:prstGeom>
            </p:spPr>
          </p:pic>
          <p:sp>
            <p:nvSpPr>
              <p:cNvPr id="62" name="TextBox 9"/>
              <p:cNvSpPr txBox="1"/>
              <p:nvPr/>
            </p:nvSpPr>
            <p:spPr>
              <a:xfrm>
                <a:off x="1510314" y="3789764"/>
                <a:ext cx="27" cy="96070"/>
              </a:xfrm>
              <a:prstGeom prst="rect">
                <a:avLst/>
              </a:prstGeom>
              <a:noFill/>
            </p:spPr>
            <p:txBody>
              <a:bodyPr wrap="none" lIns="0" tIns="0" rIns="0" bIns="0" rtlCol="0">
                <a:spAutoFit/>
              </a:bodyPr>
              <a:lstStyle/>
              <a:p>
                <a:pPr marL="469536" indent="-469536">
                  <a:lnSpc>
                    <a:spcPct val="90000"/>
                  </a:lnSpc>
                  <a:spcBef>
                    <a:spcPct val="20000"/>
                  </a:spcBef>
                  <a:buSzPct val="80000"/>
                </a:pPr>
                <a:endParaRPr lang="en-US" sz="1632" dirty="0">
                  <a:solidFill>
                    <a:srgbClr val="5F5F5F"/>
                  </a:solidFill>
                  <a:latin typeface="Segoe WP" pitchFamily="34" charset="0"/>
                </a:endParaRPr>
              </a:p>
            </p:txBody>
          </p:sp>
        </p:grpSp>
        <p:pic>
          <p:nvPicPr>
            <p:cNvPr id="28" name="Picture 3"/>
            <p:cNvPicPr>
              <a:picLocks noChangeAspect="1"/>
            </p:cNvPicPr>
            <p:nvPr/>
          </p:nvPicPr>
          <p:blipFill rotWithShape="1">
            <a:blip r:embed="rId4"/>
            <a:srcRect r="47054"/>
            <a:stretch/>
          </p:blipFill>
          <p:spPr>
            <a:xfrm>
              <a:off x="4652502" y="4403995"/>
              <a:ext cx="1439633" cy="669468"/>
            </a:xfrm>
            <a:prstGeom prst="rect">
              <a:avLst/>
            </a:prstGeom>
            <a:ln>
              <a:noFill/>
            </a:ln>
            <a:effectLst/>
          </p:spPr>
        </p:pic>
        <p:pic>
          <p:nvPicPr>
            <p:cNvPr id="29" name="Picture 4"/>
            <p:cNvPicPr>
              <a:picLocks noChangeAspect="1"/>
            </p:cNvPicPr>
            <p:nvPr/>
          </p:nvPicPr>
          <p:blipFill>
            <a:blip r:embed="rId5"/>
            <a:stretch>
              <a:fillRect/>
            </a:stretch>
          </p:blipFill>
          <p:spPr>
            <a:xfrm>
              <a:off x="3927064" y="5450497"/>
              <a:ext cx="1795808" cy="715896"/>
            </a:xfrm>
            <a:prstGeom prst="rect">
              <a:avLst/>
            </a:prstGeom>
            <a:ln>
              <a:noFill/>
            </a:ln>
            <a:effectLst/>
          </p:spPr>
        </p:pic>
        <p:pic>
          <p:nvPicPr>
            <p:cNvPr id="30"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87443" y="4323972"/>
              <a:ext cx="2163957" cy="590170"/>
            </a:xfrm>
            <a:prstGeom prst="rect">
              <a:avLst/>
            </a:prstGeom>
            <a:ln>
              <a:noFill/>
            </a:ln>
            <a:effectLst/>
          </p:spPr>
        </p:pic>
        <p:pic>
          <p:nvPicPr>
            <p:cNvPr id="35" name="Picture 6"/>
            <p:cNvPicPr>
              <a:picLocks noChangeAspect="1"/>
            </p:cNvPicPr>
            <p:nvPr/>
          </p:nvPicPr>
          <p:blipFill>
            <a:blip r:embed="rId7"/>
            <a:stretch>
              <a:fillRect/>
            </a:stretch>
          </p:blipFill>
          <p:spPr>
            <a:xfrm>
              <a:off x="426898" y="4900663"/>
              <a:ext cx="1516855" cy="410816"/>
            </a:xfrm>
            <a:prstGeom prst="rect">
              <a:avLst/>
            </a:prstGeom>
            <a:ln>
              <a:noFill/>
            </a:ln>
            <a:effectLst/>
          </p:spPr>
        </p:pic>
        <p:pic>
          <p:nvPicPr>
            <p:cNvPr id="37"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60907" y="5177905"/>
              <a:ext cx="1145260" cy="800213"/>
            </a:xfrm>
            <a:prstGeom prst="rect">
              <a:avLst/>
            </a:prstGeom>
            <a:ln>
              <a:noFill/>
            </a:ln>
            <a:effectLst/>
          </p:spPr>
        </p:pic>
      </p:grpSp>
      <p:grpSp>
        <p:nvGrpSpPr>
          <p:cNvPr id="12" name="Group 23"/>
          <p:cNvGrpSpPr/>
          <p:nvPr/>
        </p:nvGrpSpPr>
        <p:grpSpPr>
          <a:xfrm>
            <a:off x="6229586" y="3405823"/>
            <a:ext cx="5627284" cy="2870595"/>
            <a:chOff x="6229586" y="3964557"/>
            <a:chExt cx="5627284" cy="2870595"/>
          </a:xfrm>
        </p:grpSpPr>
        <p:grpSp>
          <p:nvGrpSpPr>
            <p:cNvPr id="63" name="Group 59"/>
            <p:cNvGrpSpPr/>
            <p:nvPr/>
          </p:nvGrpSpPr>
          <p:grpSpPr>
            <a:xfrm rot="20935838">
              <a:off x="6343770" y="3964557"/>
              <a:ext cx="5513100" cy="2870595"/>
              <a:chOff x="707968" y="2915746"/>
              <a:chExt cx="2009847" cy="1064986"/>
            </a:xfrm>
          </p:grpSpPr>
          <p:pic>
            <p:nvPicPr>
              <p:cNvPr id="64" name="Picture 44" descr="Cloud.png"/>
              <p:cNvPicPr>
                <a:picLocks noChangeAspect="1"/>
              </p:cNvPicPr>
              <p:nvPr/>
            </p:nvPicPr>
            <p:blipFill>
              <a:blip r:embed="rId3" cstate="screen">
                <a:grayscl/>
              </a:blip>
              <a:stretch>
                <a:fillRect/>
              </a:stretch>
            </p:blipFill>
            <p:spPr>
              <a:xfrm>
                <a:off x="707968" y="2915746"/>
                <a:ext cx="2009847" cy="1064986"/>
              </a:xfrm>
              <a:prstGeom prst="rect">
                <a:avLst/>
              </a:prstGeom>
            </p:spPr>
          </p:pic>
          <p:sp>
            <p:nvSpPr>
              <p:cNvPr id="65" name="TextBox 45"/>
              <p:cNvSpPr txBox="1"/>
              <p:nvPr/>
            </p:nvSpPr>
            <p:spPr>
              <a:xfrm>
                <a:off x="1510314" y="3789764"/>
                <a:ext cx="27" cy="96070"/>
              </a:xfrm>
              <a:prstGeom prst="rect">
                <a:avLst/>
              </a:prstGeom>
              <a:noFill/>
            </p:spPr>
            <p:txBody>
              <a:bodyPr wrap="none" lIns="0" tIns="0" rIns="0" bIns="0" rtlCol="0">
                <a:spAutoFit/>
              </a:bodyPr>
              <a:lstStyle/>
              <a:p>
                <a:pPr marL="469536" indent="-469536">
                  <a:lnSpc>
                    <a:spcPct val="90000"/>
                  </a:lnSpc>
                  <a:spcBef>
                    <a:spcPct val="20000"/>
                  </a:spcBef>
                  <a:buSzPct val="80000"/>
                </a:pPr>
                <a:endParaRPr lang="en-US" sz="1632" dirty="0">
                  <a:solidFill>
                    <a:srgbClr val="5F5F5F"/>
                  </a:solidFill>
                  <a:latin typeface="Segoe WP" pitchFamily="34" charset="0"/>
                </a:endParaRPr>
              </a:p>
            </p:txBody>
          </p:sp>
        </p:grpSp>
        <p:pic>
          <p:nvPicPr>
            <p:cNvPr id="31" name="Picture 25"/>
            <p:cNvPicPr>
              <a:picLocks noChangeAspect="1"/>
            </p:cNvPicPr>
            <p:nvPr/>
          </p:nvPicPr>
          <p:blipFill>
            <a:blip r:embed="rId9"/>
            <a:stretch>
              <a:fillRect/>
            </a:stretch>
          </p:blipFill>
          <p:spPr>
            <a:xfrm>
              <a:off x="6229586" y="4793870"/>
              <a:ext cx="1241952" cy="1174209"/>
            </a:xfrm>
            <a:prstGeom prst="rect">
              <a:avLst/>
            </a:prstGeom>
            <a:ln>
              <a:noFill/>
            </a:ln>
            <a:effectLst/>
          </p:spPr>
        </p:pic>
        <p:pic>
          <p:nvPicPr>
            <p:cNvPr id="32" name="Picture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307216" y="4689465"/>
              <a:ext cx="1812714" cy="957854"/>
            </a:xfrm>
            <a:prstGeom prst="rect">
              <a:avLst/>
            </a:prstGeom>
            <a:ln>
              <a:noFill/>
            </a:ln>
            <a:effectLst/>
          </p:spPr>
        </p:pic>
        <p:pic>
          <p:nvPicPr>
            <p:cNvPr id="33" name="Picture 3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409774" y="5892162"/>
              <a:ext cx="1854314" cy="562752"/>
            </a:xfrm>
            <a:prstGeom prst="rect">
              <a:avLst/>
            </a:prstGeom>
            <a:ln>
              <a:noFill/>
            </a:ln>
            <a:effectLst/>
          </p:spPr>
        </p:pic>
        <p:pic>
          <p:nvPicPr>
            <p:cNvPr id="34" name="Picture 4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791682" y="4169961"/>
              <a:ext cx="2325774" cy="604910"/>
            </a:xfrm>
            <a:prstGeom prst="rect">
              <a:avLst/>
            </a:prstGeom>
            <a:ln>
              <a:noFill/>
            </a:ln>
            <a:effectLst/>
          </p:spPr>
        </p:pic>
        <p:pic>
          <p:nvPicPr>
            <p:cNvPr id="36" name="Picture 42"/>
            <p:cNvPicPr>
              <a:picLocks noChangeAspect="1"/>
            </p:cNvPicPr>
            <p:nvPr/>
          </p:nvPicPr>
          <p:blipFill>
            <a:blip r:embed="rId13"/>
            <a:stretch>
              <a:fillRect/>
            </a:stretch>
          </p:blipFill>
          <p:spPr>
            <a:xfrm>
              <a:off x="7758863" y="5948454"/>
              <a:ext cx="1407834" cy="435878"/>
            </a:xfrm>
            <a:prstGeom prst="rect">
              <a:avLst/>
            </a:prstGeom>
            <a:ln>
              <a:noFill/>
            </a:ln>
            <a:effectLst/>
          </p:spPr>
        </p:pic>
        <p:pic>
          <p:nvPicPr>
            <p:cNvPr id="38" name="Picture 43"/>
            <p:cNvPicPr>
              <a:picLocks noChangeAspect="1"/>
            </p:cNvPicPr>
            <p:nvPr/>
          </p:nvPicPr>
          <p:blipFill>
            <a:blip r:embed="rId14"/>
            <a:stretch>
              <a:fillRect/>
            </a:stretch>
          </p:blipFill>
          <p:spPr>
            <a:xfrm>
              <a:off x="7923699" y="4483239"/>
              <a:ext cx="824293" cy="1298260"/>
            </a:xfrm>
            <a:prstGeom prst="rect">
              <a:avLst/>
            </a:prstGeom>
            <a:ln>
              <a:noFill/>
            </a:ln>
            <a:effectLst/>
          </p:spPr>
        </p:pic>
      </p:grpSp>
      <p:sp>
        <p:nvSpPr>
          <p:cNvPr id="39" name="Rectangle 38"/>
          <p:cNvSpPr/>
          <p:nvPr/>
        </p:nvSpPr>
        <p:spPr>
          <a:xfrm>
            <a:off x="2239322" y="-31933"/>
            <a:ext cx="4112277" cy="1107996"/>
          </a:xfrm>
          <a:prstGeom prst="rect">
            <a:avLst/>
          </a:prstGeom>
        </p:spPr>
        <p:txBody>
          <a:bodyPr wrap="square">
            <a:spAutoFit/>
          </a:bodyPr>
          <a:lstStyle/>
          <a:p>
            <a:r>
              <a:rPr lang="en-US" sz="6600" spc="-300" dirty="0" smtClean="0">
                <a:solidFill>
                  <a:srgbClr val="0072C6"/>
                </a:solidFill>
                <a:latin typeface="Segoe UI Semilight" panose="020B0402040204020203" pitchFamily="34" charset="0"/>
                <a:cs typeface="Segoe UI Semilight" panose="020B0402040204020203" pitchFamily="34" charset="0"/>
              </a:rPr>
              <a:t>Windows</a:t>
            </a:r>
          </a:p>
        </p:txBody>
      </p:sp>
      <p:sp>
        <p:nvSpPr>
          <p:cNvPr id="42" name="Rectangle 41"/>
          <p:cNvSpPr/>
          <p:nvPr/>
        </p:nvSpPr>
        <p:spPr>
          <a:xfrm>
            <a:off x="7967098" y="1951224"/>
            <a:ext cx="3766585" cy="1107996"/>
          </a:xfrm>
          <a:prstGeom prst="rect">
            <a:avLst/>
          </a:prstGeom>
        </p:spPr>
        <p:txBody>
          <a:bodyPr wrap="square">
            <a:spAutoFit/>
          </a:bodyPr>
          <a:lstStyle/>
          <a:p>
            <a:r>
              <a:rPr lang="en-US" sz="6600" spc="-300" dirty="0" smtClean="0">
                <a:solidFill>
                  <a:srgbClr val="0072C6"/>
                </a:solidFill>
                <a:latin typeface="Segoe UI Semilight" panose="020B0402040204020203" pitchFamily="34" charset="0"/>
                <a:cs typeface="Segoe UI Semilight" panose="020B0402040204020203" pitchFamily="34" charset="0"/>
              </a:rPr>
              <a:t>Services</a:t>
            </a:r>
          </a:p>
        </p:txBody>
      </p:sp>
      <p:sp>
        <p:nvSpPr>
          <p:cNvPr id="68" name="TextBox 77"/>
          <p:cNvSpPr txBox="1"/>
          <p:nvPr/>
        </p:nvSpPr>
        <p:spPr>
          <a:xfrm>
            <a:off x="5884330" y="4329165"/>
            <a:ext cx="57" cy="225512"/>
          </a:xfrm>
          <a:prstGeom prst="rect">
            <a:avLst/>
          </a:prstGeom>
          <a:noFill/>
        </p:spPr>
        <p:txBody>
          <a:bodyPr wrap="none" lIns="0" tIns="0" rIns="0" bIns="0" rtlCol="0">
            <a:spAutoFit/>
          </a:bodyPr>
          <a:lstStyle/>
          <a:p>
            <a:pPr marL="469536" indent="-469536">
              <a:lnSpc>
                <a:spcPct val="90000"/>
              </a:lnSpc>
              <a:spcBef>
                <a:spcPct val="20000"/>
              </a:spcBef>
              <a:buSzPct val="80000"/>
            </a:pPr>
            <a:endParaRPr lang="en-US" sz="1632" dirty="0">
              <a:solidFill>
                <a:srgbClr val="5F5F5F"/>
              </a:solidFill>
              <a:latin typeface="Segoe WP" pitchFamily="34" charset="0"/>
            </a:endParaRPr>
          </a:p>
        </p:txBody>
      </p:sp>
      <p:grpSp>
        <p:nvGrpSpPr>
          <p:cNvPr id="6" name="Group 5"/>
          <p:cNvGrpSpPr/>
          <p:nvPr/>
        </p:nvGrpSpPr>
        <p:grpSpPr>
          <a:xfrm>
            <a:off x="3964212" y="2277516"/>
            <a:ext cx="4879490" cy="2499923"/>
            <a:chOff x="3964212" y="2277516"/>
            <a:chExt cx="4879490" cy="2499923"/>
          </a:xfrm>
        </p:grpSpPr>
        <p:pic>
          <p:nvPicPr>
            <p:cNvPr id="67" name="Picture 76" descr="Cloud.png"/>
            <p:cNvPicPr>
              <a:picLocks noChangeAspect="1"/>
            </p:cNvPicPr>
            <p:nvPr/>
          </p:nvPicPr>
          <p:blipFill>
            <a:blip r:embed="rId3" cstate="screen">
              <a:grayscl/>
            </a:blip>
            <a:stretch>
              <a:fillRect/>
            </a:stretch>
          </p:blipFill>
          <p:spPr>
            <a:xfrm>
              <a:off x="4188701" y="2277516"/>
              <a:ext cx="4247489" cy="2499923"/>
            </a:xfrm>
            <a:prstGeom prst="rect">
              <a:avLst/>
            </a:prstGeom>
          </p:spPr>
        </p:pic>
        <p:pic>
          <p:nvPicPr>
            <p:cNvPr id="41" name="Buildi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733732" y="2374211"/>
              <a:ext cx="856303" cy="856303"/>
            </a:xfrm>
            <a:prstGeom prst="rect">
              <a:avLst/>
            </a:prstGeom>
          </p:spPr>
        </p:pic>
        <p:sp>
          <p:nvSpPr>
            <p:cNvPr id="69" name="Rectangle 75"/>
            <p:cNvSpPr/>
            <p:nvPr/>
          </p:nvSpPr>
          <p:spPr>
            <a:xfrm>
              <a:off x="3964212" y="2747390"/>
              <a:ext cx="4879490" cy="1513299"/>
            </a:xfrm>
            <a:prstGeom prst="rect">
              <a:avLst/>
            </a:prstGeom>
            <a:effectLst/>
          </p:spPr>
          <p:txBody>
            <a:bodyPr wrap="square">
              <a:spAutoFit/>
            </a:bodyPr>
            <a:lstStyle/>
            <a:p>
              <a:pPr algn="ctr">
                <a:lnSpc>
                  <a:spcPts val="5360"/>
                </a:lnSpc>
              </a:pPr>
              <a:r>
                <a:rPr lang="en-US" sz="7200" b="1" spc="-300" dirty="0" smtClean="0">
                  <a:solidFill>
                    <a:srgbClr val="505050"/>
                  </a:solidFill>
                  <a:latin typeface="Segoe UI Semilight" panose="020B0402040204020203" pitchFamily="34" charset="0"/>
                  <a:cs typeface="Segoe UI Semilight" panose="020B0402040204020203" pitchFamily="34" charset="0"/>
                </a:rPr>
                <a:t>Your</a:t>
              </a:r>
            </a:p>
            <a:p>
              <a:pPr algn="ctr">
                <a:lnSpc>
                  <a:spcPts val="5360"/>
                </a:lnSpc>
              </a:pPr>
              <a:r>
                <a:rPr lang="en-US" sz="7200" b="1" spc="-300" dirty="0" smtClean="0">
                  <a:solidFill>
                    <a:srgbClr val="505050"/>
                  </a:solidFill>
                  <a:latin typeface="Segoe UI Semilight" panose="020B0402040204020203" pitchFamily="34" charset="0"/>
                  <a:cs typeface="Segoe UI Semilight" panose="020B0402040204020203" pitchFamily="34" charset="0"/>
                </a:rPr>
                <a:t>Organization</a:t>
              </a:r>
            </a:p>
          </p:txBody>
        </p:sp>
      </p:grpSp>
    </p:spTree>
    <p:extLst>
      <p:ext uri="{BB962C8B-B14F-4D97-AF65-F5344CB8AC3E}">
        <p14:creationId xmlns:p14="http://schemas.microsoft.com/office/powerpoint/2010/main" val="16542508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4312E-6 1.5025E-6 L -0.01443 0.13186 " pathEditMode="relative" rAng="0" ptsTypes="AA">
                                      <p:cBhvr>
                                        <p:cTn id="6" dur="2000" fill="hold"/>
                                        <p:tgtEl>
                                          <p:spTgt spid="11"/>
                                        </p:tgtEl>
                                        <p:attrNameLst>
                                          <p:attrName>ppt_x</p:attrName>
                                          <p:attrName>ppt_y</p:attrName>
                                        </p:attrNameLst>
                                      </p:cBhvr>
                                      <p:rCtr x="-728" y="6582"/>
                                    </p:animMotion>
                                  </p:childTnLst>
                                </p:cTn>
                              </p:par>
                              <p:par>
                                <p:cTn id="7" presetID="42" presetClass="path" presetSubtype="0" accel="50000" decel="50000" fill="hold" nodeType="withEffect">
                                  <p:stCondLst>
                                    <p:cond delay="100"/>
                                  </p:stCondLst>
                                  <p:childTnLst>
                                    <p:animMotion origin="layout" path="M 2.94358E-6 -8.94235E-7 L 0.05106 0.09714 " pathEditMode="relative" rAng="0" ptsTypes="AA">
                                      <p:cBhvr>
                                        <p:cTn id="8" dur="2000" fill="hold"/>
                                        <p:tgtEl>
                                          <p:spTgt spid="12"/>
                                        </p:tgtEl>
                                        <p:attrNameLst>
                                          <p:attrName>ppt_x</p:attrName>
                                          <p:attrName>ppt_y</p:attrName>
                                        </p:attrNameLst>
                                      </p:cBhvr>
                                      <p:rCtr x="2553" y="4857"/>
                                    </p:animMotion>
                                  </p:childTnLst>
                                </p:cTn>
                              </p:par>
                              <p:par>
                                <p:cTn id="9" presetID="53" presetClass="entr" presetSubtype="16" fill="hold" nodeType="withEffect">
                                  <p:stCondLst>
                                    <p:cond delay="10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Effect transition="in" filter="fade">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grpSp>
        <p:nvGrpSpPr>
          <p:cNvPr id="2" name="Group 1"/>
          <p:cNvGrpSpPr/>
          <p:nvPr/>
        </p:nvGrpSpPr>
        <p:grpSpPr>
          <a:xfrm>
            <a:off x="731897" y="388340"/>
            <a:ext cx="11155553" cy="5978396"/>
            <a:chOff x="9018108" y="3705977"/>
            <a:chExt cx="1006014" cy="539135"/>
          </a:xfrm>
        </p:grpSpPr>
        <p:sp>
          <p:nvSpPr>
            <p:cNvPr id="7" name="Isosceles Triangle 6"/>
            <p:cNvSpPr/>
            <p:nvPr/>
          </p:nvSpPr>
          <p:spPr>
            <a:xfrm rot="5400000">
              <a:off x="9417539" y="3882577"/>
              <a:ext cx="195276" cy="185847"/>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ounded Rectangle 8"/>
            <p:cNvSpPr/>
            <p:nvPr/>
          </p:nvSpPr>
          <p:spPr bwMode="auto">
            <a:xfrm>
              <a:off x="9018108" y="3705977"/>
              <a:ext cx="1006014" cy="539135"/>
            </a:xfrm>
            <a:prstGeom prst="roundRect">
              <a:avLst/>
            </a:prstGeom>
            <a:noFill/>
            <a:ln w="454025" cap="sq">
              <a:solidFill>
                <a:schemeClr val="bg1"/>
              </a:solidFill>
              <a:beve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sp>
        <p:nvSpPr>
          <p:cNvPr id="10" name="Rectangle 9"/>
          <p:cNvSpPr/>
          <p:nvPr/>
        </p:nvSpPr>
        <p:spPr>
          <a:xfrm>
            <a:off x="1208271" y="571214"/>
            <a:ext cx="4278454" cy="1785104"/>
          </a:xfrm>
          <a:prstGeom prst="rect">
            <a:avLst/>
          </a:prstGeom>
          <a:ln w="25400">
            <a:noFill/>
          </a:ln>
        </p:spPr>
        <p:txBody>
          <a:bodyPr wrap="square" tIns="182880" bIns="182880">
            <a:spAutoFit/>
          </a:bodyPr>
          <a:lstStyle/>
          <a:p>
            <a:pPr>
              <a:buClr>
                <a:srgbClr val="00BCF2"/>
              </a:buClr>
              <a:buSzPct val="110000"/>
            </a:pPr>
            <a:r>
              <a:rPr lang="en-US" sz="3200" b="1" spc="-20" dirty="0" smtClean="0">
                <a:solidFill>
                  <a:srgbClr val="E6E6E6"/>
                </a:solidFill>
                <a:latin typeface="Segoe UI Semilight" panose="020B0402040204020203" pitchFamily="34" charset="0"/>
                <a:cs typeface="Segoe UI Semilight" panose="020B0402040204020203" pitchFamily="34" charset="0"/>
              </a:rPr>
              <a:t>2012 Olympics</a:t>
            </a:r>
          </a:p>
          <a:p>
            <a:pPr>
              <a:buClr>
                <a:srgbClr val="00BCF2"/>
              </a:buClr>
              <a:buSzPct val="110000"/>
            </a:pPr>
            <a:r>
              <a:rPr lang="en-US" sz="2000" b="1" spc="-20" dirty="0" smtClean="0">
                <a:solidFill>
                  <a:srgbClr val="FFFFFF"/>
                </a:solidFill>
                <a:latin typeface="Segoe UI Semilight" panose="020B0402040204020203" pitchFamily="34" charset="0"/>
                <a:cs typeface="Segoe UI Semilight" panose="020B0402040204020203" pitchFamily="34" charset="0"/>
              </a:rPr>
              <a:t>18.5 </a:t>
            </a:r>
            <a:r>
              <a:rPr lang="en-US" sz="2000" b="1" spc="-20" dirty="0">
                <a:solidFill>
                  <a:srgbClr val="FFFFFF"/>
                </a:solidFill>
                <a:latin typeface="Segoe UI Semilight" panose="020B0402040204020203" pitchFamily="34" charset="0"/>
                <a:cs typeface="Segoe UI Semilight" panose="020B0402040204020203" pitchFamily="34" charset="0"/>
              </a:rPr>
              <a:t>PB data </a:t>
            </a:r>
            <a:r>
              <a:rPr lang="en-US" sz="2000" b="1" spc="-20" dirty="0" smtClean="0">
                <a:solidFill>
                  <a:srgbClr val="FFFFFF"/>
                </a:solidFill>
                <a:latin typeface="Segoe UI Semilight" panose="020B0402040204020203" pitchFamily="34" charset="0"/>
                <a:cs typeface="Segoe UI Semilight" panose="020B0402040204020203" pitchFamily="34" charset="0"/>
              </a:rPr>
              <a:t>delivered</a:t>
            </a:r>
            <a:endParaRPr lang="en-US" sz="2000" b="1" spc="-20" dirty="0">
              <a:solidFill>
                <a:srgbClr val="FFFFFF"/>
              </a:solidFill>
              <a:latin typeface="Segoe UI Semilight" panose="020B0402040204020203" pitchFamily="34" charset="0"/>
              <a:cs typeface="Segoe UI Semilight" panose="020B0402040204020203" pitchFamily="34" charset="0"/>
            </a:endParaRPr>
          </a:p>
          <a:p>
            <a:pPr>
              <a:buClr>
                <a:srgbClr val="00BCF2"/>
              </a:buClr>
              <a:buSzPct val="110000"/>
            </a:pPr>
            <a:r>
              <a:rPr lang="en-US" sz="2000" b="1" spc="-20" dirty="0" smtClean="0">
                <a:solidFill>
                  <a:srgbClr val="FFFFFF"/>
                </a:solidFill>
                <a:latin typeface="Segoe UI Semilight" panose="020B0402040204020203" pitchFamily="34" charset="0"/>
                <a:cs typeface="Segoe UI Semilight" panose="020B0402040204020203" pitchFamily="34" charset="0"/>
              </a:rPr>
              <a:t>160 </a:t>
            </a:r>
            <a:r>
              <a:rPr lang="en-US" sz="2000" b="1" spc="-20" dirty="0">
                <a:solidFill>
                  <a:srgbClr val="FFFFFF"/>
                </a:solidFill>
                <a:latin typeface="Segoe UI Semilight" panose="020B0402040204020203" pitchFamily="34" charset="0"/>
                <a:cs typeface="Segoe UI Semilight" panose="020B0402040204020203" pitchFamily="34" charset="0"/>
              </a:rPr>
              <a:t>M </a:t>
            </a:r>
            <a:r>
              <a:rPr lang="en-US" sz="2000" b="1" spc="-20" dirty="0" smtClean="0">
                <a:solidFill>
                  <a:srgbClr val="FFFFFF"/>
                </a:solidFill>
                <a:latin typeface="Segoe UI Semilight" panose="020B0402040204020203" pitchFamily="34" charset="0"/>
                <a:cs typeface="Segoe UI Semilight" panose="020B0402040204020203" pitchFamily="34" charset="0"/>
              </a:rPr>
              <a:t>streams</a:t>
            </a:r>
          </a:p>
          <a:p>
            <a:pPr>
              <a:buClr>
                <a:srgbClr val="00BCF2"/>
              </a:buClr>
              <a:buSzPct val="110000"/>
            </a:pPr>
            <a:r>
              <a:rPr lang="en-US" sz="2000" b="1" spc="-20" dirty="0" smtClean="0">
                <a:solidFill>
                  <a:srgbClr val="FFFFFF"/>
                </a:solidFill>
                <a:latin typeface="Segoe UI Semilight" panose="020B0402040204020203" pitchFamily="34" charset="0"/>
                <a:cs typeface="Segoe UI Semilight" panose="020B0402040204020203" pitchFamily="34" charset="0"/>
              </a:rPr>
              <a:t>217 </a:t>
            </a:r>
            <a:r>
              <a:rPr lang="en-US" sz="2000" b="1" spc="-20" dirty="0">
                <a:solidFill>
                  <a:srgbClr val="FFFFFF"/>
                </a:solidFill>
                <a:latin typeface="Segoe UI Semilight" panose="020B0402040204020203" pitchFamily="34" charset="0"/>
                <a:cs typeface="Segoe UI Semilight" panose="020B0402040204020203" pitchFamily="34" charset="0"/>
              </a:rPr>
              <a:t>M unique </a:t>
            </a:r>
            <a:r>
              <a:rPr lang="en-US" sz="2000" b="1" spc="-20" dirty="0" smtClean="0">
                <a:solidFill>
                  <a:srgbClr val="FFFFFF"/>
                </a:solidFill>
                <a:latin typeface="Segoe UI Semilight" panose="020B0402040204020203" pitchFamily="34" charset="0"/>
                <a:cs typeface="Segoe UI Semilight" panose="020B0402040204020203" pitchFamily="34" charset="0"/>
              </a:rPr>
              <a:t>viewers</a:t>
            </a:r>
            <a:endParaRPr lang="en-US" sz="2000" b="1" spc="-20" dirty="0">
              <a:solidFill>
                <a:srgbClr val="FFFFFF"/>
              </a:solidFill>
              <a:latin typeface="Segoe UI Semilight" panose="020B0402040204020203" pitchFamily="34" charset="0"/>
              <a:cs typeface="Segoe UI Semilight" panose="020B0402040204020203" pitchFamily="34" charset="0"/>
            </a:endParaRPr>
          </a:p>
        </p:txBody>
      </p:sp>
      <p:sp>
        <p:nvSpPr>
          <p:cNvPr id="16" name="Rectangle 15"/>
          <p:cNvSpPr/>
          <p:nvPr/>
        </p:nvSpPr>
        <p:spPr>
          <a:xfrm>
            <a:off x="1208271" y="2244991"/>
            <a:ext cx="4056145" cy="2092881"/>
          </a:xfrm>
          <a:prstGeom prst="rect">
            <a:avLst/>
          </a:prstGeom>
          <a:ln w="25400">
            <a:noFill/>
          </a:ln>
        </p:spPr>
        <p:txBody>
          <a:bodyPr wrap="square" tIns="182880" bIns="182880">
            <a:spAutoFit/>
          </a:bodyPr>
          <a:lstStyle/>
          <a:p>
            <a:pPr>
              <a:buClr>
                <a:srgbClr val="00BCF2"/>
              </a:buClr>
              <a:buSzPct val="110000"/>
            </a:pPr>
            <a:r>
              <a:rPr lang="en-US" sz="3200" b="1" spc="-20" dirty="0" smtClean="0">
                <a:solidFill>
                  <a:srgbClr val="E6E6E6"/>
                </a:solidFill>
                <a:latin typeface="Segoe UI Semilight" panose="020B0402040204020203" pitchFamily="34" charset="0"/>
                <a:cs typeface="Segoe UI Semilight" panose="020B0402040204020203" pitchFamily="34" charset="0"/>
              </a:rPr>
              <a:t>2014 Olympics</a:t>
            </a:r>
          </a:p>
          <a:p>
            <a:pPr>
              <a:buClr>
                <a:srgbClr val="00BCF2"/>
              </a:buClr>
              <a:buSzPct val="110000"/>
            </a:pPr>
            <a:r>
              <a:rPr lang="en-US" sz="2000" b="1" spc="-20" dirty="0" smtClean="0">
                <a:solidFill>
                  <a:srgbClr val="FFFFFF"/>
                </a:solidFill>
                <a:latin typeface="Segoe UI Semilight" panose="020B0402040204020203" pitchFamily="34" charset="0"/>
                <a:cs typeface="Segoe UI Semilight" panose="020B0402040204020203" pitchFamily="34" charset="0"/>
              </a:rPr>
              <a:t>100 </a:t>
            </a:r>
            <a:r>
              <a:rPr lang="en-US" sz="2000" b="1" spc="-20" dirty="0">
                <a:solidFill>
                  <a:srgbClr val="FFFFFF"/>
                </a:solidFill>
                <a:latin typeface="Segoe UI Semilight" panose="020B0402040204020203" pitchFamily="34" charset="0"/>
                <a:cs typeface="Segoe UI Semilight" panose="020B0402040204020203" pitchFamily="34" charset="0"/>
              </a:rPr>
              <a:t>TB of </a:t>
            </a:r>
            <a:r>
              <a:rPr lang="en-US" sz="2000" b="1" spc="-20" dirty="0" smtClean="0">
                <a:solidFill>
                  <a:srgbClr val="FFFFFF"/>
                </a:solidFill>
                <a:latin typeface="Segoe UI Semilight" panose="020B0402040204020203" pitchFamily="34" charset="0"/>
                <a:cs typeface="Segoe UI Semilight" panose="020B0402040204020203" pitchFamily="34" charset="0"/>
              </a:rPr>
              <a:t>video - 6,000</a:t>
            </a:r>
            <a:r>
              <a:rPr lang="en-US" sz="2000" b="1" spc="-20" dirty="0">
                <a:solidFill>
                  <a:srgbClr val="FFFFFF"/>
                </a:solidFill>
                <a:latin typeface="Segoe UI Semilight" panose="020B0402040204020203" pitchFamily="34" charset="0"/>
                <a:cs typeface="Segoe UI Semilight" panose="020B0402040204020203" pitchFamily="34" charset="0"/>
              </a:rPr>
              <a:t>+ </a:t>
            </a:r>
            <a:r>
              <a:rPr lang="en-US" sz="2000" b="1" spc="-20" dirty="0" err="1">
                <a:solidFill>
                  <a:srgbClr val="FFFFFF"/>
                </a:solidFill>
                <a:latin typeface="Segoe UI Semilight" panose="020B0402040204020203" pitchFamily="34" charset="0"/>
                <a:cs typeface="Segoe UI Semilight" panose="020B0402040204020203" pitchFamily="34" charset="0"/>
              </a:rPr>
              <a:t>hrs</a:t>
            </a:r>
            <a:r>
              <a:rPr lang="en-US" sz="2000" b="1" spc="-20" dirty="0">
                <a:solidFill>
                  <a:srgbClr val="FFFFFF"/>
                </a:solidFill>
                <a:latin typeface="Segoe UI Semilight" panose="020B0402040204020203" pitchFamily="34" charset="0"/>
                <a:cs typeface="Segoe UI Semilight" panose="020B0402040204020203" pitchFamily="34" charset="0"/>
              </a:rPr>
              <a:t> </a:t>
            </a:r>
            <a:r>
              <a:rPr lang="en-US" sz="2000" b="1" spc="-20" dirty="0" smtClean="0">
                <a:solidFill>
                  <a:srgbClr val="FFFFFF"/>
                </a:solidFill>
                <a:latin typeface="Segoe UI Semilight" panose="020B0402040204020203" pitchFamily="34" charset="0"/>
                <a:cs typeface="Segoe UI Semilight" panose="020B0402040204020203" pitchFamily="34" charset="0"/>
              </a:rPr>
              <a:t> </a:t>
            </a:r>
          </a:p>
          <a:p>
            <a:pPr>
              <a:buClr>
                <a:srgbClr val="00BCF2"/>
              </a:buClr>
              <a:buSzPct val="110000"/>
            </a:pPr>
            <a:r>
              <a:rPr lang="en-US" sz="2000" b="1" spc="-20" dirty="0" smtClean="0">
                <a:solidFill>
                  <a:srgbClr val="FFFFFF"/>
                </a:solidFill>
                <a:latin typeface="Segoe UI Semilight" panose="020B0402040204020203" pitchFamily="34" charset="0"/>
                <a:cs typeface="Segoe UI Semilight" panose="020B0402040204020203" pitchFamily="34" charset="0"/>
              </a:rPr>
              <a:t>204 channels</a:t>
            </a:r>
          </a:p>
          <a:p>
            <a:pPr>
              <a:buClr>
                <a:srgbClr val="00BCF2"/>
              </a:buClr>
              <a:buSzPct val="110000"/>
            </a:pPr>
            <a:r>
              <a:rPr lang="en-US" sz="2000" b="1" spc="-20" dirty="0" smtClean="0">
                <a:solidFill>
                  <a:srgbClr val="FFFFFF"/>
                </a:solidFill>
                <a:latin typeface="Segoe UI Semilight" panose="020B0402040204020203" pitchFamily="34" charset="0"/>
                <a:cs typeface="Segoe UI Semilight" panose="020B0402040204020203" pitchFamily="34" charset="0"/>
              </a:rPr>
              <a:t>Record setting 2.1 </a:t>
            </a:r>
            <a:r>
              <a:rPr lang="en-US" sz="2000" b="1" spc="-20" dirty="0">
                <a:solidFill>
                  <a:srgbClr val="FFFFFF"/>
                </a:solidFill>
                <a:latin typeface="Segoe UI Semilight" panose="020B0402040204020203" pitchFamily="34" charset="0"/>
                <a:cs typeface="Segoe UI Semilight" panose="020B0402040204020203" pitchFamily="34" charset="0"/>
              </a:rPr>
              <a:t>M viewers </a:t>
            </a:r>
            <a:r>
              <a:rPr lang="en-US" sz="2000" b="1" spc="-20" dirty="0" smtClean="0">
                <a:solidFill>
                  <a:srgbClr val="FFFFFF"/>
                </a:solidFill>
                <a:latin typeface="Segoe UI Semilight" panose="020B0402040204020203" pitchFamily="34" charset="0"/>
                <a:cs typeface="Segoe UI Semilight" panose="020B0402040204020203" pitchFamily="34" charset="0"/>
              </a:rPr>
              <a:t>for </a:t>
            </a:r>
            <a:r>
              <a:rPr lang="en-US" sz="2000" b="1" spc="-20" dirty="0">
                <a:solidFill>
                  <a:srgbClr val="FFFFFF"/>
                </a:solidFill>
                <a:latin typeface="Segoe UI Semilight" panose="020B0402040204020203" pitchFamily="34" charset="0"/>
                <a:cs typeface="Segoe UI Semilight" panose="020B0402040204020203" pitchFamily="34" charset="0"/>
              </a:rPr>
              <a:t>single </a:t>
            </a:r>
            <a:r>
              <a:rPr lang="en-US" sz="2000" b="1" spc="-20" dirty="0" smtClean="0">
                <a:solidFill>
                  <a:srgbClr val="FFFFFF"/>
                </a:solidFill>
                <a:latin typeface="Segoe UI Semilight" panose="020B0402040204020203" pitchFamily="34" charset="0"/>
                <a:cs typeface="Segoe UI Semilight" panose="020B0402040204020203" pitchFamily="34" charset="0"/>
              </a:rPr>
              <a:t>event</a:t>
            </a:r>
            <a:endParaRPr lang="en-US" sz="2000" b="1" spc="-20" dirty="0">
              <a:solidFill>
                <a:srgbClr val="FFFFFF"/>
              </a:solidFill>
              <a:latin typeface="Segoe UI Semilight" panose="020B0402040204020203" pitchFamily="34" charset="0"/>
              <a:cs typeface="Segoe UI Semilight" panose="020B0402040204020203" pitchFamily="34" charset="0"/>
            </a:endParaRPr>
          </a:p>
        </p:txBody>
      </p:sp>
      <p:sp>
        <p:nvSpPr>
          <p:cNvPr id="17" name="Rectangle 16"/>
          <p:cNvSpPr/>
          <p:nvPr/>
        </p:nvSpPr>
        <p:spPr>
          <a:xfrm>
            <a:off x="6679390" y="3537084"/>
            <a:ext cx="5180331" cy="1538883"/>
          </a:xfrm>
          <a:prstGeom prst="rect">
            <a:avLst/>
          </a:prstGeom>
          <a:ln w="25400">
            <a:noFill/>
          </a:ln>
        </p:spPr>
        <p:txBody>
          <a:bodyPr wrap="square" tIns="182880" bIns="182880">
            <a:spAutoFit/>
          </a:bodyPr>
          <a:lstStyle/>
          <a:p>
            <a:pPr>
              <a:buClr>
                <a:srgbClr val="00BCF2"/>
              </a:buClr>
              <a:buSzPct val="110000"/>
            </a:pPr>
            <a:r>
              <a:rPr lang="en-US" sz="2000" b="1" spc="-20" dirty="0" smtClean="0">
                <a:solidFill>
                  <a:srgbClr val="FFFFFF"/>
                </a:solidFill>
                <a:latin typeface="Segoe UI Semilight" panose="020B0402040204020203" pitchFamily="34" charset="0"/>
                <a:cs typeface="Segoe UI Semilight" panose="020B0402040204020203" pitchFamily="34" charset="0"/>
              </a:rPr>
              <a:t>English </a:t>
            </a:r>
            <a:r>
              <a:rPr lang="en-US" sz="2000" b="1" spc="-20" dirty="0">
                <a:solidFill>
                  <a:srgbClr val="FFFFFF"/>
                </a:solidFill>
                <a:latin typeface="Segoe UI Semilight" panose="020B0402040204020203" pitchFamily="34" charset="0"/>
                <a:cs typeface="Segoe UI Semilight" panose="020B0402040204020203" pitchFamily="34" charset="0"/>
              </a:rPr>
              <a:t>Premier League </a:t>
            </a:r>
            <a:r>
              <a:rPr lang="en-US" sz="2000" b="1" spc="-20" dirty="0" smtClean="0">
                <a:solidFill>
                  <a:srgbClr val="FFFFFF"/>
                </a:solidFill>
                <a:latin typeface="Segoe UI Semilight" panose="020B0402040204020203" pitchFamily="34" charset="0"/>
                <a:cs typeface="Segoe UI Semilight" panose="020B0402040204020203" pitchFamily="34" charset="0"/>
              </a:rPr>
              <a:t>- 310 </a:t>
            </a:r>
            <a:r>
              <a:rPr lang="en-US" sz="2000" b="1" spc="-20" dirty="0">
                <a:solidFill>
                  <a:srgbClr val="FFFFFF"/>
                </a:solidFill>
                <a:latin typeface="Segoe UI Semilight" panose="020B0402040204020203" pitchFamily="34" charset="0"/>
                <a:cs typeface="Segoe UI Semilight" panose="020B0402040204020203" pitchFamily="34" charset="0"/>
              </a:rPr>
              <a:t>e</a:t>
            </a:r>
            <a:r>
              <a:rPr lang="en-US" sz="2000" b="1" spc="-20" dirty="0" smtClean="0">
                <a:solidFill>
                  <a:srgbClr val="FFFFFF"/>
                </a:solidFill>
                <a:latin typeface="Segoe UI Semilight" panose="020B0402040204020203" pitchFamily="34" charset="0"/>
                <a:cs typeface="Segoe UI Semilight" panose="020B0402040204020203" pitchFamily="34" charset="0"/>
              </a:rPr>
              <a:t>vents </a:t>
            </a:r>
            <a:r>
              <a:rPr lang="en-US" sz="2000" b="1" spc="-20" dirty="0">
                <a:solidFill>
                  <a:srgbClr val="FFFFFF"/>
                </a:solidFill>
                <a:latin typeface="Segoe UI Semilight" panose="020B0402040204020203" pitchFamily="34" charset="0"/>
                <a:cs typeface="Segoe UI Semilight" panose="020B0402040204020203" pitchFamily="34" charset="0"/>
              </a:rPr>
              <a:t>(930 </a:t>
            </a:r>
            <a:r>
              <a:rPr lang="en-US" sz="2000" b="1" spc="-20" dirty="0" err="1" smtClean="0">
                <a:solidFill>
                  <a:srgbClr val="FFFFFF"/>
                </a:solidFill>
                <a:latin typeface="Segoe UI Semilight" panose="020B0402040204020203" pitchFamily="34" charset="0"/>
                <a:cs typeface="Segoe UI Semilight" panose="020B0402040204020203" pitchFamily="34" charset="0"/>
              </a:rPr>
              <a:t>hrs</a:t>
            </a:r>
            <a:r>
              <a:rPr lang="en-US" sz="2000" b="1" spc="-20" dirty="0" smtClean="0">
                <a:solidFill>
                  <a:srgbClr val="FFFFFF"/>
                </a:solidFill>
                <a:latin typeface="Segoe UI Semilight" panose="020B0402040204020203" pitchFamily="34" charset="0"/>
                <a:cs typeface="Segoe UI Semilight" panose="020B0402040204020203" pitchFamily="34" charset="0"/>
              </a:rPr>
              <a:t>) </a:t>
            </a:r>
          </a:p>
          <a:p>
            <a:pPr>
              <a:buClr>
                <a:srgbClr val="00BCF2"/>
              </a:buClr>
              <a:buSzPct val="110000"/>
            </a:pPr>
            <a:r>
              <a:rPr lang="en-US" sz="2000" b="1" spc="-20" dirty="0" smtClean="0">
                <a:solidFill>
                  <a:srgbClr val="FFFFFF"/>
                </a:solidFill>
                <a:latin typeface="Segoe UI Semilight" panose="020B0402040204020203" pitchFamily="34" charset="0"/>
                <a:cs typeface="Segoe UI Semilight" panose="020B0402040204020203" pitchFamily="34" charset="0"/>
              </a:rPr>
              <a:t>Sunday </a:t>
            </a:r>
            <a:r>
              <a:rPr lang="en-US" sz="2000" b="1" spc="-20" dirty="0">
                <a:solidFill>
                  <a:srgbClr val="FFFFFF"/>
                </a:solidFill>
                <a:latin typeface="Segoe UI Semilight" panose="020B0402040204020203" pitchFamily="34" charset="0"/>
                <a:cs typeface="Segoe UI Semilight" panose="020B0402040204020203" pitchFamily="34" charset="0"/>
              </a:rPr>
              <a:t>Night Football - 22 events (66 </a:t>
            </a:r>
            <a:r>
              <a:rPr lang="en-US" sz="2000" b="1" spc="-20" dirty="0" err="1" smtClean="0">
                <a:solidFill>
                  <a:srgbClr val="FFFFFF"/>
                </a:solidFill>
                <a:latin typeface="Segoe UI Semilight" panose="020B0402040204020203" pitchFamily="34" charset="0"/>
                <a:cs typeface="Segoe UI Semilight" panose="020B0402040204020203" pitchFamily="34" charset="0"/>
              </a:rPr>
              <a:t>hrs</a:t>
            </a:r>
            <a:r>
              <a:rPr lang="en-US" sz="2000" b="1" spc="-20" dirty="0" smtClean="0">
                <a:solidFill>
                  <a:srgbClr val="FFFFFF"/>
                </a:solidFill>
                <a:latin typeface="Segoe UI Semilight" panose="020B0402040204020203" pitchFamily="34" charset="0"/>
                <a:cs typeface="Segoe UI Semilight" panose="020B0402040204020203" pitchFamily="34" charset="0"/>
              </a:rPr>
              <a:t>) </a:t>
            </a:r>
          </a:p>
          <a:p>
            <a:pPr>
              <a:buClr>
                <a:srgbClr val="00BCF2"/>
              </a:buClr>
              <a:buSzPct val="110000"/>
            </a:pPr>
            <a:r>
              <a:rPr lang="en-US" sz="2000" b="1" spc="-20" dirty="0">
                <a:solidFill>
                  <a:srgbClr val="FFFFFF"/>
                </a:solidFill>
                <a:latin typeface="Segoe UI Semilight" panose="020B0402040204020203" pitchFamily="34" charset="0"/>
                <a:cs typeface="Segoe UI Semilight" panose="020B0402040204020203" pitchFamily="34" charset="0"/>
              </a:rPr>
              <a:t>Pro Football Talk - 96 days (2.5 </a:t>
            </a:r>
            <a:r>
              <a:rPr lang="en-US" sz="2000" b="1" spc="-20" dirty="0" err="1">
                <a:solidFill>
                  <a:srgbClr val="FFFFFF"/>
                </a:solidFill>
                <a:latin typeface="Segoe UI Semilight" panose="020B0402040204020203" pitchFamily="34" charset="0"/>
                <a:cs typeface="Segoe UI Semilight" panose="020B0402040204020203" pitchFamily="34" charset="0"/>
              </a:rPr>
              <a:t>hrs</a:t>
            </a:r>
            <a:r>
              <a:rPr lang="en-US" sz="2000" b="1" spc="-20" dirty="0">
                <a:solidFill>
                  <a:srgbClr val="FFFFFF"/>
                </a:solidFill>
                <a:latin typeface="Segoe UI Semilight" panose="020B0402040204020203" pitchFamily="34" charset="0"/>
                <a:cs typeface="Segoe UI Semilight" panose="020B0402040204020203" pitchFamily="34" charset="0"/>
              </a:rPr>
              <a:t>/day)</a:t>
            </a:r>
          </a:p>
          <a:p>
            <a:pPr>
              <a:buClr>
                <a:srgbClr val="00BCF2"/>
              </a:buClr>
              <a:buSzPct val="110000"/>
            </a:pPr>
            <a:endParaRPr lang="en-US" sz="1600" b="1" spc="-20" dirty="0" smtClean="0">
              <a:solidFill>
                <a:srgbClr val="FFFFFF"/>
              </a:solidFill>
              <a:latin typeface="Segoe UI Semilight" panose="020B0402040204020203" pitchFamily="34" charset="0"/>
              <a:cs typeface="Segoe UI Semilight" panose="020B0402040204020203" pitchFamily="34" charset="0"/>
            </a:endParaRPr>
          </a:p>
        </p:txBody>
      </p:sp>
      <p:sp>
        <p:nvSpPr>
          <p:cNvPr id="18" name="Rectangle 17"/>
          <p:cNvSpPr/>
          <p:nvPr/>
        </p:nvSpPr>
        <p:spPr>
          <a:xfrm>
            <a:off x="3393765" y="6223027"/>
            <a:ext cx="5961799" cy="461665"/>
          </a:xfrm>
          <a:prstGeom prst="rect">
            <a:avLst/>
          </a:prstGeom>
          <a:ln w="25400">
            <a:noFill/>
          </a:ln>
        </p:spPr>
        <p:txBody>
          <a:bodyPr wrap="square" tIns="182880" bIns="182880">
            <a:spAutoFit/>
          </a:bodyPr>
          <a:lstStyle/>
          <a:p>
            <a:pPr>
              <a:buClr>
                <a:srgbClr val="00BCF2"/>
              </a:buClr>
              <a:buSzPct val="110000"/>
            </a:pPr>
            <a:endParaRPr lang="en-US" sz="600" b="1" spc="-20" dirty="0">
              <a:solidFill>
                <a:srgbClr val="FFFFFF"/>
              </a:solidFill>
              <a:latin typeface="Segoe UI Semilight" panose="020B0402040204020203" pitchFamily="34" charset="0"/>
              <a:cs typeface="Segoe UI Semilight" panose="020B0402040204020203" pitchFamily="34" charset="0"/>
            </a:endParaRPr>
          </a:p>
        </p:txBody>
      </p:sp>
      <p:sp>
        <p:nvSpPr>
          <p:cNvPr id="20" name="Rectangle 19"/>
          <p:cNvSpPr/>
          <p:nvPr/>
        </p:nvSpPr>
        <p:spPr>
          <a:xfrm>
            <a:off x="1231927" y="4175647"/>
            <a:ext cx="3757345" cy="2339102"/>
          </a:xfrm>
          <a:prstGeom prst="rect">
            <a:avLst/>
          </a:prstGeom>
          <a:ln w="25400">
            <a:noFill/>
          </a:ln>
        </p:spPr>
        <p:txBody>
          <a:bodyPr wrap="square" tIns="182880" bIns="182880">
            <a:spAutoFit/>
          </a:bodyPr>
          <a:lstStyle/>
          <a:p>
            <a:pPr>
              <a:buClr>
                <a:srgbClr val="00BCF2"/>
              </a:buClr>
              <a:buSzPct val="110000"/>
            </a:pPr>
            <a:r>
              <a:rPr lang="en-US" sz="3200" b="1" spc="-20" dirty="0">
                <a:solidFill>
                  <a:srgbClr val="E6E6E6"/>
                </a:solidFill>
                <a:latin typeface="Segoe UI Semilight" panose="020B0402040204020203" pitchFamily="34" charset="0"/>
                <a:cs typeface="Segoe UI Semilight" panose="020B0402040204020203" pitchFamily="34" charset="0"/>
              </a:rPr>
              <a:t>XBOX One </a:t>
            </a:r>
            <a:r>
              <a:rPr lang="en-US" b="1" spc="-20" dirty="0">
                <a:solidFill>
                  <a:srgbClr val="FFFFFF"/>
                </a:solidFill>
                <a:latin typeface="Segoe UI Semilight" panose="020B0402040204020203" pitchFamily="34" charset="0"/>
                <a:cs typeface="Segoe UI Semilight" panose="020B0402040204020203" pitchFamily="34" charset="0"/>
              </a:rPr>
              <a:t>(</a:t>
            </a:r>
            <a:r>
              <a:rPr lang="en-US" b="1" spc="-20" dirty="0" smtClean="0">
                <a:solidFill>
                  <a:srgbClr val="FFFFFF"/>
                </a:solidFill>
                <a:latin typeface="Segoe UI Semilight" panose="020B0402040204020203" pitchFamily="34" charset="0"/>
                <a:cs typeface="Segoe UI Semilight" panose="020B0402040204020203" pitchFamily="34" charset="0"/>
              </a:rPr>
              <a:t>Nov ‘13-Feb ‘14)</a:t>
            </a:r>
          </a:p>
          <a:p>
            <a:pPr>
              <a:buClr>
                <a:srgbClr val="00BCF2"/>
              </a:buClr>
              <a:buSzPct val="110000"/>
            </a:pPr>
            <a:r>
              <a:rPr lang="en-US" sz="2000" b="1" spc="-20" dirty="0">
                <a:solidFill>
                  <a:srgbClr val="FFFFFF"/>
                </a:solidFill>
                <a:latin typeface="Segoe UI Semilight" panose="020B0402040204020203" pitchFamily="34" charset="0"/>
                <a:cs typeface="Segoe UI Semilight" panose="020B0402040204020203" pitchFamily="34" charset="0"/>
              </a:rPr>
              <a:t>98 M videos</a:t>
            </a:r>
          </a:p>
          <a:p>
            <a:pPr>
              <a:buClr>
                <a:srgbClr val="00BCF2"/>
              </a:buClr>
              <a:buSzPct val="110000"/>
            </a:pPr>
            <a:r>
              <a:rPr lang="en-US" sz="2000" b="1" spc="-20" dirty="0" smtClean="0">
                <a:solidFill>
                  <a:srgbClr val="FFFFFF"/>
                </a:solidFill>
                <a:latin typeface="Segoe UI Semilight" panose="020B0402040204020203" pitchFamily="34" charset="0"/>
                <a:cs typeface="Segoe UI Semilight" panose="020B0402040204020203" pitchFamily="34" charset="0"/>
              </a:rPr>
              <a:t>&gt;</a:t>
            </a:r>
            <a:r>
              <a:rPr lang="en-US" sz="2000" b="1" spc="-20" dirty="0">
                <a:solidFill>
                  <a:srgbClr val="FFFFFF"/>
                </a:solidFill>
                <a:latin typeface="Segoe UI Semilight" panose="020B0402040204020203" pitchFamily="34" charset="0"/>
                <a:cs typeface="Segoe UI Semilight" panose="020B0402040204020203" pitchFamily="34" charset="0"/>
              </a:rPr>
              <a:t>1 PB of </a:t>
            </a:r>
            <a:r>
              <a:rPr lang="en-US" sz="2000" b="1" spc="-20" dirty="0" smtClean="0">
                <a:solidFill>
                  <a:srgbClr val="FFFFFF"/>
                </a:solidFill>
                <a:latin typeface="Segoe UI Semilight" panose="020B0402040204020203" pitchFamily="34" charset="0"/>
                <a:cs typeface="Segoe UI Semilight" panose="020B0402040204020203" pitchFamily="34" charset="0"/>
              </a:rPr>
              <a:t>videos</a:t>
            </a:r>
          </a:p>
          <a:p>
            <a:pPr>
              <a:buClr>
                <a:srgbClr val="00BCF2"/>
              </a:buClr>
              <a:buSzPct val="110000"/>
            </a:pPr>
            <a:r>
              <a:rPr lang="en-US" sz="2000" b="1" spc="-20" dirty="0" smtClean="0">
                <a:solidFill>
                  <a:srgbClr val="FFFFFF"/>
                </a:solidFill>
                <a:latin typeface="Segoe UI Semilight" panose="020B0402040204020203" pitchFamily="34" charset="0"/>
                <a:cs typeface="Segoe UI Semilight" panose="020B0402040204020203" pitchFamily="34" charset="0"/>
              </a:rPr>
              <a:t>207 </a:t>
            </a:r>
            <a:r>
              <a:rPr lang="en-US" sz="2000" b="1" spc="-20" dirty="0">
                <a:solidFill>
                  <a:srgbClr val="FFFFFF"/>
                </a:solidFill>
                <a:latin typeface="Segoe UI Semilight" panose="020B0402040204020203" pitchFamily="34" charset="0"/>
                <a:cs typeface="Segoe UI Semilight" panose="020B0402040204020203" pitchFamily="34" charset="0"/>
              </a:rPr>
              <a:t>M streams</a:t>
            </a:r>
          </a:p>
          <a:p>
            <a:pPr>
              <a:buClr>
                <a:srgbClr val="00BCF2"/>
              </a:buClr>
              <a:buSzPct val="110000"/>
            </a:pPr>
            <a:endParaRPr lang="en-US" b="1" spc="-20" dirty="0">
              <a:solidFill>
                <a:srgbClr val="FFFFFF"/>
              </a:solidFill>
              <a:latin typeface="Segoe UI Semilight" panose="020B0402040204020203" pitchFamily="34" charset="0"/>
              <a:cs typeface="Segoe UI Semilight" panose="020B0402040204020203" pitchFamily="34" charset="0"/>
            </a:endParaRPr>
          </a:p>
          <a:p>
            <a:pPr>
              <a:buClr>
                <a:srgbClr val="00BCF2"/>
              </a:buClr>
              <a:buSzPct val="110000"/>
            </a:pPr>
            <a:endParaRPr lang="en-US" b="1" spc="-20" dirty="0">
              <a:solidFill>
                <a:srgbClr val="FFFFFF"/>
              </a:solidFill>
              <a:latin typeface="Segoe UI Semilight" panose="020B0402040204020203" pitchFamily="34" charset="0"/>
              <a:cs typeface="Segoe UI Semilight" panose="020B0402040204020203" pitchFamily="34" charset="0"/>
            </a:endParaRPr>
          </a:p>
        </p:txBody>
      </p:sp>
      <p:sp>
        <p:nvSpPr>
          <p:cNvPr id="13" name="Title 16"/>
          <p:cNvSpPr txBox="1">
            <a:spLocks/>
          </p:cNvSpPr>
          <p:nvPr/>
        </p:nvSpPr>
        <p:spPr>
          <a:xfrm>
            <a:off x="1463409" y="39421"/>
            <a:ext cx="6718384" cy="824273"/>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nSpc>
                <a:spcPts val="5000"/>
              </a:lnSpc>
            </a:pPr>
            <a:r>
              <a:rPr sz="3600" spc="-300">
                <a:solidFill>
                  <a:srgbClr val="00BCF2"/>
                </a:solidFill>
                <a:latin typeface="Segoe UI Semilight" panose="020B0402040204020203" pitchFamily="34" charset="0"/>
                <a:cs typeface="Segoe UI Semilight" panose="020B0402040204020203" pitchFamily="34" charset="0"/>
              </a:rPr>
              <a:t>Azure Media Services</a:t>
            </a:r>
          </a:p>
        </p:txBody>
      </p:sp>
      <p:sp>
        <p:nvSpPr>
          <p:cNvPr id="14" name="Rectangle 13"/>
          <p:cNvSpPr/>
          <p:nvPr/>
        </p:nvSpPr>
        <p:spPr>
          <a:xfrm>
            <a:off x="7498383" y="3140316"/>
            <a:ext cx="3954079" cy="677108"/>
          </a:xfrm>
          <a:prstGeom prst="rect">
            <a:avLst/>
          </a:prstGeom>
          <a:ln w="25400">
            <a:noFill/>
          </a:ln>
        </p:spPr>
        <p:txBody>
          <a:bodyPr wrap="square" tIns="182880" bIns="182880">
            <a:spAutoFit/>
          </a:bodyPr>
          <a:lstStyle/>
          <a:p>
            <a:pPr>
              <a:buClr>
                <a:srgbClr val="00BCF2"/>
              </a:buClr>
              <a:buSzPct val="110000"/>
            </a:pPr>
            <a:r>
              <a:rPr lang="en-US" sz="2000" b="1" spc="-20" dirty="0" smtClean="0">
                <a:solidFill>
                  <a:srgbClr val="FFFFFF"/>
                </a:solidFill>
                <a:latin typeface="Segoe UI Semilight" panose="020B0402040204020203" pitchFamily="34" charset="0"/>
                <a:cs typeface="Segoe UI Semilight" panose="020B0402040204020203" pitchFamily="34" charset="0"/>
              </a:rPr>
              <a:t>NHL </a:t>
            </a:r>
            <a:r>
              <a:rPr lang="en-US" sz="2000" b="1" spc="-20" dirty="0">
                <a:solidFill>
                  <a:srgbClr val="FFFFFF"/>
                </a:solidFill>
                <a:latin typeface="Segoe UI Semilight" panose="020B0402040204020203" pitchFamily="34" charset="0"/>
                <a:cs typeface="Segoe UI Semilight" panose="020B0402040204020203" pitchFamily="34" charset="0"/>
              </a:rPr>
              <a:t>- 50 games (150 </a:t>
            </a:r>
            <a:r>
              <a:rPr lang="en-US" sz="2000" b="1" spc="-20" dirty="0" err="1">
                <a:solidFill>
                  <a:srgbClr val="FFFFFF"/>
                </a:solidFill>
                <a:latin typeface="Segoe UI Semilight" panose="020B0402040204020203" pitchFamily="34" charset="0"/>
                <a:cs typeface="Segoe UI Semilight" panose="020B0402040204020203" pitchFamily="34" charset="0"/>
              </a:rPr>
              <a:t>hrs</a:t>
            </a:r>
            <a:r>
              <a:rPr lang="en-US" sz="2000" b="1" spc="-20" dirty="0" smtClean="0">
                <a:solidFill>
                  <a:srgbClr val="FFFFFF"/>
                </a:solidFill>
                <a:latin typeface="Segoe UI Semilight" panose="020B0402040204020203" pitchFamily="34" charset="0"/>
                <a:cs typeface="Segoe UI Semilight" panose="020B0402040204020203" pitchFamily="34" charset="0"/>
              </a:rPr>
              <a:t>)</a:t>
            </a:r>
          </a:p>
        </p:txBody>
      </p:sp>
      <p:sp>
        <p:nvSpPr>
          <p:cNvPr id="22" name="Rectangle 21"/>
          <p:cNvSpPr/>
          <p:nvPr/>
        </p:nvSpPr>
        <p:spPr>
          <a:xfrm>
            <a:off x="7303866" y="2000005"/>
            <a:ext cx="3954079" cy="1477328"/>
          </a:xfrm>
          <a:prstGeom prst="rect">
            <a:avLst/>
          </a:prstGeom>
          <a:ln w="25400">
            <a:noFill/>
          </a:ln>
        </p:spPr>
        <p:txBody>
          <a:bodyPr wrap="square" tIns="182880" bIns="182880">
            <a:spAutoFit/>
          </a:bodyPr>
          <a:lstStyle/>
          <a:p>
            <a:pPr>
              <a:buClr>
                <a:srgbClr val="00BCF2"/>
              </a:buClr>
              <a:buSzPct val="110000"/>
            </a:pPr>
            <a:r>
              <a:rPr lang="en-US" sz="3200" b="1" spc="-20" dirty="0">
                <a:solidFill>
                  <a:srgbClr val="E6E6E6"/>
                </a:solidFill>
                <a:latin typeface="Segoe UI Semilight" panose="020B0402040204020203" pitchFamily="34" charset="0"/>
                <a:cs typeface="Segoe UI Semilight" panose="020B0402040204020203" pitchFamily="34" charset="0"/>
              </a:rPr>
              <a:t>NBC Sports</a:t>
            </a:r>
          </a:p>
          <a:p>
            <a:pPr>
              <a:buClr>
                <a:srgbClr val="00BCF2"/>
              </a:buClr>
              <a:buSzPct val="110000"/>
            </a:pPr>
            <a:r>
              <a:rPr lang="en-US" sz="2000" b="1" spc="-20" dirty="0" smtClean="0">
                <a:solidFill>
                  <a:srgbClr val="FFFFFF"/>
                </a:solidFill>
                <a:latin typeface="Segoe UI Semilight" panose="020B0402040204020203" pitchFamily="34" charset="0"/>
                <a:cs typeface="Segoe UI Semilight" panose="020B0402040204020203" pitchFamily="34" charset="0"/>
              </a:rPr>
              <a:t>PGA </a:t>
            </a:r>
            <a:r>
              <a:rPr lang="en-US" sz="2000" b="1" spc="-20" dirty="0">
                <a:solidFill>
                  <a:srgbClr val="FFFFFF"/>
                </a:solidFill>
                <a:latin typeface="Segoe UI Semilight" panose="020B0402040204020203" pitchFamily="34" charset="0"/>
                <a:cs typeface="Segoe UI Semilight" panose="020B0402040204020203" pitchFamily="34" charset="0"/>
              </a:rPr>
              <a:t>Golf - 57 Matches (195.5 </a:t>
            </a:r>
            <a:r>
              <a:rPr lang="en-US" sz="2000" b="1" spc="-20" dirty="0" err="1">
                <a:solidFill>
                  <a:srgbClr val="FFFFFF"/>
                </a:solidFill>
                <a:latin typeface="Segoe UI Semilight" panose="020B0402040204020203" pitchFamily="34" charset="0"/>
                <a:cs typeface="Segoe UI Semilight" panose="020B0402040204020203" pitchFamily="34" charset="0"/>
              </a:rPr>
              <a:t>hrs</a:t>
            </a:r>
            <a:r>
              <a:rPr lang="en-US" sz="2000" b="1" spc="-20" dirty="0">
                <a:solidFill>
                  <a:srgbClr val="FFFFFF"/>
                </a:solidFill>
                <a:latin typeface="Segoe UI Semilight" panose="020B0402040204020203" pitchFamily="34" charset="0"/>
                <a:cs typeface="Segoe UI Semilight" panose="020B0402040204020203" pitchFamily="34" charset="0"/>
              </a:rPr>
              <a:t>)</a:t>
            </a:r>
          </a:p>
          <a:p>
            <a:pPr>
              <a:buClr>
                <a:srgbClr val="00BCF2"/>
              </a:buClr>
              <a:buSzPct val="110000"/>
            </a:pPr>
            <a:r>
              <a:rPr lang="en-US" sz="2000" b="1" spc="-20" dirty="0">
                <a:solidFill>
                  <a:srgbClr val="FFFFFF"/>
                </a:solidFill>
                <a:latin typeface="Segoe UI Semilight" panose="020B0402040204020203" pitchFamily="34" charset="0"/>
                <a:cs typeface="Segoe UI Semilight" panose="020B0402040204020203" pitchFamily="34" charset="0"/>
              </a:rPr>
              <a:t>MLS - 15 games (45 </a:t>
            </a:r>
            <a:r>
              <a:rPr lang="en-US" sz="2000" b="1" spc="-20" dirty="0" err="1">
                <a:solidFill>
                  <a:srgbClr val="FFFFFF"/>
                </a:solidFill>
                <a:latin typeface="Segoe UI Semilight" panose="020B0402040204020203" pitchFamily="34" charset="0"/>
                <a:cs typeface="Segoe UI Semilight" panose="020B0402040204020203" pitchFamily="34" charset="0"/>
              </a:rPr>
              <a:t>hrs</a:t>
            </a:r>
            <a:r>
              <a:rPr lang="en-US" sz="2000" b="1" spc="-20" dirty="0">
                <a:solidFill>
                  <a:srgbClr val="FFFFFF"/>
                </a:solidFill>
                <a:latin typeface="Segoe UI Semilight" panose="020B0402040204020203" pitchFamily="34" charset="0"/>
                <a:cs typeface="Segoe UI Semilight" panose="020B0402040204020203" pitchFamily="34" charset="0"/>
              </a:rPr>
              <a:t>) </a:t>
            </a:r>
            <a:endParaRPr lang="en-US" sz="2000" b="1" spc="-20" dirty="0" smtClean="0">
              <a:solidFill>
                <a:srgbClr val="FFFFFF"/>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3866332135"/>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sp>
        <p:nvSpPr>
          <p:cNvPr id="63" name="Title 16"/>
          <p:cNvSpPr txBox="1">
            <a:spLocks/>
          </p:cNvSpPr>
          <p:nvPr/>
        </p:nvSpPr>
        <p:spPr>
          <a:xfrm>
            <a:off x="2034898" y="-893311"/>
            <a:ext cx="1188707" cy="4648848"/>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nSpc>
                <a:spcPct val="100000"/>
              </a:lnSpc>
            </a:pPr>
            <a:r>
              <a:rPr sz="60500" spc="-300">
                <a:solidFill>
                  <a:srgbClr val="FFFFFF"/>
                </a:solidFill>
                <a:latin typeface="DilleniaUPC" panose="02020603050405020304" pitchFamily="18" charset="-34"/>
                <a:cs typeface="DilleniaUPC" panose="02020603050405020304" pitchFamily="18" charset="-34"/>
              </a:rPr>
              <a:t>}</a:t>
            </a:r>
          </a:p>
        </p:txBody>
      </p:sp>
      <p:pic>
        <p:nvPicPr>
          <p:cNvPr id="57" name="Picture 1301"/>
          <p:cNvPicPr>
            <a:picLocks noChangeAspect="1"/>
          </p:cNvPicPr>
          <p:nvPr/>
        </p:nvPicPr>
        <p:blipFill>
          <a:blip r:embed="rId3">
            <a:biLevel thresh="50000"/>
          </a:blip>
          <a:stretch>
            <a:fillRect/>
          </a:stretch>
        </p:blipFill>
        <p:spPr>
          <a:xfrm>
            <a:off x="4875731" y="2079291"/>
            <a:ext cx="2375101" cy="2011803"/>
          </a:xfrm>
          <a:prstGeom prst="rect">
            <a:avLst/>
          </a:prstGeom>
        </p:spPr>
      </p:pic>
      <p:sp>
        <p:nvSpPr>
          <p:cNvPr id="58" name="Title 16"/>
          <p:cNvSpPr txBox="1">
            <a:spLocks/>
          </p:cNvSpPr>
          <p:nvPr/>
        </p:nvSpPr>
        <p:spPr>
          <a:xfrm>
            <a:off x="4404203" y="4268002"/>
            <a:ext cx="3575399" cy="1313404"/>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r>
              <a:rPr sz="4400">
                <a:solidFill>
                  <a:srgbClr val="505050"/>
                </a:solidFill>
                <a:latin typeface="Segoe UI Semilight" panose="020B0402040204020203" pitchFamily="34" charset="0"/>
                <a:cs typeface="Segoe UI Semilight" panose="020B0402040204020203" pitchFamily="34" charset="0"/>
              </a:rPr>
              <a:t>Transcoding</a:t>
            </a:r>
          </a:p>
        </p:txBody>
      </p:sp>
      <p:sp>
        <p:nvSpPr>
          <p:cNvPr id="12" name="Rectangle 11"/>
          <p:cNvSpPr/>
          <p:nvPr/>
        </p:nvSpPr>
        <p:spPr>
          <a:xfrm>
            <a:off x="234733" y="1945733"/>
            <a:ext cx="2513858" cy="3863622"/>
          </a:xfrm>
          <a:prstGeom prst="rect">
            <a:avLst/>
          </a:prstGeom>
          <a:ln w="25400">
            <a:noFill/>
          </a:ln>
        </p:spPr>
        <p:txBody>
          <a:bodyPr wrap="square" tIns="182880" bIns="182880">
            <a:spAutoFit/>
          </a:bodyPr>
          <a:lstStyle/>
          <a:p>
            <a:pPr>
              <a:lnSpc>
                <a:spcPct val="80000"/>
              </a:lnSpc>
              <a:buClr>
                <a:srgbClr val="00BCF2"/>
              </a:buClr>
              <a:buSzPct val="110000"/>
            </a:pPr>
            <a:r>
              <a:rPr lang="en-US" sz="2400" b="1" spc="-20" dirty="0" smtClean="0">
                <a:solidFill>
                  <a:srgbClr val="FFFFFF"/>
                </a:solidFill>
                <a:latin typeface="Segoe UI Semilight" panose="020B0402040204020203" pitchFamily="34" charset="0"/>
                <a:cs typeface="Segoe UI Semilight" panose="020B0402040204020203" pitchFamily="34" charset="0"/>
              </a:rPr>
              <a:t>H.264, MPEG-1,</a:t>
            </a:r>
            <a:r>
              <a:rPr lang="en-US" sz="1600" b="1" spc="-20" dirty="0">
                <a:solidFill>
                  <a:srgbClr val="FFFFFF"/>
                </a:solidFill>
                <a:latin typeface="Segoe UI Semilight" panose="020B0402040204020203" pitchFamily="34" charset="0"/>
                <a:cs typeface="Segoe UI Semilight" panose="020B0402040204020203" pitchFamily="34" charset="0"/>
              </a:rPr>
              <a:t>  </a:t>
            </a:r>
            <a:r>
              <a:rPr lang="en-US" sz="2400" b="1" spc="-20" dirty="0" smtClean="0">
                <a:solidFill>
                  <a:srgbClr val="FFFFFF"/>
                </a:solidFill>
                <a:latin typeface="Segoe UI Semilight" panose="020B0402040204020203" pitchFamily="34" charset="0"/>
                <a:cs typeface="Segoe UI Semilight" panose="020B0402040204020203" pitchFamily="34" charset="0"/>
              </a:rPr>
              <a:t>MPEG-2, MPEG-4 v2, VC-1,</a:t>
            </a:r>
            <a:r>
              <a:rPr lang="en-US" sz="1600" b="1" spc="-20" dirty="0">
                <a:solidFill>
                  <a:srgbClr val="FFFFFF"/>
                </a:solidFill>
                <a:latin typeface="Segoe UI Semilight" panose="020B0402040204020203" pitchFamily="34" charset="0"/>
                <a:cs typeface="Segoe UI Semilight" panose="020B0402040204020203" pitchFamily="34" charset="0"/>
              </a:rPr>
              <a:t>  </a:t>
            </a:r>
            <a:r>
              <a:rPr lang="en-US" sz="2400" b="1" spc="-20" dirty="0" smtClean="0">
                <a:solidFill>
                  <a:srgbClr val="FFFFFF"/>
                </a:solidFill>
                <a:latin typeface="Segoe UI Semilight" panose="020B0402040204020203" pitchFamily="34" charset="0"/>
                <a:cs typeface="Segoe UI Semilight" panose="020B0402040204020203" pitchFamily="34" charset="0"/>
              </a:rPr>
              <a:t>WMV,</a:t>
            </a:r>
            <a:r>
              <a:rPr lang="en-US" sz="1600" b="1" spc="-20" dirty="0">
                <a:solidFill>
                  <a:srgbClr val="FFFFFF"/>
                </a:solidFill>
                <a:latin typeface="Segoe UI Semilight" panose="020B0402040204020203" pitchFamily="34" charset="0"/>
                <a:cs typeface="Segoe UI Semilight" panose="020B0402040204020203" pitchFamily="34" charset="0"/>
              </a:rPr>
              <a:t> </a:t>
            </a:r>
            <a:r>
              <a:rPr lang="en-US" sz="1200" b="1" spc="-20" dirty="0">
                <a:solidFill>
                  <a:srgbClr val="FFFFFF"/>
                </a:solidFill>
                <a:latin typeface="Segoe UI Semilight" panose="020B0402040204020203" pitchFamily="34" charset="0"/>
                <a:cs typeface="Segoe UI Semilight" panose="020B0402040204020203" pitchFamily="34" charset="0"/>
              </a:rPr>
              <a:t> </a:t>
            </a:r>
            <a:r>
              <a:rPr lang="en-US" sz="2400" b="1" spc="-20" dirty="0" smtClean="0">
                <a:solidFill>
                  <a:srgbClr val="FFFFFF"/>
                </a:solidFill>
                <a:latin typeface="Segoe UI Semilight" panose="020B0402040204020203" pitchFamily="34" charset="0"/>
                <a:cs typeface="Segoe UI Semilight" panose="020B0402040204020203" pitchFamily="34" charset="0"/>
              </a:rPr>
              <a:t>DV </a:t>
            </a:r>
            <a:endParaRPr lang="en-US" sz="2400" b="1" spc="-20" dirty="0">
              <a:solidFill>
                <a:srgbClr val="FFFFFF"/>
              </a:solidFill>
              <a:latin typeface="Segoe UI Semilight" panose="020B0402040204020203" pitchFamily="34" charset="0"/>
              <a:cs typeface="Segoe UI Semilight" panose="020B0402040204020203" pitchFamily="34" charset="0"/>
            </a:endParaRPr>
          </a:p>
          <a:p>
            <a:pPr>
              <a:lnSpc>
                <a:spcPct val="80000"/>
              </a:lnSpc>
              <a:buClr>
                <a:srgbClr val="00BCF2"/>
              </a:buClr>
              <a:buSzPct val="110000"/>
            </a:pPr>
            <a:endParaRPr lang="en-US" sz="1600" b="1" spc="-20" dirty="0">
              <a:solidFill>
                <a:srgbClr val="FFFFFF"/>
              </a:solidFill>
              <a:latin typeface="Segoe UI Semilight" panose="020B0402040204020203" pitchFamily="34" charset="0"/>
              <a:cs typeface="Segoe UI Semilight" panose="020B0402040204020203" pitchFamily="34" charset="0"/>
            </a:endParaRPr>
          </a:p>
          <a:p>
            <a:pPr>
              <a:lnSpc>
                <a:spcPct val="80000"/>
              </a:lnSpc>
              <a:buClr>
                <a:srgbClr val="00BCF2"/>
              </a:buClr>
              <a:buSzPct val="110000"/>
            </a:pPr>
            <a:r>
              <a:rPr lang="en-US" b="1" spc="-20" dirty="0" smtClean="0">
                <a:solidFill>
                  <a:srgbClr val="FFFFFF"/>
                </a:solidFill>
                <a:latin typeface="Segoe UI Semilight" panose="020B0402040204020203" pitchFamily="34" charset="0"/>
                <a:cs typeface="Segoe UI Semilight" panose="020B0402040204020203" pitchFamily="34" charset="0"/>
              </a:rPr>
              <a:t>In </a:t>
            </a:r>
            <a:r>
              <a:rPr lang="en-US" b="1" spc="-20" dirty="0">
                <a:solidFill>
                  <a:srgbClr val="FFFFFF"/>
                </a:solidFill>
                <a:latin typeface="Segoe UI Semilight" panose="020B0402040204020203" pitchFamily="34" charset="0"/>
                <a:cs typeface="Segoe UI Semilight" panose="020B0402040204020203" pitchFamily="34" charset="0"/>
              </a:rPr>
              <a:t>.mp4, .mpeg, .mpg, .</a:t>
            </a:r>
            <a:r>
              <a:rPr lang="en-US" b="1" spc="-20" dirty="0" err="1">
                <a:solidFill>
                  <a:srgbClr val="FFFFFF"/>
                </a:solidFill>
                <a:latin typeface="Segoe UI Semilight" panose="020B0402040204020203" pitchFamily="34" charset="0"/>
                <a:cs typeface="Segoe UI Semilight" panose="020B0402040204020203" pitchFamily="34" charset="0"/>
              </a:rPr>
              <a:t>avi</a:t>
            </a:r>
            <a:r>
              <a:rPr lang="en-US" b="1" spc="-20" dirty="0">
                <a:solidFill>
                  <a:srgbClr val="FFFFFF"/>
                </a:solidFill>
                <a:latin typeface="Segoe UI Semilight" panose="020B0402040204020203" pitchFamily="34" charset="0"/>
                <a:cs typeface="Segoe UI Semilight" panose="020B0402040204020203" pitchFamily="34" charset="0"/>
              </a:rPr>
              <a:t>, .</a:t>
            </a:r>
            <a:r>
              <a:rPr lang="en-US" b="1" spc="-20" dirty="0" err="1">
                <a:solidFill>
                  <a:srgbClr val="FFFFFF"/>
                </a:solidFill>
                <a:latin typeface="Segoe UI Semilight" panose="020B0402040204020203" pitchFamily="34" charset="0"/>
                <a:cs typeface="Segoe UI Semilight" panose="020B0402040204020203" pitchFamily="34" charset="0"/>
              </a:rPr>
              <a:t>wmv</a:t>
            </a:r>
            <a:r>
              <a:rPr lang="en-US" b="1" spc="-20" dirty="0">
                <a:solidFill>
                  <a:srgbClr val="FFFFFF"/>
                </a:solidFill>
                <a:latin typeface="Segoe UI Semilight" panose="020B0402040204020203" pitchFamily="34" charset="0"/>
                <a:cs typeface="Segoe UI Semilight" panose="020B0402040204020203" pitchFamily="34" charset="0"/>
              </a:rPr>
              <a:t>, .dv, .3gp, .3g2, .3gp2, .</a:t>
            </a:r>
            <a:r>
              <a:rPr lang="en-US" b="1" spc="-20" dirty="0" err="1">
                <a:solidFill>
                  <a:srgbClr val="FFFFFF"/>
                </a:solidFill>
                <a:latin typeface="Segoe UI Semilight" panose="020B0402040204020203" pitchFamily="34" charset="0"/>
                <a:cs typeface="Segoe UI Semilight" panose="020B0402040204020203" pitchFamily="34" charset="0"/>
              </a:rPr>
              <a:t>asf</a:t>
            </a:r>
            <a:r>
              <a:rPr lang="en-US" b="1" spc="-20" dirty="0">
                <a:solidFill>
                  <a:srgbClr val="FFFFFF"/>
                </a:solidFill>
                <a:latin typeface="Segoe UI Semilight" panose="020B0402040204020203" pitchFamily="34" charset="0"/>
                <a:cs typeface="Segoe UI Semilight" panose="020B0402040204020203" pitchFamily="34" charset="0"/>
              </a:rPr>
              <a:t>, .</a:t>
            </a:r>
            <a:r>
              <a:rPr lang="en-US" b="1" spc="-20" dirty="0" err="1">
                <a:solidFill>
                  <a:srgbClr val="FFFFFF"/>
                </a:solidFill>
                <a:latin typeface="Segoe UI Semilight" panose="020B0402040204020203" pitchFamily="34" charset="0"/>
                <a:cs typeface="Segoe UI Semilight" panose="020B0402040204020203" pitchFamily="34" charset="0"/>
              </a:rPr>
              <a:t>mts</a:t>
            </a:r>
            <a:r>
              <a:rPr lang="en-US" b="1" spc="-20" dirty="0">
                <a:solidFill>
                  <a:srgbClr val="FFFFFF"/>
                </a:solidFill>
                <a:latin typeface="Segoe UI Semilight" panose="020B0402040204020203" pitchFamily="34" charset="0"/>
                <a:cs typeface="Segoe UI Semilight" panose="020B0402040204020203" pitchFamily="34" charset="0"/>
              </a:rPr>
              <a:t>, .m2ts, .mod, .</a:t>
            </a:r>
            <a:r>
              <a:rPr lang="en-US" b="1" spc="-20" dirty="0" err="1">
                <a:solidFill>
                  <a:srgbClr val="FFFFFF"/>
                </a:solidFill>
                <a:latin typeface="Segoe UI Semilight" panose="020B0402040204020203" pitchFamily="34" charset="0"/>
                <a:cs typeface="Segoe UI Semilight" panose="020B0402040204020203" pitchFamily="34" charset="0"/>
              </a:rPr>
              <a:t>ts</a:t>
            </a:r>
            <a:r>
              <a:rPr lang="en-US" b="1" spc="-20" dirty="0">
                <a:solidFill>
                  <a:srgbClr val="FFFFFF"/>
                </a:solidFill>
                <a:latin typeface="Segoe UI Semilight" panose="020B0402040204020203" pitchFamily="34" charset="0"/>
                <a:cs typeface="Segoe UI Semilight" panose="020B0402040204020203" pitchFamily="34" charset="0"/>
              </a:rPr>
              <a:t>, .</a:t>
            </a:r>
            <a:r>
              <a:rPr lang="en-US" b="1" spc="-20" dirty="0" err="1">
                <a:solidFill>
                  <a:srgbClr val="FFFFFF"/>
                </a:solidFill>
                <a:latin typeface="Segoe UI Semilight" panose="020B0402040204020203" pitchFamily="34" charset="0"/>
                <a:cs typeface="Segoe UI Semilight" panose="020B0402040204020203" pitchFamily="34" charset="0"/>
              </a:rPr>
              <a:t>vob</a:t>
            </a:r>
            <a:r>
              <a:rPr lang="en-US" b="1" spc="-20" dirty="0">
                <a:solidFill>
                  <a:srgbClr val="FFFFFF"/>
                </a:solidFill>
                <a:latin typeface="Segoe UI Semilight" panose="020B0402040204020203" pitchFamily="34" charset="0"/>
                <a:cs typeface="Segoe UI Semilight" panose="020B0402040204020203" pitchFamily="34" charset="0"/>
              </a:rPr>
              <a:t>, .</a:t>
            </a:r>
            <a:r>
              <a:rPr lang="en-US" b="1" spc="-20" dirty="0" err="1">
                <a:solidFill>
                  <a:srgbClr val="FFFFFF"/>
                </a:solidFill>
                <a:latin typeface="Segoe UI Semilight" panose="020B0402040204020203" pitchFamily="34" charset="0"/>
                <a:cs typeface="Segoe UI Semilight" panose="020B0402040204020203" pitchFamily="34" charset="0"/>
              </a:rPr>
              <a:t>xesc</a:t>
            </a:r>
            <a:r>
              <a:rPr lang="en-US" b="1" spc="-20" dirty="0">
                <a:solidFill>
                  <a:srgbClr val="FFFFFF"/>
                </a:solidFill>
                <a:latin typeface="Segoe UI Semilight" panose="020B0402040204020203" pitchFamily="34" charset="0"/>
                <a:cs typeface="Segoe UI Semilight" panose="020B0402040204020203" pitchFamily="34" charset="0"/>
              </a:rPr>
              <a:t>, .m2v, .</a:t>
            </a:r>
            <a:r>
              <a:rPr lang="en-US" b="1" spc="-20" dirty="0" err="1">
                <a:solidFill>
                  <a:srgbClr val="FFFFFF"/>
                </a:solidFill>
                <a:latin typeface="Segoe UI Semilight" panose="020B0402040204020203" pitchFamily="34" charset="0"/>
                <a:cs typeface="Segoe UI Semilight" panose="020B0402040204020203" pitchFamily="34" charset="0"/>
              </a:rPr>
              <a:t>ismv</a:t>
            </a:r>
            <a:endParaRPr lang="en-US" b="1" spc="-20" dirty="0">
              <a:solidFill>
                <a:srgbClr val="FFFFFF"/>
              </a:solidFill>
              <a:latin typeface="Segoe UI Semilight" panose="020B0402040204020203" pitchFamily="34" charset="0"/>
              <a:cs typeface="Segoe UI Semilight" panose="020B0402040204020203" pitchFamily="34" charset="0"/>
            </a:endParaRPr>
          </a:p>
          <a:p>
            <a:pPr>
              <a:lnSpc>
                <a:spcPct val="80000"/>
              </a:lnSpc>
              <a:buClr>
                <a:srgbClr val="00BCF2"/>
              </a:buClr>
              <a:buSzPct val="110000"/>
            </a:pPr>
            <a:endParaRPr lang="en-US" sz="3600" b="1" spc="-20" dirty="0">
              <a:solidFill>
                <a:srgbClr val="FFFFFF"/>
              </a:solidFill>
              <a:latin typeface="Segoe UI Semilight" panose="020B0402040204020203" pitchFamily="34" charset="0"/>
              <a:cs typeface="Segoe UI Semilight" panose="020B0402040204020203" pitchFamily="34" charset="0"/>
            </a:endParaRPr>
          </a:p>
          <a:p>
            <a:pPr>
              <a:lnSpc>
                <a:spcPct val="80000"/>
              </a:lnSpc>
              <a:buClr>
                <a:srgbClr val="00BCF2"/>
              </a:buClr>
              <a:buSzPct val="110000"/>
            </a:pPr>
            <a:r>
              <a:rPr lang="en-US" sz="2400" b="1" spc="-20" dirty="0" smtClean="0">
                <a:solidFill>
                  <a:srgbClr val="FFFFFF"/>
                </a:solidFill>
                <a:latin typeface="Segoe UI Semilight" panose="020B0402040204020203" pitchFamily="34" charset="0"/>
                <a:cs typeface="Segoe UI Semilight" panose="020B0402040204020203" pitchFamily="34" charset="0"/>
              </a:rPr>
              <a:t>MP3, WMA, AC-3,</a:t>
            </a:r>
            <a:r>
              <a:rPr lang="en-US" sz="1600" b="1" spc="-20" dirty="0">
                <a:solidFill>
                  <a:srgbClr val="FFFFFF"/>
                </a:solidFill>
                <a:latin typeface="Segoe UI Semilight" panose="020B0402040204020203" pitchFamily="34" charset="0"/>
                <a:cs typeface="Segoe UI Semilight" panose="020B0402040204020203" pitchFamily="34" charset="0"/>
              </a:rPr>
              <a:t>  </a:t>
            </a:r>
            <a:r>
              <a:rPr lang="en-US" sz="2400" b="1" spc="-20" dirty="0" smtClean="0">
                <a:solidFill>
                  <a:srgbClr val="FFFFFF"/>
                </a:solidFill>
                <a:latin typeface="Segoe UI Semilight" panose="020B0402040204020203" pitchFamily="34" charset="0"/>
                <a:cs typeface="Segoe UI Semilight" panose="020B0402040204020203" pitchFamily="34" charset="0"/>
              </a:rPr>
              <a:t>AAC</a:t>
            </a:r>
            <a:endParaRPr lang="en-US" sz="2400" b="1" spc="-20" dirty="0">
              <a:solidFill>
                <a:srgbClr val="FFFFFF"/>
              </a:solidFill>
              <a:latin typeface="Segoe UI Semilight" panose="020B0402040204020203" pitchFamily="34" charset="0"/>
              <a:cs typeface="Segoe UI Semilight" panose="020B0402040204020203" pitchFamily="34" charset="0"/>
            </a:endParaRPr>
          </a:p>
        </p:txBody>
      </p:sp>
      <p:sp>
        <p:nvSpPr>
          <p:cNvPr id="62" name="Title 16"/>
          <p:cNvSpPr txBox="1">
            <a:spLocks/>
          </p:cNvSpPr>
          <p:nvPr/>
        </p:nvSpPr>
        <p:spPr>
          <a:xfrm>
            <a:off x="3164391" y="2684212"/>
            <a:ext cx="1884049" cy="824273"/>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lnSpc>
                <a:spcPts val="3000"/>
              </a:lnSpc>
            </a:pPr>
            <a:r>
              <a:rPr sz="3200" spc="-300">
                <a:solidFill>
                  <a:srgbClr val="505050"/>
                </a:solidFill>
                <a:latin typeface="Segoe UI Semilight" panose="020B0402040204020203" pitchFamily="34" charset="0"/>
                <a:cs typeface="Segoe UI Semilight" panose="020B0402040204020203" pitchFamily="34" charset="0"/>
              </a:rPr>
              <a:t>Multiple</a:t>
            </a:r>
          </a:p>
          <a:p>
            <a:pPr algn="ctr">
              <a:lnSpc>
                <a:spcPts val="3000"/>
              </a:lnSpc>
            </a:pPr>
            <a:r>
              <a:rPr sz="3200" spc="-300">
                <a:solidFill>
                  <a:srgbClr val="505050"/>
                </a:solidFill>
                <a:latin typeface="Segoe UI Semilight" panose="020B0402040204020203" pitchFamily="34" charset="0"/>
                <a:cs typeface="Segoe UI Semilight" panose="020B0402040204020203" pitchFamily="34" charset="0"/>
              </a:rPr>
              <a:t>Formats In</a:t>
            </a:r>
          </a:p>
        </p:txBody>
      </p:sp>
      <p:cxnSp>
        <p:nvCxnSpPr>
          <p:cNvPr id="14" name="Straight Arrow Connector 13"/>
          <p:cNvCxnSpPr/>
          <p:nvPr/>
        </p:nvCxnSpPr>
        <p:spPr>
          <a:xfrm>
            <a:off x="3566506" y="3761660"/>
            <a:ext cx="1298448" cy="0"/>
          </a:xfrm>
          <a:prstGeom prst="straightConnector1">
            <a:avLst/>
          </a:prstGeom>
          <a:ln w="4762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5" name="Title 16"/>
          <p:cNvSpPr txBox="1">
            <a:spLocks/>
          </p:cNvSpPr>
          <p:nvPr/>
        </p:nvSpPr>
        <p:spPr>
          <a:xfrm>
            <a:off x="8336502" y="-893311"/>
            <a:ext cx="995944" cy="4648848"/>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nSpc>
                <a:spcPct val="100000"/>
              </a:lnSpc>
            </a:pPr>
            <a:r>
              <a:rPr sz="60500" spc="-300">
                <a:solidFill>
                  <a:srgbClr val="FFFFFF"/>
                </a:solidFill>
                <a:latin typeface="DilleniaUPC" panose="02020603050405020304" pitchFamily="18" charset="-34"/>
                <a:ea typeface="Yu Mincho Light" panose="02020300000000000000" pitchFamily="18" charset="-128"/>
                <a:cs typeface="DilleniaUPC" panose="02020603050405020304" pitchFamily="18" charset="-34"/>
              </a:rPr>
              <a:t>{</a:t>
            </a:r>
          </a:p>
        </p:txBody>
      </p:sp>
      <p:sp>
        <p:nvSpPr>
          <p:cNvPr id="88" name="Rectangle 87"/>
          <p:cNvSpPr/>
          <p:nvPr/>
        </p:nvSpPr>
        <p:spPr>
          <a:xfrm>
            <a:off x="9543083" y="1945733"/>
            <a:ext cx="2925278" cy="3939540"/>
          </a:xfrm>
          <a:prstGeom prst="rect">
            <a:avLst/>
          </a:prstGeom>
          <a:ln w="25400">
            <a:noFill/>
          </a:ln>
        </p:spPr>
        <p:txBody>
          <a:bodyPr wrap="square" tIns="182880" bIns="182880">
            <a:spAutoFit/>
          </a:bodyPr>
          <a:lstStyle/>
          <a:p>
            <a:pPr>
              <a:lnSpc>
                <a:spcPct val="80000"/>
              </a:lnSpc>
              <a:buClr>
                <a:srgbClr val="00BCF2"/>
              </a:buClr>
              <a:buSzPct val="110000"/>
            </a:pPr>
            <a:r>
              <a:rPr lang="en-US" sz="2400" b="1" spc="-20" dirty="0">
                <a:solidFill>
                  <a:srgbClr val="FFFFFF"/>
                </a:solidFill>
                <a:latin typeface="Segoe UI Semilight" panose="020B0402040204020203" pitchFamily="34" charset="0"/>
                <a:cs typeface="Segoe UI Semilight" panose="020B0402040204020203" pitchFamily="34" charset="0"/>
              </a:rPr>
              <a:t>H.264 </a:t>
            </a:r>
            <a:r>
              <a:rPr lang="en-US" sz="2400" b="1" spc="-20">
                <a:solidFill>
                  <a:srgbClr val="FFFFFF"/>
                </a:solidFill>
                <a:latin typeface="Segoe UI Semilight" panose="020B0402040204020203" pitchFamily="34" charset="0"/>
                <a:cs typeface="Segoe UI Semilight" panose="020B0402040204020203" pitchFamily="34" charset="0"/>
              </a:rPr>
              <a:t>at 720p </a:t>
            </a:r>
            <a:endParaRPr lang="en-US" sz="2400" b="1" spc="-20" dirty="0">
              <a:solidFill>
                <a:srgbClr val="FFFFFF"/>
              </a:solidFill>
              <a:latin typeface="Segoe UI Semilight" panose="020B0402040204020203" pitchFamily="34" charset="0"/>
              <a:cs typeface="Segoe UI Semilight" panose="020B0402040204020203" pitchFamily="34" charset="0"/>
            </a:endParaRPr>
          </a:p>
          <a:p>
            <a:pPr>
              <a:lnSpc>
                <a:spcPct val="80000"/>
              </a:lnSpc>
              <a:buClr>
                <a:srgbClr val="00BCF2"/>
              </a:buClr>
              <a:buSzPct val="110000"/>
            </a:pPr>
            <a:r>
              <a:rPr lang="en-US" sz="2400" b="1" spc="-20" dirty="0">
                <a:solidFill>
                  <a:srgbClr val="FFFFFF"/>
                </a:solidFill>
                <a:latin typeface="Segoe UI Semilight" panose="020B0402040204020203" pitchFamily="34" charset="0"/>
                <a:cs typeface="Segoe UI Semilight" panose="020B0402040204020203" pitchFamily="34" charset="0"/>
              </a:rPr>
              <a:t>400 to 3,000 kbps</a:t>
            </a:r>
          </a:p>
          <a:p>
            <a:pPr>
              <a:lnSpc>
                <a:spcPct val="80000"/>
              </a:lnSpc>
              <a:buClr>
                <a:srgbClr val="00BCF2"/>
              </a:buClr>
              <a:buSzPct val="110000"/>
            </a:pPr>
            <a:r>
              <a:rPr lang="en-US" sz="2400" b="1" spc="-20" dirty="0">
                <a:solidFill>
                  <a:srgbClr val="FFFFFF"/>
                </a:solidFill>
                <a:latin typeface="Segoe UI Semilight" panose="020B0402040204020203" pitchFamily="34" charset="0"/>
                <a:cs typeface="Segoe UI Semilight" panose="020B0402040204020203" pitchFamily="34" charset="0"/>
              </a:rPr>
              <a:t>	</a:t>
            </a:r>
          </a:p>
          <a:p>
            <a:pPr>
              <a:lnSpc>
                <a:spcPct val="80000"/>
              </a:lnSpc>
              <a:buClr>
                <a:srgbClr val="00BCF2"/>
              </a:buClr>
              <a:buSzPct val="110000"/>
            </a:pPr>
            <a:r>
              <a:rPr lang="en-US" sz="2400" b="1" spc="-20" dirty="0">
                <a:solidFill>
                  <a:srgbClr val="FFFFFF"/>
                </a:solidFill>
                <a:latin typeface="Segoe UI Semilight" panose="020B0402040204020203" pitchFamily="34" charset="0"/>
                <a:cs typeface="Segoe UI Semilight" panose="020B0402040204020203" pitchFamily="34" charset="0"/>
              </a:rPr>
              <a:t>HLS, Smooth Streaming, MPEG-DASH</a:t>
            </a:r>
          </a:p>
          <a:p>
            <a:pPr>
              <a:lnSpc>
                <a:spcPct val="80000"/>
              </a:lnSpc>
              <a:buClr>
                <a:srgbClr val="00BCF2"/>
              </a:buClr>
              <a:buSzPct val="110000"/>
            </a:pPr>
            <a:endParaRPr lang="en-US" sz="2400" b="1" spc="-20" dirty="0">
              <a:solidFill>
                <a:srgbClr val="FFFFFF"/>
              </a:solidFill>
              <a:latin typeface="Segoe UI Semilight" panose="020B0402040204020203" pitchFamily="34" charset="0"/>
              <a:cs typeface="Segoe UI Semilight" panose="020B0402040204020203" pitchFamily="34" charset="0"/>
            </a:endParaRPr>
          </a:p>
          <a:p>
            <a:pPr>
              <a:lnSpc>
                <a:spcPct val="80000"/>
              </a:lnSpc>
              <a:buClr>
                <a:srgbClr val="00BCF2"/>
              </a:buClr>
              <a:buSzPct val="110000"/>
            </a:pPr>
            <a:r>
              <a:rPr lang="en-US" sz="2400" b="1" spc="-20" dirty="0">
                <a:solidFill>
                  <a:srgbClr val="FFFFFF"/>
                </a:solidFill>
                <a:latin typeface="Segoe UI Semilight" panose="020B0402040204020203" pitchFamily="34" charset="0"/>
                <a:cs typeface="Segoe UI Semilight" panose="020B0402040204020203" pitchFamily="34" charset="0"/>
              </a:rPr>
              <a:t>96 kbps stereo AAC audio</a:t>
            </a:r>
          </a:p>
          <a:p>
            <a:pPr>
              <a:lnSpc>
                <a:spcPct val="80000"/>
              </a:lnSpc>
              <a:buClr>
                <a:srgbClr val="00BCF2"/>
              </a:buClr>
              <a:buSzPct val="110000"/>
            </a:pPr>
            <a:endParaRPr lang="en-US" sz="2000" b="1" spc="-20" dirty="0">
              <a:solidFill>
                <a:srgbClr val="FFFFFF"/>
              </a:solidFill>
              <a:latin typeface="Segoe UI Semilight" panose="020B0402040204020203" pitchFamily="34" charset="0"/>
              <a:cs typeface="Segoe UI Semilight" panose="020B0402040204020203" pitchFamily="34" charset="0"/>
            </a:endParaRPr>
          </a:p>
          <a:p>
            <a:pPr>
              <a:lnSpc>
                <a:spcPct val="80000"/>
              </a:lnSpc>
              <a:buClr>
                <a:srgbClr val="00BCF2"/>
              </a:buClr>
              <a:buSzPct val="110000"/>
            </a:pPr>
            <a:r>
              <a:rPr lang="en-US" b="1" spc="-20" dirty="0">
                <a:solidFill>
                  <a:srgbClr val="FFFFFF"/>
                </a:solidFill>
                <a:latin typeface="Segoe UI Semilight" panose="020B0402040204020203" pitchFamily="34" charset="0"/>
                <a:cs typeface="Segoe UI Semilight" panose="020B0402040204020203" pitchFamily="34" charset="0"/>
              </a:rPr>
              <a:t>* But... We’ll always be working on better encoding patterns.</a:t>
            </a:r>
          </a:p>
        </p:txBody>
      </p:sp>
      <p:cxnSp>
        <p:nvCxnSpPr>
          <p:cNvPr id="15" name="Straight Arrow Connector 14"/>
          <p:cNvCxnSpPr/>
          <p:nvPr/>
        </p:nvCxnSpPr>
        <p:spPr>
          <a:xfrm>
            <a:off x="7294762" y="3755537"/>
            <a:ext cx="1300889" cy="0"/>
          </a:xfrm>
          <a:prstGeom prst="straightConnector1">
            <a:avLst/>
          </a:prstGeom>
          <a:ln w="4762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6" name="Title 16"/>
          <p:cNvSpPr txBox="1">
            <a:spLocks/>
          </p:cNvSpPr>
          <p:nvPr/>
        </p:nvSpPr>
        <p:spPr>
          <a:xfrm>
            <a:off x="7161062" y="2684212"/>
            <a:ext cx="1884049" cy="1714385"/>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lnSpc>
                <a:spcPts val="3000"/>
              </a:lnSpc>
            </a:pPr>
            <a:r>
              <a:rPr sz="3200" spc="-300">
                <a:solidFill>
                  <a:srgbClr val="505050"/>
                </a:solidFill>
                <a:latin typeface="Segoe UI Semilight" panose="020B0402040204020203" pitchFamily="34" charset="0"/>
                <a:cs typeface="Segoe UI Semilight" panose="020B0402040204020203" pitchFamily="34" charset="0"/>
              </a:rPr>
              <a:t>Stream Any Device Out</a:t>
            </a:r>
          </a:p>
        </p:txBody>
      </p:sp>
      <p:sp>
        <p:nvSpPr>
          <p:cNvPr id="17" name="Title 16"/>
          <p:cNvSpPr txBox="1">
            <a:spLocks/>
          </p:cNvSpPr>
          <p:nvPr/>
        </p:nvSpPr>
        <p:spPr>
          <a:xfrm>
            <a:off x="337202" y="338328"/>
            <a:ext cx="6718384" cy="824273"/>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nSpc>
                <a:spcPts val="5000"/>
              </a:lnSpc>
            </a:pPr>
            <a:r>
              <a:rPr spc="-300">
                <a:solidFill>
                  <a:srgbClr val="FFFFFF"/>
                </a:solidFill>
                <a:latin typeface="Segoe UI Semilight" panose="020B0402040204020203" pitchFamily="34" charset="0"/>
                <a:cs typeface="Segoe UI Semilight" panose="020B0402040204020203" pitchFamily="34" charset="0"/>
              </a:rPr>
              <a:t>Azure Media Services</a:t>
            </a:r>
          </a:p>
        </p:txBody>
      </p:sp>
    </p:spTree>
    <p:extLst>
      <p:ext uri="{BB962C8B-B14F-4D97-AF65-F5344CB8AC3E}">
        <p14:creationId xmlns:p14="http://schemas.microsoft.com/office/powerpoint/2010/main" val="2509054464"/>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sp>
        <p:nvSpPr>
          <p:cNvPr id="58" name="Title 16"/>
          <p:cNvSpPr txBox="1">
            <a:spLocks/>
          </p:cNvSpPr>
          <p:nvPr/>
        </p:nvSpPr>
        <p:spPr>
          <a:xfrm>
            <a:off x="807886" y="2746266"/>
            <a:ext cx="3575399" cy="1313404"/>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r>
              <a:rPr sz="4400">
                <a:solidFill>
                  <a:srgbClr val="505050"/>
                </a:solidFill>
                <a:latin typeface="Segoe UI Semilight" panose="020B0402040204020203" pitchFamily="34" charset="0"/>
                <a:cs typeface="Segoe UI Semilight" panose="020B0402040204020203" pitchFamily="34" charset="0"/>
              </a:rPr>
              <a:t>Secure</a:t>
            </a:r>
          </a:p>
          <a:p>
            <a:pPr algn="ctr"/>
            <a:r>
              <a:rPr sz="4400">
                <a:solidFill>
                  <a:srgbClr val="505050"/>
                </a:solidFill>
                <a:latin typeface="Segoe UI Semilight" panose="020B0402040204020203" pitchFamily="34" charset="0"/>
                <a:cs typeface="Segoe UI Semilight" panose="020B0402040204020203" pitchFamily="34" charset="0"/>
              </a:rPr>
              <a:t>Delivery</a:t>
            </a:r>
          </a:p>
        </p:txBody>
      </p:sp>
      <p:sp>
        <p:nvSpPr>
          <p:cNvPr id="87" name="Title 16"/>
          <p:cNvSpPr txBox="1">
            <a:spLocks/>
          </p:cNvSpPr>
          <p:nvPr/>
        </p:nvSpPr>
        <p:spPr>
          <a:xfrm>
            <a:off x="337202" y="338328"/>
            <a:ext cx="6718384" cy="824273"/>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nSpc>
                <a:spcPts val="5000"/>
              </a:lnSpc>
            </a:pPr>
            <a:r>
              <a:rPr spc="-300">
                <a:solidFill>
                  <a:srgbClr val="FFFFFF"/>
                </a:solidFill>
                <a:latin typeface="Segoe UI Semilight" panose="020B0402040204020203" pitchFamily="34" charset="0"/>
                <a:cs typeface="Segoe UI Semilight" panose="020B0402040204020203" pitchFamily="34" charset="0"/>
              </a:rPr>
              <a:t>Azure Media Services</a:t>
            </a:r>
          </a:p>
        </p:txBody>
      </p:sp>
      <p:sp>
        <p:nvSpPr>
          <p:cNvPr id="12" name="Rectangle 11"/>
          <p:cNvSpPr/>
          <p:nvPr/>
        </p:nvSpPr>
        <p:spPr>
          <a:xfrm>
            <a:off x="698664" y="4764850"/>
            <a:ext cx="4783767" cy="2618666"/>
          </a:xfrm>
          <a:prstGeom prst="rect">
            <a:avLst/>
          </a:prstGeom>
          <a:ln w="25400">
            <a:noFill/>
          </a:ln>
        </p:spPr>
        <p:txBody>
          <a:bodyPr wrap="square" tIns="182880" bIns="182880">
            <a:spAutoFit/>
          </a:bodyPr>
          <a:lstStyle/>
          <a:p>
            <a:pPr>
              <a:buClr>
                <a:srgbClr val="00BCF2"/>
              </a:buClr>
              <a:buSzPct val="110000"/>
            </a:pPr>
            <a:r>
              <a:rPr lang="en-US" sz="2800" b="1" spc="-20" dirty="0" smtClean="0">
                <a:solidFill>
                  <a:srgbClr val="FFFFFF"/>
                </a:solidFill>
                <a:latin typeface="Segoe UI Semilight" panose="020B0402040204020203" pitchFamily="34" charset="0"/>
                <a:cs typeface="Segoe UI Semilight" panose="020B0402040204020203" pitchFamily="34" charset="0"/>
              </a:rPr>
              <a:t>Smooth </a:t>
            </a:r>
            <a:r>
              <a:rPr lang="en-US" sz="2800" b="1" spc="-20" dirty="0">
                <a:solidFill>
                  <a:srgbClr val="FFFFFF"/>
                </a:solidFill>
                <a:latin typeface="Segoe UI Semilight" panose="020B0402040204020203" pitchFamily="34" charset="0"/>
                <a:cs typeface="Segoe UI Semilight" panose="020B0402040204020203" pitchFamily="34" charset="0"/>
              </a:rPr>
              <a:t>Streaming</a:t>
            </a:r>
          </a:p>
          <a:p>
            <a:pPr>
              <a:buClr>
                <a:srgbClr val="00BCF2"/>
              </a:buClr>
              <a:buSzPct val="110000"/>
            </a:pPr>
            <a:r>
              <a:rPr lang="en-US" sz="2800" b="1" spc="-20" dirty="0" smtClean="0">
                <a:solidFill>
                  <a:srgbClr val="FFFFFF"/>
                </a:solidFill>
                <a:latin typeface="Segoe UI Semilight" panose="020B0402040204020203" pitchFamily="34" charset="0"/>
                <a:cs typeface="Segoe UI Semilight" panose="020B0402040204020203" pitchFamily="34" charset="0"/>
              </a:rPr>
              <a:t>Apple HLS</a:t>
            </a:r>
            <a:endParaRPr lang="en-US" sz="2000" b="1" spc="-20" dirty="0">
              <a:solidFill>
                <a:srgbClr val="FFFFFF"/>
              </a:solidFill>
              <a:latin typeface="Segoe UI Semilight" panose="020B0402040204020203" pitchFamily="34" charset="0"/>
              <a:cs typeface="Segoe UI Semilight" panose="020B0402040204020203" pitchFamily="34" charset="0"/>
            </a:endParaRPr>
          </a:p>
          <a:p>
            <a:pPr>
              <a:buClr>
                <a:srgbClr val="00BCF2"/>
              </a:buClr>
              <a:buSzPct val="110000"/>
            </a:pPr>
            <a:r>
              <a:rPr lang="en-US" sz="2800" b="1" spc="-20" dirty="0" smtClean="0">
                <a:solidFill>
                  <a:srgbClr val="FFFFFF"/>
                </a:solidFill>
                <a:latin typeface="Segoe UI Semilight" panose="020B0402040204020203" pitchFamily="34" charset="0"/>
                <a:cs typeface="Segoe UI Semilight" panose="020B0402040204020203" pitchFamily="34" charset="0"/>
              </a:rPr>
              <a:t>AES Encrypted </a:t>
            </a:r>
            <a:r>
              <a:rPr lang="en-US" sz="2800" b="1" spc="-20" dirty="0">
                <a:solidFill>
                  <a:srgbClr val="FFFFFF"/>
                </a:solidFill>
                <a:latin typeface="Segoe UI Semilight" panose="020B0402040204020203" pitchFamily="34" charset="0"/>
                <a:cs typeface="Segoe UI Semilight" panose="020B0402040204020203" pitchFamily="34" charset="0"/>
              </a:rPr>
              <a:t>Payload </a:t>
            </a:r>
            <a:endParaRPr lang="en-US" sz="2800" b="1" spc="-20" dirty="0" smtClean="0">
              <a:solidFill>
                <a:srgbClr val="FFFFFF"/>
              </a:solidFill>
              <a:latin typeface="Segoe UI Semilight" panose="020B0402040204020203" pitchFamily="34" charset="0"/>
              <a:cs typeface="Segoe UI Semilight" panose="020B0402040204020203" pitchFamily="34" charset="0"/>
            </a:endParaRPr>
          </a:p>
          <a:p>
            <a:pPr>
              <a:buClr>
                <a:srgbClr val="00BCF2"/>
              </a:buClr>
              <a:buSzPct val="110000"/>
            </a:pPr>
            <a:r>
              <a:rPr lang="en-US" sz="2800" b="1" spc="-20" dirty="0">
                <a:solidFill>
                  <a:srgbClr val="FFFFFF"/>
                </a:solidFill>
                <a:latin typeface="Segoe UI Semilight" panose="020B0402040204020203" pitchFamily="34" charset="0"/>
                <a:cs typeface="Segoe UI Semilight" panose="020B0402040204020203" pitchFamily="34" charset="0"/>
              </a:rPr>
              <a:t> </a:t>
            </a:r>
            <a:r>
              <a:rPr lang="en-US" sz="2800" b="1" spc="-20" dirty="0" smtClean="0">
                <a:solidFill>
                  <a:srgbClr val="FFFFFF"/>
                </a:solidFill>
                <a:latin typeface="Segoe UI Semilight" panose="020B0402040204020203" pitchFamily="34" charset="0"/>
                <a:cs typeface="Segoe UI Semilight" panose="020B0402040204020203" pitchFamily="34" charset="0"/>
              </a:rPr>
              <a:t>  – </a:t>
            </a:r>
            <a:r>
              <a:rPr lang="en-US" sz="2800" b="1" spc="-20" dirty="0">
                <a:solidFill>
                  <a:srgbClr val="FFFFFF"/>
                </a:solidFill>
                <a:latin typeface="Segoe UI Semilight" panose="020B0402040204020203" pitchFamily="34" charset="0"/>
                <a:cs typeface="Segoe UI Semilight" panose="020B0402040204020203" pitchFamily="34" charset="0"/>
              </a:rPr>
              <a:t>Delivered over HTTP</a:t>
            </a:r>
          </a:p>
          <a:p>
            <a:pPr>
              <a:buClr>
                <a:srgbClr val="00BCF2"/>
              </a:buClr>
              <a:buSzPct val="110000"/>
            </a:pPr>
            <a:endParaRPr lang="en-US" sz="2000" b="1" spc="-20" dirty="0">
              <a:solidFill>
                <a:srgbClr val="FFFFFF"/>
              </a:solidFill>
              <a:latin typeface="Segoe UI Semilight" panose="020B0402040204020203" pitchFamily="34" charset="0"/>
              <a:cs typeface="Segoe UI Semilight" panose="020B0402040204020203" pitchFamily="34" charset="0"/>
            </a:endParaRPr>
          </a:p>
          <a:p>
            <a:pPr>
              <a:lnSpc>
                <a:spcPts val="1700"/>
              </a:lnSpc>
              <a:buClr>
                <a:srgbClr val="00BCF2"/>
              </a:buClr>
              <a:buSzPct val="110000"/>
            </a:pPr>
            <a:endParaRPr lang="en-US" sz="1200" b="1" spc="-20" dirty="0">
              <a:solidFill>
                <a:srgbClr val="FFFFFF"/>
              </a:solidFill>
              <a:latin typeface="Segoe UI Semilight" panose="020B0402040204020203" pitchFamily="34" charset="0"/>
              <a:cs typeface="Segoe UI Semilight" panose="020B0402040204020203" pitchFamily="34" charset="0"/>
            </a:endParaRPr>
          </a:p>
        </p:txBody>
      </p:sp>
      <p:grpSp>
        <p:nvGrpSpPr>
          <p:cNvPr id="20" name="Group 1"/>
          <p:cNvGrpSpPr/>
          <p:nvPr/>
        </p:nvGrpSpPr>
        <p:grpSpPr>
          <a:xfrm>
            <a:off x="8351921" y="3928246"/>
            <a:ext cx="1813920" cy="1259326"/>
            <a:chOff x="9100993" y="3698511"/>
            <a:chExt cx="822951" cy="571339"/>
          </a:xfrm>
        </p:grpSpPr>
        <p:sp>
          <p:nvSpPr>
            <p:cNvPr id="92" name="Isosceles Triangle 2"/>
            <p:cNvSpPr/>
            <p:nvPr/>
          </p:nvSpPr>
          <p:spPr>
            <a:xfrm rot="5400000">
              <a:off x="9403540" y="3859084"/>
              <a:ext cx="265217" cy="252411"/>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3" name="Rounded Rectangle 3"/>
            <p:cNvSpPr/>
            <p:nvPr/>
          </p:nvSpPr>
          <p:spPr bwMode="auto">
            <a:xfrm>
              <a:off x="9100993" y="3698511"/>
              <a:ext cx="822951" cy="571339"/>
            </a:xfrm>
            <a:prstGeom prst="roundRect">
              <a:avLst/>
            </a:prstGeom>
            <a:noFill/>
            <a:ln w="88900">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sp>
        <p:nvSpPr>
          <p:cNvPr id="94" name="Title 16"/>
          <p:cNvSpPr txBox="1">
            <a:spLocks/>
          </p:cNvSpPr>
          <p:nvPr/>
        </p:nvSpPr>
        <p:spPr>
          <a:xfrm>
            <a:off x="7560526" y="5417481"/>
            <a:ext cx="3575399" cy="1313404"/>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r>
              <a:rPr sz="4400">
                <a:solidFill>
                  <a:srgbClr val="505050"/>
                </a:solidFill>
                <a:latin typeface="Segoe UI Semilight" panose="020B0402040204020203" pitchFamily="34" charset="0"/>
                <a:cs typeface="Segoe UI Semilight" panose="020B0402040204020203" pitchFamily="34" charset="0"/>
              </a:rPr>
              <a:t>Adaptive</a:t>
            </a:r>
          </a:p>
          <a:p>
            <a:pPr algn="ctr"/>
            <a:r>
              <a:rPr sz="4400">
                <a:solidFill>
                  <a:srgbClr val="505050"/>
                </a:solidFill>
                <a:latin typeface="Segoe UI Semilight" panose="020B0402040204020203" pitchFamily="34" charset="0"/>
                <a:cs typeface="Segoe UI Semilight" panose="020B0402040204020203" pitchFamily="34" charset="0"/>
              </a:rPr>
              <a:t>Streaming</a:t>
            </a:r>
          </a:p>
        </p:txBody>
      </p:sp>
      <p:sp>
        <p:nvSpPr>
          <p:cNvPr id="95" name="Rectangle 94"/>
          <p:cNvSpPr/>
          <p:nvPr/>
        </p:nvSpPr>
        <p:spPr>
          <a:xfrm>
            <a:off x="7240837" y="795212"/>
            <a:ext cx="4874810" cy="1941557"/>
          </a:xfrm>
          <a:prstGeom prst="rect">
            <a:avLst/>
          </a:prstGeom>
          <a:ln w="25400">
            <a:noFill/>
          </a:ln>
        </p:spPr>
        <p:txBody>
          <a:bodyPr wrap="square" tIns="182880" bIns="182880">
            <a:spAutoFit/>
          </a:bodyPr>
          <a:lstStyle/>
          <a:p>
            <a:pPr>
              <a:buClr>
                <a:srgbClr val="00BCF2"/>
              </a:buClr>
              <a:buSzPct val="110000"/>
            </a:pPr>
            <a:r>
              <a:rPr lang="en-US" sz="2800" b="1" spc="-20" dirty="0">
                <a:solidFill>
                  <a:srgbClr val="FFFFFF"/>
                </a:solidFill>
                <a:latin typeface="Segoe UI Semilight" panose="020B0402040204020203" pitchFamily="34" charset="0"/>
                <a:cs typeface="Segoe UI Semilight" panose="020B0402040204020203" pitchFamily="34" charset="0"/>
              </a:rPr>
              <a:t>Stream to Any Device</a:t>
            </a:r>
          </a:p>
          <a:p>
            <a:pPr>
              <a:buClr>
                <a:srgbClr val="00BCF2"/>
              </a:buClr>
              <a:buSzPct val="110000"/>
            </a:pPr>
            <a:r>
              <a:rPr lang="en-US" sz="2800" b="1" spc="-20" dirty="0">
                <a:solidFill>
                  <a:srgbClr val="FFFFFF"/>
                </a:solidFill>
                <a:latin typeface="Segoe UI Semilight" panose="020B0402040204020203" pitchFamily="34" charset="0"/>
                <a:cs typeface="Segoe UI Semilight" panose="020B0402040204020203" pitchFamily="34" charset="0"/>
              </a:rPr>
              <a:t>Stream on </a:t>
            </a:r>
            <a:r>
              <a:rPr lang="en-US" sz="2800" b="1" spc="-20" dirty="0" smtClean="0">
                <a:solidFill>
                  <a:srgbClr val="FFFFFF"/>
                </a:solidFill>
                <a:latin typeface="Segoe UI Semilight" panose="020B0402040204020203" pitchFamily="34" charset="0"/>
                <a:cs typeface="Segoe UI Semilight" panose="020B0402040204020203" pitchFamily="34" charset="0"/>
              </a:rPr>
              <a:t>Any </a:t>
            </a:r>
            <a:r>
              <a:rPr lang="en-US" sz="2800" b="1" spc="-20" dirty="0">
                <a:solidFill>
                  <a:srgbClr val="FFFFFF"/>
                </a:solidFill>
                <a:latin typeface="Segoe UI Semilight" panose="020B0402040204020203" pitchFamily="34" charset="0"/>
                <a:cs typeface="Segoe UI Semilight" panose="020B0402040204020203" pitchFamily="34" charset="0"/>
              </a:rPr>
              <a:t>Network</a:t>
            </a:r>
            <a:endParaRPr lang="en-US" sz="2000" b="1" spc="-20" dirty="0">
              <a:solidFill>
                <a:srgbClr val="FFFFFF"/>
              </a:solidFill>
              <a:latin typeface="Segoe UI Semilight" panose="020B0402040204020203" pitchFamily="34" charset="0"/>
              <a:cs typeface="Segoe UI Semilight" panose="020B0402040204020203" pitchFamily="34" charset="0"/>
            </a:endParaRPr>
          </a:p>
          <a:p>
            <a:pPr>
              <a:buClr>
                <a:srgbClr val="00BCF2"/>
              </a:buClr>
              <a:buSzPct val="110000"/>
            </a:pPr>
            <a:r>
              <a:rPr lang="en-US" sz="2800" b="1" spc="-20" dirty="0">
                <a:solidFill>
                  <a:srgbClr val="FFFFFF"/>
                </a:solidFill>
                <a:latin typeface="Segoe UI Semilight" panose="020B0402040204020203" pitchFamily="34" charset="0"/>
                <a:cs typeface="Segoe UI Semilight" panose="020B0402040204020203" pitchFamily="34" charset="0"/>
              </a:rPr>
              <a:t>Dynamic </a:t>
            </a:r>
            <a:r>
              <a:rPr lang="en-US" sz="2800" b="1" spc="-20" dirty="0" err="1">
                <a:solidFill>
                  <a:srgbClr val="FFFFFF"/>
                </a:solidFill>
                <a:latin typeface="Segoe UI Semilight" panose="020B0402040204020203" pitchFamily="34" charset="0"/>
                <a:cs typeface="Segoe UI Semilight" panose="020B0402040204020203" pitchFamily="34" charset="0"/>
              </a:rPr>
              <a:t>Remux</a:t>
            </a:r>
            <a:endParaRPr lang="en-US" sz="2000" b="1" spc="-20" dirty="0">
              <a:solidFill>
                <a:srgbClr val="FFFFFF"/>
              </a:solidFill>
              <a:latin typeface="Segoe UI Semilight" panose="020B0402040204020203" pitchFamily="34" charset="0"/>
              <a:cs typeface="Segoe UI Semilight" panose="020B0402040204020203" pitchFamily="34" charset="0"/>
            </a:endParaRPr>
          </a:p>
          <a:p>
            <a:pPr>
              <a:lnSpc>
                <a:spcPts val="1700"/>
              </a:lnSpc>
              <a:buClr>
                <a:srgbClr val="00BCF2"/>
              </a:buClr>
              <a:buSzPct val="110000"/>
            </a:pPr>
            <a:endParaRPr lang="en-US" sz="1100" b="1" spc="-20" dirty="0">
              <a:solidFill>
                <a:srgbClr val="FFFFFF"/>
              </a:solidFill>
              <a:latin typeface="Segoe UI Semilight" panose="020B0402040204020203" pitchFamily="34" charset="0"/>
              <a:cs typeface="Segoe UI Semilight" panose="020B0402040204020203" pitchFamily="34" charset="0"/>
            </a:endParaRPr>
          </a:p>
        </p:txBody>
      </p:sp>
      <p:sp>
        <p:nvSpPr>
          <p:cNvPr id="13" name="Title 16"/>
          <p:cNvSpPr txBox="1">
            <a:spLocks/>
          </p:cNvSpPr>
          <p:nvPr/>
        </p:nvSpPr>
        <p:spPr>
          <a:xfrm rot="5400000">
            <a:off x="4439030" y="1735246"/>
            <a:ext cx="1188707" cy="4648848"/>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nSpc>
                <a:spcPct val="100000"/>
              </a:lnSpc>
            </a:pPr>
            <a:r>
              <a:rPr sz="60500" spc="-300">
                <a:solidFill>
                  <a:srgbClr val="FFFFFF"/>
                </a:solidFill>
                <a:latin typeface="DilleniaUPC" panose="02020603050405020304" pitchFamily="18" charset="-34"/>
                <a:cs typeface="DilleniaUPC" panose="02020603050405020304" pitchFamily="18" charset="-34"/>
              </a:rPr>
              <a:t>}</a:t>
            </a:r>
          </a:p>
        </p:txBody>
      </p:sp>
      <p:sp>
        <p:nvSpPr>
          <p:cNvPr id="14" name="Title 16"/>
          <p:cNvSpPr txBox="1">
            <a:spLocks/>
          </p:cNvSpPr>
          <p:nvPr/>
        </p:nvSpPr>
        <p:spPr>
          <a:xfrm rot="16200000">
            <a:off x="6329597" y="1041609"/>
            <a:ext cx="1188707" cy="4648848"/>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nSpc>
                <a:spcPct val="100000"/>
              </a:lnSpc>
            </a:pPr>
            <a:r>
              <a:rPr sz="60500" spc="-300">
                <a:solidFill>
                  <a:srgbClr val="FFFFFF"/>
                </a:solidFill>
                <a:latin typeface="DilleniaUPC" panose="02020603050405020304" pitchFamily="18" charset="-34"/>
                <a:cs typeface="DilleniaUPC" panose="02020603050405020304" pitchFamily="18" charset="-34"/>
              </a:rPr>
              <a:t>}</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0153" t="25210" r="30153" b="32646"/>
          <a:stretch/>
        </p:blipFill>
        <p:spPr>
          <a:xfrm>
            <a:off x="1955511" y="1302726"/>
            <a:ext cx="1280147" cy="1554463"/>
          </a:xfrm>
          <a:prstGeom prst="rect">
            <a:avLst/>
          </a:prstGeom>
        </p:spPr>
      </p:pic>
    </p:spTree>
    <p:extLst>
      <p:ext uri="{BB962C8B-B14F-4D97-AF65-F5344CB8AC3E}">
        <p14:creationId xmlns:p14="http://schemas.microsoft.com/office/powerpoint/2010/main" val="3506999764"/>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sp>
        <p:nvSpPr>
          <p:cNvPr id="87" name="Title 16"/>
          <p:cNvSpPr txBox="1">
            <a:spLocks/>
          </p:cNvSpPr>
          <p:nvPr/>
        </p:nvSpPr>
        <p:spPr>
          <a:xfrm>
            <a:off x="337201" y="338328"/>
            <a:ext cx="7891491" cy="824273"/>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nSpc>
                <a:spcPts val="5000"/>
              </a:lnSpc>
            </a:pPr>
            <a:r>
              <a:rPr spc="-300">
                <a:solidFill>
                  <a:srgbClr val="FFFFFF"/>
                </a:solidFill>
                <a:latin typeface="Segoe UI Semilight" panose="020B0402040204020203" pitchFamily="34" charset="0"/>
                <a:cs typeface="Segoe UI Semilight" panose="020B0402040204020203" pitchFamily="34" charset="0"/>
              </a:rPr>
              <a:t>Azure Media Service Session</a:t>
            </a:r>
          </a:p>
        </p:txBody>
      </p:sp>
      <p:sp>
        <p:nvSpPr>
          <p:cNvPr id="3" name="Rectangle 2"/>
          <p:cNvSpPr/>
          <p:nvPr/>
        </p:nvSpPr>
        <p:spPr>
          <a:xfrm>
            <a:off x="914775" y="1162601"/>
            <a:ext cx="11155558" cy="4524315"/>
          </a:xfrm>
          <a:prstGeom prst="rect">
            <a:avLst/>
          </a:prstGeom>
        </p:spPr>
        <p:txBody>
          <a:bodyPr wrap="square">
            <a:spAutoFit/>
          </a:bodyPr>
          <a:lstStyle/>
          <a:p>
            <a:pPr>
              <a:lnSpc>
                <a:spcPct val="90000"/>
              </a:lnSpc>
            </a:pPr>
            <a:r>
              <a:rPr lang="en-US" sz="3200" dirty="0" smtClean="0">
                <a:solidFill>
                  <a:srgbClr val="FFFFFF"/>
                </a:solidFill>
                <a:ea typeface="Calibri" panose="020F0502020204030204" pitchFamily="34" charset="0"/>
                <a:cs typeface="Times New Roman" panose="02020603050405020304" pitchFamily="18" charset="0"/>
              </a:rPr>
              <a:t>DEV-B353 </a:t>
            </a:r>
            <a:endParaRPr lang="en-US" sz="3200" dirty="0">
              <a:solidFill>
                <a:srgbClr val="FFFFFF"/>
              </a:solidFill>
              <a:ea typeface="Calibri" panose="020F0502020204030204" pitchFamily="34" charset="0"/>
              <a:cs typeface="Times New Roman" panose="02020603050405020304" pitchFamily="18" charset="0"/>
            </a:endParaRPr>
          </a:p>
          <a:p>
            <a:pPr>
              <a:lnSpc>
                <a:spcPct val="90000"/>
              </a:lnSpc>
            </a:pPr>
            <a:r>
              <a:rPr lang="en-US" sz="3200" dirty="0" smtClean="0">
                <a:solidFill>
                  <a:srgbClr val="FFFFFF"/>
                </a:solidFill>
                <a:ea typeface="Calibri" panose="020F0502020204030204" pitchFamily="34" charset="0"/>
                <a:cs typeface="Times New Roman" panose="02020603050405020304" pitchFamily="18" charset="0"/>
              </a:rPr>
              <a:t>Building </a:t>
            </a:r>
            <a:r>
              <a:rPr lang="en-US" sz="3200" dirty="0">
                <a:solidFill>
                  <a:srgbClr val="FFFFFF"/>
                </a:solidFill>
                <a:ea typeface="Calibri" panose="020F0502020204030204" pitchFamily="34" charset="0"/>
                <a:cs typeface="Times New Roman" panose="02020603050405020304" pitchFamily="18" charset="0"/>
              </a:rPr>
              <a:t>End-to-End Video </a:t>
            </a:r>
            <a:r>
              <a:rPr lang="en-US" sz="3200" dirty="0" smtClean="0">
                <a:solidFill>
                  <a:srgbClr val="FFFFFF"/>
                </a:solidFill>
                <a:ea typeface="Calibri" panose="020F0502020204030204" pitchFamily="34" charset="0"/>
                <a:cs typeface="Times New Roman" panose="02020603050405020304" pitchFamily="18" charset="0"/>
              </a:rPr>
              <a:t>Experiences with </a:t>
            </a:r>
            <a:r>
              <a:rPr lang="en-US" sz="3200" dirty="0">
                <a:solidFill>
                  <a:srgbClr val="FFFFFF"/>
                </a:solidFill>
                <a:ea typeface="Calibri" panose="020F0502020204030204" pitchFamily="34" charset="0"/>
                <a:cs typeface="Times New Roman" panose="02020603050405020304" pitchFamily="18" charset="0"/>
              </a:rPr>
              <a:t>Microsoft Azure Media Services</a:t>
            </a:r>
          </a:p>
          <a:p>
            <a:pPr>
              <a:lnSpc>
                <a:spcPct val="90000"/>
              </a:lnSpc>
            </a:pPr>
            <a:endParaRPr lang="en-US" sz="2400" dirty="0" smtClean="0">
              <a:solidFill>
                <a:srgbClr val="FFFFFF"/>
              </a:solidFill>
              <a:ea typeface="Calibri" panose="020F0502020204030204" pitchFamily="34" charset="0"/>
              <a:cs typeface="Times New Roman" panose="02020603050405020304" pitchFamily="18" charset="0"/>
            </a:endParaRPr>
          </a:p>
          <a:p>
            <a:pPr>
              <a:lnSpc>
                <a:spcPct val="90000"/>
              </a:lnSpc>
            </a:pPr>
            <a:endParaRPr lang="en-US" sz="2400" dirty="0" smtClean="0">
              <a:solidFill>
                <a:srgbClr val="FFFFFF"/>
              </a:solidFill>
              <a:ea typeface="Calibri" panose="020F0502020204030204" pitchFamily="34" charset="0"/>
              <a:cs typeface="Times New Roman" panose="02020603050405020304" pitchFamily="18" charset="0"/>
            </a:endParaRPr>
          </a:p>
          <a:p>
            <a:pPr>
              <a:lnSpc>
                <a:spcPct val="90000"/>
              </a:lnSpc>
            </a:pPr>
            <a:r>
              <a:rPr lang="en-US" sz="2400" dirty="0" smtClean="0">
                <a:solidFill>
                  <a:srgbClr val="FFFFFF"/>
                </a:solidFill>
                <a:ea typeface="Calibri" panose="020F0502020204030204" pitchFamily="34" charset="0"/>
                <a:cs typeface="Times New Roman" panose="02020603050405020304" pitchFamily="18" charset="0"/>
              </a:rPr>
              <a:t>Wednesday</a:t>
            </a:r>
            <a:r>
              <a:rPr lang="en-US" sz="2400" dirty="0">
                <a:solidFill>
                  <a:srgbClr val="FFFFFF"/>
                </a:solidFill>
                <a:ea typeface="Calibri" panose="020F0502020204030204" pitchFamily="34" charset="0"/>
                <a:cs typeface="Times New Roman" panose="02020603050405020304" pitchFamily="18" charset="0"/>
              </a:rPr>
              <a:t>, May </a:t>
            </a:r>
            <a:r>
              <a:rPr lang="en-US" sz="2400" dirty="0" smtClean="0">
                <a:solidFill>
                  <a:srgbClr val="FFFFFF"/>
                </a:solidFill>
                <a:ea typeface="Calibri" panose="020F0502020204030204" pitchFamily="34" charset="0"/>
                <a:cs typeface="Times New Roman" panose="02020603050405020304" pitchFamily="18" charset="0"/>
              </a:rPr>
              <a:t>14:  </a:t>
            </a:r>
            <a:r>
              <a:rPr lang="en-US" sz="2400" dirty="0">
                <a:solidFill>
                  <a:srgbClr val="FFFFFF"/>
                </a:solidFill>
                <a:ea typeface="Calibri" panose="020F0502020204030204" pitchFamily="34" charset="0"/>
                <a:cs typeface="Times New Roman" panose="02020603050405020304" pitchFamily="18" charset="0"/>
              </a:rPr>
              <a:t>5:00 PM - 6:15 PM Room: 340</a:t>
            </a:r>
          </a:p>
          <a:p>
            <a:pPr>
              <a:lnSpc>
                <a:spcPct val="90000"/>
              </a:lnSpc>
            </a:pPr>
            <a:endParaRPr lang="en-US" sz="2400" dirty="0" smtClean="0">
              <a:solidFill>
                <a:srgbClr val="FFFFFF"/>
              </a:solidFill>
              <a:ea typeface="Calibri" panose="020F0502020204030204" pitchFamily="34" charset="0"/>
              <a:cs typeface="Times New Roman" panose="02020603050405020304" pitchFamily="18" charset="0"/>
            </a:endParaRPr>
          </a:p>
          <a:p>
            <a:pPr>
              <a:lnSpc>
                <a:spcPct val="90000"/>
              </a:lnSpc>
            </a:pPr>
            <a:r>
              <a:rPr lang="en-US" sz="2400" dirty="0" smtClean="0">
                <a:solidFill>
                  <a:srgbClr val="FFFFFF"/>
                </a:solidFill>
                <a:ea typeface="Calibri" panose="020F0502020204030204" pitchFamily="34" charset="0"/>
                <a:cs typeface="Times New Roman" panose="02020603050405020304" pitchFamily="18" charset="0"/>
              </a:rPr>
              <a:t>Speaker: </a:t>
            </a:r>
            <a:r>
              <a:rPr lang="en-US" sz="2400" dirty="0" err="1" smtClean="0">
                <a:solidFill>
                  <a:srgbClr val="FFFFFF"/>
                </a:solidFill>
                <a:ea typeface="Calibri" panose="020F0502020204030204" pitchFamily="34" charset="0"/>
                <a:cs typeface="Times New Roman" panose="02020603050405020304" pitchFamily="18" charset="0"/>
              </a:rPr>
              <a:t>Mingfei</a:t>
            </a:r>
            <a:r>
              <a:rPr lang="en-US" sz="2400" dirty="0" smtClean="0">
                <a:solidFill>
                  <a:srgbClr val="FFFFFF"/>
                </a:solidFill>
                <a:ea typeface="Calibri" panose="020F0502020204030204" pitchFamily="34" charset="0"/>
                <a:cs typeface="Times New Roman" panose="02020603050405020304" pitchFamily="18" charset="0"/>
              </a:rPr>
              <a:t> </a:t>
            </a:r>
            <a:r>
              <a:rPr lang="en-US" sz="2400" dirty="0">
                <a:solidFill>
                  <a:srgbClr val="FFFFFF"/>
                </a:solidFill>
                <a:ea typeface="Calibri" panose="020F0502020204030204" pitchFamily="34" charset="0"/>
                <a:cs typeface="Times New Roman" panose="02020603050405020304" pitchFamily="18" charset="0"/>
              </a:rPr>
              <a:t>Yan</a:t>
            </a:r>
          </a:p>
          <a:p>
            <a:pPr>
              <a:lnSpc>
                <a:spcPct val="90000"/>
              </a:lnSpc>
            </a:pPr>
            <a:r>
              <a:rPr lang="en-US" sz="2400" dirty="0" smtClean="0">
                <a:solidFill>
                  <a:srgbClr val="FFFFFF"/>
                </a:solidFill>
                <a:ea typeface="Calibri" panose="020F0502020204030204" pitchFamily="34" charset="0"/>
                <a:cs typeface="Times New Roman" panose="02020603050405020304" pitchFamily="18" charset="0"/>
              </a:rPr>
              <a:t>Track</a:t>
            </a:r>
            <a:r>
              <a:rPr lang="en-US" sz="2400" dirty="0">
                <a:solidFill>
                  <a:srgbClr val="FFFFFF"/>
                </a:solidFill>
                <a:ea typeface="Calibri" panose="020F0502020204030204" pitchFamily="34" charset="0"/>
                <a:cs typeface="Times New Roman" panose="02020603050405020304" pitchFamily="18" charset="0"/>
              </a:rPr>
              <a:t>: Developer Platform and Tools</a:t>
            </a:r>
          </a:p>
          <a:p>
            <a:pPr>
              <a:lnSpc>
                <a:spcPct val="90000"/>
              </a:lnSpc>
            </a:pPr>
            <a:r>
              <a:rPr lang="en-US" sz="2400" dirty="0">
                <a:solidFill>
                  <a:srgbClr val="FFFFFF"/>
                </a:solidFill>
                <a:ea typeface="Calibri" panose="020F0502020204030204" pitchFamily="34" charset="0"/>
                <a:cs typeface="Times New Roman" panose="02020603050405020304" pitchFamily="18" charset="0"/>
              </a:rPr>
              <a:t>Session Type: Breakout</a:t>
            </a:r>
          </a:p>
          <a:p>
            <a:pPr>
              <a:lnSpc>
                <a:spcPct val="90000"/>
              </a:lnSpc>
            </a:pPr>
            <a:r>
              <a:rPr lang="en-US" sz="2400" dirty="0">
                <a:solidFill>
                  <a:srgbClr val="FFFFFF"/>
                </a:solidFill>
                <a:ea typeface="Calibri" panose="020F0502020204030204" pitchFamily="34" charset="0"/>
                <a:cs typeface="Times New Roman" panose="02020603050405020304" pitchFamily="18" charset="0"/>
              </a:rPr>
              <a:t>Topic: Microsoft Azure</a:t>
            </a:r>
          </a:p>
          <a:p>
            <a:pPr>
              <a:lnSpc>
                <a:spcPct val="90000"/>
              </a:lnSpc>
            </a:pPr>
            <a:endParaRPr lang="en-US" sz="3200" dirty="0">
              <a:solidFill>
                <a:srgbClr val="FFFFFF"/>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948664"/>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55D455"/>
        </a:solidFill>
        <a:effectLst/>
      </p:bgPr>
    </p:bg>
    <p:spTree>
      <p:nvGrpSpPr>
        <p:cNvPr id="1" name=""/>
        <p:cNvGrpSpPr/>
        <p:nvPr/>
      </p:nvGrpSpPr>
      <p:grpSpPr>
        <a:xfrm>
          <a:off x="0" y="0"/>
          <a:ext cx="0" cy="0"/>
          <a:chOff x="0" y="0"/>
          <a:chExt cx="0" cy="0"/>
        </a:xfrm>
      </p:grpSpPr>
      <p:sp>
        <p:nvSpPr>
          <p:cNvPr id="3" name="Rectangle 2"/>
          <p:cNvSpPr/>
          <p:nvPr/>
        </p:nvSpPr>
        <p:spPr>
          <a:xfrm>
            <a:off x="365760" y="365760"/>
            <a:ext cx="13624792" cy="5349157"/>
          </a:xfrm>
          <a:prstGeom prst="rect">
            <a:avLst/>
          </a:prstGeom>
        </p:spPr>
        <p:txBody>
          <a:bodyPr wrap="square">
            <a:spAutoFit/>
          </a:bodyPr>
          <a:lstStyle/>
          <a:p>
            <a:pPr>
              <a:lnSpc>
                <a:spcPct val="80000"/>
              </a:lnSpc>
            </a:pPr>
            <a:r>
              <a:rPr lang="en-US" sz="3200" spc="-200" dirty="0" smtClean="0">
                <a:solidFill>
                  <a:srgbClr val="FFFFFF"/>
                </a:solidFill>
                <a:latin typeface="Segoe UI Semilight" panose="020B0402040204020203" pitchFamily="34" charset="0"/>
                <a:cs typeface="Segoe UI Semilight" panose="020B0402040204020203" pitchFamily="34" charset="0"/>
              </a:rPr>
              <a:t>Vision of Next-gen Portals</a:t>
            </a:r>
          </a:p>
          <a:p>
            <a:pPr>
              <a:lnSpc>
                <a:spcPct val="80000"/>
              </a:lnSpc>
            </a:pPr>
            <a:r>
              <a:rPr lang="en-US" sz="3200" spc="-200" dirty="0" smtClean="0">
                <a:solidFill>
                  <a:srgbClr val="FFFFFF"/>
                </a:solidFill>
                <a:latin typeface="Segoe UI Semilight" panose="020B0402040204020203" pitchFamily="34" charset="0"/>
                <a:cs typeface="Segoe UI Semilight" panose="020B0402040204020203" pitchFamily="34" charset="0"/>
              </a:rPr>
              <a:t>iPhone App</a:t>
            </a:r>
          </a:p>
          <a:p>
            <a:pPr>
              <a:lnSpc>
                <a:spcPct val="80000"/>
              </a:lnSpc>
            </a:pPr>
            <a:r>
              <a:rPr lang="en-US" sz="3200" spc="-200" dirty="0" smtClean="0">
                <a:solidFill>
                  <a:srgbClr val="FFFFFF"/>
                </a:solidFill>
                <a:latin typeface="Segoe UI Semilight" panose="020B0402040204020203" pitchFamily="34" charset="0"/>
                <a:cs typeface="Segoe UI Semilight" panose="020B0402040204020203" pitchFamily="34" charset="0"/>
              </a:rPr>
              <a:t>Video Portal</a:t>
            </a:r>
          </a:p>
          <a:p>
            <a:pPr>
              <a:lnSpc>
                <a:spcPct val="80000"/>
              </a:lnSpc>
            </a:pPr>
            <a:r>
              <a:rPr lang="en-US" sz="3200" spc="-200" dirty="0" smtClean="0">
                <a:solidFill>
                  <a:srgbClr val="FFFFFF"/>
                </a:solidFill>
                <a:latin typeface="Segoe UI Semilight" panose="020B0402040204020203" pitchFamily="34" charset="0"/>
                <a:cs typeface="Segoe UI Semilight" panose="020B0402040204020203" pitchFamily="34" charset="0"/>
              </a:rPr>
              <a:t>Out of the Box</a:t>
            </a:r>
          </a:p>
          <a:p>
            <a:pPr>
              <a:lnSpc>
                <a:spcPct val="80000"/>
              </a:lnSpc>
            </a:pPr>
            <a:r>
              <a:rPr lang="en-US" sz="4400" spc="-200" dirty="0" smtClean="0">
                <a:solidFill>
                  <a:srgbClr val="FFFFFF"/>
                </a:solidFill>
                <a:latin typeface="Segoe UI Semilight" panose="020B0402040204020203" pitchFamily="34" charset="0"/>
                <a:cs typeface="Segoe UI Semilight" panose="020B0402040204020203" pitchFamily="34" charset="0"/>
              </a:rPr>
              <a:t>Key Uses</a:t>
            </a:r>
          </a:p>
          <a:p>
            <a:pPr>
              <a:lnSpc>
                <a:spcPct val="80000"/>
              </a:lnSpc>
            </a:pPr>
            <a:r>
              <a:rPr lang="en-US" sz="6000" spc="-200" dirty="0" smtClean="0">
                <a:solidFill>
                  <a:srgbClr val="FFFFFF"/>
                </a:solidFill>
                <a:latin typeface="Segoe UI Semilight" panose="020B0402040204020203" pitchFamily="34" charset="0"/>
                <a:cs typeface="Segoe UI Semilight" panose="020B0402040204020203" pitchFamily="34" charset="0"/>
              </a:rPr>
              <a:t>Architecture</a:t>
            </a:r>
          </a:p>
          <a:p>
            <a:pPr>
              <a:lnSpc>
                <a:spcPct val="80000"/>
              </a:lnSpc>
            </a:pPr>
            <a:r>
              <a:rPr lang="en-US" sz="8000" spc="-200" dirty="0" smtClean="0">
                <a:solidFill>
                  <a:srgbClr val="FFFFFF"/>
                </a:solidFill>
                <a:latin typeface="Segoe UI Semilight" panose="020B0402040204020203" pitchFamily="34" charset="0"/>
                <a:cs typeface="Segoe UI Semilight" panose="020B0402040204020203" pitchFamily="34" charset="0"/>
              </a:rPr>
              <a:t>Azure Media Services</a:t>
            </a:r>
          </a:p>
          <a:p>
            <a:pPr>
              <a:lnSpc>
                <a:spcPct val="80000"/>
              </a:lnSpc>
            </a:pPr>
            <a:r>
              <a:rPr lang="en-US" sz="11500" b="1" spc="-200" dirty="0" smtClean="0">
                <a:solidFill>
                  <a:srgbClr val="505050"/>
                </a:solidFill>
                <a:latin typeface="Segoe UI Semilight" panose="020B0402040204020203" pitchFamily="34" charset="0"/>
                <a:cs typeface="Segoe UI Semilight" panose="020B0402040204020203" pitchFamily="34" charset="0"/>
              </a:rPr>
              <a:t>Discovery</a:t>
            </a:r>
            <a:endParaRPr lang="en-US" sz="11500" b="1" spc="-200" dirty="0">
              <a:solidFill>
                <a:srgbClr val="505050"/>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323453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1009044">
            <a:off x="263792" y="345657"/>
            <a:ext cx="10332607" cy="1631216"/>
          </a:xfrm>
          <a:prstGeom prst="rect">
            <a:avLst/>
          </a:prstGeom>
        </p:spPr>
        <p:txBody>
          <a:bodyPr wrap="square">
            <a:spAutoFit/>
          </a:bodyPr>
          <a:lstStyle/>
          <a:p>
            <a:r>
              <a:rPr lang="en-US" sz="10000" spc="-1100" dirty="0" smtClean="0">
                <a:solidFill>
                  <a:srgbClr val="505050"/>
                </a:solidFill>
                <a:latin typeface="Segoe UI Semilight" panose="020B0402040204020203" pitchFamily="34" charset="0"/>
                <a:cs typeface="Segoe UI Semilight" panose="020B0402040204020203" pitchFamily="34" charset="0"/>
              </a:rPr>
              <a:t>Next-gen Portals</a:t>
            </a:r>
            <a:endParaRPr lang="en-US" sz="11100" spc="-1100" dirty="0">
              <a:solidFill>
                <a:srgbClr val="505050"/>
              </a:solidFill>
              <a:latin typeface="Segoe UI Semilight" panose="020B0402040204020203" pitchFamily="34" charset="0"/>
              <a:cs typeface="Segoe UI Semilight" panose="020B0402040204020203" pitchFamily="34" charset="0"/>
            </a:endParaRPr>
          </a:p>
        </p:txBody>
      </p:sp>
      <p:sp>
        <p:nvSpPr>
          <p:cNvPr id="6" name="Title 1"/>
          <p:cNvSpPr txBox="1">
            <a:spLocks/>
          </p:cNvSpPr>
          <p:nvPr/>
        </p:nvSpPr>
        <p:spPr>
          <a:xfrm rot="21000000">
            <a:off x="257059" y="1653187"/>
            <a:ext cx="9524441" cy="1485603"/>
          </a:xfrm>
          <a:prstGeom prst="rect">
            <a:avLst/>
          </a:prstGeom>
          <a:noFill/>
        </p:spPr>
        <p:txBody>
          <a:bodyPr vert="horz" wrap="square" lIns="146304" tIns="91440" rIns="146304" bIns="91440" rtlCol="0" anchor="t" anchorCtr="0">
            <a:noAutofit/>
          </a:bodyPr>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pPr>
              <a:lnSpc>
                <a:spcPct val="100000"/>
              </a:lnSpc>
            </a:pPr>
            <a:r>
              <a:rPr sz="9500" spc="-800">
                <a:solidFill>
                  <a:srgbClr val="FFFFFF"/>
                </a:solidFill>
                <a:latin typeface="Segoe UI Semilight" panose="020B0402040204020203" pitchFamily="34" charset="0"/>
                <a:cs typeface="Segoe UI Semilight" panose="020B0402040204020203" pitchFamily="34" charset="0"/>
              </a:rPr>
              <a:t>Simple, Fast &amp; </a:t>
            </a:r>
            <a:r>
              <a:rPr sz="9500" spc="-800" smtClean="0">
                <a:solidFill>
                  <a:srgbClr val="FFFFFF"/>
                </a:solidFill>
                <a:latin typeface="Segoe UI Semilight" panose="020B0402040204020203" pitchFamily="34" charset="0"/>
                <a:cs typeface="Segoe UI Semilight" panose="020B0402040204020203" pitchFamily="34" charset="0"/>
              </a:rPr>
              <a:t>Mobile</a:t>
            </a:r>
            <a:endParaRPr sz="9500" spc="-800">
              <a:solidFill>
                <a:srgbClr val="FFFFFF"/>
              </a:solidFill>
              <a:latin typeface="Segoe UI Semilight" panose="020B0402040204020203" pitchFamily="34" charset="0"/>
              <a:cs typeface="Segoe UI Semilight" panose="020B0402040204020203" pitchFamily="34" charset="0"/>
            </a:endParaRPr>
          </a:p>
        </p:txBody>
      </p:sp>
      <p:sp>
        <p:nvSpPr>
          <p:cNvPr id="5" name="Rectangle 4"/>
          <p:cNvSpPr/>
          <p:nvPr/>
        </p:nvSpPr>
        <p:spPr>
          <a:xfrm rot="21000000">
            <a:off x="305311" y="3042740"/>
            <a:ext cx="6771447" cy="1800493"/>
          </a:xfrm>
          <a:prstGeom prst="rect">
            <a:avLst/>
          </a:prstGeom>
        </p:spPr>
        <p:txBody>
          <a:bodyPr wrap="square">
            <a:spAutoFit/>
          </a:bodyPr>
          <a:lstStyle/>
          <a:p>
            <a:r>
              <a:rPr lang="en-US" sz="11100" spc="-1100" dirty="0">
                <a:solidFill>
                  <a:srgbClr val="505050"/>
                </a:solidFill>
                <a:latin typeface="Segoe UI Semilight" panose="020B0402040204020203" pitchFamily="34" charset="0"/>
                <a:cs typeface="Segoe UI Semilight" panose="020B0402040204020203" pitchFamily="34" charset="0"/>
              </a:rPr>
              <a:t>A </a:t>
            </a:r>
            <a:r>
              <a:rPr lang="en-US" sz="11100" spc="-1100" dirty="0" smtClean="0">
                <a:solidFill>
                  <a:srgbClr val="505050"/>
                </a:solidFill>
                <a:latin typeface="Segoe UI Semilight" panose="020B0402040204020203" pitchFamily="34" charset="0"/>
                <a:cs typeface="Segoe UI Semilight" panose="020B0402040204020203" pitchFamily="34" charset="0"/>
              </a:rPr>
              <a:t>New Vision</a:t>
            </a:r>
            <a:endParaRPr lang="en-US" sz="11100" spc="-1100" dirty="0">
              <a:solidFill>
                <a:srgbClr val="505050"/>
              </a:solidFill>
              <a:latin typeface="Segoe UI Semilight" panose="020B0402040204020203" pitchFamily="34" charset="0"/>
              <a:cs typeface="Segoe UI Semilight" panose="020B0402040204020203"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00000">
            <a:off x="6229106" y="2259571"/>
            <a:ext cx="7218062" cy="7392330"/>
          </a:xfrm>
          <a:prstGeom prst="rect">
            <a:avLst/>
          </a:prstGeom>
        </p:spPr>
      </p:pic>
    </p:spTree>
    <p:extLst>
      <p:ext uri="{BB962C8B-B14F-4D97-AF65-F5344CB8AC3E}">
        <p14:creationId xmlns:p14="http://schemas.microsoft.com/office/powerpoint/2010/main" val="1076809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B294"/>
        </a:solidFill>
        <a:effectLst/>
      </p:bgPr>
    </p:bg>
    <p:spTree>
      <p:nvGrpSpPr>
        <p:cNvPr id="1" name=""/>
        <p:cNvGrpSpPr/>
        <p:nvPr/>
      </p:nvGrpSpPr>
      <p:grpSpPr>
        <a:xfrm>
          <a:off x="0" y="0"/>
          <a:ext cx="0" cy="0"/>
          <a:chOff x="0" y="0"/>
          <a:chExt cx="0" cy="0"/>
        </a:xfrm>
      </p:grpSpPr>
      <p:sp>
        <p:nvSpPr>
          <p:cNvPr id="4" name="Rectangle 3"/>
          <p:cNvSpPr/>
          <p:nvPr/>
        </p:nvSpPr>
        <p:spPr>
          <a:xfrm>
            <a:off x="-182493" y="1942799"/>
            <a:ext cx="12436475" cy="5478423"/>
          </a:xfrm>
          <a:prstGeom prst="rect">
            <a:avLst/>
          </a:prstGeom>
        </p:spPr>
        <p:txBody>
          <a:bodyPr wrap="square">
            <a:spAutoFit/>
          </a:bodyPr>
          <a:lstStyle/>
          <a:p>
            <a:pPr algn="ctr"/>
            <a:r>
              <a:rPr lang="en-US" sz="35000" spc="-2000" dirty="0" smtClean="0">
                <a:solidFill>
                  <a:srgbClr val="505050"/>
                </a:solidFill>
                <a:latin typeface="Segoe UI Semilight" panose="020B0402040204020203" pitchFamily="34" charset="0"/>
                <a:cs typeface="Segoe UI Semilight" panose="020B0402040204020203" pitchFamily="34" charset="0"/>
              </a:rPr>
              <a:t>Demo</a:t>
            </a:r>
            <a:endParaRPr lang="en-US" sz="35000" spc="-2000" dirty="0">
              <a:solidFill>
                <a:srgbClr val="505050"/>
              </a:solidFill>
              <a:latin typeface="Segoe UI Semilight" panose="020B0402040204020203" pitchFamily="34" charset="0"/>
              <a:cs typeface="Segoe UI Semilight" panose="020B0402040204020203" pitchFamily="34" charset="0"/>
            </a:endParaRPr>
          </a:p>
        </p:txBody>
      </p:sp>
      <p:sp>
        <p:nvSpPr>
          <p:cNvPr id="5" name="Rectangle 4"/>
          <p:cNvSpPr/>
          <p:nvPr/>
        </p:nvSpPr>
        <p:spPr>
          <a:xfrm>
            <a:off x="8047017" y="2582872"/>
            <a:ext cx="8046632" cy="1600438"/>
          </a:xfrm>
          <a:prstGeom prst="rect">
            <a:avLst/>
          </a:prstGeom>
        </p:spPr>
        <p:txBody>
          <a:bodyPr wrap="square">
            <a:spAutoFit/>
          </a:bodyPr>
          <a:lstStyle/>
          <a:p>
            <a:r>
              <a:rPr lang="en-US" sz="9800" spc="-500" dirty="0" err="1" smtClean="0">
                <a:solidFill>
                  <a:srgbClr val="FFFFFF"/>
                </a:solidFill>
                <a:latin typeface="Segoe UI Semilight" panose="020B0402040204020203" pitchFamily="34" charset="0"/>
                <a:cs typeface="Segoe UI Semilight" panose="020B0402040204020203" pitchFamily="34" charset="0"/>
              </a:rPr>
              <a:t>oslo</a:t>
            </a:r>
            <a:endParaRPr lang="en-US" sz="9800" spc="-500" dirty="0">
              <a:solidFill>
                <a:srgbClr val="FFFFFF"/>
              </a:solidFill>
              <a:latin typeface="Segoe UI Semilight" panose="020B0402040204020203" pitchFamily="34" charset="0"/>
              <a:cs typeface="Segoe UI Semilight" panose="020B0402040204020203"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6429" y="4342791"/>
            <a:ext cx="1579751" cy="1071426"/>
          </a:xfrm>
          <a:prstGeom prst="rect">
            <a:avLst/>
          </a:prstGeom>
        </p:spPr>
      </p:pic>
      <p:sp>
        <p:nvSpPr>
          <p:cNvPr id="7" name="Rectangle 6"/>
          <p:cNvSpPr/>
          <p:nvPr/>
        </p:nvSpPr>
        <p:spPr>
          <a:xfrm>
            <a:off x="2108364" y="4035679"/>
            <a:ext cx="537327" cy="646331"/>
          </a:xfrm>
          <a:prstGeom prst="rect">
            <a:avLst/>
          </a:prstGeom>
        </p:spPr>
        <p:txBody>
          <a:bodyPr wrap="none">
            <a:spAutoFit/>
          </a:bodyPr>
          <a:lstStyle/>
          <a:p>
            <a:r>
              <a:rPr lang="en-US" sz="3600" dirty="0" smtClean="0">
                <a:solidFill>
                  <a:srgbClr val="FFFFFF"/>
                </a:solidFill>
                <a:latin typeface="Office 365 Icons" pitchFamily="2" charset="0"/>
              </a:rPr>
              <a:t></a:t>
            </a:r>
            <a:endParaRPr lang="en-US" sz="1600" dirty="0">
              <a:solidFill>
                <a:srgbClr val="FFFFFF"/>
              </a:solidFill>
              <a:latin typeface="MS Shell Dlg 2" panose="020B0604030504040204" pitchFamily="34" charset="0"/>
            </a:endParaRPr>
          </a:p>
        </p:txBody>
      </p:sp>
    </p:spTree>
    <p:extLst>
      <p:ext uri="{BB962C8B-B14F-4D97-AF65-F5344CB8AC3E}">
        <p14:creationId xmlns:p14="http://schemas.microsoft.com/office/powerpoint/2010/main" val="1931400082"/>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sp>
        <p:nvSpPr>
          <p:cNvPr id="87" name="Title 16"/>
          <p:cNvSpPr txBox="1">
            <a:spLocks/>
          </p:cNvSpPr>
          <p:nvPr/>
        </p:nvSpPr>
        <p:spPr>
          <a:xfrm>
            <a:off x="337201" y="338328"/>
            <a:ext cx="7891491" cy="824273"/>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nSpc>
                <a:spcPts val="5000"/>
              </a:lnSpc>
            </a:pPr>
            <a:r>
              <a:rPr spc="-300">
                <a:solidFill>
                  <a:srgbClr val="FFFFFF"/>
                </a:solidFill>
                <a:latin typeface="Segoe UI Semilight" panose="020B0402040204020203" pitchFamily="34" charset="0"/>
                <a:cs typeface="Segoe UI Semilight" panose="020B0402040204020203" pitchFamily="34" charset="0"/>
              </a:rPr>
              <a:t>Oslo &amp; Office Graph Session</a:t>
            </a:r>
          </a:p>
        </p:txBody>
      </p:sp>
      <p:sp>
        <p:nvSpPr>
          <p:cNvPr id="3" name="Rectangle 2"/>
          <p:cNvSpPr/>
          <p:nvPr/>
        </p:nvSpPr>
        <p:spPr>
          <a:xfrm>
            <a:off x="914775" y="1162601"/>
            <a:ext cx="11155558" cy="3083921"/>
          </a:xfrm>
          <a:prstGeom prst="rect">
            <a:avLst/>
          </a:prstGeom>
        </p:spPr>
        <p:txBody>
          <a:bodyPr wrap="square">
            <a:spAutoFit/>
          </a:bodyPr>
          <a:lstStyle/>
          <a:p>
            <a:pPr>
              <a:lnSpc>
                <a:spcPct val="90000"/>
              </a:lnSpc>
            </a:pPr>
            <a:r>
              <a:rPr lang="en-US" sz="3200" dirty="0">
                <a:solidFill>
                  <a:srgbClr val="FFFFFF"/>
                </a:solidFill>
                <a:ea typeface="Calibri" panose="020F0502020204030204" pitchFamily="34" charset="0"/>
                <a:cs typeface="Times New Roman" panose="02020603050405020304" pitchFamily="18" charset="0"/>
              </a:rPr>
              <a:t>OFC-B240 </a:t>
            </a:r>
            <a:endParaRPr lang="en-US" sz="3200" dirty="0" smtClean="0">
              <a:solidFill>
                <a:srgbClr val="FFFFFF"/>
              </a:solidFill>
              <a:ea typeface="Calibri" panose="020F0502020204030204" pitchFamily="34" charset="0"/>
              <a:cs typeface="Times New Roman" panose="02020603050405020304" pitchFamily="18" charset="0"/>
            </a:endParaRPr>
          </a:p>
          <a:p>
            <a:pPr>
              <a:lnSpc>
                <a:spcPct val="90000"/>
              </a:lnSpc>
            </a:pPr>
            <a:r>
              <a:rPr lang="en-US" sz="3200" dirty="0" smtClean="0">
                <a:solidFill>
                  <a:srgbClr val="FFFFFF"/>
                </a:solidFill>
                <a:ea typeface="Calibri" panose="020F0502020204030204" pitchFamily="34" charset="0"/>
                <a:cs typeface="Times New Roman" panose="02020603050405020304" pitchFamily="18" charset="0"/>
              </a:rPr>
              <a:t>Introducing </a:t>
            </a:r>
            <a:r>
              <a:rPr lang="en-US" sz="3200" dirty="0">
                <a:solidFill>
                  <a:srgbClr val="FFFFFF"/>
                </a:solidFill>
                <a:ea typeface="Calibri" panose="020F0502020204030204" pitchFamily="34" charset="0"/>
                <a:cs typeface="Times New Roman" panose="02020603050405020304" pitchFamily="18" charset="0"/>
              </a:rPr>
              <a:t>Codename "Oslo" and the Office Graph </a:t>
            </a:r>
          </a:p>
          <a:p>
            <a:pPr>
              <a:lnSpc>
                <a:spcPct val="90000"/>
              </a:lnSpc>
            </a:pPr>
            <a:endParaRPr lang="en-US" sz="3200" dirty="0">
              <a:solidFill>
                <a:srgbClr val="FFFFFF"/>
              </a:solidFill>
              <a:ea typeface="Calibri" panose="020F0502020204030204" pitchFamily="34" charset="0"/>
              <a:cs typeface="Times New Roman" panose="02020603050405020304" pitchFamily="18" charset="0"/>
            </a:endParaRPr>
          </a:p>
          <a:p>
            <a:pPr>
              <a:lnSpc>
                <a:spcPct val="90000"/>
              </a:lnSpc>
            </a:pPr>
            <a:r>
              <a:rPr lang="en-US" sz="2400" dirty="0">
                <a:solidFill>
                  <a:srgbClr val="FFFFFF"/>
                </a:solidFill>
                <a:ea typeface="Calibri" panose="020F0502020204030204" pitchFamily="34" charset="0"/>
                <a:cs typeface="Times New Roman" panose="02020603050405020304" pitchFamily="18" charset="0"/>
              </a:rPr>
              <a:t>Tuesday, May </a:t>
            </a:r>
            <a:r>
              <a:rPr lang="en-US" sz="2400" dirty="0" smtClean="0">
                <a:solidFill>
                  <a:srgbClr val="FFFFFF"/>
                </a:solidFill>
                <a:ea typeface="Calibri" panose="020F0502020204030204" pitchFamily="34" charset="0"/>
                <a:cs typeface="Times New Roman" panose="02020603050405020304" pitchFamily="18" charset="0"/>
              </a:rPr>
              <a:t>13:  </a:t>
            </a:r>
            <a:r>
              <a:rPr lang="en-US" sz="2400" dirty="0">
                <a:solidFill>
                  <a:srgbClr val="FFFFFF"/>
                </a:solidFill>
                <a:ea typeface="Calibri" panose="020F0502020204030204" pitchFamily="34" charset="0"/>
                <a:cs typeface="Times New Roman" panose="02020603050405020304" pitchFamily="18" charset="0"/>
              </a:rPr>
              <a:t>5:00 PM - 6:15 PM Room: Hilton L2 </a:t>
            </a:r>
            <a:r>
              <a:rPr lang="en-US" sz="2400" dirty="0" smtClean="0">
                <a:solidFill>
                  <a:srgbClr val="FFFFFF"/>
                </a:solidFill>
                <a:ea typeface="Calibri" panose="020F0502020204030204" pitchFamily="34" charset="0"/>
                <a:cs typeface="Times New Roman" panose="02020603050405020304" pitchFamily="18" charset="0"/>
              </a:rPr>
              <a:t>Ballroom </a:t>
            </a:r>
            <a:r>
              <a:rPr lang="en-US" sz="2400" dirty="0">
                <a:solidFill>
                  <a:srgbClr val="FFFFFF"/>
                </a:solidFill>
                <a:ea typeface="Calibri" panose="020F0502020204030204" pitchFamily="34" charset="0"/>
                <a:cs typeface="Times New Roman" panose="02020603050405020304" pitchFamily="18" charset="0"/>
              </a:rPr>
              <a:t>C </a:t>
            </a:r>
          </a:p>
          <a:p>
            <a:pPr>
              <a:lnSpc>
                <a:spcPct val="90000"/>
              </a:lnSpc>
            </a:pPr>
            <a:endParaRPr lang="en-US" sz="2400" dirty="0" smtClean="0">
              <a:solidFill>
                <a:srgbClr val="FFFFFF"/>
              </a:solidFill>
              <a:ea typeface="Calibri" panose="020F0502020204030204" pitchFamily="34" charset="0"/>
              <a:cs typeface="Times New Roman" panose="02020603050405020304" pitchFamily="18" charset="0"/>
            </a:endParaRPr>
          </a:p>
          <a:p>
            <a:pPr>
              <a:lnSpc>
                <a:spcPct val="90000"/>
              </a:lnSpc>
            </a:pPr>
            <a:r>
              <a:rPr lang="en-US" sz="2400" dirty="0" smtClean="0">
                <a:solidFill>
                  <a:srgbClr val="FFFFFF"/>
                </a:solidFill>
                <a:ea typeface="Calibri" panose="020F0502020204030204" pitchFamily="34" charset="0"/>
                <a:cs typeface="Times New Roman" panose="02020603050405020304" pitchFamily="18" charset="0"/>
              </a:rPr>
              <a:t>Speaker(s</a:t>
            </a:r>
            <a:r>
              <a:rPr lang="en-US" sz="2400" dirty="0">
                <a:solidFill>
                  <a:srgbClr val="FFFFFF"/>
                </a:solidFill>
                <a:ea typeface="Calibri" panose="020F0502020204030204" pitchFamily="34" charset="0"/>
                <a:cs typeface="Times New Roman" panose="02020603050405020304" pitchFamily="18" charset="0"/>
              </a:rPr>
              <a:t>): </a:t>
            </a:r>
            <a:r>
              <a:rPr lang="en-US" sz="2400" dirty="0" err="1">
                <a:solidFill>
                  <a:srgbClr val="FFFFFF"/>
                </a:solidFill>
                <a:ea typeface="Calibri" panose="020F0502020204030204" pitchFamily="34" charset="0"/>
                <a:cs typeface="Times New Roman" panose="02020603050405020304" pitchFamily="18" charset="0"/>
              </a:rPr>
              <a:t>Cem</a:t>
            </a:r>
            <a:r>
              <a:rPr lang="en-US" sz="2400" dirty="0">
                <a:solidFill>
                  <a:srgbClr val="FFFFFF"/>
                </a:solidFill>
                <a:ea typeface="Calibri" panose="020F0502020204030204" pitchFamily="34" charset="0"/>
                <a:cs typeface="Times New Roman" panose="02020603050405020304" pitchFamily="18" charset="0"/>
              </a:rPr>
              <a:t> </a:t>
            </a:r>
            <a:r>
              <a:rPr lang="en-US" sz="2400" dirty="0" err="1">
                <a:solidFill>
                  <a:srgbClr val="FFFFFF"/>
                </a:solidFill>
                <a:ea typeface="Calibri" panose="020F0502020204030204" pitchFamily="34" charset="0"/>
                <a:cs typeface="Times New Roman" panose="02020603050405020304" pitchFamily="18" charset="0"/>
              </a:rPr>
              <a:t>Aykan</a:t>
            </a:r>
            <a:r>
              <a:rPr lang="en-US" sz="2400" dirty="0">
                <a:solidFill>
                  <a:srgbClr val="FFFFFF"/>
                </a:solidFill>
                <a:ea typeface="Calibri" panose="020F0502020204030204" pitchFamily="34" charset="0"/>
                <a:cs typeface="Times New Roman" panose="02020603050405020304" pitchFamily="18" charset="0"/>
              </a:rPr>
              <a:t>, Viral Shah </a:t>
            </a:r>
          </a:p>
          <a:p>
            <a:pPr>
              <a:lnSpc>
                <a:spcPct val="90000"/>
              </a:lnSpc>
            </a:pPr>
            <a:r>
              <a:rPr lang="en-US" sz="2400" dirty="0" smtClean="0">
                <a:solidFill>
                  <a:srgbClr val="FFFFFF"/>
                </a:solidFill>
                <a:ea typeface="Calibri" panose="020F0502020204030204" pitchFamily="34" charset="0"/>
                <a:cs typeface="Times New Roman" panose="02020603050405020304" pitchFamily="18" charset="0"/>
              </a:rPr>
              <a:t>Track</a:t>
            </a:r>
            <a:r>
              <a:rPr lang="en-US" sz="2400" dirty="0">
                <a:solidFill>
                  <a:srgbClr val="FFFFFF"/>
                </a:solidFill>
                <a:ea typeface="Calibri" panose="020F0502020204030204" pitchFamily="34" charset="0"/>
                <a:cs typeface="Times New Roman" panose="02020603050405020304" pitchFamily="18" charset="0"/>
              </a:rPr>
              <a:t>: Office Servers and Services </a:t>
            </a:r>
          </a:p>
          <a:p>
            <a:pPr>
              <a:lnSpc>
                <a:spcPct val="90000"/>
              </a:lnSpc>
            </a:pPr>
            <a:r>
              <a:rPr lang="en-US" sz="2400" dirty="0">
                <a:solidFill>
                  <a:srgbClr val="FFFFFF"/>
                </a:solidFill>
                <a:ea typeface="Calibri" panose="020F0502020204030204" pitchFamily="34" charset="0"/>
                <a:cs typeface="Times New Roman" panose="02020603050405020304" pitchFamily="18" charset="0"/>
              </a:rPr>
              <a:t>Session Type: Breakout </a:t>
            </a:r>
          </a:p>
        </p:txBody>
      </p:sp>
    </p:spTree>
    <p:extLst>
      <p:ext uri="{BB962C8B-B14F-4D97-AF65-F5344CB8AC3E}">
        <p14:creationId xmlns:p14="http://schemas.microsoft.com/office/powerpoint/2010/main" val="1059859110"/>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1009044">
            <a:off x="263792" y="399657"/>
            <a:ext cx="10332607" cy="1800493"/>
          </a:xfrm>
          <a:prstGeom prst="rect">
            <a:avLst/>
          </a:prstGeom>
        </p:spPr>
        <p:txBody>
          <a:bodyPr wrap="square">
            <a:spAutoFit/>
          </a:bodyPr>
          <a:lstStyle/>
          <a:p>
            <a:r>
              <a:rPr lang="en-US" sz="9500" spc="-800" dirty="0" smtClean="0">
                <a:solidFill>
                  <a:srgbClr val="FFFFFF"/>
                </a:solidFill>
                <a:latin typeface="Segoe UI Semilight" panose="020B0402040204020203" pitchFamily="34" charset="0"/>
                <a:cs typeface="Segoe UI Semilight" panose="020B0402040204020203" pitchFamily="34" charset="0"/>
              </a:rPr>
              <a:t>Video</a:t>
            </a:r>
            <a:r>
              <a:rPr lang="en-US" sz="11100" spc="-1100" dirty="0">
                <a:solidFill>
                  <a:srgbClr val="505050"/>
                </a:solidFill>
                <a:latin typeface="Segoe UI Semilight" panose="020B0402040204020203" pitchFamily="34" charset="0"/>
                <a:cs typeface="Segoe UI Semilight" panose="020B0402040204020203" pitchFamily="34" charset="0"/>
              </a:rPr>
              <a:t> </a:t>
            </a:r>
            <a:r>
              <a:rPr lang="en-US" sz="9500" spc="-800" dirty="0" smtClean="0">
                <a:solidFill>
                  <a:srgbClr val="505050"/>
                </a:solidFill>
                <a:latin typeface="Segoe UI Semilight" panose="020B0402040204020203" pitchFamily="34" charset="0"/>
                <a:cs typeface="Segoe UI Semilight" panose="020B0402040204020203" pitchFamily="34" charset="0"/>
              </a:rPr>
              <a:t>First </a:t>
            </a:r>
            <a:r>
              <a:rPr lang="en-US" sz="9500" spc="-800" dirty="0">
                <a:solidFill>
                  <a:srgbClr val="505050"/>
                </a:solidFill>
                <a:latin typeface="Segoe UI Semilight" panose="020B0402040204020203" pitchFamily="34" charset="0"/>
                <a:cs typeface="Segoe UI Semilight" panose="020B0402040204020203" pitchFamily="34" charset="0"/>
              </a:rPr>
              <a:t>E</a:t>
            </a:r>
            <a:r>
              <a:rPr lang="en-US" sz="9500" spc="-800" dirty="0" smtClean="0">
                <a:solidFill>
                  <a:srgbClr val="505050"/>
                </a:solidFill>
                <a:latin typeface="Segoe UI Semilight" panose="020B0402040204020203" pitchFamily="34" charset="0"/>
                <a:cs typeface="Segoe UI Semilight" panose="020B0402040204020203" pitchFamily="34" charset="0"/>
              </a:rPr>
              <a:t>xample in</a:t>
            </a:r>
            <a:endParaRPr lang="en-US" sz="9500" spc="-800" dirty="0">
              <a:solidFill>
                <a:srgbClr val="505050"/>
              </a:solidFill>
              <a:latin typeface="Segoe UI Semilight" panose="020B0402040204020203" pitchFamily="34" charset="0"/>
              <a:cs typeface="Segoe UI Semilight" panose="020B0402040204020203" pitchFamily="34" charset="0"/>
            </a:endParaRPr>
          </a:p>
        </p:txBody>
      </p:sp>
      <p:sp>
        <p:nvSpPr>
          <p:cNvPr id="6" name="Title 1"/>
          <p:cNvSpPr txBox="1">
            <a:spLocks/>
          </p:cNvSpPr>
          <p:nvPr/>
        </p:nvSpPr>
        <p:spPr>
          <a:xfrm rot="21000000">
            <a:off x="1072111" y="1448001"/>
            <a:ext cx="9524441" cy="1485603"/>
          </a:xfrm>
          <a:prstGeom prst="rect">
            <a:avLst/>
          </a:prstGeom>
          <a:noFill/>
        </p:spPr>
        <p:txBody>
          <a:bodyPr vert="horz" wrap="square" lIns="146304" tIns="91440" rIns="146304" bIns="91440" rtlCol="0" anchor="t" anchorCtr="0">
            <a:noAutofit/>
          </a:bodyPr>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pPr>
              <a:lnSpc>
                <a:spcPct val="100000"/>
              </a:lnSpc>
            </a:pPr>
            <a:r>
              <a:rPr sz="9500" spc="-800">
                <a:solidFill>
                  <a:srgbClr val="FFFFFF"/>
                </a:solidFill>
                <a:latin typeface="Segoe UI Semilight" panose="020B0402040204020203" pitchFamily="34" charset="0"/>
                <a:cs typeface="Segoe UI Semilight" panose="020B0402040204020203" pitchFamily="34" charset="0"/>
              </a:rPr>
              <a:t>N</a:t>
            </a:r>
            <a:r>
              <a:rPr sz="9500" spc="-800" smtClean="0">
                <a:solidFill>
                  <a:srgbClr val="FFFFFF"/>
                </a:solidFill>
                <a:latin typeface="Segoe UI Semilight" panose="020B0402040204020203" pitchFamily="34" charset="0"/>
                <a:cs typeface="Segoe UI Semilight" panose="020B0402040204020203" pitchFamily="34" charset="0"/>
              </a:rPr>
              <a:t>ext-gen </a:t>
            </a:r>
            <a:r>
              <a:rPr sz="9500" spc="-800">
                <a:solidFill>
                  <a:srgbClr val="FFFFFF"/>
                </a:solidFill>
                <a:latin typeface="Segoe UI Semilight" panose="020B0402040204020203" pitchFamily="34" charset="0"/>
                <a:cs typeface="Segoe UI Semilight" panose="020B0402040204020203" pitchFamily="34" charset="0"/>
              </a:rPr>
              <a:t>P</a:t>
            </a:r>
            <a:r>
              <a:rPr sz="9500" spc="-800" smtClean="0">
                <a:solidFill>
                  <a:srgbClr val="FFFFFF"/>
                </a:solidFill>
                <a:latin typeface="Segoe UI Semilight" panose="020B0402040204020203" pitchFamily="34" charset="0"/>
                <a:cs typeface="Segoe UI Semilight" panose="020B0402040204020203" pitchFamily="34" charset="0"/>
              </a:rPr>
              <a:t>ortals</a:t>
            </a:r>
            <a:endParaRPr sz="9500" spc="-800">
              <a:solidFill>
                <a:srgbClr val="FFFFFF"/>
              </a:solidFill>
              <a:latin typeface="Segoe UI Semilight" panose="020B0402040204020203" pitchFamily="34" charset="0"/>
              <a:cs typeface="Segoe UI Semilight" panose="020B0402040204020203" pitchFamily="34" charset="0"/>
            </a:endParaRPr>
          </a:p>
        </p:txBody>
      </p:sp>
      <p:sp>
        <p:nvSpPr>
          <p:cNvPr id="5" name="Rectangle 4"/>
          <p:cNvSpPr/>
          <p:nvPr/>
        </p:nvSpPr>
        <p:spPr>
          <a:xfrm rot="21000000">
            <a:off x="8530020" y="780857"/>
            <a:ext cx="3566121" cy="1554272"/>
          </a:xfrm>
          <a:prstGeom prst="rect">
            <a:avLst/>
          </a:prstGeom>
        </p:spPr>
        <p:txBody>
          <a:bodyPr wrap="square">
            <a:spAutoFit/>
          </a:bodyPr>
          <a:lstStyle/>
          <a:p>
            <a:r>
              <a:rPr lang="en-US" sz="9500" spc="-800" dirty="0">
                <a:solidFill>
                  <a:srgbClr val="505050"/>
                </a:solidFill>
                <a:latin typeface="Segoe UI Semilight" panose="020B0402040204020203" pitchFamily="34" charset="0"/>
                <a:cs typeface="Segoe UI Semilight" panose="020B0402040204020203" pitchFamily="34" charset="0"/>
              </a:rPr>
              <a:t>V</a:t>
            </a:r>
            <a:r>
              <a:rPr lang="en-US" sz="9500" spc="-800" dirty="0" smtClean="0">
                <a:solidFill>
                  <a:srgbClr val="505050"/>
                </a:solidFill>
                <a:latin typeface="Segoe UI Semilight" panose="020B0402040204020203" pitchFamily="34" charset="0"/>
                <a:cs typeface="Segoe UI Semilight" panose="020B0402040204020203" pitchFamily="34" charset="0"/>
              </a:rPr>
              <a:t>ision</a:t>
            </a:r>
            <a:endParaRPr lang="en-US" sz="9500" spc="-800" dirty="0">
              <a:solidFill>
                <a:srgbClr val="505050"/>
              </a:solidFill>
              <a:latin typeface="Segoe UI Semilight" panose="020B0402040204020203" pitchFamily="34" charset="0"/>
              <a:cs typeface="Segoe UI Semilight" panose="020B0402040204020203"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00000">
            <a:off x="6137232" y="2341487"/>
            <a:ext cx="7216766" cy="7391003"/>
          </a:xfrm>
          <a:prstGeom prst="rect">
            <a:avLst/>
          </a:prstGeom>
        </p:spPr>
      </p:pic>
      <p:grpSp>
        <p:nvGrpSpPr>
          <p:cNvPr id="3" name="Group 2"/>
          <p:cNvGrpSpPr/>
          <p:nvPr/>
        </p:nvGrpSpPr>
        <p:grpSpPr>
          <a:xfrm>
            <a:off x="156934" y="3637843"/>
            <a:ext cx="7341449" cy="5053234"/>
            <a:chOff x="156934" y="4071424"/>
            <a:chExt cx="7341449" cy="5053234"/>
          </a:xfrm>
        </p:grpSpPr>
        <p:sp>
          <p:nvSpPr>
            <p:cNvPr id="8" name="Title 1"/>
            <p:cNvSpPr txBox="1">
              <a:spLocks/>
            </p:cNvSpPr>
            <p:nvPr/>
          </p:nvSpPr>
          <p:spPr>
            <a:xfrm>
              <a:off x="879874" y="4071424"/>
              <a:ext cx="2650603" cy="3415811"/>
            </a:xfrm>
            <a:prstGeom prst="rect">
              <a:avLst/>
            </a:prstGeom>
            <a:noFill/>
          </p:spPr>
          <p:txBody>
            <a:bodyPr vert="horz" wrap="square" lIns="146304" tIns="91440" rIns="146304" bIns="91440" rtlCol="0" anchor="t" anchorCtr="0">
              <a:noAutofit/>
            </a:bodyPr>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pPr>
                <a:lnSpc>
                  <a:spcPts val="6300"/>
                </a:lnSpc>
              </a:pPr>
              <a:r>
                <a:rPr sz="6000" spc="-400" smtClean="0">
                  <a:solidFill>
                    <a:srgbClr val="FFFFFF"/>
                  </a:solidFill>
                  <a:latin typeface="Segoe UI Semilight" panose="020B0402040204020203" pitchFamily="34" charset="0"/>
                  <a:cs typeface="Segoe UI Semilight" panose="020B0402040204020203" pitchFamily="34" charset="0"/>
                </a:rPr>
                <a:t>Simple</a:t>
              </a:r>
            </a:p>
            <a:p>
              <a:pPr>
                <a:lnSpc>
                  <a:spcPts val="6300"/>
                </a:lnSpc>
              </a:pPr>
              <a:r>
                <a:rPr sz="6000" spc="-400" smtClean="0">
                  <a:solidFill>
                    <a:srgbClr val="FFFFFF"/>
                  </a:solidFill>
                  <a:latin typeface="Segoe UI Semilight" panose="020B0402040204020203" pitchFamily="34" charset="0"/>
                  <a:cs typeface="Segoe UI Semilight" panose="020B0402040204020203" pitchFamily="34" charset="0"/>
                </a:rPr>
                <a:t>Fast</a:t>
              </a:r>
            </a:p>
          </p:txBody>
        </p:sp>
        <p:sp>
          <p:nvSpPr>
            <p:cNvPr id="2" name="Rectangle 1"/>
            <p:cNvSpPr/>
            <p:nvPr/>
          </p:nvSpPr>
          <p:spPr>
            <a:xfrm>
              <a:off x="542098" y="4092765"/>
              <a:ext cx="904555" cy="3323987"/>
            </a:xfrm>
            <a:prstGeom prst="rect">
              <a:avLst/>
            </a:prstGeom>
          </p:spPr>
          <p:txBody>
            <a:bodyPr wrap="square">
              <a:spAutoFit/>
            </a:bodyPr>
            <a:lstStyle/>
            <a:p>
              <a:pPr>
                <a:lnSpc>
                  <a:spcPts val="6300"/>
                </a:lnSpc>
              </a:pPr>
              <a:r>
                <a:rPr lang="en-US" sz="2800" dirty="0" smtClean="0">
                  <a:solidFill>
                    <a:srgbClr val="FFFFFF"/>
                  </a:solidFill>
                  <a:latin typeface="Office 365 Icons" pitchFamily="2" charset="0"/>
                </a:rPr>
                <a:t></a:t>
              </a:r>
            </a:p>
            <a:p>
              <a:pPr>
                <a:lnSpc>
                  <a:spcPts val="6300"/>
                </a:lnSpc>
              </a:pPr>
              <a:r>
                <a:rPr lang="en-US" sz="2800" dirty="0">
                  <a:solidFill>
                    <a:srgbClr val="FFFFFF"/>
                  </a:solidFill>
                  <a:latin typeface="Office 365 Icons" pitchFamily="2" charset="0"/>
                </a:rPr>
                <a:t></a:t>
              </a:r>
            </a:p>
            <a:p>
              <a:pPr>
                <a:lnSpc>
                  <a:spcPts val="6300"/>
                </a:lnSpc>
              </a:pPr>
              <a:endParaRPr lang="en-US" sz="2800" dirty="0">
                <a:solidFill>
                  <a:srgbClr val="FFFFFF"/>
                </a:solidFill>
                <a:latin typeface="Office 365 Icons" pitchFamily="2" charset="0"/>
              </a:endParaRPr>
            </a:p>
            <a:p>
              <a:pPr>
                <a:lnSpc>
                  <a:spcPts val="6300"/>
                </a:lnSpc>
              </a:pPr>
              <a:endParaRPr lang="en-US" sz="1400" dirty="0">
                <a:solidFill>
                  <a:srgbClr val="FFFFFF"/>
                </a:solidFill>
                <a:latin typeface="MS Shell Dlg 2" panose="020B0604030504040204" pitchFamily="34" charset="0"/>
              </a:endParaRPr>
            </a:p>
          </p:txBody>
        </p:sp>
        <p:sp>
          <p:nvSpPr>
            <p:cNvPr id="10" name="Title 1"/>
            <p:cNvSpPr txBox="1">
              <a:spLocks/>
            </p:cNvSpPr>
            <p:nvPr/>
          </p:nvSpPr>
          <p:spPr>
            <a:xfrm>
              <a:off x="4556077" y="4071424"/>
              <a:ext cx="2942306" cy="3415811"/>
            </a:xfrm>
            <a:prstGeom prst="rect">
              <a:avLst/>
            </a:prstGeom>
            <a:noFill/>
          </p:spPr>
          <p:txBody>
            <a:bodyPr vert="horz" wrap="square" lIns="146304" tIns="91440" rIns="146304" bIns="91440" rtlCol="0" anchor="t" anchorCtr="0">
              <a:noAutofit/>
            </a:bodyPr>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pPr>
                <a:lnSpc>
                  <a:spcPts val="6300"/>
                </a:lnSpc>
              </a:pPr>
              <a:r>
                <a:rPr sz="6000" spc="-400" smtClean="0">
                  <a:solidFill>
                    <a:srgbClr val="FFFFFF"/>
                  </a:solidFill>
                  <a:latin typeface="Segoe UI Semilight" panose="020B0402040204020203" pitchFamily="34" charset="0"/>
                  <a:cs typeface="Segoe UI Semilight" panose="020B0402040204020203" pitchFamily="34" charset="0"/>
                </a:rPr>
                <a:t>Mobile</a:t>
              </a:r>
              <a:endParaRPr sz="6000" spc="-400">
                <a:solidFill>
                  <a:srgbClr val="FFFFFF"/>
                </a:solidFill>
                <a:latin typeface="Segoe UI Semilight" panose="020B0402040204020203" pitchFamily="34" charset="0"/>
                <a:cs typeface="Segoe UI Semilight" panose="020B0402040204020203" pitchFamily="34" charset="0"/>
              </a:endParaRPr>
            </a:p>
            <a:p>
              <a:pPr>
                <a:lnSpc>
                  <a:spcPts val="6300"/>
                </a:lnSpc>
              </a:pPr>
              <a:r>
                <a:rPr sz="6000" spc="-400" smtClean="0">
                  <a:solidFill>
                    <a:srgbClr val="FFFFFF"/>
                  </a:solidFill>
                  <a:latin typeface="Segoe UI Semilight" panose="020B0402040204020203" pitchFamily="34" charset="0"/>
                  <a:cs typeface="Segoe UI Semilight" panose="020B0402040204020203" pitchFamily="34" charset="0"/>
                </a:rPr>
                <a:t>Social</a:t>
              </a:r>
              <a:endParaRPr sz="6000" spc="-400">
                <a:solidFill>
                  <a:srgbClr val="FFFFFF"/>
                </a:solidFill>
                <a:latin typeface="Segoe UI Semilight" panose="020B0402040204020203" pitchFamily="34" charset="0"/>
                <a:cs typeface="Segoe UI Semilight" panose="020B0402040204020203" pitchFamily="34" charset="0"/>
              </a:endParaRPr>
            </a:p>
          </p:txBody>
        </p:sp>
        <p:sp>
          <p:nvSpPr>
            <p:cNvPr id="11" name="Rectangle 10"/>
            <p:cNvSpPr/>
            <p:nvPr/>
          </p:nvSpPr>
          <p:spPr>
            <a:xfrm>
              <a:off x="4191549" y="4105753"/>
              <a:ext cx="904555" cy="2516073"/>
            </a:xfrm>
            <a:prstGeom prst="rect">
              <a:avLst/>
            </a:prstGeom>
          </p:spPr>
          <p:txBody>
            <a:bodyPr wrap="square">
              <a:spAutoFit/>
            </a:bodyPr>
            <a:lstStyle/>
            <a:p>
              <a:pPr>
                <a:lnSpc>
                  <a:spcPts val="6300"/>
                </a:lnSpc>
              </a:pPr>
              <a:r>
                <a:rPr lang="en-US" sz="2800" dirty="0" smtClean="0">
                  <a:solidFill>
                    <a:srgbClr val="FFFFFF"/>
                  </a:solidFill>
                  <a:latin typeface="Office 365 Icons" pitchFamily="2" charset="0"/>
                </a:rPr>
                <a:t></a:t>
              </a:r>
            </a:p>
            <a:p>
              <a:pPr>
                <a:lnSpc>
                  <a:spcPts val="6300"/>
                </a:lnSpc>
              </a:pPr>
              <a:r>
                <a:rPr lang="en-US" sz="2800" dirty="0" smtClean="0">
                  <a:solidFill>
                    <a:srgbClr val="FFFFFF"/>
                  </a:solidFill>
                  <a:latin typeface="Office 365 Icons" pitchFamily="2" charset="0"/>
                </a:rPr>
                <a:t></a:t>
              </a:r>
              <a:endParaRPr lang="en-US" sz="2800" dirty="0">
                <a:solidFill>
                  <a:srgbClr val="FFFFFF"/>
                </a:solidFill>
                <a:latin typeface="Office 365 Icons" pitchFamily="2" charset="0"/>
              </a:endParaRPr>
            </a:p>
            <a:p>
              <a:pPr>
                <a:lnSpc>
                  <a:spcPts val="6300"/>
                </a:lnSpc>
              </a:pPr>
              <a:endParaRPr lang="en-US" sz="1400" dirty="0">
                <a:solidFill>
                  <a:srgbClr val="FFFFFF"/>
                </a:solidFill>
                <a:latin typeface="MS Shell Dlg 2" panose="020B0604030504040204" pitchFamily="34" charset="0"/>
              </a:endParaRPr>
            </a:p>
          </p:txBody>
        </p:sp>
        <p:sp>
          <p:nvSpPr>
            <p:cNvPr id="12" name="Title 1"/>
            <p:cNvSpPr txBox="1">
              <a:spLocks/>
            </p:cNvSpPr>
            <p:nvPr/>
          </p:nvSpPr>
          <p:spPr>
            <a:xfrm>
              <a:off x="156934" y="5708847"/>
              <a:ext cx="7258603" cy="3415811"/>
            </a:xfrm>
            <a:prstGeom prst="rect">
              <a:avLst/>
            </a:prstGeom>
            <a:noFill/>
          </p:spPr>
          <p:txBody>
            <a:bodyPr vert="horz" wrap="square" lIns="146304" tIns="91440" rIns="146304" bIns="91440" rtlCol="0" anchor="t" anchorCtr="0">
              <a:noAutofit/>
            </a:bodyPr>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pPr algn="ctr">
                <a:lnSpc>
                  <a:spcPts val="6300"/>
                </a:lnSpc>
              </a:pPr>
              <a:r>
                <a:rPr sz="6000" spc="-400" smtClean="0">
                  <a:solidFill>
                    <a:srgbClr val="FFFFFF"/>
                  </a:solidFill>
                  <a:latin typeface="Segoe UI Semilight" panose="020B0402040204020203" pitchFamily="34" charset="0"/>
                  <a:cs typeface="Segoe UI Semilight" panose="020B0402040204020203" pitchFamily="34" charset="0"/>
                </a:rPr>
                <a:t>Everyone </a:t>
              </a:r>
            </a:p>
            <a:p>
              <a:pPr algn="ctr">
                <a:lnSpc>
                  <a:spcPts val="6300"/>
                </a:lnSpc>
              </a:pPr>
              <a:r>
                <a:rPr sz="6000" spc="-400" smtClean="0">
                  <a:solidFill>
                    <a:srgbClr val="FFFFFF"/>
                  </a:solidFill>
                  <a:latin typeface="Segoe UI Semilight" panose="020B0402040204020203" pitchFamily="34" charset="0"/>
                  <a:cs typeface="Segoe UI Semilight" panose="020B0402040204020203" pitchFamily="34" charset="0"/>
                </a:rPr>
                <a:t>Participates</a:t>
              </a:r>
            </a:p>
          </p:txBody>
        </p:sp>
      </p:grpSp>
      <p:sp>
        <p:nvSpPr>
          <p:cNvPr id="13" name="Rectangle 12"/>
          <p:cNvSpPr/>
          <p:nvPr/>
        </p:nvSpPr>
        <p:spPr>
          <a:xfrm>
            <a:off x="1949079" y="5275266"/>
            <a:ext cx="904555" cy="1543051"/>
          </a:xfrm>
          <a:prstGeom prst="rect">
            <a:avLst/>
          </a:prstGeom>
        </p:spPr>
        <p:txBody>
          <a:bodyPr wrap="square">
            <a:spAutoFit/>
          </a:bodyPr>
          <a:lstStyle/>
          <a:p>
            <a:pPr>
              <a:lnSpc>
                <a:spcPts val="6300"/>
              </a:lnSpc>
            </a:pPr>
            <a:r>
              <a:rPr lang="en-US" sz="2800" dirty="0" smtClean="0">
                <a:solidFill>
                  <a:srgbClr val="FFFFFF"/>
                </a:solidFill>
                <a:latin typeface="Office 365 Icons" pitchFamily="2" charset="0"/>
              </a:rPr>
              <a:t></a:t>
            </a:r>
            <a:endParaRPr lang="en-US" sz="2800" dirty="0">
              <a:solidFill>
                <a:srgbClr val="FFFFFF"/>
              </a:solidFill>
              <a:latin typeface="Office 365 Icons" pitchFamily="2" charset="0"/>
            </a:endParaRPr>
          </a:p>
          <a:p>
            <a:pPr>
              <a:lnSpc>
                <a:spcPts val="6300"/>
              </a:lnSpc>
            </a:pPr>
            <a:endParaRPr lang="en-US" sz="1400" dirty="0">
              <a:solidFill>
                <a:srgbClr val="FFFFFF"/>
              </a:solidFill>
              <a:latin typeface="MS Shell Dlg 2" panose="020B0604030504040204" pitchFamily="34" charset="0"/>
            </a:endParaRPr>
          </a:p>
        </p:txBody>
      </p:sp>
    </p:spTree>
    <p:extLst>
      <p:ext uri="{BB962C8B-B14F-4D97-AF65-F5344CB8AC3E}">
        <p14:creationId xmlns:p14="http://schemas.microsoft.com/office/powerpoint/2010/main" val="1909227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p:cNvSpPr/>
          <p:nvPr/>
        </p:nvSpPr>
        <p:spPr>
          <a:xfrm>
            <a:off x="3109311" y="968216"/>
            <a:ext cx="1848944" cy="3631763"/>
          </a:xfrm>
          <a:prstGeom prst="rect">
            <a:avLst/>
          </a:prstGeom>
        </p:spPr>
        <p:txBody>
          <a:bodyPr wrap="square">
            <a:spAutoFit/>
          </a:bodyPr>
          <a:lstStyle/>
          <a:p>
            <a:pPr algn="ctr"/>
            <a:r>
              <a:rPr lang="en-US" sz="23000" spc="-1500" dirty="0" smtClean="0">
                <a:solidFill>
                  <a:srgbClr val="FFFFFF"/>
                </a:solidFill>
                <a:latin typeface="Segoe UI Semilight" panose="020B0402040204020203" pitchFamily="34" charset="0"/>
                <a:cs typeface="Segoe UI Semilight" panose="020B0402040204020203" pitchFamily="34" charset="0"/>
              </a:rPr>
              <a:t>Q</a:t>
            </a:r>
            <a:endParaRPr lang="en-US" sz="23000" spc="-1500" dirty="0">
              <a:solidFill>
                <a:srgbClr val="FFFFFF"/>
              </a:solidFill>
              <a:latin typeface="Segoe UI Semilight" panose="020B0402040204020203" pitchFamily="34" charset="0"/>
              <a:cs typeface="Segoe UI Semilight" panose="020B0402040204020203" pitchFamily="34" charset="0"/>
            </a:endParaRPr>
          </a:p>
        </p:txBody>
      </p:sp>
      <p:sp>
        <p:nvSpPr>
          <p:cNvPr id="12" name="Rectangle 11"/>
          <p:cNvSpPr/>
          <p:nvPr/>
        </p:nvSpPr>
        <p:spPr>
          <a:xfrm>
            <a:off x="5463030" y="1968596"/>
            <a:ext cx="1735866" cy="3631763"/>
          </a:xfrm>
          <a:prstGeom prst="rect">
            <a:avLst/>
          </a:prstGeom>
        </p:spPr>
        <p:txBody>
          <a:bodyPr wrap="square">
            <a:spAutoFit/>
          </a:bodyPr>
          <a:lstStyle/>
          <a:p>
            <a:pPr algn="ctr"/>
            <a:r>
              <a:rPr lang="en-US" sz="23000" spc="-1500" dirty="0" smtClean="0">
                <a:solidFill>
                  <a:srgbClr val="FFFFFF"/>
                </a:solidFill>
                <a:latin typeface="Segoe UI Semilight" panose="020B0402040204020203" pitchFamily="34" charset="0"/>
                <a:cs typeface="Segoe UI Semilight" panose="020B0402040204020203" pitchFamily="34" charset="0"/>
              </a:rPr>
              <a:t>A</a:t>
            </a:r>
            <a:endParaRPr lang="en-US" sz="23000" spc="-1500" dirty="0">
              <a:solidFill>
                <a:srgbClr val="FFFFFF"/>
              </a:solidFill>
              <a:latin typeface="Segoe UI Semilight" panose="020B0402040204020203" pitchFamily="34" charset="0"/>
              <a:cs typeface="Segoe UI Semilight" panose="020B0402040204020203" pitchFamily="34" charset="0"/>
            </a:endParaRPr>
          </a:p>
        </p:txBody>
      </p:sp>
      <p:sp>
        <p:nvSpPr>
          <p:cNvPr id="11" name="Rectangle 10"/>
          <p:cNvSpPr/>
          <p:nvPr/>
        </p:nvSpPr>
        <p:spPr>
          <a:xfrm>
            <a:off x="4720611" y="2984303"/>
            <a:ext cx="1186637" cy="1200329"/>
          </a:xfrm>
          <a:prstGeom prst="rect">
            <a:avLst/>
          </a:prstGeom>
        </p:spPr>
        <p:txBody>
          <a:bodyPr wrap="square">
            <a:spAutoFit/>
          </a:bodyPr>
          <a:lstStyle/>
          <a:p>
            <a:pPr algn="ctr"/>
            <a:r>
              <a:rPr lang="en-US" sz="7200" spc="-2000" dirty="0" smtClean="0">
                <a:solidFill>
                  <a:srgbClr val="FFFFFF"/>
                </a:solidFill>
                <a:latin typeface="Segoe UI Semilight" panose="020B0402040204020203" pitchFamily="34" charset="0"/>
                <a:cs typeface="Segoe UI Semilight" panose="020B0402040204020203" pitchFamily="34" charset="0"/>
              </a:rPr>
              <a:t>&amp;</a:t>
            </a:r>
            <a:endParaRPr lang="en-US" sz="7200" spc="-2000" dirty="0">
              <a:solidFill>
                <a:srgbClr val="FFFFFF"/>
              </a:solidFill>
              <a:latin typeface="Segoe UI Semilight" panose="020B0402040204020203" pitchFamily="34" charset="0"/>
              <a:cs typeface="Segoe UI Semilight" panose="020B0402040204020203" pitchFamily="34" charset="0"/>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8322" y="13170"/>
            <a:ext cx="5404158" cy="6994525"/>
          </a:xfrm>
          <a:prstGeom prst="rect">
            <a:avLst/>
          </a:prstGeom>
        </p:spPr>
      </p:pic>
      <p:graphicFrame>
        <p:nvGraphicFramePr>
          <p:cNvPr id="8" name="Table 7"/>
          <p:cNvGraphicFramePr>
            <a:graphicFrameLocks noGrp="1"/>
          </p:cNvGraphicFramePr>
          <p:nvPr>
            <p:extLst/>
          </p:nvPr>
        </p:nvGraphicFramePr>
        <p:xfrm>
          <a:off x="7589822" y="7459331"/>
          <a:ext cx="4732804" cy="26883360"/>
        </p:xfrm>
        <a:graphic>
          <a:graphicData uri="http://schemas.openxmlformats.org/drawingml/2006/table">
            <a:tbl>
              <a:tblPr firstRow="1" bandRow="1">
                <a:tableStyleId>{2D5ABB26-0587-4C30-8999-92F81FD0307C}</a:tableStyleId>
              </a:tblPr>
              <a:tblGrid>
                <a:gridCol w="2053221">
                  <a:extLst>
                    <a:ext uri="{9D8B030D-6E8A-4147-A177-3AD203B41FA5}">
                      <a16:colId xmlns="" xmlns:a16="http://schemas.microsoft.com/office/drawing/2014/main" val="2246881819"/>
                    </a:ext>
                  </a:extLst>
                </a:gridCol>
                <a:gridCol w="365377">
                  <a:extLst>
                    <a:ext uri="{9D8B030D-6E8A-4147-A177-3AD203B41FA5}">
                      <a16:colId xmlns="" xmlns:a16="http://schemas.microsoft.com/office/drawing/2014/main" val="899136443"/>
                    </a:ext>
                  </a:extLst>
                </a:gridCol>
                <a:gridCol w="2314206">
                  <a:extLst>
                    <a:ext uri="{9D8B030D-6E8A-4147-A177-3AD203B41FA5}">
                      <a16:colId xmlns="" xmlns:a16="http://schemas.microsoft.com/office/drawing/2014/main" val="714271535"/>
                    </a:ext>
                  </a:extLst>
                </a:gridCol>
              </a:tblGrid>
              <a:tr h="370840">
                <a:tc>
                  <a:txBody>
                    <a:bodyPr/>
                    <a:lstStyle/>
                    <a:p>
                      <a:pPr algn="r"/>
                      <a:r>
                        <a:rPr lang="en-US" sz="2000" dirty="0" smtClean="0">
                          <a:solidFill>
                            <a:schemeClr val="bg1"/>
                          </a:solidFill>
                          <a:latin typeface="Segoe UI Semilight" panose="020B0402040204020203" pitchFamily="34" charset="0"/>
                          <a:cs typeface="Segoe UI Semilight" panose="020B0402040204020203" pitchFamily="34" charset="0"/>
                        </a:rPr>
                        <a:t>Sponsors</a:t>
                      </a:r>
                      <a:endParaRPr lang="en-US" sz="2000" dirty="0">
                        <a:solidFill>
                          <a:schemeClr val="bg1"/>
                        </a:solidFill>
                        <a:latin typeface="Segoe UI Semilight" panose="020B0402040204020203" pitchFamily="34" charset="0"/>
                        <a:cs typeface="Segoe UI Semilight" panose="020B0402040204020203" pitchFamily="34" charset="0"/>
                      </a:endParaRPr>
                    </a:p>
                  </a:txBody>
                  <a:tcPr/>
                </a:tc>
                <a:tc>
                  <a:txBody>
                    <a:bodyPr/>
                    <a:lstStyle/>
                    <a:p>
                      <a:endParaRPr lang="en-US" sz="2000" dirty="0">
                        <a:solidFill>
                          <a:schemeClr val="bg1"/>
                        </a:solidFill>
                        <a:latin typeface="Segoe UI Semilight" panose="020B0402040204020203" pitchFamily="34" charset="0"/>
                        <a:cs typeface="Segoe UI Semilight" panose="020B0402040204020203" pitchFamily="34" charset="0"/>
                      </a:endParaRPr>
                    </a:p>
                  </a:txBody>
                  <a:tcPr/>
                </a:tc>
                <a:tc>
                  <a:txBody>
                    <a:bodyPr/>
                    <a:lstStyle/>
                    <a:p>
                      <a:r>
                        <a:rPr lang="en-US" sz="2000" dirty="0" smtClean="0">
                          <a:solidFill>
                            <a:schemeClr val="bg1"/>
                          </a:solidFill>
                          <a:latin typeface="Segoe UI Semilight" panose="020B0402040204020203" pitchFamily="34" charset="0"/>
                          <a:cs typeface="Segoe UI Semilight" panose="020B0402040204020203" pitchFamily="34" charset="0"/>
                        </a:rPr>
                        <a:t>Jeff </a:t>
                      </a:r>
                      <a:r>
                        <a:rPr lang="en-US" sz="2000" dirty="0" err="1" smtClean="0">
                          <a:solidFill>
                            <a:schemeClr val="bg1"/>
                          </a:solidFill>
                          <a:latin typeface="Segoe UI Semilight" panose="020B0402040204020203" pitchFamily="34" charset="0"/>
                          <a:cs typeface="Segoe UI Semilight" panose="020B0402040204020203" pitchFamily="34" charset="0"/>
                        </a:rPr>
                        <a:t>Teper</a:t>
                      </a:r>
                      <a:endParaRPr lang="en-US" sz="2000" dirty="0" smtClean="0">
                        <a:solidFill>
                          <a:schemeClr val="bg1"/>
                        </a:solidFill>
                        <a:latin typeface="Segoe UI Semilight" panose="020B0402040204020203" pitchFamily="34" charset="0"/>
                        <a:cs typeface="Segoe UI Semilight" panose="020B0402040204020203" pitchFamily="34" charset="0"/>
                      </a:endParaRPr>
                    </a:p>
                    <a:p>
                      <a:pPr marL="0" marR="0" indent="0" algn="l" defTabSz="932742" rtl="0" eaLnBrk="1" fontAlgn="auto" latinLnBrk="0" hangingPunct="1">
                        <a:lnSpc>
                          <a:spcPct val="100000"/>
                        </a:lnSpc>
                        <a:spcBef>
                          <a:spcPts val="0"/>
                        </a:spcBef>
                        <a:spcAft>
                          <a:spcPts val="0"/>
                        </a:spcAft>
                        <a:buClrTx/>
                        <a:buSzTx/>
                        <a:buFontTx/>
                        <a:buNone/>
                        <a:tabLst/>
                        <a:defRPr/>
                      </a:pPr>
                      <a:r>
                        <a:rPr lang="en-US" sz="2000" dirty="0" smtClean="0">
                          <a:solidFill>
                            <a:schemeClr val="bg1"/>
                          </a:solidFill>
                          <a:latin typeface="Segoe UI Semilight" panose="020B0402040204020203" pitchFamily="34" charset="0"/>
                          <a:cs typeface="Segoe UI Semilight" panose="020B0402040204020203" pitchFamily="34" charset="0"/>
                        </a:rPr>
                        <a:t>Lauren Antonoff</a:t>
                      </a:r>
                    </a:p>
                    <a:p>
                      <a:pPr marL="0" marR="0" indent="0" algn="l" defTabSz="932742" rtl="0" eaLnBrk="1" fontAlgn="auto" latinLnBrk="0" hangingPunct="1">
                        <a:lnSpc>
                          <a:spcPct val="100000"/>
                        </a:lnSpc>
                        <a:spcBef>
                          <a:spcPts val="0"/>
                        </a:spcBef>
                        <a:spcAft>
                          <a:spcPts val="0"/>
                        </a:spcAft>
                        <a:buClrTx/>
                        <a:buSzTx/>
                        <a:buFontTx/>
                        <a:buNone/>
                        <a:tabLst/>
                        <a:defRPr/>
                      </a:pPr>
                      <a:r>
                        <a:rPr lang="en-US" sz="2000" dirty="0" smtClean="0">
                          <a:solidFill>
                            <a:schemeClr val="bg1"/>
                          </a:solidFill>
                          <a:latin typeface="Segoe UI Semilight" panose="020B0402040204020203" pitchFamily="34" charset="0"/>
                          <a:cs typeface="Segoe UI Semilight" panose="020B0402040204020203" pitchFamily="34" charset="0"/>
                        </a:rPr>
                        <a:t>Bill</a:t>
                      </a:r>
                      <a:r>
                        <a:rPr lang="en-US" sz="2000" baseline="0" dirty="0" smtClean="0">
                          <a:solidFill>
                            <a:schemeClr val="bg1"/>
                          </a:solidFill>
                          <a:latin typeface="Segoe UI Semilight" panose="020B0402040204020203" pitchFamily="34" charset="0"/>
                          <a:cs typeface="Segoe UI Semilight" panose="020B0402040204020203" pitchFamily="34" charset="0"/>
                        </a:rPr>
                        <a:t> Staples</a:t>
                      </a:r>
                    </a:p>
                    <a:p>
                      <a:pPr marL="0" marR="0" indent="0" algn="l" defTabSz="932742" rtl="0" eaLnBrk="1" fontAlgn="auto" latinLnBrk="0" hangingPunct="1">
                        <a:lnSpc>
                          <a:spcPct val="100000"/>
                        </a:lnSpc>
                        <a:spcBef>
                          <a:spcPts val="0"/>
                        </a:spcBef>
                        <a:spcAft>
                          <a:spcPts val="0"/>
                        </a:spcAft>
                        <a:buClrTx/>
                        <a:buSzTx/>
                        <a:buFontTx/>
                        <a:buNone/>
                        <a:tabLst/>
                        <a:defRPr/>
                      </a:pPr>
                      <a:r>
                        <a:rPr lang="en-US" sz="2000" baseline="0" dirty="0" smtClean="0">
                          <a:solidFill>
                            <a:schemeClr val="bg1"/>
                          </a:solidFill>
                          <a:latin typeface="Segoe UI Semilight" panose="020B0402040204020203" pitchFamily="34" charset="0"/>
                          <a:cs typeface="Segoe UI Semilight" panose="020B0402040204020203" pitchFamily="34" charset="0"/>
                        </a:rPr>
                        <a:t>Scott Guthrie</a:t>
                      </a:r>
                      <a:endParaRPr lang="en-US" sz="2000" dirty="0" smtClean="0">
                        <a:solidFill>
                          <a:schemeClr val="bg1"/>
                        </a:solidFill>
                        <a:latin typeface="Segoe UI Semilight" panose="020B0402040204020203" pitchFamily="34" charset="0"/>
                        <a:cs typeface="Segoe UI Semilight" panose="020B0402040204020203" pitchFamily="34" charset="0"/>
                      </a:endParaRPr>
                    </a:p>
                  </a:txBody>
                  <a:tcPr/>
                </a:tc>
                <a:extLst>
                  <a:ext uri="{0D108BD9-81ED-4DB2-BD59-A6C34878D82A}">
                    <a16:rowId xmlns="" xmlns:a16="http://schemas.microsoft.com/office/drawing/2014/main" val="2096004451"/>
                  </a:ext>
                </a:extLst>
              </a:tr>
              <a:tr h="370840">
                <a:tc>
                  <a:txBody>
                    <a:bodyPr/>
                    <a:lstStyle/>
                    <a:p>
                      <a:pPr algn="r"/>
                      <a:endParaRPr lang="en-US" sz="2000" dirty="0">
                        <a:solidFill>
                          <a:schemeClr val="bg1"/>
                        </a:solidFill>
                        <a:latin typeface="Segoe UI Semilight" panose="020B0402040204020203" pitchFamily="34" charset="0"/>
                        <a:cs typeface="Segoe UI Semilight" panose="020B0402040204020203" pitchFamily="34" charset="0"/>
                      </a:endParaRPr>
                    </a:p>
                  </a:txBody>
                  <a:tcPr/>
                </a:tc>
                <a:tc>
                  <a:txBody>
                    <a:bodyPr/>
                    <a:lstStyle/>
                    <a:p>
                      <a:endParaRPr lang="en-US" sz="2000" dirty="0">
                        <a:solidFill>
                          <a:schemeClr val="bg1"/>
                        </a:solidFill>
                        <a:latin typeface="Segoe UI Semilight" panose="020B0402040204020203" pitchFamily="34" charset="0"/>
                        <a:cs typeface="Segoe UI Semilight" panose="020B0402040204020203" pitchFamily="34" charset="0"/>
                      </a:endParaRPr>
                    </a:p>
                  </a:txBody>
                  <a:tcPr/>
                </a:tc>
                <a:tc>
                  <a:txBody>
                    <a:bodyPr/>
                    <a:lstStyle/>
                    <a:p>
                      <a:endParaRPr lang="en-US" sz="2000" dirty="0">
                        <a:solidFill>
                          <a:schemeClr val="bg1"/>
                        </a:solidFill>
                        <a:latin typeface="Segoe UI Semilight" panose="020B0402040204020203" pitchFamily="34" charset="0"/>
                        <a:cs typeface="Segoe UI Semilight" panose="020B0402040204020203" pitchFamily="34" charset="0"/>
                      </a:endParaRPr>
                    </a:p>
                  </a:txBody>
                  <a:tcPr/>
                </a:tc>
                <a:extLst>
                  <a:ext uri="{0D108BD9-81ED-4DB2-BD59-A6C34878D82A}">
                    <a16:rowId xmlns="" xmlns:a16="http://schemas.microsoft.com/office/drawing/2014/main" val="3518551422"/>
                  </a:ext>
                </a:extLst>
              </a:tr>
              <a:tr h="370840">
                <a:tc>
                  <a:txBody>
                    <a:bodyPr/>
                    <a:lstStyle/>
                    <a:p>
                      <a:pPr algn="r"/>
                      <a:r>
                        <a:rPr lang="en-US" sz="2000" dirty="0" smtClean="0">
                          <a:solidFill>
                            <a:schemeClr val="bg1"/>
                          </a:solidFill>
                          <a:latin typeface="Segoe UI Semilight" panose="020B0402040204020203" pitchFamily="34" charset="0"/>
                          <a:cs typeface="Segoe UI Semilight" panose="020B0402040204020203" pitchFamily="34" charset="0"/>
                        </a:rPr>
                        <a:t>Producers</a:t>
                      </a:r>
                      <a:endParaRPr lang="en-US" sz="2000" dirty="0">
                        <a:solidFill>
                          <a:schemeClr val="bg1"/>
                        </a:solidFill>
                        <a:latin typeface="Segoe UI Semilight" panose="020B0402040204020203" pitchFamily="34" charset="0"/>
                        <a:cs typeface="Segoe UI Semilight" panose="020B0402040204020203" pitchFamily="34" charset="0"/>
                      </a:endParaRPr>
                    </a:p>
                  </a:txBody>
                  <a:tcPr/>
                </a:tc>
                <a:tc>
                  <a:txBody>
                    <a:bodyPr/>
                    <a:lstStyle/>
                    <a:p>
                      <a:endParaRPr lang="en-US" sz="2000" dirty="0">
                        <a:solidFill>
                          <a:schemeClr val="bg1"/>
                        </a:solidFill>
                        <a:latin typeface="Segoe UI Semilight" panose="020B0402040204020203" pitchFamily="34" charset="0"/>
                        <a:cs typeface="Segoe UI Semilight" panose="020B0402040204020203" pitchFamily="34" charset="0"/>
                      </a:endParaRPr>
                    </a:p>
                  </a:txBody>
                  <a:tcPr/>
                </a:tc>
                <a:tc>
                  <a:txBody>
                    <a:bodyPr/>
                    <a:lstStyle/>
                    <a:p>
                      <a:r>
                        <a:rPr lang="en-US" sz="2000" dirty="0" smtClean="0">
                          <a:solidFill>
                            <a:schemeClr val="bg1"/>
                          </a:solidFill>
                          <a:latin typeface="Segoe UI Semilight" panose="020B0402040204020203" pitchFamily="34" charset="0"/>
                          <a:cs typeface="Segoe UI Semilight" panose="020B0402040204020203" pitchFamily="34" charset="0"/>
                        </a:rPr>
                        <a:t>Adam Harmetz</a:t>
                      </a:r>
                    </a:p>
                    <a:p>
                      <a:r>
                        <a:rPr lang="en-US" sz="2000" dirty="0" smtClean="0">
                          <a:solidFill>
                            <a:schemeClr val="bg1"/>
                          </a:solidFill>
                          <a:latin typeface="Segoe UI Semilight" panose="020B0402040204020203" pitchFamily="34" charset="0"/>
                          <a:cs typeface="Segoe UI Semilight" panose="020B0402040204020203" pitchFamily="34" charset="0"/>
                        </a:rPr>
                        <a:t>Andy Seres</a:t>
                      </a:r>
                    </a:p>
                    <a:p>
                      <a:r>
                        <a:rPr lang="en-US" sz="2000" dirty="0" smtClean="0">
                          <a:solidFill>
                            <a:schemeClr val="bg1"/>
                          </a:solidFill>
                          <a:latin typeface="Segoe UI Semilight" panose="020B0402040204020203" pitchFamily="34" charset="0"/>
                          <a:cs typeface="Segoe UI Semilight" panose="020B0402040204020203" pitchFamily="34" charset="0"/>
                        </a:rPr>
                        <a:t>Stanley</a:t>
                      </a:r>
                      <a:r>
                        <a:rPr lang="en-US" sz="2000" baseline="0" dirty="0" smtClean="0">
                          <a:solidFill>
                            <a:schemeClr val="bg1"/>
                          </a:solidFill>
                          <a:latin typeface="Segoe UI Semilight" panose="020B0402040204020203" pitchFamily="34" charset="0"/>
                          <a:cs typeface="Segoe UI Semilight" panose="020B0402040204020203" pitchFamily="34" charset="0"/>
                        </a:rPr>
                        <a:t> Grant</a:t>
                      </a:r>
                    </a:p>
                    <a:p>
                      <a:r>
                        <a:rPr lang="en-US" sz="2000" baseline="0" dirty="0" smtClean="0">
                          <a:solidFill>
                            <a:schemeClr val="bg1"/>
                          </a:solidFill>
                          <a:latin typeface="Segoe UI Semilight" panose="020B0402040204020203" pitchFamily="34" charset="0"/>
                          <a:cs typeface="Segoe UI Semilight" panose="020B0402040204020203" pitchFamily="34" charset="0"/>
                        </a:rPr>
                        <a:t>Douglas Olson</a:t>
                      </a:r>
                    </a:p>
                    <a:p>
                      <a:r>
                        <a:rPr lang="en-US" sz="2000" baseline="0" dirty="0" smtClean="0">
                          <a:solidFill>
                            <a:schemeClr val="bg1"/>
                          </a:solidFill>
                          <a:latin typeface="Segoe UI Semilight" panose="020B0402040204020203" pitchFamily="34" charset="0"/>
                          <a:cs typeface="Segoe UI Semilight" panose="020B0402040204020203" pitchFamily="34" charset="0"/>
                        </a:rPr>
                        <a:t>Sudheer Sirivara</a:t>
                      </a:r>
                      <a:endParaRPr lang="en-US" sz="2000" dirty="0">
                        <a:solidFill>
                          <a:schemeClr val="bg1"/>
                        </a:solidFill>
                        <a:latin typeface="Segoe UI Semilight" panose="020B0402040204020203" pitchFamily="34" charset="0"/>
                        <a:cs typeface="Segoe UI Semilight" panose="020B0402040204020203" pitchFamily="34" charset="0"/>
                      </a:endParaRPr>
                    </a:p>
                  </a:txBody>
                  <a:tcPr/>
                </a:tc>
                <a:extLst>
                  <a:ext uri="{0D108BD9-81ED-4DB2-BD59-A6C34878D82A}">
                    <a16:rowId xmlns="" xmlns:a16="http://schemas.microsoft.com/office/drawing/2014/main" val="4006672116"/>
                  </a:ext>
                </a:extLst>
              </a:tr>
              <a:tr h="370840">
                <a:tc>
                  <a:txBody>
                    <a:bodyPr/>
                    <a:lstStyle/>
                    <a:p>
                      <a:pPr algn="r"/>
                      <a:endParaRPr lang="en-US" sz="2000" dirty="0">
                        <a:solidFill>
                          <a:schemeClr val="bg1"/>
                        </a:solidFill>
                        <a:latin typeface="Segoe UI Semilight" panose="020B0402040204020203" pitchFamily="34" charset="0"/>
                        <a:cs typeface="Segoe UI Semilight" panose="020B0402040204020203" pitchFamily="34" charset="0"/>
                      </a:endParaRPr>
                    </a:p>
                  </a:txBody>
                  <a:tcPr/>
                </a:tc>
                <a:tc>
                  <a:txBody>
                    <a:bodyPr/>
                    <a:lstStyle/>
                    <a:p>
                      <a:endParaRPr lang="en-US" sz="2000" dirty="0">
                        <a:solidFill>
                          <a:schemeClr val="bg1"/>
                        </a:solidFill>
                        <a:latin typeface="Segoe UI Semilight" panose="020B0402040204020203" pitchFamily="34" charset="0"/>
                        <a:cs typeface="Segoe UI Semilight" panose="020B0402040204020203" pitchFamily="34" charset="0"/>
                      </a:endParaRPr>
                    </a:p>
                  </a:txBody>
                  <a:tcPr/>
                </a:tc>
                <a:tc>
                  <a:txBody>
                    <a:bodyPr/>
                    <a:lstStyle/>
                    <a:p>
                      <a:endParaRPr lang="en-US" sz="2000" baseline="0" dirty="0" smtClean="0">
                        <a:solidFill>
                          <a:schemeClr val="bg1"/>
                        </a:solidFill>
                        <a:latin typeface="Segoe UI Semilight" panose="020B0402040204020203" pitchFamily="34" charset="0"/>
                        <a:cs typeface="Segoe UI Semilight" panose="020B0402040204020203" pitchFamily="34" charset="0"/>
                      </a:endParaRPr>
                    </a:p>
                  </a:txBody>
                  <a:tcPr/>
                </a:tc>
                <a:extLst>
                  <a:ext uri="{0D108BD9-81ED-4DB2-BD59-A6C34878D82A}">
                    <a16:rowId xmlns="" xmlns:a16="http://schemas.microsoft.com/office/drawing/2014/main" val="3298679491"/>
                  </a:ext>
                </a:extLst>
              </a:tr>
              <a:tr h="370840">
                <a:tc>
                  <a:txBody>
                    <a:bodyPr/>
                    <a:lstStyle/>
                    <a:p>
                      <a:pPr algn="r"/>
                      <a:r>
                        <a:rPr lang="en-US" sz="2000" dirty="0" smtClean="0">
                          <a:solidFill>
                            <a:schemeClr val="bg1"/>
                          </a:solidFill>
                          <a:latin typeface="Segoe UI Semilight" panose="020B0402040204020203" pitchFamily="34" charset="0"/>
                          <a:cs typeface="Segoe UI Semilight" panose="020B0402040204020203" pitchFamily="34" charset="0"/>
                        </a:rPr>
                        <a:t>Program Leads</a:t>
                      </a:r>
                      <a:endParaRPr lang="en-US" sz="2000" dirty="0">
                        <a:solidFill>
                          <a:schemeClr val="bg1"/>
                        </a:solidFill>
                        <a:latin typeface="Segoe UI Semilight" panose="020B0402040204020203" pitchFamily="34" charset="0"/>
                        <a:cs typeface="Segoe UI Semilight" panose="020B0402040204020203" pitchFamily="34" charset="0"/>
                      </a:endParaRPr>
                    </a:p>
                  </a:txBody>
                  <a:tcPr/>
                </a:tc>
                <a:tc>
                  <a:txBody>
                    <a:bodyPr/>
                    <a:lstStyle/>
                    <a:p>
                      <a:endParaRPr lang="en-US" sz="2000" dirty="0">
                        <a:solidFill>
                          <a:schemeClr val="bg1"/>
                        </a:solidFill>
                        <a:latin typeface="Segoe UI Semilight" panose="020B0402040204020203" pitchFamily="34" charset="0"/>
                        <a:cs typeface="Segoe UI Semilight" panose="020B0402040204020203" pitchFamily="34" charset="0"/>
                      </a:endParaRPr>
                    </a:p>
                  </a:txBody>
                  <a:tcPr/>
                </a:tc>
                <a:tc>
                  <a:txBody>
                    <a:bodyPr/>
                    <a:lstStyle/>
                    <a:p>
                      <a:r>
                        <a:rPr lang="en-US" sz="2000" dirty="0" smtClean="0">
                          <a:solidFill>
                            <a:schemeClr val="bg1"/>
                          </a:solidFill>
                          <a:latin typeface="Segoe UI Semilight" panose="020B0402040204020203" pitchFamily="34" charset="0"/>
                          <a:cs typeface="Segoe UI Semilight" panose="020B0402040204020203" pitchFamily="34" charset="0"/>
                        </a:rPr>
                        <a:t>Daniel</a:t>
                      </a:r>
                      <a:r>
                        <a:rPr lang="en-US" sz="2000" baseline="0" dirty="0" smtClean="0">
                          <a:solidFill>
                            <a:schemeClr val="bg1"/>
                          </a:solidFill>
                          <a:latin typeface="Segoe UI Semilight" panose="020B0402040204020203" pitchFamily="34" charset="0"/>
                          <a:cs typeface="Segoe UI Semilight" panose="020B0402040204020203" pitchFamily="34" charset="0"/>
                        </a:rPr>
                        <a:t> Kogan</a:t>
                      </a:r>
                    </a:p>
                    <a:p>
                      <a:r>
                        <a:rPr lang="en-US" sz="2000" baseline="0" dirty="0" smtClean="0">
                          <a:solidFill>
                            <a:schemeClr val="bg1"/>
                          </a:solidFill>
                          <a:latin typeface="Segoe UI Semilight" panose="020B0402040204020203" pitchFamily="34" charset="0"/>
                          <a:cs typeface="Segoe UI Semilight" panose="020B0402040204020203" pitchFamily="34" charset="0"/>
                        </a:rPr>
                        <a:t>Vishal Sood</a:t>
                      </a:r>
                    </a:p>
                  </a:txBody>
                  <a:tcPr/>
                </a:tc>
                <a:extLst>
                  <a:ext uri="{0D108BD9-81ED-4DB2-BD59-A6C34878D82A}">
                    <a16:rowId xmlns="" xmlns:a16="http://schemas.microsoft.com/office/drawing/2014/main" val="4064543319"/>
                  </a:ext>
                </a:extLst>
              </a:tr>
              <a:tr h="370840">
                <a:tc>
                  <a:txBody>
                    <a:bodyPr/>
                    <a:lstStyle/>
                    <a:p>
                      <a:pPr algn="r"/>
                      <a:endParaRPr lang="en-US" sz="2000" dirty="0">
                        <a:solidFill>
                          <a:schemeClr val="bg1"/>
                        </a:solidFill>
                        <a:latin typeface="Segoe UI Semilight" panose="020B0402040204020203" pitchFamily="34" charset="0"/>
                        <a:cs typeface="Segoe UI Semilight" panose="020B0402040204020203" pitchFamily="34" charset="0"/>
                      </a:endParaRPr>
                    </a:p>
                  </a:txBody>
                  <a:tcPr/>
                </a:tc>
                <a:tc>
                  <a:txBody>
                    <a:bodyPr/>
                    <a:lstStyle/>
                    <a:p>
                      <a:endParaRPr lang="en-US" sz="2000" dirty="0">
                        <a:solidFill>
                          <a:schemeClr val="bg1"/>
                        </a:solidFill>
                        <a:latin typeface="Segoe UI Semilight" panose="020B0402040204020203" pitchFamily="34" charset="0"/>
                        <a:cs typeface="Segoe UI Semilight" panose="020B0402040204020203" pitchFamily="34" charset="0"/>
                      </a:endParaRPr>
                    </a:p>
                  </a:txBody>
                  <a:tcPr/>
                </a:tc>
                <a:tc>
                  <a:txBody>
                    <a:bodyPr/>
                    <a:lstStyle/>
                    <a:p>
                      <a:endParaRPr lang="en-US" sz="2000" baseline="0" dirty="0" smtClean="0">
                        <a:solidFill>
                          <a:schemeClr val="bg1"/>
                        </a:solidFill>
                        <a:latin typeface="Segoe UI Semilight" panose="020B0402040204020203" pitchFamily="34" charset="0"/>
                        <a:cs typeface="Segoe UI Semilight" panose="020B0402040204020203" pitchFamily="34" charset="0"/>
                      </a:endParaRPr>
                    </a:p>
                  </a:txBody>
                  <a:tcPr/>
                </a:tc>
                <a:extLst>
                  <a:ext uri="{0D108BD9-81ED-4DB2-BD59-A6C34878D82A}">
                    <a16:rowId xmlns="" xmlns:a16="http://schemas.microsoft.com/office/drawing/2014/main" val="3645509674"/>
                  </a:ext>
                </a:extLst>
              </a:tr>
              <a:tr h="370840">
                <a:tc>
                  <a:txBody>
                    <a:bodyPr/>
                    <a:lstStyle/>
                    <a:p>
                      <a:pPr algn="r"/>
                      <a:r>
                        <a:rPr lang="en-US" sz="2000" dirty="0" smtClean="0">
                          <a:solidFill>
                            <a:schemeClr val="bg1"/>
                          </a:solidFill>
                          <a:latin typeface="Segoe UI Semilight" panose="020B0402040204020203" pitchFamily="34" charset="0"/>
                          <a:cs typeface="Segoe UI Semilight" panose="020B0402040204020203" pitchFamily="34" charset="0"/>
                        </a:rPr>
                        <a:t>Development</a:t>
                      </a:r>
                      <a:endParaRPr lang="en-US" sz="2000" baseline="0" dirty="0" smtClean="0">
                        <a:solidFill>
                          <a:schemeClr val="bg1"/>
                        </a:solidFill>
                        <a:latin typeface="Segoe UI Semilight" panose="020B0402040204020203" pitchFamily="34" charset="0"/>
                        <a:cs typeface="Segoe UI Semilight" panose="020B0402040204020203" pitchFamily="34" charset="0"/>
                      </a:endParaRPr>
                    </a:p>
                    <a:p>
                      <a:pPr algn="r"/>
                      <a:r>
                        <a:rPr lang="en-US" sz="2000" baseline="0" dirty="0" smtClean="0">
                          <a:solidFill>
                            <a:schemeClr val="bg1"/>
                          </a:solidFill>
                          <a:latin typeface="Segoe UI Semilight" panose="020B0402040204020203" pitchFamily="34" charset="0"/>
                          <a:cs typeface="Segoe UI Semilight" panose="020B0402040204020203" pitchFamily="34" charset="0"/>
                        </a:rPr>
                        <a:t>Leads</a:t>
                      </a:r>
                      <a:endParaRPr lang="en-US" sz="2000" dirty="0">
                        <a:solidFill>
                          <a:schemeClr val="bg1"/>
                        </a:solidFill>
                        <a:latin typeface="Segoe UI Semilight" panose="020B0402040204020203" pitchFamily="34" charset="0"/>
                        <a:cs typeface="Segoe UI Semilight" panose="020B0402040204020203" pitchFamily="34" charset="0"/>
                      </a:endParaRPr>
                    </a:p>
                  </a:txBody>
                  <a:tcPr/>
                </a:tc>
                <a:tc>
                  <a:txBody>
                    <a:bodyPr/>
                    <a:lstStyle/>
                    <a:p>
                      <a:endParaRPr lang="en-US" sz="2000" dirty="0">
                        <a:solidFill>
                          <a:schemeClr val="bg1"/>
                        </a:solidFill>
                        <a:latin typeface="Segoe UI Semilight" panose="020B0402040204020203" pitchFamily="34" charset="0"/>
                        <a:cs typeface="Segoe UI Semilight" panose="020B0402040204020203" pitchFamily="34" charset="0"/>
                      </a:endParaRPr>
                    </a:p>
                  </a:txBody>
                  <a:tcPr/>
                </a:tc>
                <a:tc>
                  <a:txBody>
                    <a:bodyPr/>
                    <a:lstStyle/>
                    <a:p>
                      <a:r>
                        <a:rPr lang="en-US" sz="2000" baseline="0" dirty="0" smtClean="0">
                          <a:solidFill>
                            <a:schemeClr val="bg1"/>
                          </a:solidFill>
                          <a:latin typeface="Segoe UI Semilight" panose="020B0402040204020203" pitchFamily="34" charset="0"/>
                          <a:cs typeface="Segoe UI Semilight" panose="020B0402040204020203" pitchFamily="34" charset="0"/>
                        </a:rPr>
                        <a:t>Yanxue Du</a:t>
                      </a:r>
                    </a:p>
                    <a:p>
                      <a:r>
                        <a:rPr lang="en-US" sz="2000" baseline="0" dirty="0" smtClean="0">
                          <a:solidFill>
                            <a:schemeClr val="bg1"/>
                          </a:solidFill>
                          <a:latin typeface="Segoe UI Semilight" panose="020B0402040204020203" pitchFamily="34" charset="0"/>
                          <a:cs typeface="Segoe UI Semilight" panose="020B0402040204020203" pitchFamily="34" charset="0"/>
                        </a:rPr>
                        <a:t>Douglas Olson</a:t>
                      </a:r>
                    </a:p>
                  </a:txBody>
                  <a:tcPr/>
                </a:tc>
                <a:extLst>
                  <a:ext uri="{0D108BD9-81ED-4DB2-BD59-A6C34878D82A}">
                    <a16:rowId xmlns="" xmlns:a16="http://schemas.microsoft.com/office/drawing/2014/main" val="3684037077"/>
                  </a:ext>
                </a:extLst>
              </a:tr>
              <a:tr h="370840">
                <a:tc>
                  <a:txBody>
                    <a:bodyPr/>
                    <a:lstStyle/>
                    <a:p>
                      <a:pPr algn="r"/>
                      <a:endParaRPr lang="en-US" sz="2000" dirty="0">
                        <a:solidFill>
                          <a:schemeClr val="bg1"/>
                        </a:solidFill>
                        <a:latin typeface="Segoe UI Semilight" panose="020B0402040204020203" pitchFamily="34" charset="0"/>
                        <a:cs typeface="Segoe UI Semilight" panose="020B0402040204020203" pitchFamily="34" charset="0"/>
                      </a:endParaRPr>
                    </a:p>
                  </a:txBody>
                  <a:tcPr/>
                </a:tc>
                <a:tc>
                  <a:txBody>
                    <a:bodyPr/>
                    <a:lstStyle/>
                    <a:p>
                      <a:endParaRPr lang="en-US" sz="2000" dirty="0">
                        <a:solidFill>
                          <a:schemeClr val="bg1"/>
                        </a:solidFill>
                        <a:latin typeface="Segoe UI Semilight" panose="020B0402040204020203" pitchFamily="34" charset="0"/>
                        <a:cs typeface="Segoe UI Semilight" panose="020B0402040204020203" pitchFamily="34" charset="0"/>
                      </a:endParaRPr>
                    </a:p>
                  </a:txBody>
                  <a:tcPr/>
                </a:tc>
                <a:tc>
                  <a:txBody>
                    <a:bodyPr/>
                    <a:lstStyle/>
                    <a:p>
                      <a:endParaRPr lang="en-US" sz="2000" baseline="0" dirty="0" smtClean="0">
                        <a:solidFill>
                          <a:schemeClr val="bg1"/>
                        </a:solidFill>
                        <a:latin typeface="Segoe UI Semilight" panose="020B0402040204020203" pitchFamily="34" charset="0"/>
                        <a:cs typeface="Segoe UI Semilight" panose="020B0402040204020203" pitchFamily="34" charset="0"/>
                      </a:endParaRPr>
                    </a:p>
                  </a:txBody>
                  <a:tcPr/>
                </a:tc>
                <a:extLst>
                  <a:ext uri="{0D108BD9-81ED-4DB2-BD59-A6C34878D82A}">
                    <a16:rowId xmlns="" xmlns:a16="http://schemas.microsoft.com/office/drawing/2014/main" val="365592884"/>
                  </a:ext>
                </a:extLst>
              </a:tr>
              <a:tr h="370840">
                <a:tc>
                  <a:txBody>
                    <a:bodyPr/>
                    <a:lstStyle/>
                    <a:p>
                      <a:pPr algn="r"/>
                      <a:r>
                        <a:rPr lang="en-US" sz="2000" dirty="0" smtClean="0">
                          <a:solidFill>
                            <a:schemeClr val="bg1"/>
                          </a:solidFill>
                          <a:latin typeface="Segoe UI Semilight" panose="020B0402040204020203" pitchFamily="34" charset="0"/>
                          <a:cs typeface="Segoe UI Semilight" panose="020B0402040204020203" pitchFamily="34" charset="0"/>
                        </a:rPr>
                        <a:t>QC</a:t>
                      </a:r>
                      <a:r>
                        <a:rPr lang="en-US" sz="2000" baseline="0" dirty="0" smtClean="0">
                          <a:solidFill>
                            <a:schemeClr val="bg1"/>
                          </a:solidFill>
                          <a:latin typeface="Segoe UI Semilight" panose="020B0402040204020203" pitchFamily="34" charset="0"/>
                          <a:cs typeface="Segoe UI Semilight" panose="020B0402040204020203" pitchFamily="34" charset="0"/>
                        </a:rPr>
                        <a:t> Leads</a:t>
                      </a:r>
                      <a:endParaRPr lang="en-US" sz="2000" dirty="0">
                        <a:solidFill>
                          <a:schemeClr val="bg1"/>
                        </a:solidFill>
                        <a:latin typeface="Segoe UI Semilight" panose="020B0402040204020203" pitchFamily="34" charset="0"/>
                        <a:cs typeface="Segoe UI Semilight" panose="020B0402040204020203" pitchFamily="34" charset="0"/>
                      </a:endParaRPr>
                    </a:p>
                  </a:txBody>
                  <a:tcPr/>
                </a:tc>
                <a:tc>
                  <a:txBody>
                    <a:bodyPr/>
                    <a:lstStyle/>
                    <a:p>
                      <a:endParaRPr lang="en-US" sz="2000" dirty="0">
                        <a:solidFill>
                          <a:schemeClr val="bg1"/>
                        </a:solidFill>
                        <a:latin typeface="Segoe UI Semilight" panose="020B0402040204020203" pitchFamily="34" charset="0"/>
                        <a:cs typeface="Segoe UI Semilight" panose="020B0402040204020203" pitchFamily="34" charset="0"/>
                      </a:endParaRPr>
                    </a:p>
                  </a:txBody>
                  <a:tcPr/>
                </a:tc>
                <a:tc>
                  <a:txBody>
                    <a:bodyPr/>
                    <a:lstStyle/>
                    <a:p>
                      <a:r>
                        <a:rPr lang="en-US" sz="2000" baseline="0" dirty="0" smtClean="0">
                          <a:solidFill>
                            <a:schemeClr val="bg1"/>
                          </a:solidFill>
                          <a:latin typeface="Segoe UI Semilight" panose="020B0402040204020203" pitchFamily="34" charset="0"/>
                          <a:cs typeface="Segoe UI Semilight" panose="020B0402040204020203" pitchFamily="34" charset="0"/>
                        </a:rPr>
                        <a:t>Michelle Dauphiny </a:t>
                      </a:r>
                    </a:p>
                    <a:p>
                      <a:r>
                        <a:rPr lang="en-US" sz="2000" baseline="0" dirty="0" smtClean="0">
                          <a:solidFill>
                            <a:schemeClr val="bg1"/>
                          </a:solidFill>
                          <a:latin typeface="Segoe UI Semilight" panose="020B0402040204020203" pitchFamily="34" charset="0"/>
                          <a:cs typeface="Segoe UI Semilight" panose="020B0402040204020203" pitchFamily="34" charset="0"/>
                        </a:rPr>
                        <a:t>Ram Venkatesan</a:t>
                      </a:r>
                    </a:p>
                  </a:txBody>
                  <a:tcPr/>
                </a:tc>
                <a:extLst>
                  <a:ext uri="{0D108BD9-81ED-4DB2-BD59-A6C34878D82A}">
                    <a16:rowId xmlns="" xmlns:a16="http://schemas.microsoft.com/office/drawing/2014/main" val="1788488186"/>
                  </a:ext>
                </a:extLst>
              </a:tr>
              <a:tr h="370840">
                <a:tc>
                  <a:txBody>
                    <a:bodyPr/>
                    <a:lstStyle/>
                    <a:p>
                      <a:pPr algn="r"/>
                      <a:endParaRPr lang="en-US" sz="2000" dirty="0">
                        <a:solidFill>
                          <a:schemeClr val="bg1"/>
                        </a:solidFill>
                        <a:latin typeface="Segoe UI Semilight" panose="020B0402040204020203" pitchFamily="34" charset="0"/>
                        <a:cs typeface="Segoe UI Semilight" panose="020B0402040204020203" pitchFamily="34" charset="0"/>
                      </a:endParaRPr>
                    </a:p>
                  </a:txBody>
                  <a:tcPr/>
                </a:tc>
                <a:tc>
                  <a:txBody>
                    <a:bodyPr/>
                    <a:lstStyle/>
                    <a:p>
                      <a:endParaRPr lang="en-US" sz="2000" dirty="0">
                        <a:solidFill>
                          <a:schemeClr val="bg1"/>
                        </a:solidFill>
                        <a:latin typeface="Segoe UI Semilight" panose="020B0402040204020203" pitchFamily="34" charset="0"/>
                        <a:cs typeface="Segoe UI Semilight" panose="020B0402040204020203" pitchFamily="34" charset="0"/>
                      </a:endParaRPr>
                    </a:p>
                  </a:txBody>
                  <a:tcPr/>
                </a:tc>
                <a:tc>
                  <a:txBody>
                    <a:bodyPr/>
                    <a:lstStyle/>
                    <a:p>
                      <a:endParaRPr lang="en-US" sz="2000" baseline="0" dirty="0" smtClean="0">
                        <a:solidFill>
                          <a:schemeClr val="bg1"/>
                        </a:solidFill>
                        <a:latin typeface="Segoe UI Semilight" panose="020B0402040204020203" pitchFamily="34" charset="0"/>
                        <a:cs typeface="Segoe UI Semilight" panose="020B0402040204020203" pitchFamily="34" charset="0"/>
                      </a:endParaRPr>
                    </a:p>
                  </a:txBody>
                  <a:tcPr/>
                </a:tc>
                <a:extLst>
                  <a:ext uri="{0D108BD9-81ED-4DB2-BD59-A6C34878D82A}">
                    <a16:rowId xmlns="" xmlns:a16="http://schemas.microsoft.com/office/drawing/2014/main" val="3490407425"/>
                  </a:ext>
                </a:extLst>
              </a:tr>
              <a:tr h="370840">
                <a:tc>
                  <a:txBody>
                    <a:bodyPr/>
                    <a:lstStyle/>
                    <a:p>
                      <a:pPr algn="r"/>
                      <a:r>
                        <a:rPr lang="en-US" sz="2000" dirty="0" smtClean="0">
                          <a:solidFill>
                            <a:schemeClr val="bg1"/>
                          </a:solidFill>
                          <a:latin typeface="Segoe UI Semilight" panose="020B0402040204020203" pitchFamily="34" charset="0"/>
                          <a:cs typeface="Segoe UI Semilight" panose="020B0402040204020203" pitchFamily="34" charset="0"/>
                        </a:rPr>
                        <a:t>Programming </a:t>
                      </a:r>
                    </a:p>
                    <a:p>
                      <a:pPr algn="r"/>
                      <a:r>
                        <a:rPr lang="en-US" sz="2000" dirty="0" smtClean="0">
                          <a:solidFill>
                            <a:schemeClr val="bg1"/>
                          </a:solidFill>
                          <a:latin typeface="Segoe UI Semilight" panose="020B0402040204020203" pitchFamily="34" charset="0"/>
                          <a:cs typeface="Segoe UI Semilight" panose="020B0402040204020203" pitchFamily="34" charset="0"/>
                        </a:rPr>
                        <a:t>Directors</a:t>
                      </a:r>
                      <a:endParaRPr lang="en-US" sz="2000" dirty="0">
                        <a:solidFill>
                          <a:schemeClr val="bg1"/>
                        </a:solidFill>
                        <a:latin typeface="Segoe UI Semilight" panose="020B0402040204020203" pitchFamily="34" charset="0"/>
                        <a:cs typeface="Segoe UI Semilight" panose="020B0402040204020203" pitchFamily="34" charset="0"/>
                      </a:endParaRPr>
                    </a:p>
                  </a:txBody>
                  <a:tcPr/>
                </a:tc>
                <a:tc>
                  <a:txBody>
                    <a:bodyPr/>
                    <a:lstStyle/>
                    <a:p>
                      <a:endParaRPr lang="en-US" sz="2000" dirty="0">
                        <a:solidFill>
                          <a:schemeClr val="bg1"/>
                        </a:solidFill>
                        <a:latin typeface="Segoe UI Semilight" panose="020B0402040204020203" pitchFamily="34" charset="0"/>
                        <a:cs typeface="Segoe UI Semilight" panose="020B0402040204020203" pitchFamily="34" charset="0"/>
                      </a:endParaRPr>
                    </a:p>
                  </a:txBody>
                  <a:tcPr/>
                </a:tc>
                <a:tc>
                  <a:txBody>
                    <a:bodyPr/>
                    <a:lstStyle/>
                    <a:p>
                      <a:r>
                        <a:rPr lang="en-US" sz="2000" baseline="0" dirty="0" smtClean="0">
                          <a:solidFill>
                            <a:schemeClr val="bg1"/>
                          </a:solidFill>
                          <a:latin typeface="Segoe UI Semilight" panose="020B0402040204020203" pitchFamily="34" charset="0"/>
                          <a:cs typeface="Segoe UI Semilight" panose="020B0402040204020203" pitchFamily="34" charset="0"/>
                        </a:rPr>
                        <a:t>Gerald Ferry</a:t>
                      </a:r>
                    </a:p>
                    <a:p>
                      <a:r>
                        <a:rPr lang="en-US" sz="2000" baseline="0" dirty="0" smtClean="0">
                          <a:solidFill>
                            <a:schemeClr val="bg1"/>
                          </a:solidFill>
                          <a:latin typeface="Segoe UI Semilight" panose="020B0402040204020203" pitchFamily="34" charset="0"/>
                          <a:cs typeface="Segoe UI Semilight" panose="020B0402040204020203" pitchFamily="34" charset="0"/>
                        </a:rPr>
                        <a:t>Marc Mroz</a:t>
                      </a:r>
                    </a:p>
                    <a:p>
                      <a:r>
                        <a:rPr lang="en-US" sz="2000" baseline="0" dirty="0" smtClean="0">
                          <a:solidFill>
                            <a:schemeClr val="bg1"/>
                          </a:solidFill>
                          <a:latin typeface="Segoe UI Semilight" panose="020B0402040204020203" pitchFamily="34" charset="0"/>
                          <a:cs typeface="Segoe UI Semilight" panose="020B0402040204020203" pitchFamily="34" charset="0"/>
                        </a:rPr>
                        <a:t>Vishal Sood</a:t>
                      </a:r>
                    </a:p>
                    <a:p>
                      <a:r>
                        <a:rPr lang="en-US" sz="2000" baseline="0" dirty="0" smtClean="0">
                          <a:solidFill>
                            <a:schemeClr val="bg1"/>
                          </a:solidFill>
                          <a:latin typeface="Segoe UI Semilight" panose="020B0402040204020203" pitchFamily="34" charset="0"/>
                          <a:cs typeface="Segoe UI Semilight" panose="020B0402040204020203" pitchFamily="34" charset="0"/>
                        </a:rPr>
                        <a:t>Mona Mohanty</a:t>
                      </a:r>
                    </a:p>
                  </a:txBody>
                  <a:tcPr/>
                </a:tc>
                <a:extLst>
                  <a:ext uri="{0D108BD9-81ED-4DB2-BD59-A6C34878D82A}">
                    <a16:rowId xmlns="" xmlns:a16="http://schemas.microsoft.com/office/drawing/2014/main" val="1427973547"/>
                  </a:ext>
                </a:extLst>
              </a:tr>
              <a:tr h="370840">
                <a:tc>
                  <a:txBody>
                    <a:bodyPr/>
                    <a:lstStyle/>
                    <a:p>
                      <a:pPr algn="r"/>
                      <a:endParaRPr lang="en-US" sz="2000" dirty="0">
                        <a:solidFill>
                          <a:schemeClr val="bg1"/>
                        </a:solidFill>
                        <a:latin typeface="Segoe UI Semilight" panose="020B0402040204020203" pitchFamily="34" charset="0"/>
                        <a:cs typeface="Segoe UI Semilight" panose="020B0402040204020203" pitchFamily="34" charset="0"/>
                      </a:endParaRPr>
                    </a:p>
                  </a:txBody>
                  <a:tcPr/>
                </a:tc>
                <a:tc>
                  <a:txBody>
                    <a:bodyPr/>
                    <a:lstStyle/>
                    <a:p>
                      <a:endParaRPr lang="en-US" sz="2000" dirty="0">
                        <a:solidFill>
                          <a:schemeClr val="bg1"/>
                        </a:solidFill>
                        <a:latin typeface="Segoe UI Semilight" panose="020B0402040204020203" pitchFamily="34" charset="0"/>
                        <a:cs typeface="Segoe UI Semilight" panose="020B0402040204020203" pitchFamily="34" charset="0"/>
                      </a:endParaRPr>
                    </a:p>
                  </a:txBody>
                  <a:tcPr/>
                </a:tc>
                <a:tc>
                  <a:txBody>
                    <a:bodyPr/>
                    <a:lstStyle/>
                    <a:p>
                      <a:endParaRPr lang="en-US" sz="2000" baseline="0" dirty="0" smtClean="0">
                        <a:solidFill>
                          <a:schemeClr val="bg1"/>
                        </a:solidFill>
                        <a:latin typeface="Segoe UI Semilight" panose="020B0402040204020203" pitchFamily="34" charset="0"/>
                        <a:cs typeface="Segoe UI Semilight" panose="020B0402040204020203" pitchFamily="34" charset="0"/>
                      </a:endParaRPr>
                    </a:p>
                  </a:txBody>
                  <a:tcPr/>
                </a:tc>
                <a:extLst>
                  <a:ext uri="{0D108BD9-81ED-4DB2-BD59-A6C34878D82A}">
                    <a16:rowId xmlns="" xmlns:a16="http://schemas.microsoft.com/office/drawing/2014/main" val="3183415215"/>
                  </a:ext>
                </a:extLst>
              </a:tr>
              <a:tr h="370840">
                <a:tc>
                  <a:txBody>
                    <a:bodyPr/>
                    <a:lstStyle/>
                    <a:p>
                      <a:pPr algn="r"/>
                      <a:r>
                        <a:rPr lang="en-US" sz="2000" dirty="0" smtClean="0">
                          <a:solidFill>
                            <a:schemeClr val="bg1"/>
                          </a:solidFill>
                          <a:latin typeface="Segoe UI Semilight" panose="020B0402040204020203" pitchFamily="34" charset="0"/>
                          <a:cs typeface="Segoe UI Semilight" panose="020B0402040204020203" pitchFamily="34" charset="0"/>
                        </a:rPr>
                        <a:t>Developers</a:t>
                      </a:r>
                      <a:endParaRPr lang="en-US" sz="2000" dirty="0">
                        <a:solidFill>
                          <a:schemeClr val="bg1"/>
                        </a:solidFill>
                        <a:latin typeface="Segoe UI Semilight" panose="020B0402040204020203" pitchFamily="34" charset="0"/>
                        <a:cs typeface="Segoe UI Semilight" panose="020B0402040204020203" pitchFamily="34" charset="0"/>
                      </a:endParaRPr>
                    </a:p>
                  </a:txBody>
                  <a:tcPr/>
                </a:tc>
                <a:tc>
                  <a:txBody>
                    <a:bodyPr/>
                    <a:lstStyle/>
                    <a:p>
                      <a:endParaRPr lang="en-US" sz="2000" dirty="0">
                        <a:solidFill>
                          <a:schemeClr val="bg1"/>
                        </a:solidFill>
                        <a:latin typeface="Segoe UI Semilight" panose="020B0402040204020203" pitchFamily="34" charset="0"/>
                        <a:cs typeface="Segoe UI Semilight" panose="020B0402040204020203" pitchFamily="34" charset="0"/>
                      </a:endParaRPr>
                    </a:p>
                  </a:txBody>
                  <a:tcPr/>
                </a:tc>
                <a:tc>
                  <a:txBody>
                    <a:bodyPr/>
                    <a:lstStyle/>
                    <a:p>
                      <a:r>
                        <a:rPr lang="en-US" sz="2000" baseline="0" dirty="0" smtClean="0">
                          <a:solidFill>
                            <a:schemeClr val="bg1"/>
                          </a:solidFill>
                          <a:latin typeface="Segoe UI Semilight" panose="020B0402040204020203" pitchFamily="34" charset="0"/>
                          <a:cs typeface="Segoe UI Semilight" panose="020B0402040204020203" pitchFamily="34" charset="0"/>
                        </a:rPr>
                        <a:t>Bin Zhang</a:t>
                      </a:r>
                    </a:p>
                    <a:p>
                      <a:r>
                        <a:rPr lang="en-US" sz="2000" baseline="0" dirty="0" smtClean="0">
                          <a:solidFill>
                            <a:schemeClr val="bg1"/>
                          </a:solidFill>
                          <a:latin typeface="Segoe UI Semilight" panose="020B0402040204020203" pitchFamily="34" charset="0"/>
                          <a:cs typeface="Segoe UI Semilight" panose="020B0402040204020203" pitchFamily="34" charset="0"/>
                        </a:rPr>
                        <a:t>Gang Zhai</a:t>
                      </a:r>
                    </a:p>
                    <a:p>
                      <a:r>
                        <a:rPr lang="en-US" sz="2000" baseline="0" dirty="0" smtClean="0">
                          <a:solidFill>
                            <a:schemeClr val="bg1"/>
                          </a:solidFill>
                          <a:latin typeface="Segoe UI Semilight" panose="020B0402040204020203" pitchFamily="34" charset="0"/>
                          <a:cs typeface="Segoe UI Semilight" panose="020B0402040204020203" pitchFamily="34" charset="0"/>
                        </a:rPr>
                        <a:t>Ghania Moussa</a:t>
                      </a:r>
                    </a:p>
                    <a:p>
                      <a:r>
                        <a:rPr lang="en-US" sz="2000" baseline="0" dirty="0" smtClean="0">
                          <a:solidFill>
                            <a:schemeClr val="bg1"/>
                          </a:solidFill>
                          <a:latin typeface="Segoe UI Semilight" panose="020B0402040204020203" pitchFamily="34" charset="0"/>
                          <a:cs typeface="Segoe UI Semilight" panose="020B0402040204020203" pitchFamily="34" charset="0"/>
                        </a:rPr>
                        <a:t>Harry Hao</a:t>
                      </a:r>
                    </a:p>
                    <a:p>
                      <a:r>
                        <a:rPr lang="en-US" sz="2000" baseline="0" dirty="0" smtClean="0">
                          <a:solidFill>
                            <a:schemeClr val="bg1"/>
                          </a:solidFill>
                          <a:latin typeface="Segoe UI Semilight" panose="020B0402040204020203" pitchFamily="34" charset="0"/>
                          <a:cs typeface="Segoe UI Semilight" panose="020B0402040204020203" pitchFamily="34" charset="0"/>
                        </a:rPr>
                        <a:t>Shiguang Dong</a:t>
                      </a:r>
                    </a:p>
                    <a:p>
                      <a:r>
                        <a:rPr lang="en-US" sz="2000" baseline="0" dirty="0" smtClean="0">
                          <a:solidFill>
                            <a:schemeClr val="bg1"/>
                          </a:solidFill>
                          <a:latin typeface="Segoe UI Semilight" panose="020B0402040204020203" pitchFamily="34" charset="0"/>
                          <a:cs typeface="Segoe UI Semilight" panose="020B0402040204020203" pitchFamily="34" charset="0"/>
                        </a:rPr>
                        <a:t>Andrew Martin</a:t>
                      </a:r>
                    </a:p>
                    <a:p>
                      <a:r>
                        <a:rPr lang="en-US" sz="2000" baseline="0" dirty="0" smtClean="0">
                          <a:solidFill>
                            <a:schemeClr val="bg1"/>
                          </a:solidFill>
                          <a:latin typeface="Segoe UI Semilight" panose="020B0402040204020203" pitchFamily="34" charset="0"/>
                          <a:cs typeface="Segoe UI Semilight" panose="020B0402040204020203" pitchFamily="34" charset="0"/>
                        </a:rPr>
                        <a:t>Douglas Olson</a:t>
                      </a:r>
                    </a:p>
                    <a:p>
                      <a:r>
                        <a:rPr lang="en-US" sz="2000" baseline="0" dirty="0" smtClean="0">
                          <a:solidFill>
                            <a:schemeClr val="bg1"/>
                          </a:solidFill>
                          <a:latin typeface="Segoe UI Semilight" panose="020B0402040204020203" pitchFamily="34" charset="0"/>
                          <a:cs typeface="Segoe UI Semilight" panose="020B0402040204020203" pitchFamily="34" charset="0"/>
                        </a:rPr>
                        <a:t>Erik Jordan</a:t>
                      </a:r>
                    </a:p>
                    <a:p>
                      <a:r>
                        <a:rPr lang="en-US" sz="2000" baseline="0" dirty="0" smtClean="0">
                          <a:solidFill>
                            <a:schemeClr val="bg1"/>
                          </a:solidFill>
                          <a:latin typeface="Segoe UI Semilight" panose="020B0402040204020203" pitchFamily="34" charset="0"/>
                          <a:cs typeface="Segoe UI Semilight" panose="020B0402040204020203" pitchFamily="34" charset="0"/>
                        </a:rPr>
                        <a:t>Douglas Shimonek</a:t>
                      </a:r>
                    </a:p>
                    <a:p>
                      <a:r>
                        <a:rPr lang="en-US" sz="2000" baseline="0" dirty="0" smtClean="0">
                          <a:solidFill>
                            <a:schemeClr val="bg1"/>
                          </a:solidFill>
                          <a:latin typeface="Segoe UI Semilight" panose="020B0402040204020203" pitchFamily="34" charset="0"/>
                          <a:cs typeface="Segoe UI Semilight" panose="020B0402040204020203" pitchFamily="34" charset="0"/>
                        </a:rPr>
                        <a:t>Steve Herbert</a:t>
                      </a:r>
                    </a:p>
                    <a:p>
                      <a:r>
                        <a:rPr lang="en-US" sz="2000" baseline="0" dirty="0" smtClean="0">
                          <a:solidFill>
                            <a:schemeClr val="bg1"/>
                          </a:solidFill>
                          <a:latin typeface="Segoe UI Semilight" panose="020B0402040204020203" pitchFamily="34" charset="0"/>
                          <a:cs typeface="Segoe UI Semilight" panose="020B0402040204020203" pitchFamily="34" charset="0"/>
                        </a:rPr>
                        <a:t>Steve Peterson</a:t>
                      </a:r>
                    </a:p>
                    <a:p>
                      <a:r>
                        <a:rPr lang="en-US" sz="2000" baseline="0" dirty="0" smtClean="0">
                          <a:solidFill>
                            <a:schemeClr val="bg1"/>
                          </a:solidFill>
                          <a:latin typeface="Segoe UI Semilight" panose="020B0402040204020203" pitchFamily="34" charset="0"/>
                          <a:cs typeface="Segoe UI Semilight" panose="020B0402040204020203" pitchFamily="34" charset="0"/>
                        </a:rPr>
                        <a:t>Steven Yackel</a:t>
                      </a:r>
                    </a:p>
                  </a:txBody>
                  <a:tcPr/>
                </a:tc>
                <a:extLst>
                  <a:ext uri="{0D108BD9-81ED-4DB2-BD59-A6C34878D82A}">
                    <a16:rowId xmlns="" xmlns:a16="http://schemas.microsoft.com/office/drawing/2014/main" val="992418532"/>
                  </a:ext>
                </a:extLst>
              </a:tr>
              <a:tr h="370840">
                <a:tc>
                  <a:txBody>
                    <a:bodyPr/>
                    <a:lstStyle/>
                    <a:p>
                      <a:pPr algn="r"/>
                      <a:endParaRPr lang="en-US" sz="2000" dirty="0">
                        <a:solidFill>
                          <a:schemeClr val="bg1"/>
                        </a:solidFill>
                        <a:latin typeface="Segoe UI Semilight" panose="020B0402040204020203" pitchFamily="34" charset="0"/>
                        <a:cs typeface="Segoe UI Semilight" panose="020B0402040204020203" pitchFamily="34" charset="0"/>
                      </a:endParaRPr>
                    </a:p>
                  </a:txBody>
                  <a:tcPr/>
                </a:tc>
                <a:tc>
                  <a:txBody>
                    <a:bodyPr/>
                    <a:lstStyle/>
                    <a:p>
                      <a:endParaRPr lang="en-US" sz="2000" dirty="0">
                        <a:solidFill>
                          <a:schemeClr val="bg1"/>
                        </a:solidFill>
                        <a:latin typeface="Segoe UI Semilight" panose="020B0402040204020203" pitchFamily="34" charset="0"/>
                        <a:cs typeface="Segoe UI Semilight" panose="020B0402040204020203" pitchFamily="34" charset="0"/>
                      </a:endParaRPr>
                    </a:p>
                  </a:txBody>
                  <a:tcPr/>
                </a:tc>
                <a:tc>
                  <a:txBody>
                    <a:bodyPr/>
                    <a:lstStyle/>
                    <a:p>
                      <a:endParaRPr lang="en-US" sz="2000" baseline="0" dirty="0" smtClean="0">
                        <a:solidFill>
                          <a:schemeClr val="bg1"/>
                        </a:solidFill>
                        <a:latin typeface="Segoe UI Semilight" panose="020B0402040204020203" pitchFamily="34" charset="0"/>
                        <a:cs typeface="Segoe UI Semilight" panose="020B0402040204020203" pitchFamily="34" charset="0"/>
                      </a:endParaRPr>
                    </a:p>
                  </a:txBody>
                  <a:tcPr/>
                </a:tc>
                <a:extLst>
                  <a:ext uri="{0D108BD9-81ED-4DB2-BD59-A6C34878D82A}">
                    <a16:rowId xmlns="" xmlns:a16="http://schemas.microsoft.com/office/drawing/2014/main" val="1222372484"/>
                  </a:ext>
                </a:extLst>
              </a:tr>
              <a:tr h="370840">
                <a:tc>
                  <a:txBody>
                    <a:bodyPr/>
                    <a:lstStyle/>
                    <a:p>
                      <a:pPr algn="r"/>
                      <a:r>
                        <a:rPr lang="en-US" sz="2000" dirty="0" smtClean="0">
                          <a:solidFill>
                            <a:schemeClr val="bg1"/>
                          </a:solidFill>
                          <a:latin typeface="Segoe UI Semilight" panose="020B0402040204020203" pitchFamily="34" charset="0"/>
                          <a:cs typeface="Segoe UI Semilight" panose="020B0402040204020203" pitchFamily="34" charset="0"/>
                        </a:rPr>
                        <a:t>QC</a:t>
                      </a:r>
                      <a:r>
                        <a:rPr lang="en-US" sz="2000" baseline="0" dirty="0" smtClean="0">
                          <a:solidFill>
                            <a:schemeClr val="bg1"/>
                          </a:solidFill>
                          <a:latin typeface="Segoe UI Semilight" panose="020B0402040204020203" pitchFamily="34" charset="0"/>
                          <a:cs typeface="Segoe UI Semilight" panose="020B0402040204020203" pitchFamily="34" charset="0"/>
                        </a:rPr>
                        <a:t> &amp; Monitoring</a:t>
                      </a:r>
                      <a:endParaRPr lang="en-US" sz="2000" dirty="0">
                        <a:solidFill>
                          <a:schemeClr val="bg1"/>
                        </a:solidFill>
                        <a:latin typeface="Segoe UI Semilight" panose="020B0402040204020203" pitchFamily="34" charset="0"/>
                        <a:cs typeface="Segoe UI Semilight" panose="020B0402040204020203" pitchFamily="34" charset="0"/>
                      </a:endParaRPr>
                    </a:p>
                  </a:txBody>
                  <a:tcPr/>
                </a:tc>
                <a:tc>
                  <a:txBody>
                    <a:bodyPr/>
                    <a:lstStyle/>
                    <a:p>
                      <a:endParaRPr lang="en-US" sz="2000" dirty="0">
                        <a:solidFill>
                          <a:schemeClr val="bg1"/>
                        </a:solidFill>
                        <a:latin typeface="Segoe UI Semilight" panose="020B0402040204020203" pitchFamily="34" charset="0"/>
                        <a:cs typeface="Segoe UI Semilight" panose="020B0402040204020203" pitchFamily="34" charset="0"/>
                      </a:endParaRPr>
                    </a:p>
                  </a:txBody>
                  <a:tcPr/>
                </a:tc>
                <a:tc>
                  <a:txBody>
                    <a:bodyPr/>
                    <a:lstStyle/>
                    <a:p>
                      <a:r>
                        <a:rPr lang="en-US" sz="2000" baseline="0" dirty="0" smtClean="0">
                          <a:solidFill>
                            <a:schemeClr val="bg1"/>
                          </a:solidFill>
                          <a:latin typeface="Segoe UI Semilight" panose="020B0402040204020203" pitchFamily="34" charset="0"/>
                          <a:cs typeface="Segoe UI Semilight" panose="020B0402040204020203" pitchFamily="34" charset="0"/>
                        </a:rPr>
                        <a:t>Janak Agarwal</a:t>
                      </a:r>
                    </a:p>
                    <a:p>
                      <a:r>
                        <a:rPr lang="en-US" sz="2000" baseline="0" dirty="0" smtClean="0">
                          <a:solidFill>
                            <a:schemeClr val="bg1"/>
                          </a:solidFill>
                          <a:latin typeface="Segoe UI Semilight" panose="020B0402040204020203" pitchFamily="34" charset="0"/>
                          <a:cs typeface="Segoe UI Semilight" panose="020B0402040204020203" pitchFamily="34" charset="0"/>
                        </a:rPr>
                        <a:t>Josh Bertsch</a:t>
                      </a:r>
                    </a:p>
                    <a:p>
                      <a:r>
                        <a:rPr lang="en-US" sz="2000" baseline="0" dirty="0" smtClean="0">
                          <a:solidFill>
                            <a:schemeClr val="bg1"/>
                          </a:solidFill>
                          <a:latin typeface="Segoe UI Semilight" panose="020B0402040204020203" pitchFamily="34" charset="0"/>
                          <a:cs typeface="Segoe UI Semilight" panose="020B0402040204020203" pitchFamily="34" charset="0"/>
                        </a:rPr>
                        <a:t>Justin Fagnan</a:t>
                      </a:r>
                    </a:p>
                    <a:p>
                      <a:r>
                        <a:rPr lang="en-US" sz="2000" baseline="0" dirty="0" smtClean="0">
                          <a:solidFill>
                            <a:schemeClr val="bg1"/>
                          </a:solidFill>
                          <a:latin typeface="Segoe UI Semilight" panose="020B0402040204020203" pitchFamily="34" charset="0"/>
                          <a:cs typeface="Segoe UI Semilight" panose="020B0402040204020203" pitchFamily="34" charset="0"/>
                        </a:rPr>
                        <a:t>Dmytro Krasnoshtan</a:t>
                      </a:r>
                    </a:p>
                    <a:p>
                      <a:r>
                        <a:rPr lang="en-US" sz="2000" baseline="0" dirty="0" smtClean="0">
                          <a:solidFill>
                            <a:schemeClr val="bg1"/>
                          </a:solidFill>
                          <a:latin typeface="Segoe UI Semilight" panose="020B0402040204020203" pitchFamily="34" charset="0"/>
                          <a:cs typeface="Segoe UI Semilight" panose="020B0402040204020203" pitchFamily="34" charset="0"/>
                        </a:rPr>
                        <a:t>Ben Spain</a:t>
                      </a:r>
                    </a:p>
                    <a:p>
                      <a:pPr marL="0" marR="0" indent="0" algn="l" defTabSz="932742" rtl="0" eaLnBrk="1" fontAlgn="auto" latinLnBrk="0" hangingPunct="1">
                        <a:lnSpc>
                          <a:spcPct val="100000"/>
                        </a:lnSpc>
                        <a:spcBef>
                          <a:spcPts val="0"/>
                        </a:spcBef>
                        <a:spcAft>
                          <a:spcPts val="0"/>
                        </a:spcAft>
                        <a:buClrTx/>
                        <a:buSzTx/>
                        <a:buFontTx/>
                        <a:buNone/>
                        <a:tabLst/>
                        <a:defRPr/>
                      </a:pPr>
                      <a:r>
                        <a:rPr lang="en-US" sz="2000" baseline="0" dirty="0" smtClean="0">
                          <a:solidFill>
                            <a:schemeClr val="bg1"/>
                          </a:solidFill>
                          <a:latin typeface="Segoe UI Semilight" panose="020B0402040204020203" pitchFamily="34" charset="0"/>
                          <a:cs typeface="Segoe UI Semilight" panose="020B0402040204020203" pitchFamily="34" charset="0"/>
                        </a:rPr>
                        <a:t>Ram Venkatesan</a:t>
                      </a:r>
                    </a:p>
                    <a:p>
                      <a:r>
                        <a:rPr lang="en-US" sz="2000" baseline="0" dirty="0" smtClean="0">
                          <a:solidFill>
                            <a:schemeClr val="bg1"/>
                          </a:solidFill>
                          <a:latin typeface="Segoe UI Semilight" panose="020B0402040204020203" pitchFamily="34" charset="0"/>
                          <a:cs typeface="Segoe UI Semilight" panose="020B0402040204020203" pitchFamily="34" charset="0"/>
                        </a:rPr>
                        <a:t>Shreyas Ranade</a:t>
                      </a:r>
                    </a:p>
                  </a:txBody>
                  <a:tcPr/>
                </a:tc>
                <a:extLst>
                  <a:ext uri="{0D108BD9-81ED-4DB2-BD59-A6C34878D82A}">
                    <a16:rowId xmlns="" xmlns:a16="http://schemas.microsoft.com/office/drawing/2014/main" val="4187624261"/>
                  </a:ext>
                </a:extLst>
              </a:tr>
              <a:tr h="370840">
                <a:tc>
                  <a:txBody>
                    <a:bodyPr/>
                    <a:lstStyle/>
                    <a:p>
                      <a:pPr algn="r"/>
                      <a:endParaRPr lang="en-US" sz="2000" dirty="0">
                        <a:solidFill>
                          <a:schemeClr val="bg1"/>
                        </a:solidFill>
                        <a:latin typeface="Segoe UI Semilight" panose="020B0402040204020203" pitchFamily="34" charset="0"/>
                        <a:cs typeface="Segoe UI Semilight" panose="020B0402040204020203" pitchFamily="34" charset="0"/>
                      </a:endParaRPr>
                    </a:p>
                  </a:txBody>
                  <a:tcPr/>
                </a:tc>
                <a:tc>
                  <a:txBody>
                    <a:bodyPr/>
                    <a:lstStyle/>
                    <a:p>
                      <a:endParaRPr lang="en-US" sz="2000" dirty="0">
                        <a:solidFill>
                          <a:schemeClr val="bg1"/>
                        </a:solidFill>
                        <a:latin typeface="Segoe UI Semilight" panose="020B0402040204020203" pitchFamily="34" charset="0"/>
                        <a:cs typeface="Segoe UI Semilight" panose="020B0402040204020203" pitchFamily="34" charset="0"/>
                      </a:endParaRPr>
                    </a:p>
                  </a:txBody>
                  <a:tcPr/>
                </a:tc>
                <a:tc>
                  <a:txBody>
                    <a:bodyPr/>
                    <a:lstStyle/>
                    <a:p>
                      <a:endParaRPr lang="en-US" sz="2000" baseline="0" dirty="0" smtClean="0">
                        <a:solidFill>
                          <a:schemeClr val="bg1"/>
                        </a:solidFill>
                        <a:latin typeface="Segoe UI Semilight" panose="020B0402040204020203" pitchFamily="34" charset="0"/>
                        <a:cs typeface="Segoe UI Semilight" panose="020B0402040204020203" pitchFamily="34" charset="0"/>
                      </a:endParaRPr>
                    </a:p>
                  </a:txBody>
                  <a:tcPr/>
                </a:tc>
                <a:extLst>
                  <a:ext uri="{0D108BD9-81ED-4DB2-BD59-A6C34878D82A}">
                    <a16:rowId xmlns="" xmlns:a16="http://schemas.microsoft.com/office/drawing/2014/main" val="3499381632"/>
                  </a:ext>
                </a:extLst>
              </a:tr>
              <a:tr h="370840">
                <a:tc>
                  <a:txBody>
                    <a:bodyPr/>
                    <a:lstStyle/>
                    <a:p>
                      <a:pPr algn="r"/>
                      <a:r>
                        <a:rPr lang="en-US" sz="2000" dirty="0" smtClean="0">
                          <a:solidFill>
                            <a:schemeClr val="bg1"/>
                          </a:solidFill>
                          <a:latin typeface="Segoe UI Semilight" panose="020B0402040204020203" pitchFamily="34" charset="0"/>
                          <a:cs typeface="Segoe UI Semilight" panose="020B0402040204020203" pitchFamily="34" charset="0"/>
                        </a:rPr>
                        <a:t>Marketing</a:t>
                      </a:r>
                      <a:endParaRPr lang="en-US" sz="2000" dirty="0">
                        <a:solidFill>
                          <a:schemeClr val="bg1"/>
                        </a:solidFill>
                        <a:latin typeface="Segoe UI Semilight" panose="020B0402040204020203" pitchFamily="34" charset="0"/>
                        <a:cs typeface="Segoe UI Semilight" panose="020B0402040204020203" pitchFamily="34" charset="0"/>
                      </a:endParaRPr>
                    </a:p>
                  </a:txBody>
                  <a:tcPr/>
                </a:tc>
                <a:tc>
                  <a:txBody>
                    <a:bodyPr/>
                    <a:lstStyle/>
                    <a:p>
                      <a:endParaRPr lang="en-US" sz="2000" dirty="0">
                        <a:solidFill>
                          <a:schemeClr val="bg1"/>
                        </a:solidFill>
                        <a:latin typeface="Segoe UI Semilight" panose="020B0402040204020203" pitchFamily="34" charset="0"/>
                        <a:cs typeface="Segoe UI Semilight" panose="020B0402040204020203" pitchFamily="34" charset="0"/>
                      </a:endParaRPr>
                    </a:p>
                  </a:txBody>
                  <a:tcPr/>
                </a:tc>
                <a:tc>
                  <a:txBody>
                    <a:bodyPr/>
                    <a:lstStyle/>
                    <a:p>
                      <a:r>
                        <a:rPr lang="en-US" sz="2000" baseline="0" dirty="0" smtClean="0">
                          <a:solidFill>
                            <a:schemeClr val="bg1"/>
                          </a:solidFill>
                          <a:latin typeface="Segoe UI Semilight" panose="020B0402040204020203" pitchFamily="34" charset="0"/>
                          <a:cs typeface="Segoe UI Semilight" panose="020B0402040204020203" pitchFamily="34" charset="0"/>
                        </a:rPr>
                        <a:t>Cem Aykan</a:t>
                      </a:r>
                    </a:p>
                  </a:txBody>
                  <a:tcPr/>
                </a:tc>
                <a:extLst>
                  <a:ext uri="{0D108BD9-81ED-4DB2-BD59-A6C34878D82A}">
                    <a16:rowId xmlns="" xmlns:a16="http://schemas.microsoft.com/office/drawing/2014/main" val="137890181"/>
                  </a:ext>
                </a:extLst>
              </a:tr>
              <a:tr h="370840">
                <a:tc>
                  <a:txBody>
                    <a:bodyPr/>
                    <a:lstStyle/>
                    <a:p>
                      <a:pPr algn="r"/>
                      <a:endParaRPr lang="en-US" sz="2000" dirty="0">
                        <a:solidFill>
                          <a:schemeClr val="bg1"/>
                        </a:solidFill>
                        <a:latin typeface="Segoe UI Semilight" panose="020B0402040204020203" pitchFamily="34" charset="0"/>
                        <a:cs typeface="Segoe UI Semilight" panose="020B0402040204020203" pitchFamily="34" charset="0"/>
                      </a:endParaRPr>
                    </a:p>
                  </a:txBody>
                  <a:tcPr/>
                </a:tc>
                <a:tc>
                  <a:txBody>
                    <a:bodyPr/>
                    <a:lstStyle/>
                    <a:p>
                      <a:endParaRPr lang="en-US" sz="2000" dirty="0">
                        <a:solidFill>
                          <a:schemeClr val="bg1"/>
                        </a:solidFill>
                        <a:latin typeface="Segoe UI Semilight" panose="020B0402040204020203" pitchFamily="34" charset="0"/>
                        <a:cs typeface="Segoe UI Semilight" panose="020B0402040204020203" pitchFamily="34" charset="0"/>
                      </a:endParaRPr>
                    </a:p>
                  </a:txBody>
                  <a:tcPr/>
                </a:tc>
                <a:tc>
                  <a:txBody>
                    <a:bodyPr/>
                    <a:lstStyle/>
                    <a:p>
                      <a:endParaRPr lang="en-US" sz="2000" baseline="0" dirty="0" smtClean="0">
                        <a:solidFill>
                          <a:schemeClr val="bg1"/>
                        </a:solidFill>
                        <a:latin typeface="Segoe UI Semilight" panose="020B0402040204020203" pitchFamily="34" charset="0"/>
                        <a:cs typeface="Segoe UI Semilight" panose="020B0402040204020203" pitchFamily="34" charset="0"/>
                      </a:endParaRPr>
                    </a:p>
                  </a:txBody>
                  <a:tcPr/>
                </a:tc>
                <a:extLst>
                  <a:ext uri="{0D108BD9-81ED-4DB2-BD59-A6C34878D82A}">
                    <a16:rowId xmlns="" xmlns:a16="http://schemas.microsoft.com/office/drawing/2014/main" val="1098937356"/>
                  </a:ext>
                </a:extLst>
              </a:tr>
              <a:tr h="370840">
                <a:tc>
                  <a:txBody>
                    <a:bodyPr/>
                    <a:lstStyle/>
                    <a:p>
                      <a:pPr algn="r"/>
                      <a:r>
                        <a:rPr lang="en-US" sz="2000" dirty="0" smtClean="0">
                          <a:solidFill>
                            <a:schemeClr val="bg1"/>
                          </a:solidFill>
                          <a:latin typeface="Segoe UI Semilight" panose="020B0402040204020203" pitchFamily="34" charset="0"/>
                          <a:cs typeface="Segoe UI Semilight" panose="020B0402040204020203" pitchFamily="34" charset="0"/>
                        </a:rPr>
                        <a:t>Planning</a:t>
                      </a:r>
                      <a:endParaRPr lang="en-US" sz="2000" dirty="0">
                        <a:solidFill>
                          <a:schemeClr val="bg1"/>
                        </a:solidFill>
                        <a:latin typeface="Segoe UI Semilight" panose="020B0402040204020203" pitchFamily="34" charset="0"/>
                        <a:cs typeface="Segoe UI Semilight" panose="020B0402040204020203" pitchFamily="34" charset="0"/>
                      </a:endParaRPr>
                    </a:p>
                  </a:txBody>
                  <a:tcPr/>
                </a:tc>
                <a:tc>
                  <a:txBody>
                    <a:bodyPr/>
                    <a:lstStyle/>
                    <a:p>
                      <a:endParaRPr lang="en-US" sz="2000" dirty="0">
                        <a:solidFill>
                          <a:schemeClr val="bg1"/>
                        </a:solidFill>
                        <a:latin typeface="Segoe UI Semilight" panose="020B0402040204020203" pitchFamily="34" charset="0"/>
                        <a:cs typeface="Segoe UI Semilight" panose="020B0402040204020203" pitchFamily="34" charset="0"/>
                      </a:endParaRPr>
                    </a:p>
                  </a:txBody>
                  <a:tcPr/>
                </a:tc>
                <a:tc>
                  <a:txBody>
                    <a:bodyPr/>
                    <a:lstStyle/>
                    <a:p>
                      <a:r>
                        <a:rPr lang="en-US" sz="2000" baseline="0" dirty="0" smtClean="0">
                          <a:solidFill>
                            <a:schemeClr val="bg1"/>
                          </a:solidFill>
                          <a:latin typeface="Segoe UI Semilight" panose="020B0402040204020203" pitchFamily="34" charset="0"/>
                          <a:cs typeface="Segoe UI Semilight" panose="020B0402040204020203" pitchFamily="34" charset="0"/>
                        </a:rPr>
                        <a:t>Haris Majeed</a:t>
                      </a:r>
                    </a:p>
                    <a:p>
                      <a:r>
                        <a:rPr lang="en-US" sz="2000" baseline="0" dirty="0" smtClean="0">
                          <a:solidFill>
                            <a:schemeClr val="bg1"/>
                          </a:solidFill>
                          <a:latin typeface="Segoe UI Semilight" panose="020B0402040204020203" pitchFamily="34" charset="0"/>
                          <a:cs typeface="Segoe UI Semilight" panose="020B0402040204020203" pitchFamily="34" charset="0"/>
                        </a:rPr>
                        <a:t>Michael van Dijken</a:t>
                      </a:r>
                    </a:p>
                    <a:p>
                      <a:r>
                        <a:rPr lang="en-US" sz="2000" baseline="0" dirty="0" smtClean="0">
                          <a:solidFill>
                            <a:schemeClr val="bg1"/>
                          </a:solidFill>
                          <a:latin typeface="Segoe UI Semilight" panose="020B0402040204020203" pitchFamily="34" charset="0"/>
                          <a:cs typeface="Segoe UI Semilight" panose="020B0402040204020203" pitchFamily="34" charset="0"/>
                        </a:rPr>
                        <a:t>Vasu Rangaswami</a:t>
                      </a:r>
                    </a:p>
                  </a:txBody>
                  <a:tcPr/>
                </a:tc>
                <a:extLst>
                  <a:ext uri="{0D108BD9-81ED-4DB2-BD59-A6C34878D82A}">
                    <a16:rowId xmlns="" xmlns:a16="http://schemas.microsoft.com/office/drawing/2014/main" val="3291983401"/>
                  </a:ext>
                </a:extLst>
              </a:tr>
              <a:tr h="370840">
                <a:tc>
                  <a:txBody>
                    <a:bodyPr/>
                    <a:lstStyle/>
                    <a:p>
                      <a:pPr algn="r"/>
                      <a:endParaRPr lang="en-US" sz="2000" dirty="0">
                        <a:solidFill>
                          <a:schemeClr val="bg1"/>
                        </a:solidFill>
                        <a:latin typeface="Segoe UI Semilight" panose="020B0402040204020203" pitchFamily="34" charset="0"/>
                        <a:cs typeface="Segoe UI Semilight" panose="020B0402040204020203" pitchFamily="34" charset="0"/>
                      </a:endParaRPr>
                    </a:p>
                  </a:txBody>
                  <a:tcPr/>
                </a:tc>
                <a:tc>
                  <a:txBody>
                    <a:bodyPr/>
                    <a:lstStyle/>
                    <a:p>
                      <a:endParaRPr lang="en-US" sz="2000" dirty="0">
                        <a:solidFill>
                          <a:schemeClr val="bg1"/>
                        </a:solidFill>
                        <a:latin typeface="Segoe UI Semilight" panose="020B0402040204020203" pitchFamily="34" charset="0"/>
                        <a:cs typeface="Segoe UI Semilight" panose="020B0402040204020203" pitchFamily="34" charset="0"/>
                      </a:endParaRPr>
                    </a:p>
                  </a:txBody>
                  <a:tcPr/>
                </a:tc>
                <a:tc>
                  <a:txBody>
                    <a:bodyPr/>
                    <a:lstStyle/>
                    <a:p>
                      <a:endParaRPr lang="en-US" sz="2000" baseline="0" dirty="0" smtClean="0">
                        <a:solidFill>
                          <a:schemeClr val="bg1"/>
                        </a:solidFill>
                        <a:latin typeface="Segoe UI Semilight" panose="020B0402040204020203" pitchFamily="34" charset="0"/>
                        <a:cs typeface="Segoe UI Semilight" panose="020B0402040204020203" pitchFamily="34" charset="0"/>
                      </a:endParaRPr>
                    </a:p>
                  </a:txBody>
                  <a:tcPr/>
                </a:tc>
                <a:extLst>
                  <a:ext uri="{0D108BD9-81ED-4DB2-BD59-A6C34878D82A}">
                    <a16:rowId xmlns="" xmlns:a16="http://schemas.microsoft.com/office/drawing/2014/main" val="42131980"/>
                  </a:ext>
                </a:extLst>
              </a:tr>
              <a:tr h="370840">
                <a:tc>
                  <a:txBody>
                    <a:bodyPr/>
                    <a:lstStyle/>
                    <a:p>
                      <a:pPr algn="r"/>
                      <a:r>
                        <a:rPr lang="en-US" sz="2000" dirty="0" smtClean="0">
                          <a:solidFill>
                            <a:schemeClr val="bg1"/>
                          </a:solidFill>
                          <a:latin typeface="Segoe UI Semilight" panose="020B0402040204020203" pitchFamily="34" charset="0"/>
                          <a:cs typeface="Segoe UI Semilight" panose="020B0402040204020203" pitchFamily="34" charset="0"/>
                        </a:rPr>
                        <a:t>Design Director</a:t>
                      </a:r>
                      <a:endParaRPr lang="en-US" sz="2000" dirty="0">
                        <a:solidFill>
                          <a:schemeClr val="bg1"/>
                        </a:solidFill>
                        <a:latin typeface="Segoe UI Semilight" panose="020B0402040204020203" pitchFamily="34" charset="0"/>
                        <a:cs typeface="Segoe UI Semilight" panose="020B0402040204020203" pitchFamily="34" charset="0"/>
                      </a:endParaRPr>
                    </a:p>
                  </a:txBody>
                  <a:tcPr/>
                </a:tc>
                <a:tc>
                  <a:txBody>
                    <a:bodyPr/>
                    <a:lstStyle/>
                    <a:p>
                      <a:endParaRPr lang="en-US" sz="2000" dirty="0">
                        <a:solidFill>
                          <a:schemeClr val="bg1"/>
                        </a:solidFill>
                        <a:latin typeface="Segoe UI Semilight" panose="020B0402040204020203" pitchFamily="34" charset="0"/>
                        <a:cs typeface="Segoe UI Semilight" panose="020B0402040204020203" pitchFamily="34" charset="0"/>
                      </a:endParaRPr>
                    </a:p>
                  </a:txBody>
                  <a:tcPr/>
                </a:tc>
                <a:tc>
                  <a:txBody>
                    <a:bodyPr/>
                    <a:lstStyle/>
                    <a:p>
                      <a:r>
                        <a:rPr lang="en-US" sz="2000" baseline="0" dirty="0" smtClean="0">
                          <a:solidFill>
                            <a:schemeClr val="bg1"/>
                          </a:solidFill>
                          <a:latin typeface="Segoe UI Semilight" panose="020B0402040204020203" pitchFamily="34" charset="0"/>
                          <a:cs typeface="Segoe UI Semilight" panose="020B0402040204020203" pitchFamily="34" charset="0"/>
                        </a:rPr>
                        <a:t>Ken Fry</a:t>
                      </a:r>
                    </a:p>
                  </a:txBody>
                  <a:tcPr/>
                </a:tc>
                <a:extLst>
                  <a:ext uri="{0D108BD9-81ED-4DB2-BD59-A6C34878D82A}">
                    <a16:rowId xmlns="" xmlns:a16="http://schemas.microsoft.com/office/drawing/2014/main" val="2276196782"/>
                  </a:ext>
                </a:extLst>
              </a:tr>
              <a:tr h="370840">
                <a:tc>
                  <a:txBody>
                    <a:bodyPr/>
                    <a:lstStyle/>
                    <a:p>
                      <a:pPr algn="r"/>
                      <a:endParaRPr lang="en-US" sz="2000" dirty="0">
                        <a:solidFill>
                          <a:schemeClr val="bg1"/>
                        </a:solidFill>
                        <a:latin typeface="Segoe UI Semilight" panose="020B0402040204020203" pitchFamily="34" charset="0"/>
                        <a:cs typeface="Segoe UI Semilight" panose="020B0402040204020203" pitchFamily="34" charset="0"/>
                      </a:endParaRPr>
                    </a:p>
                  </a:txBody>
                  <a:tcPr/>
                </a:tc>
                <a:tc>
                  <a:txBody>
                    <a:bodyPr/>
                    <a:lstStyle/>
                    <a:p>
                      <a:endParaRPr lang="en-US" sz="2000" dirty="0">
                        <a:solidFill>
                          <a:schemeClr val="bg1"/>
                        </a:solidFill>
                        <a:latin typeface="Segoe UI Semilight" panose="020B0402040204020203" pitchFamily="34" charset="0"/>
                        <a:cs typeface="Segoe UI Semilight" panose="020B0402040204020203" pitchFamily="34" charset="0"/>
                      </a:endParaRPr>
                    </a:p>
                  </a:txBody>
                  <a:tcPr/>
                </a:tc>
                <a:tc>
                  <a:txBody>
                    <a:bodyPr/>
                    <a:lstStyle/>
                    <a:p>
                      <a:endParaRPr lang="en-US" sz="2000" baseline="0" dirty="0" smtClean="0">
                        <a:solidFill>
                          <a:schemeClr val="bg1"/>
                        </a:solidFill>
                        <a:latin typeface="Segoe UI Semilight" panose="020B0402040204020203" pitchFamily="34" charset="0"/>
                        <a:cs typeface="Segoe UI Semilight" panose="020B0402040204020203" pitchFamily="34" charset="0"/>
                      </a:endParaRPr>
                    </a:p>
                  </a:txBody>
                  <a:tcPr/>
                </a:tc>
                <a:extLst>
                  <a:ext uri="{0D108BD9-81ED-4DB2-BD59-A6C34878D82A}">
                    <a16:rowId xmlns="" xmlns:a16="http://schemas.microsoft.com/office/drawing/2014/main" val="3441702891"/>
                  </a:ext>
                </a:extLst>
              </a:tr>
              <a:tr h="370840">
                <a:tc>
                  <a:txBody>
                    <a:bodyPr/>
                    <a:lstStyle/>
                    <a:p>
                      <a:pPr algn="r"/>
                      <a:r>
                        <a:rPr lang="en-US" sz="2000" dirty="0" smtClean="0">
                          <a:solidFill>
                            <a:schemeClr val="bg1"/>
                          </a:solidFill>
                          <a:latin typeface="Segoe UI Semilight" panose="020B0402040204020203" pitchFamily="34" charset="0"/>
                          <a:cs typeface="Segoe UI Semilight" panose="020B0402040204020203" pitchFamily="34" charset="0"/>
                        </a:rPr>
                        <a:t>IA Lead</a:t>
                      </a:r>
                      <a:endParaRPr lang="en-US" sz="2000" dirty="0">
                        <a:solidFill>
                          <a:schemeClr val="bg1"/>
                        </a:solidFill>
                        <a:latin typeface="Segoe UI Semilight" panose="020B0402040204020203" pitchFamily="34" charset="0"/>
                        <a:cs typeface="Segoe UI Semilight" panose="020B0402040204020203" pitchFamily="34" charset="0"/>
                      </a:endParaRPr>
                    </a:p>
                  </a:txBody>
                  <a:tcPr/>
                </a:tc>
                <a:tc>
                  <a:txBody>
                    <a:bodyPr/>
                    <a:lstStyle/>
                    <a:p>
                      <a:endParaRPr lang="en-US" sz="2000" dirty="0">
                        <a:solidFill>
                          <a:schemeClr val="bg1"/>
                        </a:solidFill>
                        <a:latin typeface="Segoe UI Semilight" panose="020B0402040204020203" pitchFamily="34" charset="0"/>
                        <a:cs typeface="Segoe UI Semilight" panose="020B0402040204020203" pitchFamily="34" charset="0"/>
                      </a:endParaRPr>
                    </a:p>
                  </a:txBody>
                  <a:tcPr/>
                </a:tc>
                <a:tc>
                  <a:txBody>
                    <a:bodyPr/>
                    <a:lstStyle/>
                    <a:p>
                      <a:r>
                        <a:rPr lang="en-US" sz="2000" baseline="0" dirty="0" smtClean="0">
                          <a:solidFill>
                            <a:schemeClr val="bg1"/>
                          </a:solidFill>
                          <a:latin typeface="Segoe UI Semilight" panose="020B0402040204020203" pitchFamily="34" charset="0"/>
                          <a:cs typeface="Segoe UI Semilight" panose="020B0402040204020203" pitchFamily="34" charset="0"/>
                        </a:rPr>
                        <a:t>Mick Gow</a:t>
                      </a:r>
                    </a:p>
                  </a:txBody>
                  <a:tcPr/>
                </a:tc>
                <a:extLst>
                  <a:ext uri="{0D108BD9-81ED-4DB2-BD59-A6C34878D82A}">
                    <a16:rowId xmlns="" xmlns:a16="http://schemas.microsoft.com/office/drawing/2014/main" val="902670397"/>
                  </a:ext>
                </a:extLst>
              </a:tr>
              <a:tr h="370840">
                <a:tc>
                  <a:txBody>
                    <a:bodyPr/>
                    <a:lstStyle/>
                    <a:p>
                      <a:pPr algn="r"/>
                      <a:endParaRPr lang="en-US" sz="2000" dirty="0">
                        <a:solidFill>
                          <a:schemeClr val="bg1"/>
                        </a:solidFill>
                        <a:latin typeface="Segoe UI Semilight" panose="020B0402040204020203" pitchFamily="34" charset="0"/>
                        <a:cs typeface="Segoe UI Semilight" panose="020B0402040204020203" pitchFamily="34" charset="0"/>
                      </a:endParaRPr>
                    </a:p>
                  </a:txBody>
                  <a:tcPr/>
                </a:tc>
                <a:tc>
                  <a:txBody>
                    <a:bodyPr/>
                    <a:lstStyle/>
                    <a:p>
                      <a:endParaRPr lang="en-US" sz="2000" dirty="0">
                        <a:solidFill>
                          <a:schemeClr val="bg1"/>
                        </a:solidFill>
                        <a:latin typeface="Segoe UI Semilight" panose="020B0402040204020203" pitchFamily="34" charset="0"/>
                        <a:cs typeface="Segoe UI Semilight" panose="020B0402040204020203" pitchFamily="34" charset="0"/>
                      </a:endParaRPr>
                    </a:p>
                  </a:txBody>
                  <a:tcPr/>
                </a:tc>
                <a:tc>
                  <a:txBody>
                    <a:bodyPr/>
                    <a:lstStyle/>
                    <a:p>
                      <a:endParaRPr lang="en-US" sz="2000" baseline="0" dirty="0" smtClean="0">
                        <a:solidFill>
                          <a:schemeClr val="bg1"/>
                        </a:solidFill>
                        <a:latin typeface="Segoe UI Semilight" panose="020B0402040204020203" pitchFamily="34" charset="0"/>
                        <a:cs typeface="Segoe UI Semilight" panose="020B0402040204020203" pitchFamily="34" charset="0"/>
                      </a:endParaRPr>
                    </a:p>
                  </a:txBody>
                  <a:tcPr/>
                </a:tc>
                <a:extLst>
                  <a:ext uri="{0D108BD9-81ED-4DB2-BD59-A6C34878D82A}">
                    <a16:rowId xmlns="" xmlns:a16="http://schemas.microsoft.com/office/drawing/2014/main" val="2023541220"/>
                  </a:ext>
                </a:extLst>
              </a:tr>
              <a:tr h="370840">
                <a:tc>
                  <a:txBody>
                    <a:bodyPr/>
                    <a:lstStyle/>
                    <a:p>
                      <a:pPr algn="r"/>
                      <a:r>
                        <a:rPr lang="en-US" sz="2000" dirty="0" smtClean="0">
                          <a:solidFill>
                            <a:schemeClr val="bg1"/>
                          </a:solidFill>
                          <a:latin typeface="Segoe UI Semilight" panose="020B0402040204020203" pitchFamily="34" charset="0"/>
                          <a:cs typeface="Segoe UI Semilight" panose="020B0402040204020203" pitchFamily="34" charset="0"/>
                        </a:rPr>
                        <a:t>Lead Designer</a:t>
                      </a:r>
                      <a:endParaRPr lang="en-US" sz="2000" dirty="0">
                        <a:solidFill>
                          <a:schemeClr val="bg1"/>
                        </a:solidFill>
                        <a:latin typeface="Segoe UI Semilight" panose="020B0402040204020203" pitchFamily="34" charset="0"/>
                        <a:cs typeface="Segoe UI Semilight" panose="020B0402040204020203" pitchFamily="34" charset="0"/>
                      </a:endParaRPr>
                    </a:p>
                  </a:txBody>
                  <a:tcPr/>
                </a:tc>
                <a:tc>
                  <a:txBody>
                    <a:bodyPr/>
                    <a:lstStyle/>
                    <a:p>
                      <a:endParaRPr lang="en-US" sz="2000" dirty="0">
                        <a:solidFill>
                          <a:schemeClr val="bg1"/>
                        </a:solidFill>
                        <a:latin typeface="Segoe UI Semilight" panose="020B0402040204020203" pitchFamily="34" charset="0"/>
                        <a:cs typeface="Segoe UI Semilight" panose="020B0402040204020203" pitchFamily="34" charset="0"/>
                      </a:endParaRPr>
                    </a:p>
                  </a:txBody>
                  <a:tcPr/>
                </a:tc>
                <a:tc>
                  <a:txBody>
                    <a:bodyPr/>
                    <a:lstStyle/>
                    <a:p>
                      <a:r>
                        <a:rPr lang="en-US" sz="2000" baseline="0" dirty="0" smtClean="0">
                          <a:solidFill>
                            <a:schemeClr val="bg1"/>
                          </a:solidFill>
                          <a:latin typeface="Segoe UI Semilight" panose="020B0402040204020203" pitchFamily="34" charset="0"/>
                          <a:cs typeface="Segoe UI Semilight" panose="020B0402040204020203" pitchFamily="34" charset="0"/>
                        </a:rPr>
                        <a:t>Tyler Rasmussen</a:t>
                      </a:r>
                    </a:p>
                  </a:txBody>
                  <a:tcPr/>
                </a:tc>
                <a:extLst>
                  <a:ext uri="{0D108BD9-81ED-4DB2-BD59-A6C34878D82A}">
                    <a16:rowId xmlns="" xmlns:a16="http://schemas.microsoft.com/office/drawing/2014/main" val="3112111810"/>
                  </a:ext>
                </a:extLst>
              </a:tr>
              <a:tr h="370840">
                <a:tc>
                  <a:txBody>
                    <a:bodyPr/>
                    <a:lstStyle/>
                    <a:p>
                      <a:pPr algn="r"/>
                      <a:endParaRPr lang="en-US" sz="2000" dirty="0">
                        <a:solidFill>
                          <a:schemeClr val="bg1"/>
                        </a:solidFill>
                        <a:latin typeface="Segoe UI Semilight" panose="020B0402040204020203" pitchFamily="34" charset="0"/>
                        <a:cs typeface="Segoe UI Semilight" panose="020B0402040204020203" pitchFamily="34" charset="0"/>
                      </a:endParaRPr>
                    </a:p>
                  </a:txBody>
                  <a:tcPr/>
                </a:tc>
                <a:tc>
                  <a:txBody>
                    <a:bodyPr/>
                    <a:lstStyle/>
                    <a:p>
                      <a:endParaRPr lang="en-US" sz="2000" dirty="0">
                        <a:solidFill>
                          <a:schemeClr val="bg1"/>
                        </a:solidFill>
                        <a:latin typeface="Segoe UI Semilight" panose="020B0402040204020203" pitchFamily="34" charset="0"/>
                        <a:cs typeface="Segoe UI Semilight" panose="020B0402040204020203" pitchFamily="34" charset="0"/>
                      </a:endParaRPr>
                    </a:p>
                  </a:txBody>
                  <a:tcPr/>
                </a:tc>
                <a:tc>
                  <a:txBody>
                    <a:bodyPr/>
                    <a:lstStyle/>
                    <a:p>
                      <a:endParaRPr lang="en-US" sz="2000" baseline="0" dirty="0" smtClean="0">
                        <a:solidFill>
                          <a:schemeClr val="bg1"/>
                        </a:solidFill>
                        <a:latin typeface="Segoe UI Semilight" panose="020B0402040204020203" pitchFamily="34" charset="0"/>
                        <a:cs typeface="Segoe UI Semilight" panose="020B0402040204020203" pitchFamily="34" charset="0"/>
                      </a:endParaRPr>
                    </a:p>
                  </a:txBody>
                  <a:tcPr/>
                </a:tc>
                <a:extLst>
                  <a:ext uri="{0D108BD9-81ED-4DB2-BD59-A6C34878D82A}">
                    <a16:rowId xmlns="" xmlns:a16="http://schemas.microsoft.com/office/drawing/2014/main" val="4116684273"/>
                  </a:ext>
                </a:extLst>
              </a:tr>
              <a:tr h="370840">
                <a:tc>
                  <a:txBody>
                    <a:bodyPr/>
                    <a:lstStyle/>
                    <a:p>
                      <a:pPr algn="r"/>
                      <a:r>
                        <a:rPr lang="en-US" sz="2000" dirty="0" smtClean="0">
                          <a:solidFill>
                            <a:schemeClr val="bg1"/>
                          </a:solidFill>
                          <a:latin typeface="Segoe UI Semilight" panose="020B0402040204020203" pitchFamily="34" charset="0"/>
                          <a:cs typeface="Segoe UI Semilight" panose="020B0402040204020203" pitchFamily="34" charset="0"/>
                        </a:rPr>
                        <a:t>Designers</a:t>
                      </a:r>
                      <a:endParaRPr lang="en-US" sz="2000" dirty="0">
                        <a:solidFill>
                          <a:schemeClr val="bg1"/>
                        </a:solidFill>
                        <a:latin typeface="Segoe UI Semilight" panose="020B0402040204020203" pitchFamily="34" charset="0"/>
                        <a:cs typeface="Segoe UI Semilight" panose="020B0402040204020203" pitchFamily="34" charset="0"/>
                      </a:endParaRPr>
                    </a:p>
                  </a:txBody>
                  <a:tcPr/>
                </a:tc>
                <a:tc>
                  <a:txBody>
                    <a:bodyPr/>
                    <a:lstStyle/>
                    <a:p>
                      <a:endParaRPr lang="en-US" sz="2000" dirty="0">
                        <a:solidFill>
                          <a:schemeClr val="bg1"/>
                        </a:solidFill>
                        <a:latin typeface="Segoe UI Semilight" panose="020B0402040204020203" pitchFamily="34" charset="0"/>
                        <a:cs typeface="Segoe UI Semilight" panose="020B0402040204020203" pitchFamily="34" charset="0"/>
                      </a:endParaRPr>
                    </a:p>
                  </a:txBody>
                  <a:tcPr/>
                </a:tc>
                <a:tc>
                  <a:txBody>
                    <a:bodyPr/>
                    <a:lstStyle/>
                    <a:p>
                      <a:r>
                        <a:rPr lang="en-US" sz="2000" baseline="0" dirty="0" smtClean="0">
                          <a:solidFill>
                            <a:schemeClr val="bg1"/>
                          </a:solidFill>
                          <a:latin typeface="Segoe UI Semilight" panose="020B0402040204020203" pitchFamily="34" charset="0"/>
                          <a:cs typeface="Segoe UI Semilight" panose="020B0402040204020203" pitchFamily="34" charset="0"/>
                        </a:rPr>
                        <a:t>Andrew Lu</a:t>
                      </a:r>
                    </a:p>
                    <a:p>
                      <a:r>
                        <a:rPr lang="en-US" sz="2000" baseline="0" dirty="0" smtClean="0">
                          <a:solidFill>
                            <a:schemeClr val="bg1"/>
                          </a:solidFill>
                          <a:latin typeface="Segoe UI Semilight" panose="020B0402040204020203" pitchFamily="34" charset="0"/>
                          <a:cs typeface="Segoe UI Semilight" panose="020B0402040204020203" pitchFamily="34" charset="0"/>
                        </a:rPr>
                        <a:t>Michael Pierce</a:t>
                      </a:r>
                    </a:p>
                    <a:p>
                      <a:r>
                        <a:rPr lang="en-US" sz="2000" baseline="0" dirty="0" smtClean="0">
                          <a:solidFill>
                            <a:schemeClr val="bg1"/>
                          </a:solidFill>
                          <a:latin typeface="Segoe UI Semilight" panose="020B0402040204020203" pitchFamily="34" charset="0"/>
                          <a:cs typeface="Segoe UI Semilight" panose="020B0402040204020203" pitchFamily="34" charset="0"/>
                        </a:rPr>
                        <a:t>Marcela Vorel</a:t>
                      </a:r>
                    </a:p>
                    <a:p>
                      <a:r>
                        <a:rPr lang="en-US" sz="2000" baseline="0" dirty="0" smtClean="0">
                          <a:solidFill>
                            <a:schemeClr val="bg1"/>
                          </a:solidFill>
                          <a:latin typeface="Segoe UI Semilight" panose="020B0402040204020203" pitchFamily="34" charset="0"/>
                          <a:cs typeface="Segoe UI Semilight" panose="020B0402040204020203" pitchFamily="34" charset="0"/>
                        </a:rPr>
                        <a:t>Gerald Ferry</a:t>
                      </a:r>
                    </a:p>
                    <a:p>
                      <a:r>
                        <a:rPr lang="en-US" sz="2000" baseline="0" dirty="0" smtClean="0">
                          <a:solidFill>
                            <a:schemeClr val="bg1"/>
                          </a:solidFill>
                          <a:latin typeface="Segoe UI Semilight" panose="020B0402040204020203" pitchFamily="34" charset="0"/>
                          <a:cs typeface="Segoe UI Semilight" panose="020B0402040204020203" pitchFamily="34" charset="0"/>
                        </a:rPr>
                        <a:t>Marc Mroz</a:t>
                      </a:r>
                    </a:p>
                    <a:p>
                      <a:r>
                        <a:rPr lang="en-US" sz="2000" baseline="0" dirty="0" smtClean="0">
                          <a:solidFill>
                            <a:schemeClr val="bg1"/>
                          </a:solidFill>
                          <a:latin typeface="Segoe UI Semilight" panose="020B0402040204020203" pitchFamily="34" charset="0"/>
                          <a:cs typeface="Segoe UI Semilight" panose="020B0402040204020203" pitchFamily="34" charset="0"/>
                        </a:rPr>
                        <a:t>Vishal Sood</a:t>
                      </a:r>
                    </a:p>
                    <a:p>
                      <a:r>
                        <a:rPr lang="en-US" sz="2000" baseline="0" dirty="0" smtClean="0">
                          <a:solidFill>
                            <a:schemeClr val="bg1"/>
                          </a:solidFill>
                          <a:latin typeface="Segoe UI Semilight" panose="020B0402040204020203" pitchFamily="34" charset="0"/>
                          <a:cs typeface="Segoe UI Semilight" panose="020B0402040204020203" pitchFamily="34" charset="0"/>
                        </a:rPr>
                        <a:t>Douglas Olson</a:t>
                      </a:r>
                    </a:p>
                  </a:txBody>
                  <a:tcPr/>
                </a:tc>
                <a:extLst>
                  <a:ext uri="{0D108BD9-81ED-4DB2-BD59-A6C34878D82A}">
                    <a16:rowId xmlns="" xmlns:a16="http://schemas.microsoft.com/office/drawing/2014/main" val="597954953"/>
                  </a:ext>
                </a:extLst>
              </a:tr>
              <a:tr h="370840">
                <a:tc>
                  <a:txBody>
                    <a:bodyPr/>
                    <a:lstStyle/>
                    <a:p>
                      <a:pPr algn="r"/>
                      <a:endParaRPr lang="en-US" sz="2000" dirty="0">
                        <a:solidFill>
                          <a:schemeClr val="bg1"/>
                        </a:solidFill>
                        <a:latin typeface="Segoe UI Semilight" panose="020B0402040204020203" pitchFamily="34" charset="0"/>
                        <a:cs typeface="Segoe UI Semilight" panose="020B0402040204020203" pitchFamily="34" charset="0"/>
                      </a:endParaRPr>
                    </a:p>
                  </a:txBody>
                  <a:tcPr/>
                </a:tc>
                <a:tc>
                  <a:txBody>
                    <a:bodyPr/>
                    <a:lstStyle/>
                    <a:p>
                      <a:endParaRPr lang="en-US" sz="2000" dirty="0">
                        <a:solidFill>
                          <a:schemeClr val="bg1"/>
                        </a:solidFill>
                        <a:latin typeface="Segoe UI Semilight" panose="020B0402040204020203" pitchFamily="34" charset="0"/>
                        <a:cs typeface="Segoe UI Semilight" panose="020B0402040204020203" pitchFamily="34" charset="0"/>
                      </a:endParaRPr>
                    </a:p>
                  </a:txBody>
                  <a:tcPr/>
                </a:tc>
                <a:tc>
                  <a:txBody>
                    <a:bodyPr/>
                    <a:lstStyle/>
                    <a:p>
                      <a:endParaRPr lang="en-US" sz="2000" baseline="0" dirty="0" smtClean="0">
                        <a:solidFill>
                          <a:schemeClr val="bg1"/>
                        </a:solidFill>
                        <a:latin typeface="Segoe UI Semilight" panose="020B0402040204020203" pitchFamily="34" charset="0"/>
                        <a:cs typeface="Segoe UI Semilight" panose="020B0402040204020203" pitchFamily="34" charset="0"/>
                      </a:endParaRPr>
                    </a:p>
                  </a:txBody>
                  <a:tcPr/>
                </a:tc>
                <a:extLst>
                  <a:ext uri="{0D108BD9-81ED-4DB2-BD59-A6C34878D82A}">
                    <a16:rowId xmlns="" xmlns:a16="http://schemas.microsoft.com/office/drawing/2014/main" val="1179814062"/>
                  </a:ext>
                </a:extLst>
              </a:tr>
              <a:tr h="370840">
                <a:tc>
                  <a:txBody>
                    <a:bodyPr/>
                    <a:lstStyle/>
                    <a:p>
                      <a:pPr algn="r"/>
                      <a:r>
                        <a:rPr lang="en-US" sz="2000" dirty="0" smtClean="0">
                          <a:solidFill>
                            <a:schemeClr val="bg1"/>
                          </a:solidFill>
                          <a:latin typeface="Segoe UI Semilight" panose="020B0402040204020203" pitchFamily="34" charset="0"/>
                          <a:cs typeface="Segoe UI Semilight" panose="020B0402040204020203" pitchFamily="34" charset="0"/>
                        </a:rPr>
                        <a:t>Style Mechanic</a:t>
                      </a:r>
                      <a:endParaRPr lang="en-US" sz="2000" dirty="0">
                        <a:solidFill>
                          <a:schemeClr val="bg1"/>
                        </a:solidFill>
                        <a:latin typeface="Segoe UI Semilight" panose="020B0402040204020203" pitchFamily="34" charset="0"/>
                        <a:cs typeface="Segoe UI Semilight" panose="020B0402040204020203" pitchFamily="34" charset="0"/>
                      </a:endParaRPr>
                    </a:p>
                  </a:txBody>
                  <a:tcPr/>
                </a:tc>
                <a:tc>
                  <a:txBody>
                    <a:bodyPr/>
                    <a:lstStyle/>
                    <a:p>
                      <a:endParaRPr lang="en-US" sz="2000" dirty="0">
                        <a:solidFill>
                          <a:schemeClr val="bg1"/>
                        </a:solidFill>
                        <a:latin typeface="Segoe UI Semilight" panose="020B0402040204020203" pitchFamily="34" charset="0"/>
                        <a:cs typeface="Segoe UI Semilight" panose="020B0402040204020203" pitchFamily="34" charset="0"/>
                      </a:endParaRPr>
                    </a:p>
                  </a:txBody>
                  <a:tcPr/>
                </a:tc>
                <a:tc>
                  <a:txBody>
                    <a:bodyPr/>
                    <a:lstStyle/>
                    <a:p>
                      <a:r>
                        <a:rPr lang="en-US" sz="2000" baseline="0" dirty="0" smtClean="0">
                          <a:solidFill>
                            <a:schemeClr val="bg1"/>
                          </a:solidFill>
                          <a:latin typeface="Segoe UI Semilight" panose="020B0402040204020203" pitchFamily="34" charset="0"/>
                          <a:cs typeface="Segoe UI Semilight" panose="020B0402040204020203" pitchFamily="34" charset="0"/>
                        </a:rPr>
                        <a:t>Andrew Martin</a:t>
                      </a:r>
                    </a:p>
                  </a:txBody>
                  <a:tcPr/>
                </a:tc>
                <a:extLst>
                  <a:ext uri="{0D108BD9-81ED-4DB2-BD59-A6C34878D82A}">
                    <a16:rowId xmlns="" xmlns:a16="http://schemas.microsoft.com/office/drawing/2014/main" val="3933530292"/>
                  </a:ext>
                </a:extLst>
              </a:tr>
              <a:tr h="370840">
                <a:tc gridSpan="3">
                  <a:txBody>
                    <a:bodyPr/>
                    <a:lstStyle/>
                    <a:p>
                      <a:pPr algn="l"/>
                      <a:endParaRPr lang="en-US" sz="1600" dirty="0" smtClean="0">
                        <a:solidFill>
                          <a:schemeClr val="bg1"/>
                        </a:solidFill>
                        <a:latin typeface="Segoe UI Semilight" panose="020B0402040204020203" pitchFamily="34" charset="0"/>
                        <a:cs typeface="Segoe UI Semilight" panose="020B0402040204020203" pitchFamily="34" charset="0"/>
                      </a:endParaRPr>
                    </a:p>
                    <a:p>
                      <a:pPr algn="l"/>
                      <a:endParaRPr lang="en-US" sz="1600" dirty="0" smtClean="0">
                        <a:solidFill>
                          <a:schemeClr val="bg1"/>
                        </a:solidFill>
                        <a:latin typeface="Segoe UI Semilight" panose="020B0402040204020203" pitchFamily="34" charset="0"/>
                        <a:cs typeface="Segoe UI Semilight" panose="020B0402040204020203" pitchFamily="34" charset="0"/>
                      </a:endParaRPr>
                    </a:p>
                    <a:p>
                      <a:pPr algn="l">
                        <a:lnSpc>
                          <a:spcPct val="150000"/>
                        </a:lnSpc>
                      </a:pPr>
                      <a:r>
                        <a:rPr lang="en-US" sz="1600" dirty="0" smtClean="0">
                          <a:solidFill>
                            <a:schemeClr val="bg1"/>
                          </a:solidFill>
                          <a:latin typeface="Segoe UI Semilight" panose="020B0402040204020203" pitchFamily="34" charset="0"/>
                          <a:cs typeface="Segoe UI Semilight" panose="020B0402040204020203" pitchFamily="34" charset="0"/>
                        </a:rPr>
                        <a:t>Office Video is based on actual events and real people. While some of the names have not been changed, some people may wish to be left anonymous,</a:t>
                      </a:r>
                      <a:r>
                        <a:rPr lang="en-US" sz="1600" baseline="0" dirty="0" smtClean="0">
                          <a:solidFill>
                            <a:schemeClr val="bg1"/>
                          </a:solidFill>
                          <a:latin typeface="Segoe UI Semilight" panose="020B0402040204020203" pitchFamily="34" charset="0"/>
                          <a:cs typeface="Segoe UI Semilight" panose="020B0402040204020203" pitchFamily="34" charset="0"/>
                        </a:rPr>
                        <a:t> or </a:t>
                      </a:r>
                      <a:r>
                        <a:rPr lang="en-US" sz="1600" dirty="0" smtClean="0">
                          <a:solidFill>
                            <a:schemeClr val="bg1"/>
                          </a:solidFill>
                          <a:latin typeface="Segoe UI Semilight" panose="020B0402040204020203" pitchFamily="34" charset="0"/>
                          <a:cs typeface="Segoe UI Semilight" panose="020B0402040204020203" pitchFamily="34" charset="0"/>
                        </a:rPr>
                        <a:t>actually change their name at a later time. The timing of certain events may have been adjusted for clarity or to make time for lunch. No engineers were significantly harmed in the making of Office</a:t>
                      </a:r>
                      <a:r>
                        <a:rPr lang="en-US" sz="1600" baseline="0" dirty="0" smtClean="0">
                          <a:solidFill>
                            <a:schemeClr val="bg1"/>
                          </a:solidFill>
                          <a:latin typeface="Segoe UI Semilight" panose="020B0402040204020203" pitchFamily="34" charset="0"/>
                          <a:cs typeface="Segoe UI Semilight" panose="020B0402040204020203" pitchFamily="34" charset="0"/>
                        </a:rPr>
                        <a:t> Video or</a:t>
                      </a:r>
                      <a:r>
                        <a:rPr lang="en-US" sz="1600" dirty="0" smtClean="0">
                          <a:solidFill>
                            <a:schemeClr val="bg1"/>
                          </a:solidFill>
                          <a:latin typeface="Segoe UI Semilight" panose="020B0402040204020203" pitchFamily="34" charset="0"/>
                          <a:cs typeface="Segoe UI Semilight" panose="020B0402040204020203" pitchFamily="34" charset="0"/>
                        </a:rPr>
                        <a:t> these credits. </a:t>
                      </a:r>
                      <a:endParaRPr lang="en-US" sz="1600" dirty="0">
                        <a:solidFill>
                          <a:schemeClr val="bg1"/>
                        </a:solidFill>
                        <a:latin typeface="Segoe UI Semilight" panose="020B0402040204020203" pitchFamily="34" charset="0"/>
                        <a:cs typeface="Segoe UI Semilight" panose="020B0402040204020203" pitchFamily="34" charset="0"/>
                      </a:endParaRPr>
                    </a:p>
                  </a:txBody>
                  <a:tcPr/>
                </a:tc>
                <a:tc hMerge="1">
                  <a:txBody>
                    <a:bodyPr/>
                    <a:lstStyle/>
                    <a:p>
                      <a:endParaRPr lang="en-US" sz="2000" dirty="0">
                        <a:solidFill>
                          <a:schemeClr val="tx1"/>
                        </a:solidFill>
                        <a:latin typeface="Segoe UI Semilight" panose="020B0402040204020203" pitchFamily="34" charset="0"/>
                        <a:cs typeface="Segoe UI Semilight" panose="020B0402040204020203" pitchFamily="34" charset="0"/>
                      </a:endParaRPr>
                    </a:p>
                  </a:txBody>
                  <a:tcPr/>
                </a:tc>
                <a:tc hMerge="1">
                  <a:txBody>
                    <a:bodyPr/>
                    <a:lstStyle/>
                    <a:p>
                      <a:endParaRPr lang="en-US" sz="2000" baseline="0" dirty="0" smtClean="0">
                        <a:solidFill>
                          <a:schemeClr val="tx1"/>
                        </a:solidFill>
                        <a:latin typeface="Segoe UI Semilight" panose="020B0402040204020203" pitchFamily="34" charset="0"/>
                        <a:cs typeface="Segoe UI Semilight" panose="020B0402040204020203" pitchFamily="34" charset="0"/>
                      </a:endParaRPr>
                    </a:p>
                  </a:txBody>
                  <a:tcPr/>
                </a:tc>
                <a:extLst>
                  <a:ext uri="{0D108BD9-81ED-4DB2-BD59-A6C34878D82A}">
                    <a16:rowId xmlns="" xmlns:a16="http://schemas.microsoft.com/office/drawing/2014/main" val="122878287"/>
                  </a:ext>
                </a:extLst>
              </a:tr>
            </a:tbl>
          </a:graphicData>
        </a:graphic>
      </p:graphicFrame>
      <p:pic>
        <p:nvPicPr>
          <p:cNvPr id="9" name="MS900437898[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9866" y="6189253"/>
            <a:ext cx="621736" cy="621736"/>
          </a:xfrm>
          <a:prstGeom prst="rect">
            <a:avLst/>
          </a:prstGeom>
        </p:spPr>
      </p:pic>
    </p:spTree>
    <p:extLst>
      <p:ext uri="{BB962C8B-B14F-4D97-AF65-F5344CB8AC3E}">
        <p14:creationId xmlns:p14="http://schemas.microsoft.com/office/powerpoint/2010/main" val="1355152213"/>
      </p:ext>
    </p:extLst>
  </p:cSld>
  <p:clrMapOvr>
    <a:masterClrMapping/>
  </p:clrMapOvr>
  <p:transition advClick="0" advTm="6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fill="hold" nodeType="withEffect">
                                  <p:stCondLst>
                                    <p:cond delay="1000"/>
                                  </p:stCondLst>
                                  <p:childTnLst>
                                    <p:animMotion origin="layout" path="M 4.9349E-6 -7.73491E-6 L 0.00829 -5.02201 " pathEditMode="fixed" rAng="0" ptsTypes="AA">
                                      <p:cBhvr>
                                        <p:cTn id="6" dur="90000" fill="hold"/>
                                        <p:tgtEl>
                                          <p:spTgt spid="8"/>
                                        </p:tgtEl>
                                        <p:attrNameLst>
                                          <p:attrName>ppt_x</p:attrName>
                                          <p:attrName>ppt_y</p:attrName>
                                        </p:attrNameLst>
                                      </p:cBhvr>
                                      <p:rCtr x="408" y="-251112"/>
                                    </p:animMotion>
                                  </p:childTnLst>
                                </p:cTn>
                              </p:par>
                              <p:par>
                                <p:cTn id="7" presetID="1" presetClass="mediacall" presetSubtype="0" fill="hold" nodeType="withEffect">
                                  <p:stCondLst>
                                    <p:cond delay="0"/>
                                  </p:stCondLst>
                                  <p:childTnLst>
                                    <p:cmd type="call" cmd="playFrom(0.0)">
                                      <p:cBhvr>
                                        <p:cTn id="8" dur="1690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9" repeatCount="indefinite" fill="hold" display="0">
                  <p:stCondLst>
                    <p:cond delay="indefinite"/>
                  </p:stCondLst>
                  <p:endCondLst>
                    <p:cond evt="onStopAudio" delay="0">
                      <p:tgtEl>
                        <p:sldTgt/>
                      </p:tgtEl>
                    </p:cond>
                  </p:endCondLst>
                </p:cTn>
                <p:tgtEl>
                  <p:spTgt spid="9"/>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8007A"/>
        </a:solidFill>
        <a:effectLst/>
      </p:bgPr>
    </p:bg>
    <p:spTree>
      <p:nvGrpSpPr>
        <p:cNvPr id="1" name=""/>
        <p:cNvGrpSpPr/>
        <p:nvPr/>
      </p:nvGrpSpPr>
      <p:grpSpPr>
        <a:xfrm>
          <a:off x="0" y="0"/>
          <a:ext cx="0" cy="0"/>
          <a:chOff x="0" y="0"/>
          <a:chExt cx="0" cy="0"/>
        </a:xfrm>
      </p:grpSpPr>
      <p:sp>
        <p:nvSpPr>
          <p:cNvPr id="10" name="Rectangle 9"/>
          <p:cNvSpPr/>
          <p:nvPr/>
        </p:nvSpPr>
        <p:spPr>
          <a:xfrm>
            <a:off x="1664924" y="1202317"/>
            <a:ext cx="9785500" cy="2554545"/>
          </a:xfrm>
          <a:prstGeom prst="rect">
            <a:avLst/>
          </a:prstGeom>
        </p:spPr>
        <p:txBody>
          <a:bodyPr wrap="square">
            <a:spAutoFit/>
          </a:bodyPr>
          <a:lstStyle/>
          <a:p>
            <a:pPr algn="ctr"/>
            <a:r>
              <a:rPr lang="en-US" sz="16000" spc="-1500" dirty="0" smtClean="0">
                <a:solidFill>
                  <a:srgbClr val="FFFFFF"/>
                </a:solidFill>
                <a:latin typeface="Segoe UI Semilight" panose="020B0402040204020203" pitchFamily="34" charset="0"/>
                <a:cs typeface="Segoe UI Semilight" panose="020B0402040204020203" pitchFamily="34" charset="0"/>
              </a:rPr>
              <a:t>Questions</a:t>
            </a:r>
            <a:endParaRPr lang="en-US" sz="16000" spc="-1500" dirty="0">
              <a:solidFill>
                <a:srgbClr val="FFFFFF"/>
              </a:solidFill>
              <a:latin typeface="Segoe UI Semilight" panose="020B0402040204020203" pitchFamily="34" charset="0"/>
              <a:cs typeface="Segoe UI Semilight" panose="020B0402040204020203" pitchFamily="34" charset="0"/>
            </a:endParaRPr>
          </a:p>
        </p:txBody>
      </p:sp>
      <p:sp>
        <p:nvSpPr>
          <p:cNvPr id="12" name="Rectangle 11"/>
          <p:cNvSpPr/>
          <p:nvPr/>
        </p:nvSpPr>
        <p:spPr>
          <a:xfrm>
            <a:off x="3657945" y="3045814"/>
            <a:ext cx="9785500" cy="2554545"/>
          </a:xfrm>
          <a:prstGeom prst="rect">
            <a:avLst/>
          </a:prstGeom>
        </p:spPr>
        <p:txBody>
          <a:bodyPr wrap="square">
            <a:spAutoFit/>
          </a:bodyPr>
          <a:lstStyle/>
          <a:p>
            <a:pPr algn="ctr"/>
            <a:r>
              <a:rPr lang="en-US" sz="16000" spc="-1500" dirty="0" smtClean="0">
                <a:solidFill>
                  <a:srgbClr val="FFFFFF"/>
                </a:solidFill>
                <a:latin typeface="Segoe UI Semilight" panose="020B0402040204020203" pitchFamily="34" charset="0"/>
                <a:cs typeface="Segoe UI Semilight" panose="020B0402040204020203" pitchFamily="34" charset="0"/>
              </a:rPr>
              <a:t>Answers</a:t>
            </a:r>
            <a:endParaRPr lang="en-US" sz="16000" spc="-1500" dirty="0">
              <a:solidFill>
                <a:srgbClr val="FFFFFF"/>
              </a:solidFill>
              <a:latin typeface="Segoe UI Semilight" panose="020B0402040204020203" pitchFamily="34" charset="0"/>
              <a:cs typeface="Segoe UI Semilight" panose="020B0402040204020203" pitchFamily="34" charset="0"/>
            </a:endParaRPr>
          </a:p>
        </p:txBody>
      </p:sp>
      <p:sp>
        <p:nvSpPr>
          <p:cNvPr id="11" name="Rectangle 10"/>
          <p:cNvSpPr/>
          <p:nvPr/>
        </p:nvSpPr>
        <p:spPr>
          <a:xfrm>
            <a:off x="6968386" y="2930913"/>
            <a:ext cx="4023702" cy="1200329"/>
          </a:xfrm>
          <a:prstGeom prst="rect">
            <a:avLst/>
          </a:prstGeom>
        </p:spPr>
        <p:txBody>
          <a:bodyPr wrap="square">
            <a:spAutoFit/>
          </a:bodyPr>
          <a:lstStyle/>
          <a:p>
            <a:pPr algn="ctr"/>
            <a:r>
              <a:rPr lang="en-US" sz="7200" spc="-2000" dirty="0" smtClean="0">
                <a:solidFill>
                  <a:srgbClr val="FFFFFF"/>
                </a:solidFill>
                <a:latin typeface="Segoe UI Semilight" panose="020B0402040204020203" pitchFamily="34" charset="0"/>
                <a:cs typeface="Segoe UI Semilight" panose="020B0402040204020203" pitchFamily="34" charset="0"/>
              </a:rPr>
              <a:t>&amp;</a:t>
            </a:r>
            <a:endParaRPr lang="en-US" sz="7200" spc="-2000" dirty="0">
              <a:solidFill>
                <a:srgbClr val="FFFFFF"/>
              </a:solidFill>
              <a:latin typeface="Segoe UI Semilight" panose="020B0402040204020203" pitchFamily="34" charset="0"/>
              <a:cs typeface="Segoe UI Semilight" panose="020B0402040204020203" pitchFamily="34"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8322" y="13170"/>
            <a:ext cx="5404158" cy="6994525"/>
          </a:xfrm>
          <a:prstGeom prst="rect">
            <a:avLst/>
          </a:prstGeom>
        </p:spPr>
      </p:pic>
    </p:spTree>
    <p:extLst>
      <p:ext uri="{BB962C8B-B14F-4D97-AF65-F5344CB8AC3E}">
        <p14:creationId xmlns:p14="http://schemas.microsoft.com/office/powerpoint/2010/main" val="208773803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26490"/>
            <a:ext cx="12436475" cy="2554545"/>
          </a:xfrm>
          <a:prstGeom prst="rect">
            <a:avLst/>
          </a:prstGeom>
        </p:spPr>
        <p:txBody>
          <a:bodyPr wrap="square">
            <a:spAutoFit/>
          </a:bodyPr>
          <a:lstStyle/>
          <a:p>
            <a:pPr algn="ctr"/>
            <a:r>
              <a:rPr lang="en-US" sz="16000" spc="-1100" dirty="0" smtClean="0">
                <a:solidFill>
                  <a:srgbClr val="505050"/>
                </a:solidFill>
                <a:latin typeface="Segoe UI Semilight" panose="020B0402040204020203" pitchFamily="34" charset="0"/>
                <a:cs typeface="Segoe UI Semilight" panose="020B0402040204020203" pitchFamily="34" charset="0"/>
              </a:rPr>
              <a:t>REQUIREMENT</a:t>
            </a:r>
            <a:endParaRPr lang="en-US" sz="16000" spc="-1100" dirty="0">
              <a:solidFill>
                <a:srgbClr val="505050"/>
              </a:solidFill>
              <a:latin typeface="Segoe UI Semilight" panose="020B0402040204020203" pitchFamily="34" charset="0"/>
              <a:cs typeface="Segoe UI Semilight" panose="020B0402040204020203" pitchFamily="34" charset="0"/>
            </a:endParaRPr>
          </a:p>
        </p:txBody>
      </p:sp>
      <p:sp>
        <p:nvSpPr>
          <p:cNvPr id="6" name="Title 1"/>
          <p:cNvSpPr txBox="1">
            <a:spLocks/>
          </p:cNvSpPr>
          <p:nvPr/>
        </p:nvSpPr>
        <p:spPr>
          <a:xfrm>
            <a:off x="366141" y="296897"/>
            <a:ext cx="6766486" cy="2103097"/>
          </a:xfrm>
          <a:prstGeom prst="rect">
            <a:avLst/>
          </a:prstGeom>
          <a:noFill/>
        </p:spPr>
        <p:txBody>
          <a:bodyPr vert="horz" wrap="square" lIns="146304" tIns="91440" rIns="146304" bIns="91440" rtlCol="0" anchor="t" anchorCtr="0">
            <a:noAutofit/>
          </a:bodyPr>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pPr>
              <a:lnSpc>
                <a:spcPts val="20000"/>
              </a:lnSpc>
            </a:pPr>
            <a:r>
              <a:rPr sz="6600" spc="-500" smtClean="0">
                <a:solidFill>
                  <a:srgbClr val="FFFFFF"/>
                </a:solidFill>
                <a:latin typeface="Segoe UI Semilight" panose="020B0402040204020203" pitchFamily="34" charset="0"/>
                <a:cs typeface="Segoe UI Semilight" panose="020B0402040204020203" pitchFamily="34" charset="0"/>
              </a:rPr>
              <a:t>Video is now a </a:t>
            </a:r>
            <a:endParaRPr sz="19900" spc="-500">
              <a:solidFill>
                <a:srgbClr val="FFFFFF"/>
              </a:solidFill>
              <a:latin typeface="Segoe UI Semilight" panose="020B0402040204020203" pitchFamily="34" charset="0"/>
              <a:cs typeface="Segoe UI Semilight" panose="020B0402040204020203" pitchFamily="34" charset="0"/>
            </a:endParaRPr>
          </a:p>
        </p:txBody>
      </p:sp>
      <p:sp>
        <p:nvSpPr>
          <p:cNvPr id="8" name="Title 1"/>
          <p:cNvSpPr txBox="1">
            <a:spLocks/>
          </p:cNvSpPr>
          <p:nvPr/>
        </p:nvSpPr>
        <p:spPr>
          <a:xfrm>
            <a:off x="6273421" y="2674311"/>
            <a:ext cx="5888352" cy="2103097"/>
          </a:xfrm>
          <a:prstGeom prst="rect">
            <a:avLst/>
          </a:prstGeom>
          <a:noFill/>
        </p:spPr>
        <p:txBody>
          <a:bodyPr vert="horz" wrap="square" lIns="146304" tIns="91440" rIns="146304" bIns="91440" rtlCol="0" anchor="t" anchorCtr="0">
            <a:noAutofit/>
          </a:bodyPr>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pPr algn="r">
              <a:lnSpc>
                <a:spcPts val="20000"/>
              </a:lnSpc>
            </a:pPr>
            <a:r>
              <a:rPr sz="6600" spc="-500" smtClean="0">
                <a:solidFill>
                  <a:srgbClr val="FFFFFF"/>
                </a:solidFill>
                <a:latin typeface="Segoe UI Semilight" panose="020B0402040204020203" pitchFamily="34" charset="0"/>
                <a:cs typeface="Segoe UI Semilight" panose="020B0402040204020203" pitchFamily="34" charset="0"/>
              </a:rPr>
              <a:t>not a luxury </a:t>
            </a:r>
            <a:endParaRPr sz="19900" spc="-500">
              <a:solidFill>
                <a:srgbClr val="FFFFFF"/>
              </a:solidFill>
              <a:latin typeface="Segoe UI Semilight" panose="020B0402040204020203" pitchFamily="34" charset="0"/>
              <a:cs typeface="Segoe UI Semilight" panose="020B0402040204020203" pitchFamily="34" charset="0"/>
            </a:endParaRPr>
          </a:p>
        </p:txBody>
      </p:sp>
      <p:grpSp>
        <p:nvGrpSpPr>
          <p:cNvPr id="37" name="Group 36"/>
          <p:cNvGrpSpPr/>
          <p:nvPr/>
        </p:nvGrpSpPr>
        <p:grpSpPr>
          <a:xfrm rot="225957">
            <a:off x="-91054" y="3580536"/>
            <a:ext cx="15834234" cy="8420553"/>
            <a:chOff x="-12700" y="2590145"/>
            <a:chExt cx="15834234" cy="8420553"/>
          </a:xfrm>
        </p:grpSpPr>
        <p:sp>
          <p:nvSpPr>
            <p:cNvPr id="9" name="Rectangle 1"/>
            <p:cNvSpPr/>
            <p:nvPr/>
          </p:nvSpPr>
          <p:spPr bwMode="auto">
            <a:xfrm>
              <a:off x="-12700" y="4605138"/>
              <a:ext cx="12461875" cy="2439335"/>
            </a:xfrm>
            <a:custGeom>
              <a:avLst/>
              <a:gdLst>
                <a:gd name="connsiteX0" fmla="*/ 0 w 12436475"/>
                <a:gd name="connsiteY0" fmla="*/ 0 h 1385235"/>
                <a:gd name="connsiteX1" fmla="*/ 12436475 w 12436475"/>
                <a:gd name="connsiteY1" fmla="*/ 0 h 1385235"/>
                <a:gd name="connsiteX2" fmla="*/ 12436475 w 12436475"/>
                <a:gd name="connsiteY2" fmla="*/ 1385235 h 1385235"/>
                <a:gd name="connsiteX3" fmla="*/ 0 w 12436475"/>
                <a:gd name="connsiteY3" fmla="*/ 1385235 h 1385235"/>
                <a:gd name="connsiteX4" fmla="*/ 0 w 12436475"/>
                <a:gd name="connsiteY4" fmla="*/ 0 h 1385235"/>
                <a:gd name="connsiteX0" fmla="*/ 0 w 12449175"/>
                <a:gd name="connsiteY0" fmla="*/ 787400 h 2172635"/>
                <a:gd name="connsiteX1" fmla="*/ 12449175 w 12449175"/>
                <a:gd name="connsiteY1" fmla="*/ 0 h 2172635"/>
                <a:gd name="connsiteX2" fmla="*/ 12436475 w 12449175"/>
                <a:gd name="connsiteY2" fmla="*/ 2172635 h 2172635"/>
                <a:gd name="connsiteX3" fmla="*/ 0 w 12449175"/>
                <a:gd name="connsiteY3" fmla="*/ 2172635 h 2172635"/>
                <a:gd name="connsiteX4" fmla="*/ 0 w 12449175"/>
                <a:gd name="connsiteY4" fmla="*/ 787400 h 2172635"/>
                <a:gd name="connsiteX0" fmla="*/ 0 w 12449175"/>
                <a:gd name="connsiteY0" fmla="*/ 1828800 h 2172635"/>
                <a:gd name="connsiteX1" fmla="*/ 12449175 w 12449175"/>
                <a:gd name="connsiteY1" fmla="*/ 0 h 2172635"/>
                <a:gd name="connsiteX2" fmla="*/ 12436475 w 12449175"/>
                <a:gd name="connsiteY2" fmla="*/ 2172635 h 2172635"/>
                <a:gd name="connsiteX3" fmla="*/ 0 w 12449175"/>
                <a:gd name="connsiteY3" fmla="*/ 2172635 h 2172635"/>
                <a:gd name="connsiteX4" fmla="*/ 0 w 12449175"/>
                <a:gd name="connsiteY4" fmla="*/ 1828800 h 2172635"/>
                <a:gd name="connsiteX0" fmla="*/ 0 w 12449175"/>
                <a:gd name="connsiteY0" fmla="*/ 1828800 h 2452035"/>
                <a:gd name="connsiteX1" fmla="*/ 12449175 w 12449175"/>
                <a:gd name="connsiteY1" fmla="*/ 0 h 2452035"/>
                <a:gd name="connsiteX2" fmla="*/ 12423775 w 12449175"/>
                <a:gd name="connsiteY2" fmla="*/ 2452035 h 2452035"/>
                <a:gd name="connsiteX3" fmla="*/ 0 w 12449175"/>
                <a:gd name="connsiteY3" fmla="*/ 2172635 h 2452035"/>
                <a:gd name="connsiteX4" fmla="*/ 0 w 12449175"/>
                <a:gd name="connsiteY4" fmla="*/ 1828800 h 2452035"/>
                <a:gd name="connsiteX0" fmla="*/ 0 w 12449175"/>
                <a:gd name="connsiteY0" fmla="*/ 1828800 h 2452035"/>
                <a:gd name="connsiteX1" fmla="*/ 12449175 w 12449175"/>
                <a:gd name="connsiteY1" fmla="*/ 0 h 2452035"/>
                <a:gd name="connsiteX2" fmla="*/ 12423775 w 12449175"/>
                <a:gd name="connsiteY2" fmla="*/ 2452035 h 2452035"/>
                <a:gd name="connsiteX3" fmla="*/ 63500 w 12449175"/>
                <a:gd name="connsiteY3" fmla="*/ 2413935 h 2452035"/>
                <a:gd name="connsiteX4" fmla="*/ 0 w 12449175"/>
                <a:gd name="connsiteY4" fmla="*/ 1828800 h 2452035"/>
                <a:gd name="connsiteX0" fmla="*/ 12700 w 12461875"/>
                <a:gd name="connsiteY0" fmla="*/ 1828800 h 2452035"/>
                <a:gd name="connsiteX1" fmla="*/ 12461875 w 12461875"/>
                <a:gd name="connsiteY1" fmla="*/ 0 h 2452035"/>
                <a:gd name="connsiteX2" fmla="*/ 12436475 w 12461875"/>
                <a:gd name="connsiteY2" fmla="*/ 2452035 h 2452035"/>
                <a:gd name="connsiteX3" fmla="*/ 0 w 12461875"/>
                <a:gd name="connsiteY3" fmla="*/ 2413935 h 2452035"/>
                <a:gd name="connsiteX4" fmla="*/ 12700 w 12461875"/>
                <a:gd name="connsiteY4" fmla="*/ 1828800 h 2452035"/>
                <a:gd name="connsiteX0" fmla="*/ 12700 w 12461875"/>
                <a:gd name="connsiteY0" fmla="*/ 1879600 h 2452035"/>
                <a:gd name="connsiteX1" fmla="*/ 12461875 w 12461875"/>
                <a:gd name="connsiteY1" fmla="*/ 0 h 2452035"/>
                <a:gd name="connsiteX2" fmla="*/ 12436475 w 12461875"/>
                <a:gd name="connsiteY2" fmla="*/ 2452035 h 2452035"/>
                <a:gd name="connsiteX3" fmla="*/ 0 w 12461875"/>
                <a:gd name="connsiteY3" fmla="*/ 2413935 h 2452035"/>
                <a:gd name="connsiteX4" fmla="*/ 12700 w 12461875"/>
                <a:gd name="connsiteY4" fmla="*/ 1879600 h 2452035"/>
                <a:gd name="connsiteX0" fmla="*/ 12700 w 12461875"/>
                <a:gd name="connsiteY0" fmla="*/ 1866900 h 2439335"/>
                <a:gd name="connsiteX1" fmla="*/ 12461875 w 12461875"/>
                <a:gd name="connsiteY1" fmla="*/ 0 h 2439335"/>
                <a:gd name="connsiteX2" fmla="*/ 12436475 w 12461875"/>
                <a:gd name="connsiteY2" fmla="*/ 2439335 h 2439335"/>
                <a:gd name="connsiteX3" fmla="*/ 0 w 12461875"/>
                <a:gd name="connsiteY3" fmla="*/ 2401235 h 2439335"/>
                <a:gd name="connsiteX4" fmla="*/ 12700 w 12461875"/>
                <a:gd name="connsiteY4" fmla="*/ 1866900 h 2439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1875" h="2439335">
                  <a:moveTo>
                    <a:pt x="12700" y="1866900"/>
                  </a:moveTo>
                  <a:lnTo>
                    <a:pt x="12461875" y="0"/>
                  </a:lnTo>
                  <a:cubicBezTo>
                    <a:pt x="12457642" y="724212"/>
                    <a:pt x="12440708" y="1715123"/>
                    <a:pt x="12436475" y="2439335"/>
                  </a:cubicBezTo>
                  <a:lnTo>
                    <a:pt x="0" y="2401235"/>
                  </a:lnTo>
                  <a:lnTo>
                    <a:pt x="12700" y="1866900"/>
                  </a:lnTo>
                  <a:close/>
                </a:path>
              </a:pathLst>
            </a:cu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9"/>
            <p:cNvGrpSpPr/>
            <p:nvPr/>
          </p:nvGrpSpPr>
          <p:grpSpPr>
            <a:xfrm>
              <a:off x="274637" y="2590145"/>
              <a:ext cx="15546897" cy="8420553"/>
              <a:chOff x="1920444" y="-2164377"/>
              <a:chExt cx="7998340" cy="3985777"/>
            </a:xfrm>
            <a:scene3d>
              <a:camera prst="isometricOffAxis1Top"/>
              <a:lightRig rig="threePt" dir="t"/>
            </a:scene3d>
          </p:grpSpPr>
          <p:sp>
            <p:nvSpPr>
              <p:cNvPr id="11" name="Rectangle 10"/>
              <p:cNvSpPr/>
              <p:nvPr/>
            </p:nvSpPr>
            <p:spPr bwMode="auto">
              <a:xfrm>
                <a:off x="1920444" y="-2158491"/>
                <a:ext cx="1915194" cy="914400"/>
              </a:xfrm>
              <a:prstGeom prst="rect">
                <a:avLst/>
              </a:prstGeom>
              <a:solidFill>
                <a:srgbClr val="00879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1920444" y="-1147765"/>
                <a:ext cx="914400" cy="914400"/>
              </a:xfrm>
              <a:prstGeom prst="rect">
                <a:avLst/>
              </a:prstGeom>
              <a:solidFill>
                <a:srgbClr val="2674E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auto">
              <a:xfrm>
                <a:off x="2932435" y="-1147765"/>
                <a:ext cx="914400" cy="914400"/>
              </a:xfrm>
              <a:prstGeom prst="rect">
                <a:avLst/>
              </a:prstGeom>
              <a:solidFill>
                <a:srgbClr val="5F3BB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ectangle 13"/>
              <p:cNvSpPr/>
              <p:nvPr/>
            </p:nvSpPr>
            <p:spPr bwMode="auto">
              <a:xfrm>
                <a:off x="3944426" y="-1147765"/>
                <a:ext cx="914400" cy="914400"/>
              </a:xfrm>
              <a:prstGeom prst="rect">
                <a:avLst/>
              </a:prstGeom>
              <a:solidFill>
                <a:srgbClr val="8E009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p:cNvSpPr/>
              <p:nvPr/>
            </p:nvSpPr>
            <p:spPr bwMode="auto">
              <a:xfrm>
                <a:off x="4956418" y="-1147765"/>
                <a:ext cx="914400" cy="914400"/>
              </a:xfrm>
              <a:prstGeom prst="rect">
                <a:avLst/>
              </a:prstGeom>
              <a:solidFill>
                <a:srgbClr val="094CB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Rectangle 15"/>
              <p:cNvSpPr/>
              <p:nvPr/>
            </p:nvSpPr>
            <p:spPr bwMode="auto">
              <a:xfrm>
                <a:off x="3944426" y="-2164377"/>
                <a:ext cx="914400" cy="914400"/>
              </a:xfrm>
              <a:prstGeom prst="rect">
                <a:avLst/>
              </a:prstGeom>
              <a:solidFill>
                <a:srgbClr val="2674E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 name="Rectangle 16"/>
              <p:cNvSpPr/>
              <p:nvPr/>
            </p:nvSpPr>
            <p:spPr bwMode="auto">
              <a:xfrm>
                <a:off x="4956418" y="-2164377"/>
                <a:ext cx="914400" cy="914400"/>
              </a:xfrm>
              <a:prstGeom prst="rect">
                <a:avLst/>
              </a:prstGeom>
              <a:solidFill>
                <a:srgbClr val="008E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p:nvSpPr>
            <p:spPr bwMode="auto">
              <a:xfrm>
                <a:off x="5968410" y="-2164377"/>
                <a:ext cx="914400" cy="1931012"/>
              </a:xfrm>
              <a:prstGeom prst="rect">
                <a:avLst/>
              </a:prstGeom>
              <a:solidFill>
                <a:srgbClr val="3D17B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p:nvSpPr>
            <p:spPr bwMode="auto">
              <a:xfrm>
                <a:off x="6980401" y="-1147765"/>
                <a:ext cx="914400" cy="914400"/>
              </a:xfrm>
              <a:prstGeom prst="rect">
                <a:avLst/>
              </a:prstGeom>
              <a:solidFill>
                <a:srgbClr val="92009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 name="Rectangle 19"/>
              <p:cNvSpPr/>
              <p:nvPr/>
            </p:nvSpPr>
            <p:spPr bwMode="auto">
              <a:xfrm>
                <a:off x="6980401" y="-2164377"/>
                <a:ext cx="914400" cy="914400"/>
              </a:xfrm>
              <a:prstGeom prst="rect">
                <a:avLst/>
              </a:prstGeom>
              <a:solidFill>
                <a:srgbClr val="008E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Rectangle 20"/>
              <p:cNvSpPr/>
              <p:nvPr/>
            </p:nvSpPr>
            <p:spPr bwMode="auto">
              <a:xfrm>
                <a:off x="7992392" y="-1147765"/>
                <a:ext cx="1915194" cy="914400"/>
              </a:xfrm>
              <a:prstGeom prst="rect">
                <a:avLst/>
              </a:prstGeom>
              <a:solidFill>
                <a:srgbClr val="008E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 name="Rectangle 21"/>
              <p:cNvSpPr/>
              <p:nvPr/>
            </p:nvSpPr>
            <p:spPr bwMode="auto">
              <a:xfrm>
                <a:off x="7992392" y="-2164377"/>
                <a:ext cx="914400" cy="914400"/>
              </a:xfrm>
              <a:prstGeom prst="rect">
                <a:avLst/>
              </a:prstGeom>
              <a:solidFill>
                <a:srgbClr val="AD193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Rectangle 22"/>
              <p:cNvSpPr/>
              <p:nvPr/>
            </p:nvSpPr>
            <p:spPr bwMode="auto">
              <a:xfrm>
                <a:off x="9004384" y="-2164377"/>
                <a:ext cx="914400" cy="914400"/>
              </a:xfrm>
              <a:prstGeom prst="rect">
                <a:avLst/>
              </a:prstGeom>
              <a:solidFill>
                <a:srgbClr val="00879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4" name="Rectangle 23"/>
              <p:cNvSpPr/>
              <p:nvPr/>
            </p:nvSpPr>
            <p:spPr bwMode="auto">
              <a:xfrm>
                <a:off x="1920444" y="-103726"/>
                <a:ext cx="1915194" cy="914400"/>
              </a:xfrm>
              <a:prstGeom prst="rect">
                <a:avLst/>
              </a:prstGeom>
              <a:solidFill>
                <a:srgbClr val="DB552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 name="Rectangle 24"/>
              <p:cNvSpPr/>
              <p:nvPr/>
            </p:nvSpPr>
            <p:spPr bwMode="auto">
              <a:xfrm>
                <a:off x="1920444" y="907000"/>
                <a:ext cx="914400" cy="914400"/>
              </a:xfrm>
              <a:prstGeom prst="rect">
                <a:avLst/>
              </a:prstGeom>
              <a:solidFill>
                <a:srgbClr val="92009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p:nvSpPr>
            <p:spPr bwMode="auto">
              <a:xfrm>
                <a:off x="2932435" y="907000"/>
                <a:ext cx="914400" cy="914400"/>
              </a:xfrm>
              <a:prstGeom prst="rect">
                <a:avLst/>
              </a:prstGeom>
              <a:solidFill>
                <a:srgbClr val="0098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7" name="Rectangle 26"/>
              <p:cNvSpPr/>
              <p:nvPr/>
            </p:nvSpPr>
            <p:spPr bwMode="auto">
              <a:xfrm>
                <a:off x="3944426" y="907000"/>
                <a:ext cx="914400" cy="914400"/>
              </a:xfrm>
              <a:prstGeom prst="rect">
                <a:avLst/>
              </a:prstGeom>
              <a:solidFill>
                <a:srgbClr val="5F3BB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8" name="Rectangle 27"/>
              <p:cNvSpPr/>
              <p:nvPr/>
            </p:nvSpPr>
            <p:spPr bwMode="auto">
              <a:xfrm>
                <a:off x="4956418" y="907000"/>
                <a:ext cx="914400" cy="914400"/>
              </a:xfrm>
              <a:prstGeom prst="rect">
                <a:avLst/>
              </a:prstGeom>
              <a:solidFill>
                <a:srgbClr val="DB552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9" name="Rectangle 28"/>
              <p:cNvSpPr/>
              <p:nvPr/>
            </p:nvSpPr>
            <p:spPr bwMode="auto">
              <a:xfrm>
                <a:off x="3944426" y="-109612"/>
                <a:ext cx="914400" cy="914400"/>
              </a:xfrm>
              <a:prstGeom prst="rect">
                <a:avLst/>
              </a:prstGeom>
              <a:solidFill>
                <a:srgbClr val="AD193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0" name="Rectangle 29"/>
              <p:cNvSpPr/>
              <p:nvPr/>
            </p:nvSpPr>
            <p:spPr bwMode="auto">
              <a:xfrm>
                <a:off x="4956418" y="-109612"/>
                <a:ext cx="914400" cy="914400"/>
              </a:xfrm>
              <a:prstGeom prst="rect">
                <a:avLst/>
              </a:prstGeom>
              <a:solidFill>
                <a:srgbClr val="00879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1" name="Rectangle 30"/>
              <p:cNvSpPr/>
              <p:nvPr/>
            </p:nvSpPr>
            <p:spPr bwMode="auto">
              <a:xfrm>
                <a:off x="5968410" y="-109612"/>
                <a:ext cx="914400" cy="1931012"/>
              </a:xfrm>
              <a:prstGeom prst="rect">
                <a:avLst/>
              </a:prstGeom>
              <a:solidFill>
                <a:srgbClr val="DB552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2" name="Rectangle 31"/>
              <p:cNvSpPr/>
              <p:nvPr/>
            </p:nvSpPr>
            <p:spPr bwMode="auto">
              <a:xfrm>
                <a:off x="6980401" y="907000"/>
                <a:ext cx="914400" cy="914400"/>
              </a:xfrm>
              <a:prstGeom prst="rect">
                <a:avLst/>
              </a:prstGeom>
              <a:solidFill>
                <a:srgbClr val="AD193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3" name="Rectangle 32"/>
              <p:cNvSpPr/>
              <p:nvPr/>
            </p:nvSpPr>
            <p:spPr bwMode="auto">
              <a:xfrm>
                <a:off x="6980401" y="-109612"/>
                <a:ext cx="914400" cy="914400"/>
              </a:xfrm>
              <a:prstGeom prst="rect">
                <a:avLst/>
              </a:prstGeom>
              <a:solidFill>
                <a:srgbClr val="00879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4" name="Rectangle 33"/>
              <p:cNvSpPr/>
              <p:nvPr/>
            </p:nvSpPr>
            <p:spPr bwMode="auto">
              <a:xfrm>
                <a:off x="7992392" y="907000"/>
                <a:ext cx="1915194" cy="914400"/>
              </a:xfrm>
              <a:prstGeom prst="rect">
                <a:avLst/>
              </a:prstGeom>
              <a:solidFill>
                <a:srgbClr val="3D17B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5" name="Rectangle 34"/>
              <p:cNvSpPr/>
              <p:nvPr/>
            </p:nvSpPr>
            <p:spPr bwMode="auto">
              <a:xfrm>
                <a:off x="7992392" y="-109612"/>
                <a:ext cx="914400" cy="914400"/>
              </a:xfrm>
              <a:prstGeom prst="rect">
                <a:avLst/>
              </a:prstGeom>
              <a:solidFill>
                <a:srgbClr val="DB552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6" name="Rectangle 35"/>
              <p:cNvSpPr/>
              <p:nvPr/>
            </p:nvSpPr>
            <p:spPr bwMode="auto">
              <a:xfrm>
                <a:off x="9004384" y="-109612"/>
                <a:ext cx="914400" cy="914400"/>
              </a:xfrm>
              <a:prstGeom prst="rect">
                <a:avLst/>
              </a:prstGeom>
              <a:solidFill>
                <a:srgbClr val="92009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Tree>
    <p:extLst>
      <p:ext uri="{BB962C8B-B14F-4D97-AF65-F5344CB8AC3E}">
        <p14:creationId xmlns:p14="http://schemas.microsoft.com/office/powerpoint/2010/main" val="1247046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6140" y="1302726"/>
            <a:ext cx="6240340" cy="3323987"/>
          </a:xfrm>
          <a:prstGeom prst="rect">
            <a:avLst/>
          </a:prstGeom>
        </p:spPr>
        <p:txBody>
          <a:bodyPr wrap="square">
            <a:spAutoFit/>
          </a:bodyPr>
          <a:lstStyle/>
          <a:p>
            <a:pPr algn="ctr"/>
            <a:r>
              <a:rPr lang="en-US" sz="21000" spc="-1100" dirty="0">
                <a:solidFill>
                  <a:srgbClr val="FFFFFF"/>
                </a:solidFill>
                <a:latin typeface="Segoe UI Semilight" panose="020B0402040204020203" pitchFamily="34" charset="0"/>
                <a:cs typeface="Segoe UI Semilight" panose="020B0402040204020203" pitchFamily="34" charset="0"/>
              </a:rPr>
              <a:t>V</a:t>
            </a:r>
            <a:r>
              <a:rPr lang="en-US" sz="21000" spc="-1100" dirty="0" smtClean="0">
                <a:solidFill>
                  <a:srgbClr val="FFFFFF"/>
                </a:solidFill>
                <a:latin typeface="Segoe UI Semilight" panose="020B0402040204020203" pitchFamily="34" charset="0"/>
                <a:cs typeface="Segoe UI Semilight" panose="020B0402040204020203" pitchFamily="34" charset="0"/>
              </a:rPr>
              <a:t>ideo</a:t>
            </a:r>
            <a:endParaRPr lang="en-US" sz="21000" spc="-1100" dirty="0">
              <a:solidFill>
                <a:srgbClr val="FFFFFF"/>
              </a:solidFill>
              <a:latin typeface="Segoe UI Semilight" panose="020B0402040204020203" pitchFamily="34" charset="0"/>
              <a:cs typeface="Segoe UI Semilight" panose="020B0402040204020203" pitchFamily="34" charset="0"/>
            </a:endParaRPr>
          </a:p>
        </p:txBody>
      </p:sp>
      <p:sp>
        <p:nvSpPr>
          <p:cNvPr id="8" name="Title 1"/>
          <p:cNvSpPr txBox="1">
            <a:spLocks/>
          </p:cNvSpPr>
          <p:nvPr/>
        </p:nvSpPr>
        <p:spPr>
          <a:xfrm rot="1200000">
            <a:off x="6584605" y="4872032"/>
            <a:ext cx="6583608" cy="1032946"/>
          </a:xfrm>
          <a:prstGeom prst="rect">
            <a:avLst/>
          </a:prstGeom>
          <a:noFill/>
        </p:spPr>
        <p:txBody>
          <a:bodyPr vert="horz" wrap="square" lIns="146304" tIns="91440" rIns="146304" bIns="91440" rtlCol="0" anchor="t" anchorCtr="0">
            <a:noAutofit/>
          </a:bodyPr>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pPr>
              <a:lnSpc>
                <a:spcPts val="7500"/>
              </a:lnSpc>
            </a:pPr>
            <a:r>
              <a:rPr sz="8000" spc="-500" smtClean="0">
                <a:solidFill>
                  <a:srgbClr val="505050"/>
                </a:solidFill>
                <a:latin typeface="Segoe UI Semilight" panose="020B0402040204020203" pitchFamily="34" charset="0"/>
                <a:cs typeface="Segoe UI Semilight" panose="020B0402040204020203" pitchFamily="34" charset="0"/>
              </a:rPr>
              <a:t>collaborate</a:t>
            </a:r>
            <a:endParaRPr sz="28700" spc="-500">
              <a:solidFill>
                <a:srgbClr val="505050"/>
              </a:solidFill>
              <a:latin typeface="Segoe UI Semilight" panose="020B0402040204020203" pitchFamily="34" charset="0"/>
              <a:cs typeface="Segoe UI Semilight" panose="020B0402040204020203" pitchFamily="34" charset="0"/>
            </a:endParaRPr>
          </a:p>
        </p:txBody>
      </p:sp>
      <p:sp>
        <p:nvSpPr>
          <p:cNvPr id="6" name="Title 1"/>
          <p:cNvSpPr txBox="1">
            <a:spLocks/>
          </p:cNvSpPr>
          <p:nvPr/>
        </p:nvSpPr>
        <p:spPr>
          <a:xfrm>
            <a:off x="3840823" y="1577043"/>
            <a:ext cx="3200365" cy="1005829"/>
          </a:xfrm>
          <a:prstGeom prst="rect">
            <a:avLst/>
          </a:prstGeom>
          <a:noFill/>
        </p:spPr>
        <p:txBody>
          <a:bodyPr vert="horz" wrap="square" lIns="146304" tIns="91440" rIns="146304" bIns="91440" rtlCol="0" anchor="t" anchorCtr="0">
            <a:noAutofit/>
          </a:bodyPr>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pPr>
              <a:lnSpc>
                <a:spcPts val="7500"/>
              </a:lnSpc>
            </a:pPr>
            <a:r>
              <a:rPr sz="4800" spc="-300">
                <a:solidFill>
                  <a:srgbClr val="FFFFFF"/>
                </a:solidFill>
                <a:latin typeface="Segoe UI Semilight" panose="020B0402040204020203" pitchFamily="34" charset="0"/>
                <a:cs typeface="Segoe UI Semilight" panose="020B0402040204020203" pitchFamily="34" charset="0"/>
              </a:rPr>
              <a:t>is how </a:t>
            </a:r>
            <a:r>
              <a:rPr sz="4800" spc="-300" smtClean="0">
                <a:solidFill>
                  <a:srgbClr val="FFFFFF"/>
                </a:solidFill>
                <a:latin typeface="Segoe UI Semilight" panose="020B0402040204020203" pitchFamily="34" charset="0"/>
                <a:cs typeface="Segoe UI Semilight" panose="020B0402040204020203" pitchFamily="34" charset="0"/>
              </a:rPr>
              <a:t>you</a:t>
            </a:r>
            <a:endParaRPr sz="11500" spc="-300">
              <a:solidFill>
                <a:srgbClr val="FFFFFF"/>
              </a:solidFill>
              <a:latin typeface="Segoe UI Semilight" panose="020B0402040204020203" pitchFamily="34" charset="0"/>
              <a:cs typeface="Segoe UI Semilight" panose="020B0402040204020203" pitchFamily="34" charset="0"/>
            </a:endParaRPr>
          </a:p>
        </p:txBody>
      </p:sp>
      <p:sp>
        <p:nvSpPr>
          <p:cNvPr id="9" name="Title 1"/>
          <p:cNvSpPr txBox="1">
            <a:spLocks/>
          </p:cNvSpPr>
          <p:nvPr/>
        </p:nvSpPr>
        <p:spPr>
          <a:xfrm rot="20400000">
            <a:off x="6515242" y="615272"/>
            <a:ext cx="6583608" cy="1293545"/>
          </a:xfrm>
          <a:prstGeom prst="rect">
            <a:avLst/>
          </a:prstGeom>
          <a:noFill/>
        </p:spPr>
        <p:txBody>
          <a:bodyPr vert="horz" wrap="square" lIns="146304" tIns="91440" rIns="146304" bIns="91440" rtlCol="0" anchor="t" anchorCtr="0">
            <a:noAutofit/>
          </a:bodyPr>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pPr>
              <a:lnSpc>
                <a:spcPts val="7500"/>
              </a:lnSpc>
            </a:pPr>
            <a:r>
              <a:rPr sz="8000" spc="-500">
                <a:solidFill>
                  <a:srgbClr val="505050"/>
                </a:solidFill>
                <a:latin typeface="Segoe UI Semilight" panose="020B0402040204020203" pitchFamily="34" charset="0"/>
                <a:cs typeface="Segoe UI Semilight" panose="020B0402040204020203" pitchFamily="34" charset="0"/>
              </a:rPr>
              <a:t>c</a:t>
            </a:r>
            <a:r>
              <a:rPr sz="8000" spc="-500" smtClean="0">
                <a:solidFill>
                  <a:srgbClr val="505050"/>
                </a:solidFill>
                <a:latin typeface="Segoe UI Semilight" panose="020B0402040204020203" pitchFamily="34" charset="0"/>
                <a:cs typeface="Segoe UI Semilight" panose="020B0402040204020203" pitchFamily="34" charset="0"/>
              </a:rPr>
              <a:t>ommunicate</a:t>
            </a:r>
            <a:endParaRPr sz="2800" spc="-500" smtClean="0">
              <a:solidFill>
                <a:srgbClr val="505050"/>
              </a:solidFill>
              <a:latin typeface="Segoe UI Semilight" panose="020B0402040204020203" pitchFamily="34" charset="0"/>
              <a:cs typeface="Segoe UI Semilight" panose="020B0402040204020203" pitchFamily="34" charset="0"/>
            </a:endParaRPr>
          </a:p>
        </p:txBody>
      </p:sp>
      <p:sp>
        <p:nvSpPr>
          <p:cNvPr id="10" name="Title 1"/>
          <p:cNvSpPr txBox="1">
            <a:spLocks/>
          </p:cNvSpPr>
          <p:nvPr/>
        </p:nvSpPr>
        <p:spPr>
          <a:xfrm>
            <a:off x="7224066" y="2731805"/>
            <a:ext cx="6583608" cy="1026669"/>
          </a:xfrm>
          <a:prstGeom prst="rect">
            <a:avLst/>
          </a:prstGeom>
          <a:noFill/>
        </p:spPr>
        <p:txBody>
          <a:bodyPr vert="horz" wrap="square" lIns="146304" tIns="91440" rIns="146304" bIns="91440" rtlCol="0" anchor="t" anchorCtr="0">
            <a:noAutofit/>
          </a:bodyPr>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pPr>
              <a:lnSpc>
                <a:spcPts val="7500"/>
              </a:lnSpc>
            </a:pPr>
            <a:r>
              <a:rPr sz="8000" spc="-500" smtClean="0">
                <a:solidFill>
                  <a:srgbClr val="505050"/>
                </a:solidFill>
                <a:latin typeface="Segoe UI Semilight" panose="020B0402040204020203" pitchFamily="34" charset="0"/>
                <a:cs typeface="Segoe UI Semilight" panose="020B0402040204020203" pitchFamily="34" charset="0"/>
              </a:rPr>
              <a:t>educate</a:t>
            </a:r>
          </a:p>
        </p:txBody>
      </p:sp>
      <p:sp>
        <p:nvSpPr>
          <p:cNvPr id="2" name="Rectangle 1"/>
          <p:cNvSpPr/>
          <p:nvPr/>
        </p:nvSpPr>
        <p:spPr>
          <a:xfrm rot="20400000">
            <a:off x="7376295" y="1485600"/>
            <a:ext cx="3983783" cy="523220"/>
          </a:xfrm>
          <a:prstGeom prst="rect">
            <a:avLst/>
          </a:prstGeom>
        </p:spPr>
        <p:txBody>
          <a:bodyPr wrap="none">
            <a:spAutoFit/>
          </a:bodyPr>
          <a:lstStyle/>
          <a:p>
            <a:r>
              <a:rPr lang="en-US" sz="2800" dirty="0">
                <a:solidFill>
                  <a:srgbClr val="505050"/>
                </a:solidFill>
                <a:latin typeface="Segoe UI Semilight" panose="020B0402040204020203" pitchFamily="34" charset="0"/>
                <a:cs typeface="Segoe UI Semilight" panose="020B0402040204020203" pitchFamily="34" charset="0"/>
              </a:rPr>
              <a:t>ideas, concepts, changes</a:t>
            </a:r>
            <a:endParaRPr lang="en-US" sz="2800" dirty="0">
              <a:solidFill>
                <a:srgbClr val="505050"/>
              </a:solidFill>
            </a:endParaRPr>
          </a:p>
        </p:txBody>
      </p:sp>
      <p:sp>
        <p:nvSpPr>
          <p:cNvPr id="11" name="Rectangle 10"/>
          <p:cNvSpPr/>
          <p:nvPr/>
        </p:nvSpPr>
        <p:spPr>
          <a:xfrm>
            <a:off x="7818418" y="3466783"/>
            <a:ext cx="3605602" cy="523220"/>
          </a:xfrm>
          <a:prstGeom prst="rect">
            <a:avLst/>
          </a:prstGeom>
        </p:spPr>
        <p:txBody>
          <a:bodyPr wrap="none">
            <a:spAutoFit/>
          </a:bodyPr>
          <a:lstStyle/>
          <a:p>
            <a:r>
              <a:rPr lang="en-US" sz="2800" dirty="0">
                <a:solidFill>
                  <a:srgbClr val="505050"/>
                </a:solidFill>
                <a:latin typeface="Segoe UI Semilight" panose="020B0402040204020203" pitchFamily="34" charset="0"/>
                <a:cs typeface="Segoe UI Semilight" panose="020B0402040204020203" pitchFamily="34" charset="0"/>
              </a:rPr>
              <a:t>o</a:t>
            </a:r>
            <a:r>
              <a:rPr lang="en-US" sz="2800" dirty="0" smtClean="0">
                <a:solidFill>
                  <a:srgbClr val="505050"/>
                </a:solidFill>
                <a:latin typeface="Segoe UI Semilight" panose="020B0402040204020203" pitchFamily="34" charset="0"/>
                <a:cs typeface="Segoe UI Semilight" panose="020B0402040204020203" pitchFamily="34" charset="0"/>
              </a:rPr>
              <a:t>nboarding &amp; training</a:t>
            </a:r>
            <a:endParaRPr lang="en-US" sz="2800" dirty="0">
              <a:solidFill>
                <a:srgbClr val="505050"/>
              </a:solidFill>
            </a:endParaRPr>
          </a:p>
        </p:txBody>
      </p:sp>
      <p:sp>
        <p:nvSpPr>
          <p:cNvPr id="12" name="Rectangle 11"/>
          <p:cNvSpPr/>
          <p:nvPr/>
        </p:nvSpPr>
        <p:spPr>
          <a:xfrm rot="1200000">
            <a:off x="7052946" y="5158381"/>
            <a:ext cx="3211200" cy="523220"/>
          </a:xfrm>
          <a:prstGeom prst="rect">
            <a:avLst/>
          </a:prstGeom>
        </p:spPr>
        <p:txBody>
          <a:bodyPr wrap="none">
            <a:spAutoFit/>
          </a:bodyPr>
          <a:lstStyle/>
          <a:p>
            <a:r>
              <a:rPr lang="en-US" sz="2800" dirty="0">
                <a:solidFill>
                  <a:srgbClr val="505050"/>
                </a:solidFill>
                <a:latin typeface="Segoe UI Semilight" panose="020B0402040204020203" pitchFamily="34" charset="0"/>
                <a:cs typeface="Segoe UI Semilight" panose="020B0402040204020203" pitchFamily="34" charset="0"/>
              </a:rPr>
              <a:t>s</a:t>
            </a:r>
            <a:r>
              <a:rPr lang="en-US" sz="2800" dirty="0" smtClean="0">
                <a:solidFill>
                  <a:srgbClr val="505050"/>
                </a:solidFill>
                <a:latin typeface="Segoe UI Semilight" panose="020B0402040204020203" pitchFamily="34" charset="0"/>
                <a:cs typeface="Segoe UI Semilight" panose="020B0402040204020203" pitchFamily="34" charset="0"/>
              </a:rPr>
              <a:t>hare best practices</a:t>
            </a:r>
            <a:endParaRPr lang="en-US" sz="2800" dirty="0">
              <a:solidFill>
                <a:srgbClr val="505050"/>
              </a:solidFill>
            </a:endParaRPr>
          </a:p>
        </p:txBody>
      </p:sp>
    </p:spTree>
    <p:extLst>
      <p:ext uri="{BB962C8B-B14F-4D97-AF65-F5344CB8AC3E}">
        <p14:creationId xmlns:p14="http://schemas.microsoft.com/office/powerpoint/2010/main" val="1719561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5400000">
            <a:off x="-990802" y="4327981"/>
            <a:ext cx="2619485" cy="605294"/>
          </a:xfrm>
          <a:prstGeom prst="rect">
            <a:avLst/>
          </a:prstGeom>
        </p:spPr>
        <p:txBody>
          <a:bodyPr wrap="square">
            <a:spAutoFit/>
          </a:bodyPr>
          <a:lstStyle/>
          <a:p>
            <a:pPr>
              <a:lnSpc>
                <a:spcPts val="4000"/>
              </a:lnSpc>
            </a:pPr>
            <a:r>
              <a:rPr lang="en-US" sz="3200" spc="-150" dirty="0" smtClean="0">
                <a:solidFill>
                  <a:srgbClr val="505050"/>
                </a:solidFill>
                <a:latin typeface="Segoe UI Semilight" panose="020B0402040204020203" pitchFamily="34" charset="0"/>
                <a:cs typeface="Segoe UI Semilight" panose="020B0402040204020203" pitchFamily="34" charset="0"/>
              </a:rPr>
              <a:t>Long Time Ago</a:t>
            </a:r>
          </a:p>
        </p:txBody>
      </p:sp>
      <p:grpSp>
        <p:nvGrpSpPr>
          <p:cNvPr id="29" name="Group 28"/>
          <p:cNvGrpSpPr/>
          <p:nvPr/>
        </p:nvGrpSpPr>
        <p:grpSpPr>
          <a:xfrm>
            <a:off x="97164" y="2476542"/>
            <a:ext cx="1160797" cy="844344"/>
            <a:chOff x="183263" y="5243319"/>
            <a:chExt cx="1160797" cy="844344"/>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263" y="5243319"/>
              <a:ext cx="1156635" cy="844344"/>
            </a:xfrm>
            <a:prstGeom prst="rect">
              <a:avLst/>
            </a:prstGeom>
            <a:ln>
              <a:noFill/>
            </a:ln>
            <a:effectLst>
              <a:outerShdw blurRad="190500" algn="tl" rotWithShape="0">
                <a:srgbClr val="000000">
                  <a:alpha val="70000"/>
                </a:srgbClr>
              </a:outerShdw>
            </a:effectLst>
          </p:spPr>
        </p:pic>
        <p:sp>
          <p:nvSpPr>
            <p:cNvPr id="18" name="Rectangle 17"/>
            <p:cNvSpPr/>
            <p:nvPr/>
          </p:nvSpPr>
          <p:spPr>
            <a:xfrm>
              <a:off x="995197" y="5243319"/>
              <a:ext cx="348863" cy="400110"/>
            </a:xfrm>
            <a:prstGeom prst="rect">
              <a:avLst/>
            </a:prstGeom>
            <a:solidFill>
              <a:srgbClr val="505050">
                <a:alpha val="63922"/>
              </a:srgbClr>
            </a:solidFill>
          </p:spPr>
          <p:txBody>
            <a:bodyPr wrap="square">
              <a:spAutoFit/>
            </a:bodyPr>
            <a:lstStyle/>
            <a:p>
              <a:r>
                <a:rPr lang="en-US" sz="2000" b="1" spc="-150" dirty="0" smtClean="0">
                  <a:solidFill>
                    <a:srgbClr val="FFFFFF"/>
                  </a:solidFill>
                  <a:latin typeface="Segoe UI Semilight" panose="020B0402040204020203" pitchFamily="34" charset="0"/>
                  <a:cs typeface="Segoe UI Semilight" panose="020B0402040204020203" pitchFamily="34" charset="0"/>
                </a:rPr>
                <a:t>1</a:t>
              </a:r>
            </a:p>
          </p:txBody>
        </p:sp>
      </p:grpSp>
      <p:grpSp>
        <p:nvGrpSpPr>
          <p:cNvPr id="63" name="Group 62"/>
          <p:cNvGrpSpPr/>
          <p:nvPr/>
        </p:nvGrpSpPr>
        <p:grpSpPr>
          <a:xfrm>
            <a:off x="437131" y="3667924"/>
            <a:ext cx="2375561" cy="2591027"/>
            <a:chOff x="437131" y="3667924"/>
            <a:chExt cx="2375561" cy="2591027"/>
          </a:xfrm>
        </p:grpSpPr>
        <p:grpSp>
          <p:nvGrpSpPr>
            <p:cNvPr id="54" name="Group 53"/>
            <p:cNvGrpSpPr/>
            <p:nvPr/>
          </p:nvGrpSpPr>
          <p:grpSpPr>
            <a:xfrm>
              <a:off x="437131" y="3667924"/>
              <a:ext cx="2375017" cy="2591027"/>
              <a:chOff x="437131" y="3667924"/>
              <a:chExt cx="2375017" cy="2591027"/>
            </a:xfrm>
          </p:grpSpPr>
          <p:sp>
            <p:nvSpPr>
              <p:cNvPr id="4" name="Rectangle 3"/>
              <p:cNvSpPr/>
              <p:nvPr/>
            </p:nvSpPr>
            <p:spPr>
              <a:xfrm>
                <a:off x="437131" y="3744403"/>
                <a:ext cx="2011658" cy="605294"/>
              </a:xfrm>
              <a:prstGeom prst="rect">
                <a:avLst/>
              </a:prstGeom>
            </p:spPr>
            <p:txBody>
              <a:bodyPr wrap="square">
                <a:spAutoFit/>
              </a:bodyPr>
              <a:lstStyle/>
              <a:p>
                <a:pPr>
                  <a:lnSpc>
                    <a:spcPts val="4000"/>
                  </a:lnSpc>
                </a:pPr>
                <a:r>
                  <a:rPr lang="en-US" sz="1600" spc="-150" dirty="0" smtClean="0">
                    <a:solidFill>
                      <a:srgbClr val="FFFFFF"/>
                    </a:solidFill>
                    <a:latin typeface="Segoe UI Semilight" panose="020B0402040204020203" pitchFamily="34" charset="0"/>
                    <a:cs typeface="Segoe UI Semilight" panose="020B0402040204020203" pitchFamily="34" charset="0"/>
                  </a:rPr>
                  <a:t>time  </a:t>
                </a:r>
                <a:r>
                  <a:rPr lang="en-US" sz="1600" spc="-150" dirty="0" err="1" smtClean="0">
                    <a:solidFill>
                      <a:srgbClr val="FFFFFF"/>
                    </a:solidFill>
                    <a:latin typeface="Segoe UI Semilight" panose="020B0402040204020203" pitchFamily="34" charset="0"/>
                    <a:cs typeface="Segoe UI Semilight" panose="020B0402040204020203" pitchFamily="34" charset="0"/>
                  </a:rPr>
                  <a:t>time</a:t>
                </a:r>
                <a:r>
                  <a:rPr lang="en-US" sz="1600" spc="-150" dirty="0" smtClean="0">
                    <a:solidFill>
                      <a:srgbClr val="FFFFFF"/>
                    </a:solidFill>
                    <a:latin typeface="Segoe UI Semilight" panose="020B0402040204020203" pitchFamily="34" charset="0"/>
                    <a:cs typeface="Segoe UI Semilight" panose="020B0402040204020203" pitchFamily="34" charset="0"/>
                  </a:rPr>
                  <a:t>  </a:t>
                </a:r>
                <a:r>
                  <a:rPr lang="en-US" sz="1600" spc="-150" dirty="0" err="1" smtClean="0">
                    <a:solidFill>
                      <a:srgbClr val="FFFFFF"/>
                    </a:solidFill>
                    <a:latin typeface="Segoe UI Semilight" panose="020B0402040204020203" pitchFamily="34" charset="0"/>
                    <a:cs typeface="Segoe UI Semilight" panose="020B0402040204020203" pitchFamily="34" charset="0"/>
                  </a:rPr>
                  <a:t>time</a:t>
                </a:r>
                <a:r>
                  <a:rPr lang="en-US" sz="1600" spc="-150" dirty="0" smtClean="0">
                    <a:solidFill>
                      <a:srgbClr val="FFFFFF"/>
                    </a:solidFill>
                    <a:latin typeface="Segoe UI Semilight" panose="020B0402040204020203" pitchFamily="34" charset="0"/>
                    <a:cs typeface="Segoe UI Semilight" panose="020B0402040204020203" pitchFamily="34" charset="0"/>
                  </a:rPr>
                  <a:t>  </a:t>
                </a:r>
                <a:r>
                  <a:rPr lang="en-US" sz="1600" spc="-150" dirty="0" err="1" smtClean="0">
                    <a:solidFill>
                      <a:srgbClr val="FFFFFF"/>
                    </a:solidFill>
                    <a:latin typeface="Segoe UI Semilight" panose="020B0402040204020203" pitchFamily="34" charset="0"/>
                    <a:cs typeface="Segoe UI Semilight" panose="020B0402040204020203" pitchFamily="34" charset="0"/>
                  </a:rPr>
                  <a:t>time</a:t>
                </a:r>
                <a:endParaRPr lang="en-US" sz="1600" spc="-150" dirty="0">
                  <a:solidFill>
                    <a:srgbClr val="FFFFFF"/>
                  </a:solidFill>
                  <a:latin typeface="Segoe UI Semilight" panose="020B0402040204020203" pitchFamily="34" charset="0"/>
                  <a:cs typeface="Segoe UI Semilight" panose="020B0402040204020203" pitchFamily="34" charset="0"/>
                </a:endParaRPr>
              </a:p>
            </p:txBody>
          </p:sp>
          <p:sp>
            <p:nvSpPr>
              <p:cNvPr id="7" name="Rectangle 6"/>
              <p:cNvSpPr/>
              <p:nvPr/>
            </p:nvSpPr>
            <p:spPr>
              <a:xfrm rot="5400000">
                <a:off x="1264749" y="4301691"/>
                <a:ext cx="1837498" cy="569964"/>
              </a:xfrm>
              <a:prstGeom prst="rect">
                <a:avLst/>
              </a:prstGeom>
            </p:spPr>
            <p:txBody>
              <a:bodyPr wrap="square">
                <a:spAutoFit/>
              </a:bodyPr>
              <a:lstStyle/>
              <a:p>
                <a:pPr>
                  <a:lnSpc>
                    <a:spcPts val="4000"/>
                  </a:lnSpc>
                </a:pPr>
                <a:r>
                  <a:rPr lang="en-US" sz="3200" spc="-150" dirty="0" smtClean="0">
                    <a:solidFill>
                      <a:srgbClr val="505050"/>
                    </a:solidFill>
                    <a:latin typeface="Segoe UI Semilight" panose="020B0402040204020203" pitchFamily="34" charset="0"/>
                    <a:cs typeface="Segoe UI Semilight" panose="020B0402040204020203" pitchFamily="34" charset="0"/>
                  </a:rPr>
                  <a:t>1893</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4848" y="4590171"/>
                <a:ext cx="1257300" cy="1668780"/>
              </a:xfrm>
              <a:prstGeom prst="rect">
                <a:avLst/>
              </a:prstGeom>
              <a:ln>
                <a:noFill/>
              </a:ln>
              <a:effectLst>
                <a:outerShdw blurRad="190500" algn="tl" rotWithShape="0">
                  <a:srgbClr val="000000">
                    <a:alpha val="70000"/>
                  </a:srgbClr>
                </a:outerShdw>
              </a:effectLst>
            </p:spPr>
          </p:pic>
        </p:grpSp>
        <p:sp>
          <p:nvSpPr>
            <p:cNvPr id="19" name="Rectangle 18"/>
            <p:cNvSpPr/>
            <p:nvPr/>
          </p:nvSpPr>
          <p:spPr>
            <a:xfrm>
              <a:off x="2463829" y="4590171"/>
              <a:ext cx="348863" cy="400110"/>
            </a:xfrm>
            <a:prstGeom prst="rect">
              <a:avLst/>
            </a:prstGeom>
            <a:solidFill>
              <a:srgbClr val="505050">
                <a:alpha val="63922"/>
              </a:srgbClr>
            </a:solidFill>
          </p:spPr>
          <p:txBody>
            <a:bodyPr wrap="square">
              <a:spAutoFit/>
            </a:bodyPr>
            <a:lstStyle/>
            <a:p>
              <a:r>
                <a:rPr lang="en-US" sz="2000" b="1" spc="-150" dirty="0" smtClean="0">
                  <a:solidFill>
                    <a:srgbClr val="FFFFFF"/>
                  </a:solidFill>
                  <a:latin typeface="Segoe UI Semilight" panose="020B0402040204020203" pitchFamily="34" charset="0"/>
                  <a:cs typeface="Segoe UI Semilight" panose="020B0402040204020203" pitchFamily="34" charset="0"/>
                </a:rPr>
                <a:t>1</a:t>
              </a:r>
            </a:p>
          </p:txBody>
        </p:sp>
      </p:grpSp>
      <p:grpSp>
        <p:nvGrpSpPr>
          <p:cNvPr id="64" name="Group 63"/>
          <p:cNvGrpSpPr/>
          <p:nvPr/>
        </p:nvGrpSpPr>
        <p:grpSpPr>
          <a:xfrm>
            <a:off x="2377799" y="2136362"/>
            <a:ext cx="1829753" cy="3289837"/>
            <a:chOff x="2377799" y="2136362"/>
            <a:chExt cx="1829753" cy="3289837"/>
          </a:xfrm>
        </p:grpSpPr>
        <p:grpSp>
          <p:nvGrpSpPr>
            <p:cNvPr id="55" name="Group 54"/>
            <p:cNvGrpSpPr/>
            <p:nvPr/>
          </p:nvGrpSpPr>
          <p:grpSpPr>
            <a:xfrm>
              <a:off x="2377799" y="2146673"/>
              <a:ext cx="1828781" cy="3279526"/>
              <a:chOff x="2377799" y="2146673"/>
              <a:chExt cx="1828781" cy="3279526"/>
            </a:xfrm>
          </p:grpSpPr>
          <p:sp>
            <p:nvSpPr>
              <p:cNvPr id="9" name="Rectangle 8"/>
              <p:cNvSpPr/>
              <p:nvPr/>
            </p:nvSpPr>
            <p:spPr>
              <a:xfrm>
                <a:off x="2377799" y="3744403"/>
                <a:ext cx="1188707" cy="523541"/>
              </a:xfrm>
              <a:prstGeom prst="rect">
                <a:avLst/>
              </a:prstGeom>
            </p:spPr>
            <p:txBody>
              <a:bodyPr wrap="square">
                <a:spAutoFit/>
              </a:bodyPr>
              <a:lstStyle/>
              <a:p>
                <a:pPr>
                  <a:lnSpc>
                    <a:spcPts val="4000"/>
                  </a:lnSpc>
                </a:pPr>
                <a:r>
                  <a:rPr lang="en-US" sz="1600" spc="-150" dirty="0" smtClean="0">
                    <a:solidFill>
                      <a:srgbClr val="FFFFFF"/>
                    </a:solidFill>
                    <a:latin typeface="Segoe UI Semilight" panose="020B0402040204020203" pitchFamily="34" charset="0"/>
                    <a:cs typeface="Segoe UI Semilight" panose="020B0402040204020203" pitchFamily="34" charset="0"/>
                  </a:rPr>
                  <a:t>time  </a:t>
                </a:r>
                <a:r>
                  <a:rPr lang="en-US" sz="1600" spc="-150" dirty="0" err="1" smtClean="0">
                    <a:solidFill>
                      <a:srgbClr val="FFFFFF"/>
                    </a:solidFill>
                    <a:latin typeface="Segoe UI Semilight" panose="020B0402040204020203" pitchFamily="34" charset="0"/>
                    <a:cs typeface="Segoe UI Semilight" panose="020B0402040204020203" pitchFamily="34" charset="0"/>
                  </a:rPr>
                  <a:t>time</a:t>
                </a:r>
                <a:endParaRPr lang="en-US" sz="1600" spc="-150" dirty="0">
                  <a:solidFill>
                    <a:srgbClr val="FFFFFF"/>
                  </a:solidFill>
                  <a:latin typeface="Segoe UI Semilight" panose="020B0402040204020203" pitchFamily="34" charset="0"/>
                  <a:cs typeface="Segoe UI Semilight" panose="020B0402040204020203" pitchFamily="34" charset="0"/>
                </a:endParaRPr>
              </a:p>
            </p:txBody>
          </p:sp>
          <p:sp>
            <p:nvSpPr>
              <p:cNvPr id="10" name="Rectangle 9"/>
              <p:cNvSpPr/>
              <p:nvPr/>
            </p:nvSpPr>
            <p:spPr>
              <a:xfrm rot="5400000">
                <a:off x="2556318" y="4222468"/>
                <a:ext cx="1837498" cy="569964"/>
              </a:xfrm>
              <a:prstGeom prst="rect">
                <a:avLst/>
              </a:prstGeom>
            </p:spPr>
            <p:txBody>
              <a:bodyPr wrap="square">
                <a:spAutoFit/>
              </a:bodyPr>
              <a:lstStyle/>
              <a:p>
                <a:pPr>
                  <a:lnSpc>
                    <a:spcPts val="4000"/>
                  </a:lnSpc>
                </a:pPr>
                <a:r>
                  <a:rPr lang="en-US" sz="3200" spc="-150" dirty="0" smtClean="0">
                    <a:solidFill>
                      <a:srgbClr val="505050"/>
                    </a:solidFill>
                    <a:latin typeface="Segoe UI Semilight" panose="020B0402040204020203" pitchFamily="34" charset="0"/>
                    <a:cs typeface="Segoe UI Semilight" panose="020B0402040204020203" pitchFamily="34" charset="0"/>
                  </a:rPr>
                  <a:t>1920’s</a:t>
                </a: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06498" y="2146673"/>
                <a:ext cx="1700082" cy="1293951"/>
              </a:xfrm>
              <a:prstGeom prst="rect">
                <a:avLst/>
              </a:prstGeom>
              <a:ln>
                <a:noFill/>
              </a:ln>
              <a:effectLst>
                <a:outerShdw blurRad="190500" algn="tl" rotWithShape="0">
                  <a:srgbClr val="000000">
                    <a:alpha val="70000"/>
                  </a:srgbClr>
                </a:outerShdw>
              </a:effectLst>
            </p:spPr>
          </p:pic>
        </p:grpSp>
        <p:sp>
          <p:nvSpPr>
            <p:cNvPr id="20" name="Rectangle 19"/>
            <p:cNvSpPr/>
            <p:nvPr/>
          </p:nvSpPr>
          <p:spPr>
            <a:xfrm>
              <a:off x="3523964" y="2136362"/>
              <a:ext cx="683588" cy="400110"/>
            </a:xfrm>
            <a:prstGeom prst="rect">
              <a:avLst/>
            </a:prstGeom>
            <a:solidFill>
              <a:srgbClr val="505050">
                <a:alpha val="63922"/>
              </a:srgbClr>
            </a:solidFill>
          </p:spPr>
          <p:txBody>
            <a:bodyPr wrap="square">
              <a:spAutoFit/>
            </a:bodyPr>
            <a:lstStyle/>
            <a:p>
              <a:pPr algn="ctr"/>
              <a:r>
                <a:rPr lang="en-US" sz="2000" b="1" spc="-150" dirty="0" smtClean="0">
                  <a:solidFill>
                    <a:srgbClr val="FFFFFF"/>
                  </a:solidFill>
                  <a:latin typeface="Segoe UI Semilight" panose="020B0402040204020203" pitchFamily="34" charset="0"/>
                  <a:cs typeface="Segoe UI Semilight" panose="020B0402040204020203" pitchFamily="34" charset="0"/>
                </a:rPr>
                <a:t>1,000</a:t>
              </a:r>
            </a:p>
          </p:txBody>
        </p:sp>
      </p:grpSp>
      <p:grpSp>
        <p:nvGrpSpPr>
          <p:cNvPr id="56" name="Group 55"/>
          <p:cNvGrpSpPr/>
          <p:nvPr/>
        </p:nvGrpSpPr>
        <p:grpSpPr>
          <a:xfrm>
            <a:off x="3749384" y="3667924"/>
            <a:ext cx="1645902" cy="1837498"/>
            <a:chOff x="3749384" y="3667924"/>
            <a:chExt cx="1645902" cy="1837498"/>
          </a:xfrm>
        </p:grpSpPr>
        <p:sp>
          <p:nvSpPr>
            <p:cNvPr id="14" name="Rectangle 13"/>
            <p:cNvSpPr/>
            <p:nvPr/>
          </p:nvSpPr>
          <p:spPr>
            <a:xfrm>
              <a:off x="3749384" y="3744403"/>
              <a:ext cx="1188707" cy="523541"/>
            </a:xfrm>
            <a:prstGeom prst="rect">
              <a:avLst/>
            </a:prstGeom>
          </p:spPr>
          <p:txBody>
            <a:bodyPr wrap="square">
              <a:spAutoFit/>
            </a:bodyPr>
            <a:lstStyle/>
            <a:p>
              <a:pPr>
                <a:lnSpc>
                  <a:spcPts val="4000"/>
                </a:lnSpc>
              </a:pPr>
              <a:r>
                <a:rPr lang="en-US" sz="1600" spc="-150" dirty="0" smtClean="0">
                  <a:solidFill>
                    <a:srgbClr val="FFFFFF"/>
                  </a:solidFill>
                  <a:latin typeface="Segoe UI Semilight" panose="020B0402040204020203" pitchFamily="34" charset="0"/>
                  <a:cs typeface="Segoe UI Semilight" panose="020B0402040204020203" pitchFamily="34" charset="0"/>
                </a:rPr>
                <a:t>time  </a:t>
              </a:r>
              <a:r>
                <a:rPr lang="en-US" sz="1600" spc="-150" dirty="0" err="1" smtClean="0">
                  <a:solidFill>
                    <a:srgbClr val="FFFFFF"/>
                  </a:solidFill>
                  <a:latin typeface="Segoe UI Semilight" panose="020B0402040204020203" pitchFamily="34" charset="0"/>
                  <a:cs typeface="Segoe UI Semilight" panose="020B0402040204020203" pitchFamily="34" charset="0"/>
                </a:rPr>
                <a:t>time</a:t>
              </a:r>
              <a:r>
                <a:rPr lang="en-US" sz="1600" spc="-150" dirty="0" smtClean="0">
                  <a:solidFill>
                    <a:srgbClr val="FFFFFF"/>
                  </a:solidFill>
                  <a:latin typeface="Segoe UI Semilight" panose="020B0402040204020203" pitchFamily="34" charset="0"/>
                  <a:cs typeface="Segoe UI Semilight" panose="020B0402040204020203" pitchFamily="34" charset="0"/>
                </a:rPr>
                <a:t> </a:t>
              </a:r>
              <a:endParaRPr lang="en-US" sz="1600" spc="-150" dirty="0">
                <a:solidFill>
                  <a:srgbClr val="FFFFFF"/>
                </a:solidFill>
                <a:latin typeface="Segoe UI Semilight" panose="020B0402040204020203" pitchFamily="34" charset="0"/>
                <a:cs typeface="Segoe UI Semilight" panose="020B0402040204020203" pitchFamily="34" charset="0"/>
              </a:endParaRPr>
            </a:p>
          </p:txBody>
        </p:sp>
        <p:sp>
          <p:nvSpPr>
            <p:cNvPr id="15" name="Rectangle 14"/>
            <p:cNvSpPr/>
            <p:nvPr/>
          </p:nvSpPr>
          <p:spPr>
            <a:xfrm rot="5400000">
              <a:off x="3864380" y="4301691"/>
              <a:ext cx="1837498" cy="569964"/>
            </a:xfrm>
            <a:prstGeom prst="rect">
              <a:avLst/>
            </a:prstGeom>
          </p:spPr>
          <p:txBody>
            <a:bodyPr wrap="square">
              <a:spAutoFit/>
            </a:bodyPr>
            <a:lstStyle/>
            <a:p>
              <a:pPr>
                <a:lnSpc>
                  <a:spcPts val="4000"/>
                </a:lnSpc>
              </a:pPr>
              <a:r>
                <a:rPr lang="en-US" sz="3200" spc="-150" dirty="0" smtClean="0">
                  <a:solidFill>
                    <a:srgbClr val="505050"/>
                  </a:solidFill>
                  <a:latin typeface="Segoe UI Semilight" panose="020B0402040204020203" pitchFamily="34" charset="0"/>
                  <a:cs typeface="Segoe UI Semilight" panose="020B0402040204020203" pitchFamily="34" charset="0"/>
                </a:rPr>
                <a:t>1945</a:t>
              </a:r>
            </a:p>
          </p:txBody>
        </p:sp>
        <p:grpSp>
          <p:nvGrpSpPr>
            <p:cNvPr id="49" name="Group 48"/>
            <p:cNvGrpSpPr/>
            <p:nvPr/>
          </p:nvGrpSpPr>
          <p:grpSpPr>
            <a:xfrm>
              <a:off x="4244052" y="4629761"/>
              <a:ext cx="1151234" cy="848077"/>
              <a:chOff x="3921111" y="4629761"/>
              <a:chExt cx="1151234" cy="848077"/>
            </a:xfrm>
          </p:grpSpPr>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21111" y="4629762"/>
                <a:ext cx="1151234" cy="848076"/>
              </a:xfrm>
              <a:prstGeom prst="rect">
                <a:avLst/>
              </a:prstGeom>
              <a:ln>
                <a:noFill/>
              </a:ln>
              <a:effectLst>
                <a:outerShdw blurRad="190500" algn="tl" rotWithShape="0">
                  <a:srgbClr val="000000">
                    <a:alpha val="70000"/>
                  </a:srgbClr>
                </a:outerShdw>
              </a:effectLst>
            </p:spPr>
          </p:pic>
          <p:sp>
            <p:nvSpPr>
              <p:cNvPr id="21" name="Rectangle 20"/>
              <p:cNvSpPr/>
              <p:nvPr/>
            </p:nvSpPr>
            <p:spPr>
              <a:xfrm>
                <a:off x="4214118" y="4629761"/>
                <a:ext cx="858225" cy="400110"/>
              </a:xfrm>
              <a:prstGeom prst="rect">
                <a:avLst/>
              </a:prstGeom>
              <a:solidFill>
                <a:srgbClr val="505050">
                  <a:alpha val="63922"/>
                </a:srgbClr>
              </a:solidFill>
            </p:spPr>
            <p:txBody>
              <a:bodyPr wrap="square">
                <a:spAutoFit/>
              </a:bodyPr>
              <a:lstStyle/>
              <a:p>
                <a:pPr algn="ctr"/>
                <a:r>
                  <a:rPr lang="en-US" sz="2000" b="1" spc="-150" dirty="0" smtClean="0">
                    <a:solidFill>
                      <a:srgbClr val="FFFFFF"/>
                    </a:solidFill>
                    <a:latin typeface="Segoe UI Semilight" panose="020B0402040204020203" pitchFamily="34" charset="0"/>
                    <a:cs typeface="Segoe UI Semilight" panose="020B0402040204020203" pitchFamily="34" charset="0"/>
                  </a:rPr>
                  <a:t>10,000</a:t>
                </a:r>
              </a:p>
            </p:txBody>
          </p:sp>
        </p:grpSp>
      </p:grpSp>
      <p:grpSp>
        <p:nvGrpSpPr>
          <p:cNvPr id="57" name="Group 56"/>
          <p:cNvGrpSpPr/>
          <p:nvPr/>
        </p:nvGrpSpPr>
        <p:grpSpPr>
          <a:xfrm>
            <a:off x="4694620" y="2718372"/>
            <a:ext cx="1520994" cy="2787050"/>
            <a:chOff x="4694620" y="2718372"/>
            <a:chExt cx="1520994" cy="2787050"/>
          </a:xfrm>
        </p:grpSpPr>
        <p:sp>
          <p:nvSpPr>
            <p:cNvPr id="22" name="Rectangle 21"/>
            <p:cNvSpPr/>
            <p:nvPr/>
          </p:nvSpPr>
          <p:spPr>
            <a:xfrm>
              <a:off x="4948793" y="3744403"/>
              <a:ext cx="1188707" cy="523541"/>
            </a:xfrm>
            <a:prstGeom prst="rect">
              <a:avLst/>
            </a:prstGeom>
          </p:spPr>
          <p:txBody>
            <a:bodyPr wrap="square">
              <a:spAutoFit/>
            </a:bodyPr>
            <a:lstStyle/>
            <a:p>
              <a:pPr>
                <a:lnSpc>
                  <a:spcPts val="4000"/>
                </a:lnSpc>
              </a:pPr>
              <a:r>
                <a:rPr lang="en-US" sz="1600" spc="-150" dirty="0" smtClean="0">
                  <a:solidFill>
                    <a:srgbClr val="FFFFFF"/>
                  </a:solidFill>
                  <a:latin typeface="Segoe UI Semilight" panose="020B0402040204020203" pitchFamily="34" charset="0"/>
                  <a:cs typeface="Segoe UI Semilight" panose="020B0402040204020203" pitchFamily="34" charset="0"/>
                </a:rPr>
                <a:t>time</a:t>
              </a:r>
              <a:endParaRPr lang="en-US" sz="1400" spc="-150" dirty="0">
                <a:solidFill>
                  <a:srgbClr val="FFFFFF"/>
                </a:solidFill>
                <a:latin typeface="Segoe UI Semilight" panose="020B0402040204020203" pitchFamily="34" charset="0"/>
                <a:cs typeface="Segoe UI Semilight" panose="020B0402040204020203" pitchFamily="34" charset="0"/>
              </a:endParaRPr>
            </a:p>
          </p:txBody>
        </p:sp>
        <p:sp>
          <p:nvSpPr>
            <p:cNvPr id="23" name="Rectangle 22"/>
            <p:cNvSpPr/>
            <p:nvPr/>
          </p:nvSpPr>
          <p:spPr>
            <a:xfrm rot="5400000">
              <a:off x="4636611" y="4301691"/>
              <a:ext cx="1837498" cy="569964"/>
            </a:xfrm>
            <a:prstGeom prst="rect">
              <a:avLst/>
            </a:prstGeom>
          </p:spPr>
          <p:txBody>
            <a:bodyPr wrap="square">
              <a:spAutoFit/>
            </a:bodyPr>
            <a:lstStyle/>
            <a:p>
              <a:pPr>
                <a:lnSpc>
                  <a:spcPts val="4000"/>
                </a:lnSpc>
              </a:pPr>
              <a:r>
                <a:rPr lang="en-US" sz="3200" spc="-150" dirty="0" smtClean="0">
                  <a:solidFill>
                    <a:srgbClr val="505050"/>
                  </a:solidFill>
                  <a:latin typeface="Segoe UI Semilight" panose="020B0402040204020203" pitchFamily="34" charset="0"/>
                  <a:cs typeface="Segoe UI Semilight" panose="020B0402040204020203" pitchFamily="34" charset="0"/>
                </a:rPr>
                <a:t>1950</a:t>
              </a:r>
            </a:p>
          </p:txBody>
        </p:sp>
        <p:grpSp>
          <p:nvGrpSpPr>
            <p:cNvPr id="51" name="Group 50"/>
            <p:cNvGrpSpPr/>
            <p:nvPr/>
          </p:nvGrpSpPr>
          <p:grpSpPr>
            <a:xfrm>
              <a:off x="4694620" y="2718372"/>
              <a:ext cx="1520994" cy="926116"/>
              <a:chOff x="4572335" y="2718372"/>
              <a:chExt cx="1520994" cy="926116"/>
            </a:xfrm>
          </p:grpSpPr>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2335" y="2718372"/>
                <a:ext cx="1520994" cy="926116"/>
              </a:xfrm>
              <a:prstGeom prst="rect">
                <a:avLst/>
              </a:prstGeom>
              <a:ln>
                <a:noFill/>
              </a:ln>
              <a:effectLst>
                <a:outerShdw blurRad="190500" algn="tl" rotWithShape="0">
                  <a:srgbClr val="000000">
                    <a:alpha val="70000"/>
                  </a:srgbClr>
                </a:outerShdw>
              </a:effectLst>
            </p:spPr>
          </p:pic>
          <p:sp>
            <p:nvSpPr>
              <p:cNvPr id="26" name="Rectangle 25"/>
              <p:cNvSpPr/>
              <p:nvPr/>
            </p:nvSpPr>
            <p:spPr>
              <a:xfrm>
                <a:off x="5341692" y="2718372"/>
                <a:ext cx="751637" cy="400110"/>
              </a:xfrm>
              <a:prstGeom prst="rect">
                <a:avLst/>
              </a:prstGeom>
              <a:solidFill>
                <a:srgbClr val="505050">
                  <a:alpha val="63922"/>
                </a:srgbClr>
              </a:solidFill>
            </p:spPr>
            <p:txBody>
              <a:bodyPr wrap="square">
                <a:spAutoFit/>
              </a:bodyPr>
              <a:lstStyle/>
              <a:p>
                <a:pPr algn="ctr"/>
                <a:r>
                  <a:rPr lang="en-US" sz="2000" b="1" spc="-50" dirty="0" smtClean="0">
                    <a:solidFill>
                      <a:srgbClr val="FFFFFF"/>
                    </a:solidFill>
                    <a:latin typeface="Segoe UI Semilight" panose="020B0402040204020203" pitchFamily="34" charset="0"/>
                    <a:cs typeface="Segoe UI Semilight" panose="020B0402040204020203" pitchFamily="34" charset="0"/>
                  </a:rPr>
                  <a:t>6 mil</a:t>
                </a:r>
              </a:p>
            </p:txBody>
          </p:sp>
        </p:grpSp>
      </p:grpSp>
      <p:grpSp>
        <p:nvGrpSpPr>
          <p:cNvPr id="58" name="Group 57"/>
          <p:cNvGrpSpPr/>
          <p:nvPr/>
        </p:nvGrpSpPr>
        <p:grpSpPr>
          <a:xfrm>
            <a:off x="5582180" y="3667924"/>
            <a:ext cx="1504607" cy="2141667"/>
            <a:chOff x="5582180" y="3667924"/>
            <a:chExt cx="1504607" cy="2141667"/>
          </a:xfrm>
        </p:grpSpPr>
        <p:sp>
          <p:nvSpPr>
            <p:cNvPr id="27" name="Rectangle 26"/>
            <p:cNvSpPr/>
            <p:nvPr/>
          </p:nvSpPr>
          <p:spPr>
            <a:xfrm>
              <a:off x="5669603" y="3744403"/>
              <a:ext cx="1188707" cy="523541"/>
            </a:xfrm>
            <a:prstGeom prst="rect">
              <a:avLst/>
            </a:prstGeom>
          </p:spPr>
          <p:txBody>
            <a:bodyPr wrap="square">
              <a:spAutoFit/>
            </a:bodyPr>
            <a:lstStyle/>
            <a:p>
              <a:pPr>
                <a:lnSpc>
                  <a:spcPts val="4000"/>
                </a:lnSpc>
              </a:pPr>
              <a:r>
                <a:rPr lang="en-US" sz="1600" spc="-150" dirty="0" smtClean="0">
                  <a:solidFill>
                    <a:srgbClr val="FFFFFF"/>
                  </a:solidFill>
                  <a:latin typeface="Segoe UI Semilight" panose="020B0402040204020203" pitchFamily="34" charset="0"/>
                  <a:cs typeface="Segoe UI Semilight" panose="020B0402040204020203" pitchFamily="34" charset="0"/>
                </a:rPr>
                <a:t>time</a:t>
              </a:r>
              <a:endParaRPr lang="en-US" sz="1400" spc="-150" dirty="0">
                <a:solidFill>
                  <a:srgbClr val="FFFFFF"/>
                </a:solidFill>
                <a:latin typeface="Segoe UI Semilight" panose="020B0402040204020203" pitchFamily="34" charset="0"/>
                <a:cs typeface="Segoe UI Semilight" panose="020B0402040204020203" pitchFamily="34" charset="0"/>
              </a:endParaRPr>
            </a:p>
          </p:txBody>
        </p:sp>
        <p:sp>
          <p:nvSpPr>
            <p:cNvPr id="28" name="Rectangle 27"/>
            <p:cNvSpPr/>
            <p:nvPr/>
          </p:nvSpPr>
          <p:spPr>
            <a:xfrm rot="5400000">
              <a:off x="5301857" y="4301691"/>
              <a:ext cx="1837498" cy="569964"/>
            </a:xfrm>
            <a:prstGeom prst="rect">
              <a:avLst/>
            </a:prstGeom>
          </p:spPr>
          <p:txBody>
            <a:bodyPr wrap="square">
              <a:spAutoFit/>
            </a:bodyPr>
            <a:lstStyle/>
            <a:p>
              <a:pPr>
                <a:lnSpc>
                  <a:spcPts val="4000"/>
                </a:lnSpc>
              </a:pPr>
              <a:r>
                <a:rPr lang="en-US" sz="3200" spc="-150" dirty="0" smtClean="0">
                  <a:solidFill>
                    <a:srgbClr val="505050"/>
                  </a:solidFill>
                  <a:latin typeface="Segoe UI Semilight" panose="020B0402040204020203" pitchFamily="34" charset="0"/>
                  <a:cs typeface="Segoe UI Semilight" panose="020B0402040204020203" pitchFamily="34" charset="0"/>
                </a:rPr>
                <a:t>1960</a:t>
              </a:r>
            </a:p>
          </p:txBody>
        </p:sp>
        <p:grpSp>
          <p:nvGrpSpPr>
            <p:cNvPr id="50" name="Group 49"/>
            <p:cNvGrpSpPr/>
            <p:nvPr/>
          </p:nvGrpSpPr>
          <p:grpSpPr>
            <a:xfrm>
              <a:off x="5582180" y="4633441"/>
              <a:ext cx="1504607" cy="1176150"/>
              <a:chOff x="5270378" y="4613520"/>
              <a:chExt cx="1504607" cy="1176150"/>
            </a:xfrm>
          </p:grpSpPr>
          <p:pic>
            <p:nvPicPr>
              <p:cNvPr id="30" name="Picture 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70378" y="4616077"/>
                <a:ext cx="1504607" cy="1173593"/>
              </a:xfrm>
              <a:prstGeom prst="rect">
                <a:avLst/>
              </a:prstGeom>
              <a:ln>
                <a:noFill/>
              </a:ln>
              <a:effectLst>
                <a:outerShdw blurRad="190500" algn="tl" rotWithShape="0">
                  <a:srgbClr val="000000">
                    <a:alpha val="70000"/>
                  </a:srgbClr>
                </a:outerShdw>
              </a:effectLst>
            </p:spPr>
          </p:pic>
          <p:sp>
            <p:nvSpPr>
              <p:cNvPr id="31" name="Rectangle 30"/>
              <p:cNvSpPr/>
              <p:nvPr/>
            </p:nvSpPr>
            <p:spPr>
              <a:xfrm>
                <a:off x="5942881" y="4613520"/>
                <a:ext cx="819992" cy="400110"/>
              </a:xfrm>
              <a:prstGeom prst="rect">
                <a:avLst/>
              </a:prstGeom>
              <a:solidFill>
                <a:srgbClr val="505050">
                  <a:alpha val="63922"/>
                </a:srgbClr>
              </a:solidFill>
            </p:spPr>
            <p:txBody>
              <a:bodyPr wrap="square">
                <a:spAutoFit/>
              </a:bodyPr>
              <a:lstStyle/>
              <a:p>
                <a:pPr algn="ctr"/>
                <a:r>
                  <a:rPr lang="en-US" sz="2000" b="1" spc="-50" dirty="0" smtClean="0">
                    <a:solidFill>
                      <a:srgbClr val="FFFFFF"/>
                    </a:solidFill>
                    <a:latin typeface="Segoe UI Semilight" panose="020B0402040204020203" pitchFamily="34" charset="0"/>
                    <a:cs typeface="Segoe UI Semilight" panose="020B0402040204020203" pitchFamily="34" charset="0"/>
                  </a:rPr>
                  <a:t>60 mil</a:t>
                </a:r>
              </a:p>
            </p:txBody>
          </p:sp>
        </p:grpSp>
      </p:grpSp>
      <p:sp>
        <p:nvSpPr>
          <p:cNvPr id="38" name="Rectangle 37"/>
          <p:cNvSpPr/>
          <p:nvPr/>
        </p:nvSpPr>
        <p:spPr>
          <a:xfrm>
            <a:off x="150124" y="8353"/>
            <a:ext cx="7101086" cy="1323439"/>
          </a:xfrm>
          <a:prstGeom prst="rect">
            <a:avLst/>
          </a:prstGeom>
        </p:spPr>
        <p:txBody>
          <a:bodyPr wrap="square">
            <a:spAutoFit/>
          </a:bodyPr>
          <a:lstStyle/>
          <a:p>
            <a:r>
              <a:rPr lang="en-US" sz="8000" spc="-500" dirty="0" smtClean="0">
                <a:solidFill>
                  <a:srgbClr val="FFFFFF"/>
                </a:solidFill>
                <a:latin typeface="Segoe UI Semilight" panose="020B0402040204020203" pitchFamily="34" charset="0"/>
                <a:cs typeface="Segoe UI Semilight" panose="020B0402040204020203" pitchFamily="34" charset="0"/>
              </a:rPr>
              <a:t>Video’s Reach</a:t>
            </a:r>
            <a:endParaRPr lang="en-US" sz="8000" spc="-500" dirty="0">
              <a:solidFill>
                <a:srgbClr val="FFFFFF"/>
              </a:solidFill>
              <a:latin typeface="Segoe UI Semilight" panose="020B0402040204020203" pitchFamily="34" charset="0"/>
              <a:cs typeface="Segoe UI Semilight" panose="020B0402040204020203" pitchFamily="34" charset="0"/>
            </a:endParaRPr>
          </a:p>
        </p:txBody>
      </p:sp>
      <p:grpSp>
        <p:nvGrpSpPr>
          <p:cNvPr id="62" name="Group 61"/>
          <p:cNvGrpSpPr/>
          <p:nvPr/>
        </p:nvGrpSpPr>
        <p:grpSpPr>
          <a:xfrm>
            <a:off x="9821204" y="3572484"/>
            <a:ext cx="2504780" cy="2190066"/>
            <a:chOff x="9821204" y="3572484"/>
            <a:chExt cx="2504780" cy="2190066"/>
          </a:xfrm>
        </p:grpSpPr>
        <p:sp>
          <p:nvSpPr>
            <p:cNvPr id="32" name="Rectangle 31"/>
            <p:cNvSpPr/>
            <p:nvPr/>
          </p:nvSpPr>
          <p:spPr>
            <a:xfrm rot="5400000">
              <a:off x="11081201" y="4206251"/>
              <a:ext cx="1837498" cy="569964"/>
            </a:xfrm>
            <a:prstGeom prst="rect">
              <a:avLst/>
            </a:prstGeom>
          </p:spPr>
          <p:txBody>
            <a:bodyPr wrap="square">
              <a:spAutoFit/>
            </a:bodyPr>
            <a:lstStyle/>
            <a:p>
              <a:pPr>
                <a:lnSpc>
                  <a:spcPts val="4000"/>
                </a:lnSpc>
              </a:pPr>
              <a:r>
                <a:rPr lang="en-US" sz="3200" spc="-150" dirty="0" smtClean="0">
                  <a:solidFill>
                    <a:srgbClr val="505050"/>
                  </a:solidFill>
                  <a:latin typeface="Segoe UI Semilight" panose="020B0402040204020203" pitchFamily="34" charset="0"/>
                  <a:cs typeface="Segoe UI Semilight" panose="020B0402040204020203" pitchFamily="34" charset="0"/>
                </a:rPr>
                <a:t>Future</a:t>
              </a:r>
            </a:p>
          </p:txBody>
        </p:sp>
        <p:pic>
          <p:nvPicPr>
            <p:cNvPr id="34" name="Picture 33"/>
            <p:cNvPicPr>
              <a:picLocks noChangeAspect="1"/>
            </p:cNvPicPr>
            <p:nvPr/>
          </p:nvPicPr>
          <p:blipFill>
            <a:blip r:embed="rId9"/>
            <a:stretch>
              <a:fillRect/>
            </a:stretch>
          </p:blipFill>
          <p:spPr>
            <a:xfrm>
              <a:off x="10291688" y="4809955"/>
              <a:ext cx="2034296" cy="952595"/>
            </a:xfrm>
            <a:prstGeom prst="rect">
              <a:avLst/>
            </a:prstGeom>
            <a:ln>
              <a:noFill/>
            </a:ln>
            <a:effectLst>
              <a:outerShdw blurRad="190500" algn="tl" rotWithShape="0">
                <a:srgbClr val="000000">
                  <a:alpha val="70000"/>
                </a:srgbClr>
              </a:outerShdw>
            </a:effectLst>
          </p:spPr>
        </p:pic>
        <p:sp>
          <p:nvSpPr>
            <p:cNvPr id="39" name="Rectangle 38"/>
            <p:cNvSpPr/>
            <p:nvPr/>
          </p:nvSpPr>
          <p:spPr>
            <a:xfrm>
              <a:off x="9821204" y="3744403"/>
              <a:ext cx="2138032" cy="523541"/>
            </a:xfrm>
            <a:prstGeom prst="rect">
              <a:avLst/>
            </a:prstGeom>
          </p:spPr>
          <p:txBody>
            <a:bodyPr wrap="square">
              <a:spAutoFit/>
            </a:bodyPr>
            <a:lstStyle/>
            <a:p>
              <a:pPr>
                <a:lnSpc>
                  <a:spcPts val="4000"/>
                </a:lnSpc>
              </a:pPr>
              <a:r>
                <a:rPr lang="en-US" sz="1600" spc="-150" dirty="0">
                  <a:solidFill>
                    <a:srgbClr val="FFFFFF"/>
                  </a:solidFill>
                  <a:latin typeface="Segoe UI Semilight" panose="020B0402040204020203" pitchFamily="34" charset="0"/>
                  <a:cs typeface="Segoe UI Semilight" panose="020B0402040204020203" pitchFamily="34" charset="0"/>
                </a:rPr>
                <a:t>t</a:t>
              </a:r>
              <a:r>
                <a:rPr lang="en-US" sz="1600" spc="-150" dirty="0" smtClean="0">
                  <a:solidFill>
                    <a:srgbClr val="FFFFFF"/>
                  </a:solidFill>
                  <a:latin typeface="Segoe UI Semilight" panose="020B0402040204020203" pitchFamily="34" charset="0"/>
                  <a:cs typeface="Segoe UI Semilight" panose="020B0402040204020203" pitchFamily="34" charset="0"/>
                </a:rPr>
                <a:t>ime  </a:t>
              </a:r>
              <a:r>
                <a:rPr lang="en-US" sz="1600" spc="-150" dirty="0" err="1" smtClean="0">
                  <a:solidFill>
                    <a:srgbClr val="FFFFFF"/>
                  </a:solidFill>
                  <a:latin typeface="Segoe UI Semilight" panose="020B0402040204020203" pitchFamily="34" charset="0"/>
                  <a:cs typeface="Segoe UI Semilight" panose="020B0402040204020203" pitchFamily="34" charset="0"/>
                </a:rPr>
                <a:t>time</a:t>
              </a:r>
              <a:r>
                <a:rPr lang="en-US" sz="1600" spc="-150" dirty="0" smtClean="0">
                  <a:solidFill>
                    <a:srgbClr val="FFFFFF"/>
                  </a:solidFill>
                  <a:latin typeface="Segoe UI Semilight" panose="020B0402040204020203" pitchFamily="34" charset="0"/>
                  <a:cs typeface="Segoe UI Semilight" panose="020B0402040204020203" pitchFamily="34" charset="0"/>
                </a:rPr>
                <a:t>  </a:t>
              </a:r>
              <a:r>
                <a:rPr lang="en-US" sz="1600" spc="-150" dirty="0" err="1" smtClean="0">
                  <a:solidFill>
                    <a:srgbClr val="FFFFFF"/>
                  </a:solidFill>
                  <a:latin typeface="Segoe UI Semilight" panose="020B0402040204020203" pitchFamily="34" charset="0"/>
                  <a:cs typeface="Segoe UI Semilight" panose="020B0402040204020203" pitchFamily="34" charset="0"/>
                </a:rPr>
                <a:t>time</a:t>
              </a:r>
              <a:r>
                <a:rPr lang="en-US" sz="1600" spc="-150" dirty="0" smtClean="0">
                  <a:solidFill>
                    <a:srgbClr val="FFFFFF"/>
                  </a:solidFill>
                  <a:latin typeface="Segoe UI Semilight" panose="020B0402040204020203" pitchFamily="34" charset="0"/>
                  <a:cs typeface="Segoe UI Semilight" panose="020B0402040204020203" pitchFamily="34" charset="0"/>
                </a:rPr>
                <a:t>  </a:t>
              </a:r>
              <a:r>
                <a:rPr lang="en-US" sz="1600" spc="-150" dirty="0" err="1" smtClean="0">
                  <a:solidFill>
                    <a:srgbClr val="FFFFFF"/>
                  </a:solidFill>
                  <a:latin typeface="Segoe UI Semilight" panose="020B0402040204020203" pitchFamily="34" charset="0"/>
                  <a:cs typeface="Segoe UI Semilight" panose="020B0402040204020203" pitchFamily="34" charset="0"/>
                </a:rPr>
                <a:t>time</a:t>
              </a:r>
              <a:r>
                <a:rPr lang="en-US" sz="1600" spc="-150" dirty="0" smtClean="0">
                  <a:solidFill>
                    <a:srgbClr val="FFFFFF"/>
                  </a:solidFill>
                  <a:latin typeface="Segoe UI Semilight" panose="020B0402040204020203" pitchFamily="34" charset="0"/>
                  <a:cs typeface="Segoe UI Semilight" panose="020B0402040204020203" pitchFamily="34" charset="0"/>
                </a:rPr>
                <a:t>  </a:t>
              </a:r>
              <a:r>
                <a:rPr lang="en-US" sz="1600" spc="-150" dirty="0" err="1" smtClean="0">
                  <a:solidFill>
                    <a:srgbClr val="FFFFFF"/>
                  </a:solidFill>
                  <a:latin typeface="Segoe UI Semilight" panose="020B0402040204020203" pitchFamily="34" charset="0"/>
                  <a:cs typeface="Segoe UI Semilight" panose="020B0402040204020203" pitchFamily="34" charset="0"/>
                </a:rPr>
                <a:t>time</a:t>
              </a:r>
              <a:r>
                <a:rPr lang="en-US" sz="1600" spc="-150" dirty="0" smtClean="0">
                  <a:solidFill>
                    <a:srgbClr val="FFFFFF"/>
                  </a:solidFill>
                  <a:latin typeface="Segoe UI Semilight" panose="020B0402040204020203" pitchFamily="34" charset="0"/>
                  <a:cs typeface="Segoe UI Semilight" panose="020B0402040204020203" pitchFamily="34" charset="0"/>
                </a:rPr>
                <a:t> </a:t>
              </a:r>
              <a:endParaRPr lang="en-US" sz="1600" spc="-150" dirty="0">
                <a:solidFill>
                  <a:srgbClr val="FFFFFF"/>
                </a:solidFill>
                <a:latin typeface="Segoe UI Semilight" panose="020B0402040204020203" pitchFamily="34" charset="0"/>
                <a:cs typeface="Segoe UI Semilight" panose="020B0402040204020203" pitchFamily="34" charset="0"/>
              </a:endParaRPr>
            </a:p>
          </p:txBody>
        </p:sp>
      </p:grpSp>
      <p:grpSp>
        <p:nvGrpSpPr>
          <p:cNvPr id="59" name="Group 58"/>
          <p:cNvGrpSpPr/>
          <p:nvPr/>
        </p:nvGrpSpPr>
        <p:grpSpPr>
          <a:xfrm>
            <a:off x="6380755" y="2860448"/>
            <a:ext cx="1972960" cy="2618274"/>
            <a:chOff x="6380755" y="2860448"/>
            <a:chExt cx="1972960" cy="2618274"/>
          </a:xfrm>
        </p:grpSpPr>
        <p:sp>
          <p:nvSpPr>
            <p:cNvPr id="41" name="Rectangle 40"/>
            <p:cNvSpPr/>
            <p:nvPr/>
          </p:nvSpPr>
          <p:spPr>
            <a:xfrm rot="5400000">
              <a:off x="6850121" y="4270676"/>
              <a:ext cx="1810798" cy="605294"/>
            </a:xfrm>
            <a:prstGeom prst="rect">
              <a:avLst/>
            </a:prstGeom>
          </p:spPr>
          <p:txBody>
            <a:bodyPr wrap="square">
              <a:spAutoFit/>
            </a:bodyPr>
            <a:lstStyle/>
            <a:p>
              <a:pPr>
                <a:lnSpc>
                  <a:spcPts val="4000"/>
                </a:lnSpc>
              </a:pPr>
              <a:r>
                <a:rPr lang="en-US" sz="3200" spc="-150" dirty="0" smtClean="0">
                  <a:solidFill>
                    <a:srgbClr val="505050"/>
                  </a:solidFill>
                  <a:latin typeface="Segoe UI Semilight" panose="020B0402040204020203" pitchFamily="34" charset="0"/>
                  <a:cs typeface="Segoe UI Semilight" panose="020B0402040204020203" pitchFamily="34" charset="0"/>
                </a:rPr>
                <a:t>2006</a:t>
              </a:r>
            </a:p>
          </p:txBody>
        </p:sp>
        <p:grpSp>
          <p:nvGrpSpPr>
            <p:cNvPr id="43" name="Group 42"/>
            <p:cNvGrpSpPr/>
            <p:nvPr/>
          </p:nvGrpSpPr>
          <p:grpSpPr>
            <a:xfrm>
              <a:off x="6823605" y="2860448"/>
              <a:ext cx="1530110" cy="712036"/>
              <a:chOff x="8039704" y="5817461"/>
              <a:chExt cx="1530110" cy="712036"/>
            </a:xfrm>
          </p:grpSpPr>
          <p:pic>
            <p:nvPicPr>
              <p:cNvPr id="40" name="Picture 3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39704" y="5905646"/>
                <a:ext cx="1485360" cy="623851"/>
              </a:xfrm>
              <a:prstGeom prst="rect">
                <a:avLst/>
              </a:prstGeom>
              <a:ln>
                <a:noFill/>
              </a:ln>
              <a:effectLst>
                <a:outerShdw blurRad="190500" algn="tl" rotWithShape="0">
                  <a:srgbClr val="000000">
                    <a:alpha val="70000"/>
                  </a:srgbClr>
                </a:outerShdw>
              </a:effectLst>
            </p:spPr>
          </p:pic>
          <p:sp>
            <p:nvSpPr>
              <p:cNvPr id="42" name="Rectangle 41"/>
              <p:cNvSpPr/>
              <p:nvPr/>
            </p:nvSpPr>
            <p:spPr>
              <a:xfrm>
                <a:off x="8726509" y="5817461"/>
                <a:ext cx="843305" cy="400110"/>
              </a:xfrm>
              <a:prstGeom prst="rect">
                <a:avLst/>
              </a:prstGeom>
              <a:solidFill>
                <a:srgbClr val="505050">
                  <a:alpha val="63922"/>
                </a:srgbClr>
              </a:solidFill>
            </p:spPr>
            <p:txBody>
              <a:bodyPr wrap="square">
                <a:spAutoFit/>
              </a:bodyPr>
              <a:lstStyle/>
              <a:p>
                <a:pPr algn="ctr"/>
                <a:r>
                  <a:rPr lang="en-US" sz="2000" b="1" spc="-50" dirty="0" smtClean="0">
                    <a:solidFill>
                      <a:srgbClr val="FFFFFF"/>
                    </a:solidFill>
                    <a:latin typeface="Segoe UI Semilight" panose="020B0402040204020203" pitchFamily="34" charset="0"/>
                    <a:cs typeface="Segoe UI Semilight" panose="020B0402040204020203" pitchFamily="34" charset="0"/>
                  </a:rPr>
                  <a:t>100mil</a:t>
                </a:r>
              </a:p>
            </p:txBody>
          </p:sp>
        </p:grpSp>
        <p:sp>
          <p:nvSpPr>
            <p:cNvPr id="46" name="Rectangle 45"/>
            <p:cNvSpPr/>
            <p:nvPr/>
          </p:nvSpPr>
          <p:spPr>
            <a:xfrm>
              <a:off x="6380755" y="3744403"/>
              <a:ext cx="1469736" cy="605294"/>
            </a:xfrm>
            <a:prstGeom prst="rect">
              <a:avLst/>
            </a:prstGeom>
          </p:spPr>
          <p:txBody>
            <a:bodyPr wrap="square">
              <a:spAutoFit/>
            </a:bodyPr>
            <a:lstStyle/>
            <a:p>
              <a:pPr>
                <a:lnSpc>
                  <a:spcPts val="4000"/>
                </a:lnSpc>
              </a:pPr>
              <a:r>
                <a:rPr lang="en-US" sz="1600" spc="-150" dirty="0" smtClean="0">
                  <a:solidFill>
                    <a:srgbClr val="FFFFFF"/>
                  </a:solidFill>
                  <a:latin typeface="Segoe UI Semilight" panose="020B0402040204020203" pitchFamily="34" charset="0"/>
                  <a:cs typeface="Segoe UI Semilight" panose="020B0402040204020203" pitchFamily="34" charset="0"/>
                </a:rPr>
                <a:t>time  </a:t>
              </a:r>
              <a:r>
                <a:rPr lang="en-US" sz="1600" spc="-150" dirty="0" err="1" smtClean="0">
                  <a:solidFill>
                    <a:srgbClr val="FFFFFF"/>
                  </a:solidFill>
                  <a:latin typeface="Segoe UI Semilight" panose="020B0402040204020203" pitchFamily="34" charset="0"/>
                  <a:cs typeface="Segoe UI Semilight" panose="020B0402040204020203" pitchFamily="34" charset="0"/>
                </a:rPr>
                <a:t>time</a:t>
              </a:r>
              <a:r>
                <a:rPr lang="en-US" sz="1600" spc="-150" dirty="0">
                  <a:solidFill>
                    <a:srgbClr val="FFFFFF"/>
                  </a:solidFill>
                  <a:latin typeface="Segoe UI Semilight" panose="020B0402040204020203" pitchFamily="34" charset="0"/>
                  <a:cs typeface="Segoe UI Semilight" panose="020B0402040204020203" pitchFamily="34" charset="0"/>
                </a:rPr>
                <a:t> </a:t>
              </a:r>
              <a:r>
                <a:rPr lang="en-US" sz="1600" spc="-150" dirty="0" smtClean="0">
                  <a:solidFill>
                    <a:srgbClr val="FFFFFF"/>
                  </a:solidFill>
                  <a:latin typeface="Segoe UI Semilight" panose="020B0402040204020203" pitchFamily="34" charset="0"/>
                  <a:cs typeface="Segoe UI Semilight" panose="020B0402040204020203" pitchFamily="34" charset="0"/>
                </a:rPr>
                <a:t> </a:t>
              </a:r>
              <a:r>
                <a:rPr lang="en-US" sz="1600" spc="-150" dirty="0" err="1" smtClean="0">
                  <a:solidFill>
                    <a:srgbClr val="FFFFFF"/>
                  </a:solidFill>
                  <a:latin typeface="Segoe UI Semilight" panose="020B0402040204020203" pitchFamily="34" charset="0"/>
                  <a:cs typeface="Segoe UI Semilight" panose="020B0402040204020203" pitchFamily="34" charset="0"/>
                </a:rPr>
                <a:t>time</a:t>
              </a:r>
              <a:endParaRPr lang="en-US" sz="1600" spc="-150" dirty="0">
                <a:solidFill>
                  <a:srgbClr val="FFFFFF"/>
                </a:solidFill>
                <a:latin typeface="Segoe UI Semilight" panose="020B0402040204020203" pitchFamily="34" charset="0"/>
                <a:cs typeface="Segoe UI Semilight" panose="020B0402040204020203" pitchFamily="34" charset="0"/>
              </a:endParaRPr>
            </a:p>
          </p:txBody>
        </p:sp>
      </p:grpSp>
      <p:grpSp>
        <p:nvGrpSpPr>
          <p:cNvPr id="2" name="Group 1"/>
          <p:cNvGrpSpPr/>
          <p:nvPr/>
        </p:nvGrpSpPr>
        <p:grpSpPr>
          <a:xfrm>
            <a:off x="7864139" y="3667924"/>
            <a:ext cx="2359225" cy="2454057"/>
            <a:chOff x="7864139" y="3667924"/>
            <a:chExt cx="2359225" cy="2454057"/>
          </a:xfrm>
        </p:grpSpPr>
        <p:grpSp>
          <p:nvGrpSpPr>
            <p:cNvPr id="61" name="Group 60"/>
            <p:cNvGrpSpPr/>
            <p:nvPr/>
          </p:nvGrpSpPr>
          <p:grpSpPr>
            <a:xfrm>
              <a:off x="9034657" y="3667924"/>
              <a:ext cx="1188707" cy="2161987"/>
              <a:chOff x="9034657" y="3667924"/>
              <a:chExt cx="1188707" cy="2161987"/>
            </a:xfrm>
          </p:grpSpPr>
          <p:sp>
            <p:nvSpPr>
              <p:cNvPr id="44" name="Rectangle 43"/>
              <p:cNvSpPr/>
              <p:nvPr/>
            </p:nvSpPr>
            <p:spPr>
              <a:xfrm rot="5400000">
                <a:off x="8735700" y="4284026"/>
                <a:ext cx="1837498" cy="605294"/>
              </a:xfrm>
              <a:prstGeom prst="rect">
                <a:avLst/>
              </a:prstGeom>
            </p:spPr>
            <p:txBody>
              <a:bodyPr wrap="square">
                <a:spAutoFit/>
              </a:bodyPr>
              <a:lstStyle/>
              <a:p>
                <a:pPr>
                  <a:lnSpc>
                    <a:spcPts val="4000"/>
                  </a:lnSpc>
                </a:pPr>
                <a:r>
                  <a:rPr lang="en-US" sz="3200" spc="-150" dirty="0" smtClean="0">
                    <a:solidFill>
                      <a:srgbClr val="505050"/>
                    </a:solidFill>
                    <a:latin typeface="Segoe UI Semilight" panose="020B0402040204020203" pitchFamily="34" charset="0"/>
                    <a:cs typeface="Segoe UI Semilight" panose="020B0402040204020203" pitchFamily="34" charset="0"/>
                  </a:rPr>
                  <a:t>2014</a:t>
                </a:r>
              </a:p>
            </p:txBody>
          </p:sp>
          <p:pic>
            <p:nvPicPr>
              <p:cNvPr id="45" name="Picture 44"/>
              <p:cNvPicPr>
                <a:picLocks noChangeAspect="1"/>
              </p:cNvPicPr>
              <p:nvPr/>
            </p:nvPicPr>
            <p:blipFill>
              <a:blip r:embed="rId11"/>
              <a:stretch>
                <a:fillRect/>
              </a:stretch>
            </p:blipFill>
            <p:spPr>
              <a:xfrm>
                <a:off x="9341226" y="4629761"/>
                <a:ext cx="762000" cy="1200150"/>
              </a:xfrm>
              <a:prstGeom prst="rect">
                <a:avLst/>
              </a:prstGeom>
              <a:ln>
                <a:noFill/>
              </a:ln>
              <a:effectLst>
                <a:outerShdw blurRad="190500" algn="tl" rotWithShape="0">
                  <a:srgbClr val="000000">
                    <a:alpha val="70000"/>
                  </a:srgbClr>
                </a:outerShdw>
              </a:effectLst>
            </p:spPr>
          </p:pic>
          <p:sp>
            <p:nvSpPr>
              <p:cNvPr id="48" name="Rectangle 47"/>
              <p:cNvSpPr/>
              <p:nvPr/>
            </p:nvSpPr>
            <p:spPr>
              <a:xfrm>
                <a:off x="9034657" y="3744403"/>
                <a:ext cx="1188707" cy="523541"/>
              </a:xfrm>
              <a:prstGeom prst="rect">
                <a:avLst/>
              </a:prstGeom>
            </p:spPr>
            <p:txBody>
              <a:bodyPr wrap="square">
                <a:spAutoFit/>
              </a:bodyPr>
              <a:lstStyle/>
              <a:p>
                <a:pPr>
                  <a:lnSpc>
                    <a:spcPts val="4000"/>
                  </a:lnSpc>
                </a:pPr>
                <a:r>
                  <a:rPr lang="en-US" sz="1600" spc="-150" dirty="0" smtClean="0">
                    <a:solidFill>
                      <a:srgbClr val="FFFFFF"/>
                    </a:solidFill>
                    <a:latin typeface="Segoe UI Semilight" panose="020B0402040204020203" pitchFamily="34" charset="0"/>
                    <a:cs typeface="Segoe UI Semilight" panose="020B0402040204020203" pitchFamily="34" charset="0"/>
                  </a:rPr>
                  <a:t>time</a:t>
                </a:r>
                <a:endParaRPr lang="en-US" sz="1600" spc="-150" dirty="0">
                  <a:solidFill>
                    <a:srgbClr val="FFFFFF"/>
                  </a:solidFill>
                  <a:latin typeface="Segoe UI Semilight" panose="020B0402040204020203" pitchFamily="34" charset="0"/>
                  <a:cs typeface="Segoe UI Semilight" panose="020B0402040204020203" pitchFamily="34" charset="0"/>
                </a:endParaRPr>
              </a:p>
            </p:txBody>
          </p:sp>
        </p:grpSp>
        <p:grpSp>
          <p:nvGrpSpPr>
            <p:cNvPr id="70" name="Group 69"/>
            <p:cNvGrpSpPr/>
            <p:nvPr/>
          </p:nvGrpSpPr>
          <p:grpSpPr>
            <a:xfrm>
              <a:off x="7864139" y="3667924"/>
              <a:ext cx="1974727" cy="2454057"/>
              <a:chOff x="7864139" y="3667924"/>
              <a:chExt cx="1974727" cy="2454057"/>
            </a:xfrm>
          </p:grpSpPr>
          <p:grpSp>
            <p:nvGrpSpPr>
              <p:cNvPr id="60" name="Group 59"/>
              <p:cNvGrpSpPr/>
              <p:nvPr/>
            </p:nvGrpSpPr>
            <p:grpSpPr>
              <a:xfrm>
                <a:off x="7864139" y="3667924"/>
                <a:ext cx="1284596" cy="2141667"/>
                <a:chOff x="7864139" y="3667924"/>
                <a:chExt cx="1284596" cy="2141667"/>
              </a:xfrm>
            </p:grpSpPr>
            <p:sp>
              <p:nvSpPr>
                <p:cNvPr id="35" name="Rectangle 34"/>
                <p:cNvSpPr/>
                <p:nvPr/>
              </p:nvSpPr>
              <p:spPr>
                <a:xfrm rot="5400000">
                  <a:off x="7940554" y="4301691"/>
                  <a:ext cx="1837498" cy="569964"/>
                </a:xfrm>
                <a:prstGeom prst="rect">
                  <a:avLst/>
                </a:prstGeom>
              </p:spPr>
              <p:txBody>
                <a:bodyPr wrap="square">
                  <a:spAutoFit/>
                </a:bodyPr>
                <a:lstStyle/>
                <a:p>
                  <a:pPr>
                    <a:lnSpc>
                      <a:spcPts val="4000"/>
                    </a:lnSpc>
                  </a:pPr>
                  <a:r>
                    <a:rPr lang="en-US" sz="3200" spc="-150" dirty="0" smtClean="0">
                      <a:solidFill>
                        <a:srgbClr val="505050"/>
                      </a:solidFill>
                      <a:latin typeface="Segoe UI Semilight" panose="020B0402040204020203" pitchFamily="34" charset="0"/>
                      <a:cs typeface="Segoe UI Semilight" panose="020B0402040204020203" pitchFamily="34" charset="0"/>
                    </a:rPr>
                    <a:t>2012</a:t>
                  </a:r>
                </a:p>
              </p:txBody>
            </p:sp>
            <p:grpSp>
              <p:nvGrpSpPr>
                <p:cNvPr id="52" name="Group 51"/>
                <p:cNvGrpSpPr/>
                <p:nvPr/>
              </p:nvGrpSpPr>
              <p:grpSpPr>
                <a:xfrm>
                  <a:off x="8255108" y="4687399"/>
                  <a:ext cx="893627" cy="1122192"/>
                  <a:chOff x="7765659" y="4687399"/>
                  <a:chExt cx="893627" cy="1122192"/>
                </a:xfrm>
              </p:grpSpPr>
              <p:pic>
                <p:nvPicPr>
                  <p:cNvPr id="36" name="Picture 35"/>
                  <p:cNvPicPr>
                    <a:picLocks noChangeAspect="1"/>
                  </p:cNvPicPr>
                  <p:nvPr/>
                </p:nvPicPr>
                <p:blipFill rotWithShape="1">
                  <a:blip r:embed="rId12"/>
                  <a:srcRect l="9003"/>
                  <a:stretch/>
                </p:blipFill>
                <p:spPr>
                  <a:xfrm>
                    <a:off x="7768682" y="4687399"/>
                    <a:ext cx="890604" cy="1122192"/>
                  </a:xfrm>
                  <a:prstGeom prst="rect">
                    <a:avLst/>
                  </a:prstGeom>
                  <a:ln>
                    <a:noFill/>
                  </a:ln>
                  <a:effectLst>
                    <a:outerShdw blurRad="190500" algn="tl" rotWithShape="0">
                      <a:srgbClr val="000000">
                        <a:alpha val="70000"/>
                      </a:srgbClr>
                    </a:outerShdw>
                  </a:effectLst>
                </p:spPr>
              </p:pic>
              <p:sp>
                <p:nvSpPr>
                  <p:cNvPr id="37" name="Rectangle 36"/>
                  <p:cNvSpPr/>
                  <p:nvPr/>
                </p:nvSpPr>
                <p:spPr>
                  <a:xfrm>
                    <a:off x="7765659" y="4687399"/>
                    <a:ext cx="889177" cy="400110"/>
                  </a:xfrm>
                  <a:prstGeom prst="rect">
                    <a:avLst/>
                  </a:prstGeom>
                  <a:solidFill>
                    <a:srgbClr val="505050">
                      <a:alpha val="63922"/>
                    </a:srgbClr>
                  </a:solidFill>
                </p:spPr>
                <p:txBody>
                  <a:bodyPr wrap="square">
                    <a:spAutoFit/>
                  </a:bodyPr>
                  <a:lstStyle/>
                  <a:p>
                    <a:pPr algn="ctr"/>
                    <a:r>
                      <a:rPr lang="en-US" sz="2000" b="1" spc="-50" dirty="0" smtClean="0">
                        <a:solidFill>
                          <a:srgbClr val="FFFFFF"/>
                        </a:solidFill>
                        <a:latin typeface="Segoe UI Semilight" panose="020B0402040204020203" pitchFamily="34" charset="0"/>
                        <a:cs typeface="Segoe UI Semilight" panose="020B0402040204020203" pitchFamily="34" charset="0"/>
                      </a:rPr>
                      <a:t>217mil</a:t>
                    </a:r>
                  </a:p>
                </p:txBody>
              </p:sp>
            </p:grpSp>
            <p:sp>
              <p:nvSpPr>
                <p:cNvPr id="47" name="Rectangle 46"/>
                <p:cNvSpPr/>
                <p:nvPr/>
              </p:nvSpPr>
              <p:spPr>
                <a:xfrm>
                  <a:off x="7864139" y="3744403"/>
                  <a:ext cx="1188707" cy="605294"/>
                </a:xfrm>
                <a:prstGeom prst="rect">
                  <a:avLst/>
                </a:prstGeom>
              </p:spPr>
              <p:txBody>
                <a:bodyPr wrap="square">
                  <a:spAutoFit/>
                </a:bodyPr>
                <a:lstStyle/>
                <a:p>
                  <a:pPr>
                    <a:lnSpc>
                      <a:spcPts val="4000"/>
                    </a:lnSpc>
                  </a:pPr>
                  <a:r>
                    <a:rPr lang="en-US" sz="1600" spc="-150" dirty="0">
                      <a:solidFill>
                        <a:srgbClr val="FFFFFF"/>
                      </a:solidFill>
                      <a:latin typeface="Segoe UI Semilight" panose="020B0402040204020203" pitchFamily="34" charset="0"/>
                      <a:cs typeface="Segoe UI Semilight" panose="020B0402040204020203" pitchFamily="34" charset="0"/>
                    </a:rPr>
                    <a:t>t</a:t>
                  </a:r>
                  <a:r>
                    <a:rPr lang="en-US" sz="1600" spc="-150" dirty="0" smtClean="0">
                      <a:solidFill>
                        <a:srgbClr val="FFFFFF"/>
                      </a:solidFill>
                      <a:latin typeface="Segoe UI Semilight" panose="020B0402040204020203" pitchFamily="34" charset="0"/>
                      <a:cs typeface="Segoe UI Semilight" panose="020B0402040204020203" pitchFamily="34" charset="0"/>
                    </a:rPr>
                    <a:t>ime  time</a:t>
                  </a:r>
                  <a:endParaRPr lang="en-US" sz="1600" spc="-150" dirty="0">
                    <a:solidFill>
                      <a:srgbClr val="FFFFFF"/>
                    </a:solidFill>
                    <a:latin typeface="Segoe UI Semilight" panose="020B0402040204020203" pitchFamily="34" charset="0"/>
                    <a:cs typeface="Segoe UI Semilight" panose="020B0402040204020203" pitchFamily="34" charset="0"/>
                  </a:endParaRPr>
                </a:p>
              </p:txBody>
            </p:sp>
          </p:grpSp>
          <p:pic>
            <p:nvPicPr>
              <p:cNvPr id="69" name="Picture 68"/>
              <p:cNvPicPr>
                <a:picLocks noChangeAspect="1"/>
              </p:cNvPicPr>
              <p:nvPr/>
            </p:nvPicPr>
            <p:blipFill>
              <a:blip r:embed="rId13">
                <a:biLevel thresh="50000"/>
                <a:extLst>
                  <a:ext uri="{28A0092B-C50C-407E-A947-70E740481C1C}">
                    <a14:useLocalDpi xmlns:a14="http://schemas.microsoft.com/office/drawing/2010/main" val="0"/>
                  </a:ext>
                </a:extLst>
              </a:blip>
              <a:stretch>
                <a:fillRect/>
              </a:stretch>
            </p:blipFill>
            <p:spPr>
              <a:xfrm>
                <a:off x="8574321" y="5940370"/>
                <a:ext cx="1264545" cy="181611"/>
              </a:xfrm>
              <a:prstGeom prst="rect">
                <a:avLst/>
              </a:prstGeom>
              <a:ln>
                <a:noFill/>
              </a:ln>
              <a:effectLst>
                <a:outerShdw blurRad="190500" algn="tl" rotWithShape="0">
                  <a:srgbClr val="000000">
                    <a:alpha val="70000"/>
                  </a:srgbClr>
                </a:outerShdw>
              </a:effectLst>
            </p:spPr>
          </p:pic>
        </p:grpSp>
      </p:grpSp>
      <p:pic>
        <p:nvPicPr>
          <p:cNvPr id="11" name="Picture 10"/>
          <p:cNvPicPr>
            <a:picLocks noChangeAspect="1"/>
          </p:cNvPicPr>
          <p:nvPr/>
        </p:nvPicPr>
        <p:blipFill rotWithShape="1">
          <a:blip r:embed="rId14">
            <a:extLst>
              <a:ext uri="{28A0092B-C50C-407E-A947-70E740481C1C}">
                <a14:useLocalDpi xmlns:a14="http://schemas.microsoft.com/office/drawing/2010/main" val="0"/>
              </a:ext>
            </a:extLst>
          </a:blip>
          <a:srcRect l="16296" t="15464" r="23036" b="18753"/>
          <a:stretch/>
        </p:blipFill>
        <p:spPr>
          <a:xfrm>
            <a:off x="8582666" y="101557"/>
            <a:ext cx="3291804" cy="3657560"/>
          </a:xfrm>
          <a:prstGeom prst="rect">
            <a:avLst/>
          </a:prstGeom>
        </p:spPr>
      </p:pic>
    </p:spTree>
    <p:extLst>
      <p:ext uri="{BB962C8B-B14F-4D97-AF65-F5344CB8AC3E}">
        <p14:creationId xmlns:p14="http://schemas.microsoft.com/office/powerpoint/2010/main" val="2165631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1000"/>
                                        <p:tgtEl>
                                          <p:spTgt spid="63"/>
                                        </p:tgtEl>
                                      </p:cBhvr>
                                    </p:animEffect>
                                    <p:anim calcmode="lin" valueType="num">
                                      <p:cBhvr>
                                        <p:cTn id="8" dur="1000" fill="hold"/>
                                        <p:tgtEl>
                                          <p:spTgt spid="63"/>
                                        </p:tgtEl>
                                        <p:attrNameLst>
                                          <p:attrName>ppt_x</p:attrName>
                                        </p:attrNameLst>
                                      </p:cBhvr>
                                      <p:tavLst>
                                        <p:tav tm="0">
                                          <p:val>
                                            <p:strVal val="#ppt_x"/>
                                          </p:val>
                                        </p:tav>
                                        <p:tav tm="100000">
                                          <p:val>
                                            <p:strVal val="#ppt_x"/>
                                          </p:val>
                                        </p:tav>
                                      </p:tavLst>
                                    </p:anim>
                                    <p:anim calcmode="lin" valueType="num">
                                      <p:cBhvr>
                                        <p:cTn id="9"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64"/>
                                        </p:tgtEl>
                                        <p:attrNameLst>
                                          <p:attrName>style.visibility</p:attrName>
                                        </p:attrNameLst>
                                      </p:cBhvr>
                                      <p:to>
                                        <p:strVal val="visible"/>
                                      </p:to>
                                    </p:set>
                                    <p:animEffect transition="in" filter="fade">
                                      <p:cBhvr>
                                        <p:cTn id="14" dur="1000"/>
                                        <p:tgtEl>
                                          <p:spTgt spid="64"/>
                                        </p:tgtEl>
                                      </p:cBhvr>
                                    </p:animEffect>
                                    <p:anim calcmode="lin" valueType="num">
                                      <p:cBhvr>
                                        <p:cTn id="15" dur="1000" fill="hold"/>
                                        <p:tgtEl>
                                          <p:spTgt spid="64"/>
                                        </p:tgtEl>
                                        <p:attrNameLst>
                                          <p:attrName>ppt_x</p:attrName>
                                        </p:attrNameLst>
                                      </p:cBhvr>
                                      <p:tavLst>
                                        <p:tav tm="0">
                                          <p:val>
                                            <p:strVal val="#ppt_x"/>
                                          </p:val>
                                        </p:tav>
                                        <p:tav tm="100000">
                                          <p:val>
                                            <p:strVal val="#ppt_x"/>
                                          </p:val>
                                        </p:tav>
                                      </p:tavLst>
                                    </p:anim>
                                    <p:anim calcmode="lin" valueType="num">
                                      <p:cBhvr>
                                        <p:cTn id="16"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1000"/>
                                        <p:tgtEl>
                                          <p:spTgt spid="56"/>
                                        </p:tgtEl>
                                      </p:cBhvr>
                                    </p:animEffect>
                                    <p:anim calcmode="lin" valueType="num">
                                      <p:cBhvr>
                                        <p:cTn id="22" dur="1000" fill="hold"/>
                                        <p:tgtEl>
                                          <p:spTgt spid="56"/>
                                        </p:tgtEl>
                                        <p:attrNameLst>
                                          <p:attrName>ppt_x</p:attrName>
                                        </p:attrNameLst>
                                      </p:cBhvr>
                                      <p:tavLst>
                                        <p:tav tm="0">
                                          <p:val>
                                            <p:strVal val="#ppt_x"/>
                                          </p:val>
                                        </p:tav>
                                        <p:tav tm="100000">
                                          <p:val>
                                            <p:strVal val="#ppt_x"/>
                                          </p:val>
                                        </p:tav>
                                      </p:tavLst>
                                    </p:anim>
                                    <p:anim calcmode="lin" valueType="num">
                                      <p:cBhvr>
                                        <p:cTn id="23"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fade">
                                      <p:cBhvr>
                                        <p:cTn id="28" dur="1000"/>
                                        <p:tgtEl>
                                          <p:spTgt spid="57"/>
                                        </p:tgtEl>
                                      </p:cBhvr>
                                    </p:animEffect>
                                    <p:anim calcmode="lin" valueType="num">
                                      <p:cBhvr>
                                        <p:cTn id="29" dur="1000" fill="hold"/>
                                        <p:tgtEl>
                                          <p:spTgt spid="57"/>
                                        </p:tgtEl>
                                        <p:attrNameLst>
                                          <p:attrName>ppt_x</p:attrName>
                                        </p:attrNameLst>
                                      </p:cBhvr>
                                      <p:tavLst>
                                        <p:tav tm="0">
                                          <p:val>
                                            <p:strVal val="#ppt_x"/>
                                          </p:val>
                                        </p:tav>
                                        <p:tav tm="100000">
                                          <p:val>
                                            <p:strVal val="#ppt_x"/>
                                          </p:val>
                                        </p:tav>
                                      </p:tavLst>
                                    </p:anim>
                                    <p:anim calcmode="lin" valueType="num">
                                      <p:cBhvr>
                                        <p:cTn id="30"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fade">
                                      <p:cBhvr>
                                        <p:cTn id="35" dur="1000"/>
                                        <p:tgtEl>
                                          <p:spTgt spid="58"/>
                                        </p:tgtEl>
                                      </p:cBhvr>
                                    </p:animEffect>
                                    <p:anim calcmode="lin" valueType="num">
                                      <p:cBhvr>
                                        <p:cTn id="36" dur="1000" fill="hold"/>
                                        <p:tgtEl>
                                          <p:spTgt spid="58"/>
                                        </p:tgtEl>
                                        <p:attrNameLst>
                                          <p:attrName>ppt_x</p:attrName>
                                        </p:attrNameLst>
                                      </p:cBhvr>
                                      <p:tavLst>
                                        <p:tav tm="0">
                                          <p:val>
                                            <p:strVal val="#ppt_x"/>
                                          </p:val>
                                        </p:tav>
                                        <p:tav tm="100000">
                                          <p:val>
                                            <p:strVal val="#ppt_x"/>
                                          </p:val>
                                        </p:tav>
                                      </p:tavLst>
                                    </p:anim>
                                    <p:anim calcmode="lin" valueType="num">
                                      <p:cBhvr>
                                        <p:cTn id="37"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fade">
                                      <p:cBhvr>
                                        <p:cTn id="42" dur="1000"/>
                                        <p:tgtEl>
                                          <p:spTgt spid="59"/>
                                        </p:tgtEl>
                                      </p:cBhvr>
                                    </p:animEffect>
                                    <p:anim calcmode="lin" valueType="num">
                                      <p:cBhvr>
                                        <p:cTn id="43" dur="1000" fill="hold"/>
                                        <p:tgtEl>
                                          <p:spTgt spid="59"/>
                                        </p:tgtEl>
                                        <p:attrNameLst>
                                          <p:attrName>ppt_x</p:attrName>
                                        </p:attrNameLst>
                                      </p:cBhvr>
                                      <p:tavLst>
                                        <p:tav tm="0">
                                          <p:val>
                                            <p:strVal val="#ppt_x"/>
                                          </p:val>
                                        </p:tav>
                                        <p:tav tm="100000">
                                          <p:val>
                                            <p:strVal val="#ppt_x"/>
                                          </p:val>
                                        </p:tav>
                                      </p:tavLst>
                                    </p:anim>
                                    <p:anim calcmode="lin" valueType="num">
                                      <p:cBhvr>
                                        <p:cTn id="44"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fade">
                                      <p:cBhvr>
                                        <p:cTn id="56" dur="1000"/>
                                        <p:tgtEl>
                                          <p:spTgt spid="2"/>
                                        </p:tgtEl>
                                      </p:cBhvr>
                                    </p:animEffect>
                                    <p:anim calcmode="lin" valueType="num">
                                      <p:cBhvr>
                                        <p:cTn id="57" dur="1000" fill="hold"/>
                                        <p:tgtEl>
                                          <p:spTgt spid="2"/>
                                        </p:tgtEl>
                                        <p:attrNameLst>
                                          <p:attrName>ppt_x</p:attrName>
                                        </p:attrNameLst>
                                      </p:cBhvr>
                                      <p:tavLst>
                                        <p:tav tm="0">
                                          <p:val>
                                            <p:strVal val="#ppt_x"/>
                                          </p:val>
                                        </p:tav>
                                        <p:tav tm="100000">
                                          <p:val>
                                            <p:strVal val="#ppt_x"/>
                                          </p:val>
                                        </p:tav>
                                      </p:tavLst>
                                    </p:anim>
                                    <p:anim calcmode="lin" valueType="num">
                                      <p:cBhvr>
                                        <p:cTn id="5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74702" y="-242059"/>
            <a:ext cx="4818200" cy="1005829"/>
          </a:xfrm>
          <a:prstGeom prst="rect">
            <a:avLst/>
          </a:prstGeom>
          <a:noFill/>
        </p:spPr>
        <p:txBody>
          <a:bodyPr vert="horz" wrap="square" lIns="146304" tIns="91440" rIns="146304" bIns="91440" rtlCol="0" anchor="t" anchorCtr="0">
            <a:noAutofit/>
          </a:bodyPr>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pPr>
              <a:lnSpc>
                <a:spcPts val="7500"/>
              </a:lnSpc>
            </a:pPr>
            <a:r>
              <a:rPr sz="4000" spc="-300" smtClean="0">
                <a:solidFill>
                  <a:srgbClr val="505050"/>
                </a:solidFill>
                <a:latin typeface="Segoe UI Semilight" panose="020B0402040204020203" pitchFamily="34" charset="0"/>
                <a:cs typeface="Segoe UI Semilight" panose="020B0402040204020203" pitchFamily="34" charset="0"/>
              </a:rPr>
              <a:t>Introducing…</a:t>
            </a:r>
            <a:endParaRPr spc="-300">
              <a:solidFill>
                <a:srgbClr val="505050"/>
              </a:solidFill>
              <a:latin typeface="Segoe UI Semilight" panose="020B0402040204020203" pitchFamily="34" charset="0"/>
              <a:cs typeface="Segoe UI Semilight" panose="020B0402040204020203" pitchFamily="34" charset="0"/>
            </a:endParaRPr>
          </a:p>
        </p:txBody>
      </p:sp>
      <p:sp>
        <p:nvSpPr>
          <p:cNvPr id="10" name="Title 1"/>
          <p:cNvSpPr txBox="1">
            <a:spLocks/>
          </p:cNvSpPr>
          <p:nvPr/>
        </p:nvSpPr>
        <p:spPr>
          <a:xfrm>
            <a:off x="640458" y="4113940"/>
            <a:ext cx="12007554" cy="1893700"/>
          </a:xfrm>
          <a:prstGeom prst="rect">
            <a:avLst/>
          </a:prstGeom>
          <a:noFill/>
        </p:spPr>
        <p:txBody>
          <a:bodyPr vert="horz" wrap="square" lIns="146304" tIns="91440" rIns="146304" bIns="91440" rtlCol="0" anchor="t" anchorCtr="0">
            <a:noAutofit/>
          </a:bodyPr>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pPr>
              <a:lnSpc>
                <a:spcPts val="6500"/>
              </a:lnSpc>
            </a:pPr>
            <a:r>
              <a:rPr sz="7200" spc="-500">
                <a:solidFill>
                  <a:srgbClr val="505050"/>
                </a:solidFill>
                <a:latin typeface="Segoe UI Semilight" panose="020B0402040204020203" pitchFamily="34" charset="0"/>
                <a:cs typeface="Segoe UI Semilight" panose="020B0402040204020203" pitchFamily="34" charset="0"/>
              </a:rPr>
              <a:t>A</a:t>
            </a:r>
            <a:r>
              <a:rPr sz="7200" spc="-500" smtClean="0">
                <a:solidFill>
                  <a:srgbClr val="505050"/>
                </a:solidFill>
                <a:latin typeface="Segoe UI Semilight" panose="020B0402040204020203" pitchFamily="34" charset="0"/>
                <a:cs typeface="Segoe UI Semilight" panose="020B0402040204020203" pitchFamily="34" charset="0"/>
              </a:rPr>
              <a:t>n </a:t>
            </a:r>
            <a:r>
              <a:rPr sz="7200" spc="-500">
                <a:solidFill>
                  <a:srgbClr val="505050"/>
                </a:solidFill>
                <a:latin typeface="Segoe UI Semilight" panose="020B0402040204020203" pitchFamily="34" charset="0"/>
                <a:cs typeface="Segoe UI Semilight" panose="020B0402040204020203" pitchFamily="34" charset="0"/>
              </a:rPr>
              <a:t>out of the box,</a:t>
            </a:r>
          </a:p>
          <a:p>
            <a:pPr>
              <a:lnSpc>
                <a:spcPts val="6500"/>
              </a:lnSpc>
            </a:pPr>
            <a:r>
              <a:rPr sz="7200" spc="-500">
                <a:solidFill>
                  <a:srgbClr val="505050"/>
                </a:solidFill>
                <a:latin typeface="Segoe UI Semilight" panose="020B0402040204020203" pitchFamily="34" charset="0"/>
                <a:cs typeface="Segoe UI Semilight" panose="020B0402040204020203" pitchFamily="34" charset="0"/>
              </a:rPr>
              <a:t>enterprise video streaming portal,</a:t>
            </a:r>
          </a:p>
          <a:p>
            <a:pPr>
              <a:lnSpc>
                <a:spcPts val="6500"/>
              </a:lnSpc>
            </a:pPr>
            <a:r>
              <a:rPr sz="7200" spc="-500">
                <a:solidFill>
                  <a:srgbClr val="505050"/>
                </a:solidFill>
                <a:latin typeface="Segoe UI Semilight" panose="020B0402040204020203" pitchFamily="34" charset="0"/>
                <a:cs typeface="Segoe UI Semilight" panose="020B0402040204020203" pitchFamily="34" charset="0"/>
              </a:rPr>
              <a:t>that is ready to use.</a:t>
            </a:r>
          </a:p>
          <a:p>
            <a:pPr>
              <a:lnSpc>
                <a:spcPts val="6500"/>
              </a:lnSpc>
            </a:pPr>
            <a:endParaRPr sz="6600" spc="-500" smtClean="0">
              <a:solidFill>
                <a:srgbClr val="505050"/>
              </a:solidFill>
              <a:latin typeface="Segoe UI Semilight" panose="020B0402040204020203" pitchFamily="34" charset="0"/>
              <a:cs typeface="Segoe UI Semilight" panose="020B0402040204020203" pitchFamily="34" charset="0"/>
            </a:endParaRPr>
          </a:p>
        </p:txBody>
      </p:sp>
      <p:sp>
        <p:nvSpPr>
          <p:cNvPr id="7" name="Title 1"/>
          <p:cNvSpPr txBox="1">
            <a:spLocks/>
          </p:cNvSpPr>
          <p:nvPr/>
        </p:nvSpPr>
        <p:spPr>
          <a:xfrm>
            <a:off x="-365371" y="588717"/>
            <a:ext cx="7315120" cy="2387600"/>
          </a:xfrm>
          <a:prstGeom prst="rect">
            <a:avLst/>
          </a:prstGeom>
          <a:noFill/>
        </p:spPr>
        <p:txBody>
          <a:bodyPr vert="horz" wrap="square" lIns="146304" tIns="91440" rIns="146304" bIns="91440" rtlCol="0" anchor="t" anchorCtr="0">
            <a:noAutofit/>
          </a:bodyPr>
          <a:lstStyle>
            <a:lvl1pPr algn="l" defTabSz="932742" rtl="0" eaLnBrk="1" latinLnBrk="0" hangingPunct="1">
              <a:lnSpc>
                <a:spcPct val="90000"/>
              </a:lnSpc>
              <a:spcBef>
                <a:spcPct val="0"/>
              </a:spcBef>
              <a:buNone/>
              <a:defRPr lang="en-US" sz="8800" b="0" kern="1200" cap="none" spc="-100" baseline="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pPr algn="ctr">
              <a:lnSpc>
                <a:spcPts val="20000"/>
              </a:lnSpc>
            </a:pPr>
            <a:r>
              <a:rPr sz="18300" spc="-1200" dirty="0" smtClean="0">
                <a:solidFill>
                  <a:srgbClr val="FFFFFF"/>
                </a:solidFill>
                <a:latin typeface="Segoe UI Semilight" panose="020B0402040204020203" pitchFamily="34" charset="0"/>
                <a:cs typeface="Segoe UI Semilight" panose="020B0402040204020203" pitchFamily="34" charset="0"/>
              </a:rPr>
              <a:t>Video</a:t>
            </a:r>
            <a:endParaRPr sz="18300" spc="-1200" dirty="0">
              <a:solidFill>
                <a:srgbClr val="FFFFFF"/>
              </a:solidFill>
              <a:latin typeface="Segoe UI Semilight" panose="020B0402040204020203" pitchFamily="34" charset="0"/>
              <a:cs typeface="Segoe UI Semilight" panose="020B0402040204020203" pitchFamily="34" charset="0"/>
            </a:endParaRPr>
          </a:p>
        </p:txBody>
      </p:sp>
      <p:sp>
        <p:nvSpPr>
          <p:cNvPr id="11" name="Rectangle 10"/>
          <p:cNvSpPr/>
          <p:nvPr/>
        </p:nvSpPr>
        <p:spPr>
          <a:xfrm>
            <a:off x="2560677" y="2621798"/>
            <a:ext cx="4846267" cy="923330"/>
          </a:xfrm>
          <a:prstGeom prst="rect">
            <a:avLst/>
          </a:prstGeom>
        </p:spPr>
        <p:txBody>
          <a:bodyPr wrap="square">
            <a:spAutoFit/>
          </a:bodyPr>
          <a:lstStyle/>
          <a:p>
            <a:r>
              <a:rPr lang="en-US" sz="5400" spc="-300" dirty="0" smtClean="0">
                <a:solidFill>
                  <a:srgbClr val="FFFFFF"/>
                </a:solidFill>
                <a:latin typeface="Segoe UI Semilight" panose="020B0402040204020203" pitchFamily="34" charset="0"/>
                <a:cs typeface="Segoe UI Semilight" panose="020B0402040204020203" pitchFamily="34" charset="0"/>
              </a:rPr>
              <a:t>for Office 365</a:t>
            </a:r>
            <a:endParaRPr lang="en-US" sz="1000" dirty="0">
              <a:solidFill>
                <a:srgbClr val="FFFFFF"/>
              </a:solidFill>
              <a:latin typeface="Segoe UI Semilight" panose="020B0402040204020203" pitchFamily="34" charset="0"/>
              <a:cs typeface="Segoe UI Semilight" panose="020B0402040204020203" pitchFamily="34" charset="0"/>
            </a:endParaRPr>
          </a:p>
        </p:txBody>
      </p:sp>
      <p:pic>
        <p:nvPicPr>
          <p:cNvPr id="3" name="Picture 2"/>
          <p:cNvPicPr>
            <a:picLocks noChangeAspect="1"/>
          </p:cNvPicPr>
          <p:nvPr/>
        </p:nvPicPr>
        <p:blipFill>
          <a:blip r:embed="rId3"/>
          <a:stretch>
            <a:fillRect/>
          </a:stretch>
        </p:blipFill>
        <p:spPr>
          <a:xfrm>
            <a:off x="6966554" y="694978"/>
            <a:ext cx="4943475" cy="2933700"/>
          </a:xfrm>
          <a:prstGeom prst="rect">
            <a:avLst/>
          </a:prstGeom>
        </p:spPr>
      </p:pic>
    </p:spTree>
    <p:extLst>
      <p:ext uri="{BB962C8B-B14F-4D97-AF65-F5344CB8AC3E}">
        <p14:creationId xmlns:p14="http://schemas.microsoft.com/office/powerpoint/2010/main" val="3128202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CD116"/>
        </a:solidFill>
        <a:effectLst/>
      </p:bgPr>
    </p:bg>
    <p:spTree>
      <p:nvGrpSpPr>
        <p:cNvPr id="1" name=""/>
        <p:cNvGrpSpPr/>
        <p:nvPr/>
      </p:nvGrpSpPr>
      <p:grpSpPr>
        <a:xfrm>
          <a:off x="0" y="0"/>
          <a:ext cx="0" cy="0"/>
          <a:chOff x="0" y="0"/>
          <a:chExt cx="0" cy="0"/>
        </a:xfrm>
      </p:grpSpPr>
      <p:sp>
        <p:nvSpPr>
          <p:cNvPr id="4" name="Rectangle 3"/>
          <p:cNvSpPr/>
          <p:nvPr/>
        </p:nvSpPr>
        <p:spPr>
          <a:xfrm>
            <a:off x="-182493" y="1942799"/>
            <a:ext cx="12436475" cy="5478423"/>
          </a:xfrm>
          <a:prstGeom prst="rect">
            <a:avLst/>
          </a:prstGeom>
        </p:spPr>
        <p:txBody>
          <a:bodyPr wrap="square">
            <a:spAutoFit/>
          </a:bodyPr>
          <a:lstStyle/>
          <a:p>
            <a:pPr algn="ctr"/>
            <a:r>
              <a:rPr lang="en-US" sz="35000" spc="-2000" dirty="0" smtClean="0">
                <a:solidFill>
                  <a:srgbClr val="505050"/>
                </a:solidFill>
                <a:latin typeface="Segoe UI Semilight" panose="020B0402040204020203" pitchFamily="34" charset="0"/>
                <a:cs typeface="Segoe UI Semilight" panose="020B0402040204020203" pitchFamily="34" charset="0"/>
              </a:rPr>
              <a:t>Demo</a:t>
            </a:r>
            <a:endParaRPr lang="en-US" sz="35000" spc="-2000" dirty="0">
              <a:solidFill>
                <a:srgbClr val="505050"/>
              </a:solidFill>
              <a:latin typeface="Segoe UI Semilight" panose="020B0402040204020203" pitchFamily="34" charset="0"/>
              <a:cs typeface="Segoe UI Semilight" panose="020B0402040204020203"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0134" y="4312832"/>
            <a:ext cx="1554462" cy="927467"/>
          </a:xfrm>
          <a:prstGeom prst="rect">
            <a:avLst/>
          </a:prstGeom>
        </p:spPr>
      </p:pic>
      <p:sp>
        <p:nvSpPr>
          <p:cNvPr id="5" name="Rectangle 4"/>
          <p:cNvSpPr/>
          <p:nvPr/>
        </p:nvSpPr>
        <p:spPr>
          <a:xfrm>
            <a:off x="3292189" y="2582872"/>
            <a:ext cx="8788068" cy="1600438"/>
          </a:xfrm>
          <a:prstGeom prst="rect">
            <a:avLst/>
          </a:prstGeom>
        </p:spPr>
        <p:txBody>
          <a:bodyPr wrap="square">
            <a:spAutoFit/>
          </a:bodyPr>
          <a:lstStyle/>
          <a:p>
            <a:r>
              <a:rPr lang="en-US" sz="9800" spc="-500" dirty="0">
                <a:solidFill>
                  <a:srgbClr val="FFFFFF"/>
                </a:solidFill>
                <a:latin typeface="Segoe UI Semilight" panose="020B0402040204020203" pitchFamily="34" charset="0"/>
                <a:cs typeface="Segoe UI Semilight" panose="020B0402040204020203" pitchFamily="34" charset="0"/>
              </a:rPr>
              <a:t>home &amp; channels</a:t>
            </a:r>
          </a:p>
        </p:txBody>
      </p:sp>
    </p:spTree>
    <p:extLst>
      <p:ext uri="{BB962C8B-B14F-4D97-AF65-F5344CB8AC3E}">
        <p14:creationId xmlns:p14="http://schemas.microsoft.com/office/powerpoint/2010/main" val="280786070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5D455"/>
        </a:solidFill>
        <a:effectLst/>
      </p:bgPr>
    </p:bg>
    <p:spTree>
      <p:nvGrpSpPr>
        <p:cNvPr id="1" name=""/>
        <p:cNvGrpSpPr/>
        <p:nvPr/>
      </p:nvGrpSpPr>
      <p:grpSpPr>
        <a:xfrm>
          <a:off x="0" y="0"/>
          <a:ext cx="0" cy="0"/>
          <a:chOff x="0" y="0"/>
          <a:chExt cx="0" cy="0"/>
        </a:xfrm>
      </p:grpSpPr>
      <p:sp>
        <p:nvSpPr>
          <p:cNvPr id="3" name="Rectangle 2"/>
          <p:cNvSpPr/>
          <p:nvPr/>
        </p:nvSpPr>
        <p:spPr>
          <a:xfrm>
            <a:off x="365760" y="365760"/>
            <a:ext cx="9875412" cy="6432530"/>
          </a:xfrm>
          <a:prstGeom prst="rect">
            <a:avLst/>
          </a:prstGeom>
        </p:spPr>
        <p:txBody>
          <a:bodyPr wrap="square">
            <a:spAutoFit/>
          </a:bodyPr>
          <a:lstStyle/>
          <a:p>
            <a:pPr>
              <a:lnSpc>
                <a:spcPct val="80000"/>
              </a:lnSpc>
            </a:pPr>
            <a:r>
              <a:rPr lang="en-US" sz="4400" spc="-200" dirty="0" smtClean="0">
                <a:solidFill>
                  <a:srgbClr val="FFFFFF"/>
                </a:solidFill>
                <a:latin typeface="Segoe UI Semilight" panose="020B0402040204020203" pitchFamily="34" charset="0"/>
                <a:cs typeface="Segoe UI Semilight" panose="020B0402040204020203" pitchFamily="34" charset="0"/>
              </a:rPr>
              <a:t>Vision of Next-gen Portals</a:t>
            </a:r>
          </a:p>
          <a:p>
            <a:pPr>
              <a:lnSpc>
                <a:spcPct val="80000"/>
              </a:lnSpc>
            </a:pPr>
            <a:r>
              <a:rPr lang="en-US" sz="6000" spc="-200" dirty="0" smtClean="0">
                <a:solidFill>
                  <a:srgbClr val="FFFFFF"/>
                </a:solidFill>
                <a:latin typeface="Segoe UI Semilight" panose="020B0402040204020203" pitchFamily="34" charset="0"/>
                <a:cs typeface="Segoe UI Semilight" panose="020B0402040204020203" pitchFamily="34" charset="0"/>
              </a:rPr>
              <a:t>iPhone App</a:t>
            </a:r>
          </a:p>
          <a:p>
            <a:pPr>
              <a:lnSpc>
                <a:spcPct val="80000"/>
              </a:lnSpc>
            </a:pPr>
            <a:r>
              <a:rPr lang="en-US" sz="8000" spc="-200" dirty="0" smtClean="0">
                <a:solidFill>
                  <a:srgbClr val="FFFFFF"/>
                </a:solidFill>
                <a:latin typeface="Segoe UI Semilight" panose="020B0402040204020203" pitchFamily="34" charset="0"/>
                <a:cs typeface="Segoe UI Semilight" panose="020B0402040204020203" pitchFamily="34" charset="0"/>
              </a:rPr>
              <a:t>Video Portal</a:t>
            </a:r>
          </a:p>
          <a:p>
            <a:pPr>
              <a:lnSpc>
                <a:spcPct val="80000"/>
              </a:lnSpc>
            </a:pPr>
            <a:r>
              <a:rPr lang="en-US" sz="11500" b="1" spc="-500" dirty="0" smtClean="0">
                <a:solidFill>
                  <a:srgbClr val="505050"/>
                </a:solidFill>
                <a:latin typeface="Segoe UI Semilight" panose="020B0402040204020203" pitchFamily="34" charset="0"/>
                <a:cs typeface="Segoe UI Semilight" panose="020B0402040204020203" pitchFamily="34" charset="0"/>
              </a:rPr>
              <a:t>Out of the Box</a:t>
            </a:r>
          </a:p>
          <a:p>
            <a:pPr>
              <a:lnSpc>
                <a:spcPct val="80000"/>
              </a:lnSpc>
            </a:pPr>
            <a:r>
              <a:rPr lang="en-US" sz="8000" spc="-200" dirty="0" smtClean="0">
                <a:solidFill>
                  <a:srgbClr val="FFFFFF"/>
                </a:solidFill>
                <a:latin typeface="Segoe UI Semilight" panose="020B0402040204020203" pitchFamily="34" charset="0"/>
                <a:cs typeface="Segoe UI Semilight" panose="020B0402040204020203" pitchFamily="34" charset="0"/>
              </a:rPr>
              <a:t>Key Uses</a:t>
            </a:r>
          </a:p>
          <a:p>
            <a:pPr>
              <a:lnSpc>
                <a:spcPct val="80000"/>
              </a:lnSpc>
            </a:pPr>
            <a:r>
              <a:rPr lang="en-US" sz="6000" spc="-200" dirty="0" smtClean="0">
                <a:solidFill>
                  <a:srgbClr val="FFFFFF"/>
                </a:solidFill>
                <a:latin typeface="Segoe UI Semilight" panose="020B0402040204020203" pitchFamily="34" charset="0"/>
                <a:cs typeface="Segoe UI Semilight" panose="020B0402040204020203" pitchFamily="34" charset="0"/>
              </a:rPr>
              <a:t>Architecture</a:t>
            </a:r>
          </a:p>
          <a:p>
            <a:pPr>
              <a:lnSpc>
                <a:spcPct val="80000"/>
              </a:lnSpc>
            </a:pPr>
            <a:r>
              <a:rPr lang="en-US" sz="4400" spc="-200" dirty="0" smtClean="0">
                <a:solidFill>
                  <a:srgbClr val="FFFFFF"/>
                </a:solidFill>
                <a:latin typeface="Segoe UI Semilight" panose="020B0402040204020203" pitchFamily="34" charset="0"/>
                <a:cs typeface="Segoe UI Semilight" panose="020B0402040204020203" pitchFamily="34" charset="0"/>
              </a:rPr>
              <a:t>Azure Media Services</a:t>
            </a:r>
          </a:p>
          <a:p>
            <a:pPr>
              <a:lnSpc>
                <a:spcPct val="80000"/>
              </a:lnSpc>
            </a:pPr>
            <a:r>
              <a:rPr lang="en-US" sz="3200" spc="-200" dirty="0" smtClean="0">
                <a:solidFill>
                  <a:srgbClr val="FFFFFF"/>
                </a:solidFill>
                <a:latin typeface="Segoe UI Semilight" panose="020B0402040204020203" pitchFamily="34" charset="0"/>
                <a:cs typeface="Segoe UI Semilight" panose="020B0402040204020203" pitchFamily="34" charset="0"/>
              </a:rPr>
              <a:t>Discovery</a:t>
            </a:r>
            <a:endParaRPr lang="en-US" sz="3200" spc="-200" dirty="0">
              <a:solidFill>
                <a:srgbClr val="FFFFFF"/>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176396654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1A4D2FE5-5B99-4C5F-BE7C-BF7E0F728B68}" vid="{2DAD81D4-5DE9-4579-B4FE-455254988390}"/>
    </a:ext>
  </a:extLst>
</a:theme>
</file>

<file path=ppt/theme/theme2.xml><?xml version="1.0" encoding="utf-8"?>
<a:theme xmlns:a="http://schemas.openxmlformats.org/drawingml/2006/main" name="5-30499_SPC_2014_Exec_Template_16x9">
  <a:themeElements>
    <a:clrScheme name="SPC 2014">
      <a:dk1>
        <a:srgbClr val="505050"/>
      </a:dk1>
      <a:lt1>
        <a:srgbClr val="FFFFFF"/>
      </a:lt1>
      <a:dk2>
        <a:srgbClr val="0072C6"/>
      </a:dk2>
      <a:lt2>
        <a:srgbClr val="E6E6E6"/>
      </a:lt2>
      <a:accent1>
        <a:srgbClr val="00188F"/>
      </a:accent1>
      <a:accent2>
        <a:srgbClr val="00BCF2"/>
      </a:accent2>
      <a:accent3>
        <a:srgbClr val="6DC2E9"/>
      </a:accent3>
      <a:accent4>
        <a:srgbClr val="DC3C00"/>
      </a:accent4>
      <a:accent5>
        <a:srgbClr val="007233"/>
      </a:accent5>
      <a:accent6>
        <a:srgbClr val="442359"/>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SPC14 - Office Video Session.potx" id="{69D5BDCC-0189-48F0-B342-E896D1489FE9}" vid="{49B08827-E040-4AD1-B92C-A64F5E7D814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926dde2575c399a9dfc1a0653dd2753a">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9f4cb2f060d10f12dd6d7af80b20dd6c"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9</Value>
      <Value>18</Value>
      <Value>17</Value>
      <Value>16</Value>
    </TaxCatchAll>
    <Event_x0020_End_x0020_Date xmlns="e36bfbf9-5e42-489c-a259-4c54eb22cb57">2014-05-15T07:00:00+00:00</Event_x0020_End_x0020_Date>
    <Event_x0020_Start_x0020_Date xmlns="e36bfbf9-5e42-489c-a259-4c54eb22cb57">2014-05-12T07:00:00+00:00</Event_x0020_Start_x0020_Date>
    <MS_x0020_Speaker xmlns="e36bfbf9-5e42-489c-a259-4c54eb22cb57">
      <UserInfo>
        <DisplayName/>
        <AccountId xsi:nil="true"/>
        <AccountType/>
      </UserInfo>
    </MS_x0020_Speaker>
    <External_x0020_Speaker xmlns="e36bfbf9-5e42-489c-a259-4c54eb22cb57" xsi:nil="true"/>
    <Session_x0020_Code xmlns="e36bfbf9-5e42-489c-a259-4c54eb22cb57">OFC-B273</Session_x0020_Code>
    <Presentation_x0020_Date xmlns="e36bfbf9-5e42-489c-a259-4c54eb22cb57">2012-05-12T00:00:00-05:00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George R. Brown Convention Center</TermName>
          <TermId xmlns="http://schemas.microsoft.com/office/infopath/2007/PartnerControls">6c33c07d-d6c4-4c5e-b5d0-7afd8a7a4e7d</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TermName>
          <TermId xmlns="http://schemas.microsoft.com/office/infopath/2007/PartnerControls">30c8c6b6-2916-412b-8e18-b132d138380c</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Houston</TermName>
          <TermId xmlns="http://schemas.microsoft.com/office/infopath/2007/PartnerControls">b97448fd-4b6d-4055-9328-60bf1c4ceb26</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3B5B45-A0E7-4974-993F-E75FD33DC1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90F116-B58F-4255-B05B-DA3808E0E5C6}">
  <ds:schemaRefs>
    <ds:schemaRef ds:uri="http://schemas.microsoft.com/office/2006/metadata/properties"/>
    <ds:schemaRef ds:uri="230e9df3-be65-4c73-a93b-d1236ebd677e"/>
    <ds:schemaRef ds:uri="http://purl.org/dc/dcmitype/"/>
    <ds:schemaRef ds:uri="http://schemas.microsoft.com/office/2006/documentManagement/types"/>
    <ds:schemaRef ds:uri="http://schemas.microsoft.com/sharepoint/v3"/>
    <ds:schemaRef ds:uri="http://purl.org/dc/terms/"/>
    <ds:schemaRef ds:uri="http://schemas.openxmlformats.org/package/2006/metadata/core-properties"/>
    <ds:schemaRef ds:uri="http://purl.org/dc/elements/1.1/"/>
    <ds:schemaRef ds:uri="http://schemas.microsoft.com/office/infopath/2007/PartnerControls"/>
    <ds:schemaRef ds:uri="e36bfbf9-5e42-489c-a259-4c54eb22cb57"/>
    <ds:schemaRef ds:uri="http://www.w3.org/XML/1998/namespace"/>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4285</TotalTime>
  <Words>5388</Words>
  <Application>Microsoft Office PowerPoint</Application>
  <PresentationFormat>Custom</PresentationFormat>
  <Paragraphs>545</Paragraphs>
  <Slides>34</Slides>
  <Notes>34</Notes>
  <HiddenSlides>0</HiddenSlides>
  <MMClips>1</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34</vt:i4>
      </vt:variant>
    </vt:vector>
  </HeadingPairs>
  <TitlesOfParts>
    <vt:vector size="50" baseType="lpstr">
      <vt:lpstr>Yu Mincho Light</vt:lpstr>
      <vt:lpstr>Arial</vt:lpstr>
      <vt:lpstr>Calibri</vt:lpstr>
      <vt:lpstr>DilleniaUPC</vt:lpstr>
      <vt:lpstr>MS Shell Dlg 2</vt:lpstr>
      <vt:lpstr>Office 365 Icons</vt:lpstr>
      <vt:lpstr>Segoe Light</vt:lpstr>
      <vt:lpstr>Segoe UI</vt:lpstr>
      <vt:lpstr>Segoe UI Light</vt:lpstr>
      <vt:lpstr>Segoe UI Semibold</vt:lpstr>
      <vt:lpstr>Segoe UI Semilight</vt:lpstr>
      <vt:lpstr>Segoe WP</vt:lpstr>
      <vt:lpstr>Times New Roman</vt:lpstr>
      <vt:lpstr>Wingdings</vt:lpstr>
      <vt:lpstr>TechEd 2014 Dk Blue</vt:lpstr>
      <vt:lpstr>5-30499_SPC_2014_Exec_Template_16x9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&lt;Speech writer name goes here&gt;</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Video for Office 365 Sneak Peek</dc:title>
  <dc:subject>TechEd 2014</dc:subject>
  <dc:creator>&lt;Speaker name goes here&gt;</dc:creator>
  <cp:keywords/>
  <dc:description>Template: Jordan Cayabyab, Artitudes Design
Formatting: 
Audience Type:</dc:description>
  <cp:lastModifiedBy>testadmin</cp:lastModifiedBy>
  <cp:revision>267</cp:revision>
  <dcterms:created xsi:type="dcterms:W3CDTF">2013-10-21T21:40:33Z</dcterms:created>
  <dcterms:modified xsi:type="dcterms:W3CDTF">2014-05-12T21:04:27Z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18;#George R. Brown Convention Center|6c33c07d-d6c4-4c5e-b5d0-7afd8a7a4e7d</vt:lpwstr>
  </property>
  <property fmtid="{D5CDD505-2E9C-101B-9397-08002B2CF9AE}" pid="7" name="Track">
    <vt:lpwstr/>
  </property>
  <property fmtid="{D5CDD505-2E9C-101B-9397-08002B2CF9AE}" pid="8" name="Event Location">
    <vt:lpwstr>17;#Houston|b97448fd-4b6d-4055-9328-60bf1c4ceb26</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16;#Microsoft Tech Ed|30c8c6b6-2916-412b-8e18-b132d138380c</vt:lpwstr>
  </property>
  <property fmtid="{D5CDD505-2E9C-101B-9397-08002B2CF9AE}" pid="12" name="TaxKeyword">
    <vt:lpwstr/>
  </property>
</Properties>
</file>