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78" r:id="rId5"/>
    <p:sldMasterId id="2147484314" r:id="rId6"/>
    <p:sldMasterId id="2147484383" r:id="rId7"/>
  </p:sldMasterIdLst>
  <p:notesMasterIdLst>
    <p:notesMasterId r:id="rId30"/>
  </p:notesMasterIdLst>
  <p:handoutMasterIdLst>
    <p:handoutMasterId r:id="rId31"/>
  </p:handout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3" r:id="rId24"/>
    <p:sldId id="274" r:id="rId25"/>
    <p:sldId id="275" r:id="rId26"/>
    <p:sldId id="276" r:id="rId27"/>
    <p:sldId id="277" r:id="rId28"/>
    <p:sldId id="278" r:id="rId29"/>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49"/>
    <a:srgbClr val="FFFFFF"/>
    <a:srgbClr val="0072C6"/>
    <a:srgbClr val="00BCF2"/>
    <a:srgbClr val="7FBA00"/>
    <a:srgbClr val="002050"/>
    <a:srgbClr val="000000"/>
    <a:srgbClr val="68217A"/>
    <a:srgbClr val="B4009E"/>
    <a:srgbClr val="DC3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68" autoAdjust="0"/>
    <p:restoredTop sz="95730" autoAdjust="0"/>
  </p:normalViewPr>
  <p:slideViewPr>
    <p:cSldViewPr snapToObjects="1">
      <p:cViewPr varScale="1">
        <p:scale>
          <a:sx n="119" d="100"/>
          <a:sy n="119" d="100"/>
        </p:scale>
        <p:origin x="84" y="174"/>
      </p:cViewPr>
      <p:guideLst/>
    </p:cSldViewPr>
  </p:slideViewPr>
  <p:outlineViewPr>
    <p:cViewPr>
      <p:scale>
        <a:sx n="33" d="100"/>
        <a:sy n="33" d="100"/>
      </p:scale>
      <p:origin x="0" y="-2862"/>
    </p:cViewPr>
  </p:outlineViewPr>
  <p:notesTextViewPr>
    <p:cViewPr>
      <p:scale>
        <a:sx n="3" d="2"/>
        <a:sy n="3" d="2"/>
      </p:scale>
      <p:origin x="0" y="0"/>
    </p:cViewPr>
  </p:notesTextViewPr>
  <p:sorterViewPr>
    <p:cViewPr>
      <p:scale>
        <a:sx n="125" d="100"/>
        <a:sy n="125" d="100"/>
      </p:scale>
      <p:origin x="0" y="0"/>
    </p:cViewPr>
  </p:sorterViewPr>
  <p:notesViewPr>
    <p:cSldViewPr snapToObjects="1" showGuides="1">
      <p:cViewPr varScale="1">
        <p:scale>
          <a:sx n="81" d="100"/>
          <a:sy n="81" d="100"/>
        </p:scale>
        <p:origin x="2226" y="96"/>
      </p:cViewPr>
      <p:guideLst>
        <p:guide orient="horz" pos="2880"/>
        <p:guide pos="2160"/>
      </p:guideLst>
    </p:cSldViewPr>
  </p:notesViewPr>
  <p:gridSpacing cx="91439" cy="91439"/>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638377-C614-4A35-A47A-F25DDEB5B3D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E6829101-1B45-461F-9084-7BD6E87CF979}">
      <dgm:prSet custT="1"/>
      <dgm:spPr/>
      <dgm:t>
        <a:bodyPr/>
        <a:lstStyle/>
        <a:p>
          <a:pPr rtl="0"/>
          <a:r>
            <a:rPr lang="en-US" sz="2400" baseline="0" dirty="0" smtClean="0">
              <a:latin typeface="+mj-lt"/>
            </a:rPr>
            <a:t>RemoteApp Cloud Deployment</a:t>
          </a:r>
          <a:endParaRPr lang="en-US" sz="2400" dirty="0">
            <a:latin typeface="+mj-lt"/>
          </a:endParaRPr>
        </a:p>
      </dgm:t>
    </dgm:pt>
    <dgm:pt modelId="{BC4A407E-9841-43DF-A6E2-E1CA75A2A072}" type="parTrans" cxnId="{C82EA27B-8FAC-464A-A989-8ABC05CCA8F8}">
      <dgm:prSet/>
      <dgm:spPr/>
      <dgm:t>
        <a:bodyPr/>
        <a:lstStyle/>
        <a:p>
          <a:endParaRPr lang="en-US"/>
        </a:p>
      </dgm:t>
    </dgm:pt>
    <dgm:pt modelId="{92D69385-9116-40F3-9102-6E387FB05440}" type="sibTrans" cxnId="{C82EA27B-8FAC-464A-A989-8ABC05CCA8F8}">
      <dgm:prSet/>
      <dgm:spPr/>
      <dgm:t>
        <a:bodyPr/>
        <a:lstStyle/>
        <a:p>
          <a:endParaRPr lang="en-US"/>
        </a:p>
      </dgm:t>
    </dgm:pt>
    <dgm:pt modelId="{0AEB407C-95CA-4113-87F5-72E440F01C88}">
      <dgm:prSet/>
      <dgm:spPr/>
      <dgm:t>
        <a:bodyPr/>
        <a:lstStyle/>
        <a:p>
          <a:pPr rtl="0"/>
          <a:r>
            <a:rPr lang="en-US" b="0" baseline="0" dirty="0" smtClean="0">
              <a:latin typeface="+mj-lt"/>
            </a:rPr>
            <a:t>Office 2013 </a:t>
          </a:r>
          <a:r>
            <a:rPr lang="en-US" b="0" baseline="0" dirty="0" err="1" smtClean="0">
              <a:latin typeface="+mj-lt"/>
            </a:rPr>
            <a:t>ProPlus</a:t>
          </a:r>
          <a:r>
            <a:rPr lang="en-US" b="0" baseline="0" dirty="0" smtClean="0">
              <a:latin typeface="+mj-lt"/>
            </a:rPr>
            <a:t> </a:t>
          </a:r>
          <a:r>
            <a:rPr lang="en-US" baseline="0" dirty="0" smtClean="0">
              <a:latin typeface="+mj-lt"/>
            </a:rPr>
            <a:t>preinstalled</a:t>
          </a:r>
          <a:endParaRPr lang="en-US" dirty="0">
            <a:latin typeface="+mj-lt"/>
          </a:endParaRPr>
        </a:p>
      </dgm:t>
    </dgm:pt>
    <dgm:pt modelId="{B03E006C-290B-40DA-8111-DA70394E8B3C}" type="parTrans" cxnId="{9DC27509-34A2-46FA-9CE1-C8812E66D2BB}">
      <dgm:prSet/>
      <dgm:spPr/>
      <dgm:t>
        <a:bodyPr/>
        <a:lstStyle/>
        <a:p>
          <a:endParaRPr lang="en-US"/>
        </a:p>
      </dgm:t>
    </dgm:pt>
    <dgm:pt modelId="{0D476123-3B7D-4769-812B-40C5B0EFC374}" type="sibTrans" cxnId="{9DC27509-34A2-46FA-9CE1-C8812E66D2BB}">
      <dgm:prSet/>
      <dgm:spPr/>
      <dgm:t>
        <a:bodyPr/>
        <a:lstStyle/>
        <a:p>
          <a:endParaRPr lang="en-US"/>
        </a:p>
      </dgm:t>
    </dgm:pt>
    <dgm:pt modelId="{B46B854F-DC66-4053-A2BA-F7BC75699B7F}">
      <dgm:prSet/>
      <dgm:spPr/>
      <dgm:t>
        <a:bodyPr/>
        <a:lstStyle/>
        <a:p>
          <a:pPr rtl="0"/>
          <a:r>
            <a:rPr lang="en-US" baseline="0" dirty="0" smtClean="0">
              <a:latin typeface="+mj-lt"/>
            </a:rPr>
            <a:t>Rapid provisioning: apps quickly available</a:t>
          </a:r>
          <a:endParaRPr lang="en-US" dirty="0">
            <a:latin typeface="+mj-lt"/>
          </a:endParaRPr>
        </a:p>
      </dgm:t>
    </dgm:pt>
    <dgm:pt modelId="{C1947911-2BB8-488E-A3F2-0535698D1806}" type="parTrans" cxnId="{56E495C4-73D3-42FA-B504-FBF06969093A}">
      <dgm:prSet/>
      <dgm:spPr/>
      <dgm:t>
        <a:bodyPr/>
        <a:lstStyle/>
        <a:p>
          <a:endParaRPr lang="en-US"/>
        </a:p>
      </dgm:t>
    </dgm:pt>
    <dgm:pt modelId="{B122563D-95F5-4EFF-9823-90DA0F30B1F7}" type="sibTrans" cxnId="{56E495C4-73D3-42FA-B504-FBF06969093A}">
      <dgm:prSet/>
      <dgm:spPr/>
      <dgm:t>
        <a:bodyPr/>
        <a:lstStyle/>
        <a:p>
          <a:endParaRPr lang="en-US"/>
        </a:p>
      </dgm:t>
    </dgm:pt>
    <dgm:pt modelId="{B721C81D-AC3D-400C-864D-F7D0B8145CF1}">
      <dgm:prSet custT="1"/>
      <dgm:spPr/>
      <dgm:t>
        <a:bodyPr/>
        <a:lstStyle/>
        <a:p>
          <a:pPr rtl="0"/>
          <a:r>
            <a:rPr lang="en-US" sz="2400" baseline="0" dirty="0" smtClean="0">
              <a:latin typeface="+mj-lt"/>
            </a:rPr>
            <a:t>RemoteApp Hybrid Deployment</a:t>
          </a:r>
          <a:endParaRPr lang="en-US" sz="2400" dirty="0">
            <a:latin typeface="+mj-lt"/>
          </a:endParaRPr>
        </a:p>
      </dgm:t>
    </dgm:pt>
    <dgm:pt modelId="{69AA36D7-8390-4D12-B590-2FD71FFF2F74}" type="parTrans" cxnId="{540D7378-657A-486D-ADE3-B338B543A0C1}">
      <dgm:prSet/>
      <dgm:spPr/>
      <dgm:t>
        <a:bodyPr/>
        <a:lstStyle/>
        <a:p>
          <a:endParaRPr lang="en-US"/>
        </a:p>
      </dgm:t>
    </dgm:pt>
    <dgm:pt modelId="{8EE6BE2D-19B7-4D43-9E26-A8A2C59A94D3}" type="sibTrans" cxnId="{540D7378-657A-486D-ADE3-B338B543A0C1}">
      <dgm:prSet/>
      <dgm:spPr/>
      <dgm:t>
        <a:bodyPr/>
        <a:lstStyle/>
        <a:p>
          <a:endParaRPr lang="en-US"/>
        </a:p>
      </dgm:t>
    </dgm:pt>
    <dgm:pt modelId="{E69E698C-8D78-4577-B9E2-A398B9494D44}">
      <dgm:prSet/>
      <dgm:spPr/>
      <dgm:t>
        <a:bodyPr/>
        <a:lstStyle/>
        <a:p>
          <a:pPr rtl="0"/>
          <a:r>
            <a:rPr lang="en-US" baseline="0" dirty="0" smtClean="0">
              <a:latin typeface="+mj-lt"/>
            </a:rPr>
            <a:t>Apps, OS and settings are fully customizable</a:t>
          </a:r>
          <a:endParaRPr lang="en-US" dirty="0">
            <a:latin typeface="+mj-lt"/>
          </a:endParaRPr>
        </a:p>
      </dgm:t>
    </dgm:pt>
    <dgm:pt modelId="{69FDE946-E06A-44A0-9DB4-1FE54D9784C2}" type="parTrans" cxnId="{56493FA0-525E-40E0-9634-B11458F3A988}">
      <dgm:prSet/>
      <dgm:spPr/>
      <dgm:t>
        <a:bodyPr/>
        <a:lstStyle/>
        <a:p>
          <a:endParaRPr lang="en-US"/>
        </a:p>
      </dgm:t>
    </dgm:pt>
    <dgm:pt modelId="{F24D6D39-821C-4DA0-85D3-720FC223479F}" type="sibTrans" cxnId="{56493FA0-525E-40E0-9634-B11458F3A988}">
      <dgm:prSet/>
      <dgm:spPr/>
      <dgm:t>
        <a:bodyPr/>
        <a:lstStyle/>
        <a:p>
          <a:endParaRPr lang="en-US"/>
        </a:p>
      </dgm:t>
    </dgm:pt>
    <dgm:pt modelId="{2A9F7127-203D-4A5E-BE63-8DB336361ABE}">
      <dgm:prSet/>
      <dgm:spPr/>
      <dgm:t>
        <a:bodyPr/>
        <a:lstStyle/>
        <a:p>
          <a:pPr rtl="0"/>
          <a:r>
            <a:rPr lang="en-US" baseline="0" dirty="0" smtClean="0">
              <a:latin typeface="+mj-lt"/>
            </a:rPr>
            <a:t>User logon with corporate credentials federated with Azure AD</a:t>
          </a:r>
          <a:endParaRPr lang="en-US" dirty="0">
            <a:latin typeface="+mj-lt"/>
          </a:endParaRPr>
        </a:p>
      </dgm:t>
    </dgm:pt>
    <dgm:pt modelId="{D74450D2-B467-4DAC-9CF6-AAA8583679AB}" type="parTrans" cxnId="{5F6E70CD-09ED-4C03-B114-699FA459BF8D}">
      <dgm:prSet/>
      <dgm:spPr/>
      <dgm:t>
        <a:bodyPr/>
        <a:lstStyle/>
        <a:p>
          <a:endParaRPr lang="en-US"/>
        </a:p>
      </dgm:t>
    </dgm:pt>
    <dgm:pt modelId="{6786C2BD-9486-4C71-8D4E-CC5BC3B129FC}" type="sibTrans" cxnId="{5F6E70CD-09ED-4C03-B114-699FA459BF8D}">
      <dgm:prSet/>
      <dgm:spPr/>
      <dgm:t>
        <a:bodyPr/>
        <a:lstStyle/>
        <a:p>
          <a:endParaRPr lang="en-US"/>
        </a:p>
      </dgm:t>
    </dgm:pt>
    <dgm:pt modelId="{BAA1957D-A81D-429B-A302-06A09B6A1F51}">
      <dgm:prSet/>
      <dgm:spPr/>
      <dgm:t>
        <a:bodyPr/>
        <a:lstStyle/>
        <a:p>
          <a:pPr rtl="0"/>
          <a:r>
            <a:rPr lang="en-US" baseline="0" dirty="0" smtClean="0">
              <a:latin typeface="+mj-lt"/>
            </a:rPr>
            <a:t>Users can logon with Microsoft Account or with corporate credentials federated with Azure AD</a:t>
          </a:r>
          <a:endParaRPr lang="en-US" dirty="0">
            <a:latin typeface="+mj-lt"/>
          </a:endParaRPr>
        </a:p>
      </dgm:t>
    </dgm:pt>
    <dgm:pt modelId="{D20A0BE5-F7D1-4E3B-9340-DACF35D817B8}" type="parTrans" cxnId="{38E39231-D527-4DEF-9FDC-E0F168BA3B0E}">
      <dgm:prSet/>
      <dgm:spPr/>
      <dgm:t>
        <a:bodyPr/>
        <a:lstStyle/>
        <a:p>
          <a:endParaRPr lang="en-US"/>
        </a:p>
      </dgm:t>
    </dgm:pt>
    <dgm:pt modelId="{88B6ADEF-F8C3-4EFC-A247-5AB8DB7A95B9}" type="sibTrans" cxnId="{38E39231-D527-4DEF-9FDC-E0F168BA3B0E}">
      <dgm:prSet/>
      <dgm:spPr/>
      <dgm:t>
        <a:bodyPr/>
        <a:lstStyle/>
        <a:p>
          <a:endParaRPr lang="en-US"/>
        </a:p>
      </dgm:t>
    </dgm:pt>
    <dgm:pt modelId="{1D1AEBB0-0A99-4D0E-B0E8-9F752F1A6B65}">
      <dgm:prSet/>
      <dgm:spPr/>
      <dgm:t>
        <a:bodyPr/>
        <a:lstStyle/>
        <a:p>
          <a:pPr rtl="0"/>
          <a:r>
            <a:rPr lang="en-US" baseline="0" dirty="0" smtClean="0">
              <a:latin typeface="+mj-lt"/>
            </a:rPr>
            <a:t>Automatic maintenance: OS and apps always up-to-date, Microsoft anti-malware</a:t>
          </a:r>
          <a:endParaRPr lang="en-US" dirty="0">
            <a:latin typeface="+mj-lt"/>
          </a:endParaRPr>
        </a:p>
      </dgm:t>
    </dgm:pt>
    <dgm:pt modelId="{6ED1A0CC-2E95-41FF-8B61-E267D6F33C79}" type="parTrans" cxnId="{FC0750C7-3132-4B21-8D97-1D06D42F5588}">
      <dgm:prSet/>
      <dgm:spPr/>
      <dgm:t>
        <a:bodyPr/>
        <a:lstStyle/>
        <a:p>
          <a:endParaRPr lang="en-US"/>
        </a:p>
      </dgm:t>
    </dgm:pt>
    <dgm:pt modelId="{48834238-768F-4ADD-8C68-A9386CD9DA83}" type="sibTrans" cxnId="{FC0750C7-3132-4B21-8D97-1D06D42F5588}">
      <dgm:prSet/>
      <dgm:spPr/>
      <dgm:t>
        <a:bodyPr/>
        <a:lstStyle/>
        <a:p>
          <a:endParaRPr lang="en-US"/>
        </a:p>
      </dgm:t>
    </dgm:pt>
    <dgm:pt modelId="{9446FE21-1CFD-4FB3-B328-C76457CC7CC8}">
      <dgm:prSet/>
      <dgm:spPr/>
      <dgm:t>
        <a:bodyPr/>
        <a:lstStyle/>
        <a:p>
          <a:pPr rtl="0"/>
          <a:r>
            <a:rPr lang="en-US" baseline="0" dirty="0" smtClean="0">
              <a:latin typeface="+mj-lt"/>
            </a:rPr>
            <a:t>Full access to on-premises network</a:t>
          </a:r>
          <a:endParaRPr lang="en-US" dirty="0">
            <a:latin typeface="+mj-lt"/>
          </a:endParaRPr>
        </a:p>
      </dgm:t>
    </dgm:pt>
    <dgm:pt modelId="{B138EBBC-312B-40E4-960C-0F87DAB697DB}" type="parTrans" cxnId="{C8C7CC1D-C747-4545-9C2E-285D9B116CBE}">
      <dgm:prSet/>
      <dgm:spPr/>
      <dgm:t>
        <a:bodyPr/>
        <a:lstStyle/>
        <a:p>
          <a:endParaRPr lang="en-US"/>
        </a:p>
      </dgm:t>
    </dgm:pt>
    <dgm:pt modelId="{3A0CD1EC-C128-4A91-A882-1B14AAB79A29}" type="sibTrans" cxnId="{C8C7CC1D-C747-4545-9C2E-285D9B116CBE}">
      <dgm:prSet/>
      <dgm:spPr/>
      <dgm:t>
        <a:bodyPr/>
        <a:lstStyle/>
        <a:p>
          <a:endParaRPr lang="en-US"/>
        </a:p>
      </dgm:t>
    </dgm:pt>
    <dgm:pt modelId="{10BC8198-7AEA-45CB-960E-02E3C10F6D51}">
      <dgm:prSet/>
      <dgm:spPr/>
      <dgm:t>
        <a:bodyPr/>
        <a:lstStyle/>
        <a:p>
          <a:pPr rtl="0"/>
          <a:r>
            <a:rPr lang="en-US" dirty="0" smtClean="0">
              <a:latin typeface="+mj-lt"/>
            </a:rPr>
            <a:t>IT can manage template images and apply updates via Azure Portal</a:t>
          </a:r>
          <a:endParaRPr lang="en-US" dirty="0">
            <a:latin typeface="+mj-lt"/>
          </a:endParaRPr>
        </a:p>
      </dgm:t>
    </dgm:pt>
    <dgm:pt modelId="{94C40309-CF46-4E10-B5E9-159A4D3D8A0D}" type="parTrans" cxnId="{6DF9E1CF-F5D5-4F61-8CD1-09ACBC1A91DC}">
      <dgm:prSet/>
      <dgm:spPr/>
    </dgm:pt>
    <dgm:pt modelId="{4C1E578E-578F-4327-9E74-3082EFFE3DDD}" type="sibTrans" cxnId="{6DF9E1CF-F5D5-4F61-8CD1-09ACBC1A91DC}">
      <dgm:prSet/>
      <dgm:spPr/>
    </dgm:pt>
    <dgm:pt modelId="{1CFE6C34-39F1-495B-A2F9-DA68224DE4C2}" type="pres">
      <dgm:prSet presAssocID="{C3638377-C614-4A35-A47A-F25DDEB5B3D3}" presName="Name0" presStyleCnt="0">
        <dgm:presLayoutVars>
          <dgm:dir/>
          <dgm:animLvl val="lvl"/>
          <dgm:resizeHandles val="exact"/>
        </dgm:presLayoutVars>
      </dgm:prSet>
      <dgm:spPr/>
      <dgm:t>
        <a:bodyPr/>
        <a:lstStyle/>
        <a:p>
          <a:endParaRPr lang="en-US"/>
        </a:p>
      </dgm:t>
    </dgm:pt>
    <dgm:pt modelId="{AA9DC1F2-BF74-4542-B6FF-1F3DEA49ECD6}" type="pres">
      <dgm:prSet presAssocID="{E6829101-1B45-461F-9084-7BD6E87CF979}" presName="composite" presStyleCnt="0"/>
      <dgm:spPr/>
    </dgm:pt>
    <dgm:pt modelId="{25C4053F-22D2-47D4-93EF-2F5D8D35A8DE}" type="pres">
      <dgm:prSet presAssocID="{E6829101-1B45-461F-9084-7BD6E87CF979}" presName="parTx" presStyleLbl="alignNode1" presStyleIdx="0" presStyleCnt="2">
        <dgm:presLayoutVars>
          <dgm:chMax val="0"/>
          <dgm:chPref val="0"/>
          <dgm:bulletEnabled val="1"/>
        </dgm:presLayoutVars>
      </dgm:prSet>
      <dgm:spPr/>
      <dgm:t>
        <a:bodyPr/>
        <a:lstStyle/>
        <a:p>
          <a:endParaRPr lang="en-US"/>
        </a:p>
      </dgm:t>
    </dgm:pt>
    <dgm:pt modelId="{50D7A13A-C5F3-4668-93CE-EB77F338FC9F}" type="pres">
      <dgm:prSet presAssocID="{E6829101-1B45-461F-9084-7BD6E87CF979}" presName="desTx" presStyleLbl="alignAccFollowNode1" presStyleIdx="0" presStyleCnt="2">
        <dgm:presLayoutVars>
          <dgm:bulletEnabled val="1"/>
        </dgm:presLayoutVars>
      </dgm:prSet>
      <dgm:spPr/>
      <dgm:t>
        <a:bodyPr/>
        <a:lstStyle/>
        <a:p>
          <a:endParaRPr lang="en-US"/>
        </a:p>
      </dgm:t>
    </dgm:pt>
    <dgm:pt modelId="{DEBE70DF-1224-46EA-977A-B6F94ECB5D28}" type="pres">
      <dgm:prSet presAssocID="{92D69385-9116-40F3-9102-6E387FB05440}" presName="space" presStyleCnt="0"/>
      <dgm:spPr/>
    </dgm:pt>
    <dgm:pt modelId="{B2CDE5AD-7779-4CB1-8B8F-87970962290E}" type="pres">
      <dgm:prSet presAssocID="{B721C81D-AC3D-400C-864D-F7D0B8145CF1}" presName="composite" presStyleCnt="0"/>
      <dgm:spPr/>
    </dgm:pt>
    <dgm:pt modelId="{76836A3E-9E5F-4367-B41C-E56E906B18CC}" type="pres">
      <dgm:prSet presAssocID="{B721C81D-AC3D-400C-864D-F7D0B8145CF1}" presName="parTx" presStyleLbl="alignNode1" presStyleIdx="1" presStyleCnt="2">
        <dgm:presLayoutVars>
          <dgm:chMax val="0"/>
          <dgm:chPref val="0"/>
          <dgm:bulletEnabled val="1"/>
        </dgm:presLayoutVars>
      </dgm:prSet>
      <dgm:spPr/>
      <dgm:t>
        <a:bodyPr/>
        <a:lstStyle/>
        <a:p>
          <a:endParaRPr lang="en-US"/>
        </a:p>
      </dgm:t>
    </dgm:pt>
    <dgm:pt modelId="{ECBFE741-16C6-4484-ABD2-2816694574AB}" type="pres">
      <dgm:prSet presAssocID="{B721C81D-AC3D-400C-864D-F7D0B8145CF1}" presName="desTx" presStyleLbl="alignAccFollowNode1" presStyleIdx="1" presStyleCnt="2">
        <dgm:presLayoutVars>
          <dgm:bulletEnabled val="1"/>
        </dgm:presLayoutVars>
      </dgm:prSet>
      <dgm:spPr/>
      <dgm:t>
        <a:bodyPr/>
        <a:lstStyle/>
        <a:p>
          <a:endParaRPr lang="en-US"/>
        </a:p>
      </dgm:t>
    </dgm:pt>
  </dgm:ptLst>
  <dgm:cxnLst>
    <dgm:cxn modelId="{540D7378-657A-486D-ADE3-B338B543A0C1}" srcId="{C3638377-C614-4A35-A47A-F25DDEB5B3D3}" destId="{B721C81D-AC3D-400C-864D-F7D0B8145CF1}" srcOrd="1" destOrd="0" parTransId="{69AA36D7-8390-4D12-B590-2FD71FFF2F74}" sibTransId="{8EE6BE2D-19B7-4D43-9E26-A8A2C59A94D3}"/>
    <dgm:cxn modelId="{9A3B601C-8479-41AE-B01C-5FEB0BF54065}" type="presOf" srcId="{E69E698C-8D78-4577-B9E2-A398B9494D44}" destId="{ECBFE741-16C6-4484-ABD2-2816694574AB}" srcOrd="0" destOrd="0" presId="urn:microsoft.com/office/officeart/2005/8/layout/hList1"/>
    <dgm:cxn modelId="{7779111F-5D99-4591-B4C7-399B8B98761F}" type="presOf" srcId="{C3638377-C614-4A35-A47A-F25DDEB5B3D3}" destId="{1CFE6C34-39F1-495B-A2F9-DA68224DE4C2}" srcOrd="0" destOrd="0" presId="urn:microsoft.com/office/officeart/2005/8/layout/hList1"/>
    <dgm:cxn modelId="{38E39231-D527-4DEF-9FDC-E0F168BA3B0E}" srcId="{E6829101-1B45-461F-9084-7BD6E87CF979}" destId="{BAA1957D-A81D-429B-A302-06A09B6A1F51}" srcOrd="3" destOrd="0" parTransId="{D20A0BE5-F7D1-4E3B-9340-DACF35D817B8}" sibTransId="{88B6ADEF-F8C3-4EFC-A247-5AB8DB7A95B9}"/>
    <dgm:cxn modelId="{C7376C56-ED02-40F3-9577-32420602EC83}" type="presOf" srcId="{1D1AEBB0-0A99-4D0E-B0E8-9F752F1A6B65}" destId="{50D7A13A-C5F3-4668-93CE-EB77F338FC9F}" srcOrd="0" destOrd="2" presId="urn:microsoft.com/office/officeart/2005/8/layout/hList1"/>
    <dgm:cxn modelId="{AAEBE79A-2A8A-40BF-9DE5-5BF67F276EFF}" type="presOf" srcId="{9446FE21-1CFD-4FB3-B328-C76457CC7CC8}" destId="{ECBFE741-16C6-4484-ABD2-2816694574AB}" srcOrd="0" destOrd="2" presId="urn:microsoft.com/office/officeart/2005/8/layout/hList1"/>
    <dgm:cxn modelId="{5F6E70CD-09ED-4C03-B114-699FA459BF8D}" srcId="{B721C81D-AC3D-400C-864D-F7D0B8145CF1}" destId="{2A9F7127-203D-4A5E-BE63-8DB336361ABE}" srcOrd="3" destOrd="0" parTransId="{D74450D2-B467-4DAC-9CF6-AAA8583679AB}" sibTransId="{6786C2BD-9486-4C71-8D4E-CC5BC3B129FC}"/>
    <dgm:cxn modelId="{05D33930-01F1-4B03-B3C9-1765E0520110}" type="presOf" srcId="{B721C81D-AC3D-400C-864D-F7D0B8145CF1}" destId="{76836A3E-9E5F-4367-B41C-E56E906B18CC}" srcOrd="0" destOrd="0" presId="urn:microsoft.com/office/officeart/2005/8/layout/hList1"/>
    <dgm:cxn modelId="{6DF9E1CF-F5D5-4F61-8CD1-09ACBC1A91DC}" srcId="{B721C81D-AC3D-400C-864D-F7D0B8145CF1}" destId="{10BC8198-7AEA-45CB-960E-02E3C10F6D51}" srcOrd="1" destOrd="0" parTransId="{94C40309-CF46-4E10-B5E9-159A4D3D8A0D}" sibTransId="{4C1E578E-578F-4327-9E74-3082EFFE3DDD}"/>
    <dgm:cxn modelId="{472D7FB8-D987-4221-A6C8-34864A2517A4}" type="presOf" srcId="{B46B854F-DC66-4053-A2BA-F7BC75699B7F}" destId="{50D7A13A-C5F3-4668-93CE-EB77F338FC9F}" srcOrd="0" destOrd="1" presId="urn:microsoft.com/office/officeart/2005/8/layout/hList1"/>
    <dgm:cxn modelId="{C82EA27B-8FAC-464A-A989-8ABC05CCA8F8}" srcId="{C3638377-C614-4A35-A47A-F25DDEB5B3D3}" destId="{E6829101-1B45-461F-9084-7BD6E87CF979}" srcOrd="0" destOrd="0" parTransId="{BC4A407E-9841-43DF-A6E2-E1CA75A2A072}" sibTransId="{92D69385-9116-40F3-9102-6E387FB05440}"/>
    <dgm:cxn modelId="{C8C7CC1D-C747-4545-9C2E-285D9B116CBE}" srcId="{B721C81D-AC3D-400C-864D-F7D0B8145CF1}" destId="{9446FE21-1CFD-4FB3-B328-C76457CC7CC8}" srcOrd="2" destOrd="0" parTransId="{B138EBBC-312B-40E4-960C-0F87DAB697DB}" sibTransId="{3A0CD1EC-C128-4A91-A882-1B14AAB79A29}"/>
    <dgm:cxn modelId="{5A4CED61-5237-47C6-BB41-40F6635DE5B5}" type="presOf" srcId="{2A9F7127-203D-4A5E-BE63-8DB336361ABE}" destId="{ECBFE741-16C6-4484-ABD2-2816694574AB}" srcOrd="0" destOrd="3" presId="urn:microsoft.com/office/officeart/2005/8/layout/hList1"/>
    <dgm:cxn modelId="{56493FA0-525E-40E0-9634-B11458F3A988}" srcId="{B721C81D-AC3D-400C-864D-F7D0B8145CF1}" destId="{E69E698C-8D78-4577-B9E2-A398B9494D44}" srcOrd="0" destOrd="0" parTransId="{69FDE946-E06A-44A0-9DB4-1FE54D9784C2}" sibTransId="{F24D6D39-821C-4DA0-85D3-720FC223479F}"/>
    <dgm:cxn modelId="{9DC27509-34A2-46FA-9CE1-C8812E66D2BB}" srcId="{E6829101-1B45-461F-9084-7BD6E87CF979}" destId="{0AEB407C-95CA-4113-87F5-72E440F01C88}" srcOrd="0" destOrd="0" parTransId="{B03E006C-290B-40DA-8111-DA70394E8B3C}" sibTransId="{0D476123-3B7D-4769-812B-40C5B0EFC374}"/>
    <dgm:cxn modelId="{FC0750C7-3132-4B21-8D97-1D06D42F5588}" srcId="{E6829101-1B45-461F-9084-7BD6E87CF979}" destId="{1D1AEBB0-0A99-4D0E-B0E8-9F752F1A6B65}" srcOrd="2" destOrd="0" parTransId="{6ED1A0CC-2E95-41FF-8B61-E267D6F33C79}" sibTransId="{48834238-768F-4ADD-8C68-A9386CD9DA83}"/>
    <dgm:cxn modelId="{8B10C12F-CEB2-44B9-8C1A-3B9983261966}" type="presOf" srcId="{BAA1957D-A81D-429B-A302-06A09B6A1F51}" destId="{50D7A13A-C5F3-4668-93CE-EB77F338FC9F}" srcOrd="0" destOrd="3" presId="urn:microsoft.com/office/officeart/2005/8/layout/hList1"/>
    <dgm:cxn modelId="{013ED32C-AB43-466F-A82F-28362A5A6A53}" type="presOf" srcId="{10BC8198-7AEA-45CB-960E-02E3C10F6D51}" destId="{ECBFE741-16C6-4484-ABD2-2816694574AB}" srcOrd="0" destOrd="1" presId="urn:microsoft.com/office/officeart/2005/8/layout/hList1"/>
    <dgm:cxn modelId="{56E495C4-73D3-42FA-B504-FBF06969093A}" srcId="{E6829101-1B45-461F-9084-7BD6E87CF979}" destId="{B46B854F-DC66-4053-A2BA-F7BC75699B7F}" srcOrd="1" destOrd="0" parTransId="{C1947911-2BB8-488E-A3F2-0535698D1806}" sibTransId="{B122563D-95F5-4EFF-9823-90DA0F30B1F7}"/>
    <dgm:cxn modelId="{932FF7E9-41D1-41E6-931E-A17AB5171244}" type="presOf" srcId="{0AEB407C-95CA-4113-87F5-72E440F01C88}" destId="{50D7A13A-C5F3-4668-93CE-EB77F338FC9F}" srcOrd="0" destOrd="0" presId="urn:microsoft.com/office/officeart/2005/8/layout/hList1"/>
    <dgm:cxn modelId="{860A3034-0D6C-4DA8-AB23-FFE89356E9AC}" type="presOf" srcId="{E6829101-1B45-461F-9084-7BD6E87CF979}" destId="{25C4053F-22D2-47D4-93EF-2F5D8D35A8DE}" srcOrd="0" destOrd="0" presId="urn:microsoft.com/office/officeart/2005/8/layout/hList1"/>
    <dgm:cxn modelId="{F59050FC-1E09-4928-9CE8-54826D853906}" type="presParOf" srcId="{1CFE6C34-39F1-495B-A2F9-DA68224DE4C2}" destId="{AA9DC1F2-BF74-4542-B6FF-1F3DEA49ECD6}" srcOrd="0" destOrd="0" presId="urn:microsoft.com/office/officeart/2005/8/layout/hList1"/>
    <dgm:cxn modelId="{875F9A6B-2A32-40DB-98C0-DF7773FEEAC5}" type="presParOf" srcId="{AA9DC1F2-BF74-4542-B6FF-1F3DEA49ECD6}" destId="{25C4053F-22D2-47D4-93EF-2F5D8D35A8DE}" srcOrd="0" destOrd="0" presId="urn:microsoft.com/office/officeart/2005/8/layout/hList1"/>
    <dgm:cxn modelId="{B8A66832-C266-4BED-B1AF-140295E298F1}" type="presParOf" srcId="{AA9DC1F2-BF74-4542-B6FF-1F3DEA49ECD6}" destId="{50D7A13A-C5F3-4668-93CE-EB77F338FC9F}" srcOrd="1" destOrd="0" presId="urn:microsoft.com/office/officeart/2005/8/layout/hList1"/>
    <dgm:cxn modelId="{6316B563-1FC3-493B-B2B3-FC7D76B8560A}" type="presParOf" srcId="{1CFE6C34-39F1-495B-A2F9-DA68224DE4C2}" destId="{DEBE70DF-1224-46EA-977A-B6F94ECB5D28}" srcOrd="1" destOrd="0" presId="urn:microsoft.com/office/officeart/2005/8/layout/hList1"/>
    <dgm:cxn modelId="{EE96BB03-8768-4A5B-8016-6C14DA492A54}" type="presParOf" srcId="{1CFE6C34-39F1-495B-A2F9-DA68224DE4C2}" destId="{B2CDE5AD-7779-4CB1-8B8F-87970962290E}" srcOrd="2" destOrd="0" presId="urn:microsoft.com/office/officeart/2005/8/layout/hList1"/>
    <dgm:cxn modelId="{97E09D25-1602-48DE-9CDF-8B426DD9AC78}" type="presParOf" srcId="{B2CDE5AD-7779-4CB1-8B8F-87970962290E}" destId="{76836A3E-9E5F-4367-B41C-E56E906B18CC}" srcOrd="0" destOrd="0" presId="urn:microsoft.com/office/officeart/2005/8/layout/hList1"/>
    <dgm:cxn modelId="{543B63CF-4C75-42A3-922A-929C5E95D8E6}" type="presParOf" srcId="{B2CDE5AD-7779-4CB1-8B8F-87970962290E}" destId="{ECBFE741-16C6-4484-ABD2-2816694574A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9A4F3B-8CB6-47C1-A577-C6B445BEEB8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B92A03A-EC7E-4049-8C13-7F158F847C14}">
      <dgm:prSet/>
      <dgm:spPr/>
      <dgm:t>
        <a:bodyPr/>
        <a:lstStyle/>
        <a:p>
          <a:pPr rtl="0"/>
          <a:r>
            <a:rPr lang="en-US" dirty="0" smtClean="0">
              <a:latin typeface="+mj-lt"/>
            </a:rPr>
            <a:t>Server 2012 R2 Session Virtualization</a:t>
          </a:r>
          <a:endParaRPr lang="en-US" dirty="0">
            <a:latin typeface="+mj-lt"/>
          </a:endParaRPr>
        </a:p>
      </dgm:t>
    </dgm:pt>
    <dgm:pt modelId="{FB082FDE-4864-42DA-8A1C-156125B3319F}" type="parTrans" cxnId="{C4E9A5CB-0423-4E53-A392-235C0B4D31A8}">
      <dgm:prSet/>
      <dgm:spPr/>
      <dgm:t>
        <a:bodyPr/>
        <a:lstStyle/>
        <a:p>
          <a:endParaRPr lang="en-US"/>
        </a:p>
      </dgm:t>
    </dgm:pt>
    <dgm:pt modelId="{43A4FB3F-B546-4777-B572-885BC4A2624D}" type="sibTrans" cxnId="{C4E9A5CB-0423-4E53-A392-235C0B4D31A8}">
      <dgm:prSet/>
      <dgm:spPr/>
      <dgm:t>
        <a:bodyPr/>
        <a:lstStyle/>
        <a:p>
          <a:endParaRPr lang="en-US"/>
        </a:p>
      </dgm:t>
    </dgm:pt>
    <dgm:pt modelId="{8A2FBB2A-DAD1-4482-B574-EB88E657BC1A}">
      <dgm:prSet/>
      <dgm:spPr/>
      <dgm:t>
        <a:bodyPr/>
        <a:lstStyle/>
        <a:p>
          <a:pPr rtl="0"/>
          <a:r>
            <a:rPr lang="en-US" dirty="0" smtClean="0">
              <a:latin typeface="+mj-lt"/>
            </a:rPr>
            <a:t>Secure, </a:t>
          </a:r>
          <a:br>
            <a:rPr lang="en-US" dirty="0" smtClean="0">
              <a:latin typeface="+mj-lt"/>
            </a:rPr>
          </a:br>
          <a:r>
            <a:rPr lang="en-US" dirty="0" smtClean="0">
              <a:latin typeface="+mj-lt"/>
            </a:rPr>
            <a:t>WAN-ready connectivity</a:t>
          </a:r>
          <a:endParaRPr lang="en-US" dirty="0">
            <a:latin typeface="+mj-lt"/>
          </a:endParaRPr>
        </a:p>
      </dgm:t>
    </dgm:pt>
    <dgm:pt modelId="{74F03F34-85E9-4787-9D3C-2B7DA860F611}" type="parTrans" cxnId="{BDCC53E5-0116-4B19-BDAE-5B531A573BD8}">
      <dgm:prSet/>
      <dgm:spPr/>
      <dgm:t>
        <a:bodyPr/>
        <a:lstStyle/>
        <a:p>
          <a:endParaRPr lang="en-US"/>
        </a:p>
      </dgm:t>
    </dgm:pt>
    <dgm:pt modelId="{02C440C2-D4EA-4DA9-8F81-0F80ED7DE492}" type="sibTrans" cxnId="{BDCC53E5-0116-4B19-BDAE-5B531A573BD8}">
      <dgm:prSet/>
      <dgm:spPr/>
      <dgm:t>
        <a:bodyPr/>
        <a:lstStyle/>
        <a:p>
          <a:endParaRPr lang="en-US"/>
        </a:p>
      </dgm:t>
    </dgm:pt>
    <dgm:pt modelId="{9B366CC9-76A9-4DB4-B00A-DA95845123DD}">
      <dgm:prSet/>
      <dgm:spPr/>
      <dgm:t>
        <a:bodyPr/>
        <a:lstStyle/>
        <a:p>
          <a:pPr rtl="0"/>
          <a:r>
            <a:rPr lang="en-US" dirty="0" smtClean="0">
              <a:latin typeface="+mj-lt"/>
            </a:rPr>
            <a:t>Clients for Windows, Mac, iOS, Android</a:t>
          </a:r>
          <a:endParaRPr lang="en-US" dirty="0">
            <a:latin typeface="+mj-lt"/>
          </a:endParaRPr>
        </a:p>
      </dgm:t>
    </dgm:pt>
    <dgm:pt modelId="{2394BD38-0A0B-4AA7-AA2E-AB25692C2BFF}" type="parTrans" cxnId="{902686C3-3984-4192-8FB4-9AC2AC084270}">
      <dgm:prSet/>
      <dgm:spPr/>
      <dgm:t>
        <a:bodyPr/>
        <a:lstStyle/>
        <a:p>
          <a:endParaRPr lang="en-US"/>
        </a:p>
      </dgm:t>
    </dgm:pt>
    <dgm:pt modelId="{3D81329D-B3EA-482B-B422-F23D2204D079}" type="sibTrans" cxnId="{902686C3-3984-4192-8FB4-9AC2AC084270}">
      <dgm:prSet/>
      <dgm:spPr/>
      <dgm:t>
        <a:bodyPr/>
        <a:lstStyle/>
        <a:p>
          <a:endParaRPr lang="en-US"/>
        </a:p>
      </dgm:t>
    </dgm:pt>
    <dgm:pt modelId="{281FC514-38AC-4855-8BDB-29C15D971919}">
      <dgm:prSet/>
      <dgm:spPr/>
      <dgm:t>
        <a:bodyPr/>
        <a:lstStyle/>
        <a:p>
          <a:pPr rtl="0"/>
          <a:r>
            <a:rPr lang="en-US" dirty="0" smtClean="0">
              <a:latin typeface="+mj-lt"/>
            </a:rPr>
            <a:t>Global presence</a:t>
          </a:r>
          <a:endParaRPr lang="en-US" dirty="0">
            <a:latin typeface="+mj-lt"/>
          </a:endParaRPr>
        </a:p>
      </dgm:t>
    </dgm:pt>
    <dgm:pt modelId="{EF2C7D1F-CFB0-4E8F-B98D-1EF8CECE1BCE}" type="parTrans" cxnId="{262C3361-27AB-49ED-9F0C-128B713E2B47}">
      <dgm:prSet/>
      <dgm:spPr/>
      <dgm:t>
        <a:bodyPr/>
        <a:lstStyle/>
        <a:p>
          <a:endParaRPr lang="en-US"/>
        </a:p>
      </dgm:t>
    </dgm:pt>
    <dgm:pt modelId="{FD587743-C482-4CF6-B3A0-2BDB633B2B20}" type="sibTrans" cxnId="{262C3361-27AB-49ED-9F0C-128B713E2B47}">
      <dgm:prSet/>
      <dgm:spPr/>
      <dgm:t>
        <a:bodyPr/>
        <a:lstStyle/>
        <a:p>
          <a:endParaRPr lang="en-US"/>
        </a:p>
      </dgm:t>
    </dgm:pt>
    <dgm:pt modelId="{2354AF6D-E918-4BCA-813D-423DA0CF012C}">
      <dgm:prSet/>
      <dgm:spPr/>
      <dgm:t>
        <a:bodyPr/>
        <a:lstStyle/>
        <a:p>
          <a:r>
            <a:rPr lang="en-US" dirty="0" smtClean="0">
              <a:latin typeface="+mj-lt"/>
            </a:rPr>
            <a:t>High Fidelity with RDP</a:t>
          </a:r>
          <a:endParaRPr lang="en-US" dirty="0">
            <a:latin typeface="+mj-lt"/>
          </a:endParaRPr>
        </a:p>
      </dgm:t>
    </dgm:pt>
    <dgm:pt modelId="{E8C0574C-D551-4B76-8955-1EDD61EEDEFB}" type="parTrans" cxnId="{E22664BC-5340-44F9-9303-130C406FB5B0}">
      <dgm:prSet/>
      <dgm:spPr/>
      <dgm:t>
        <a:bodyPr/>
        <a:lstStyle/>
        <a:p>
          <a:endParaRPr lang="en-US"/>
        </a:p>
      </dgm:t>
    </dgm:pt>
    <dgm:pt modelId="{160F7BD1-35AB-47CA-B30D-5E87C517ABC2}" type="sibTrans" cxnId="{E22664BC-5340-44F9-9303-130C406FB5B0}">
      <dgm:prSet/>
      <dgm:spPr/>
      <dgm:t>
        <a:bodyPr/>
        <a:lstStyle/>
        <a:p>
          <a:endParaRPr lang="en-US"/>
        </a:p>
      </dgm:t>
    </dgm:pt>
    <dgm:pt modelId="{F32CE7DE-A35E-41E1-867C-AEFF5B74D7E9}">
      <dgm:prSet/>
      <dgm:spPr/>
      <dgm:t>
        <a:bodyPr/>
        <a:lstStyle/>
        <a:p>
          <a:pPr rtl="0"/>
          <a:r>
            <a:rPr lang="en-US" dirty="0" smtClean="0">
              <a:latin typeface="+mj-lt"/>
            </a:rPr>
            <a:t>Dynamic Scalability</a:t>
          </a:r>
          <a:endParaRPr lang="en-US" dirty="0">
            <a:latin typeface="+mj-lt"/>
          </a:endParaRPr>
        </a:p>
      </dgm:t>
    </dgm:pt>
    <dgm:pt modelId="{5F48E819-979C-43EF-9334-6401C79C4D21}" type="parTrans" cxnId="{45A45531-A326-419C-80CC-A3A3B701946F}">
      <dgm:prSet/>
      <dgm:spPr/>
      <dgm:t>
        <a:bodyPr/>
        <a:lstStyle/>
        <a:p>
          <a:endParaRPr lang="en-US"/>
        </a:p>
      </dgm:t>
    </dgm:pt>
    <dgm:pt modelId="{375F20C0-3DA6-4864-846E-038E6DC239B6}" type="sibTrans" cxnId="{45A45531-A326-419C-80CC-A3A3B701946F}">
      <dgm:prSet/>
      <dgm:spPr/>
      <dgm:t>
        <a:bodyPr/>
        <a:lstStyle/>
        <a:p>
          <a:endParaRPr lang="en-US"/>
        </a:p>
      </dgm:t>
    </dgm:pt>
    <dgm:pt modelId="{347F466A-A389-4A4E-BA7B-D6601417701C}" type="pres">
      <dgm:prSet presAssocID="{029A4F3B-8CB6-47C1-A577-C6B445BEEB86}" presName="diagram" presStyleCnt="0">
        <dgm:presLayoutVars>
          <dgm:dir/>
          <dgm:resizeHandles val="exact"/>
        </dgm:presLayoutVars>
      </dgm:prSet>
      <dgm:spPr/>
      <dgm:t>
        <a:bodyPr/>
        <a:lstStyle/>
        <a:p>
          <a:endParaRPr lang="en-US"/>
        </a:p>
      </dgm:t>
    </dgm:pt>
    <dgm:pt modelId="{E0B44D8C-A4B7-43E5-915B-862CE55B03B7}" type="pres">
      <dgm:prSet presAssocID="{DB92A03A-EC7E-4049-8C13-7F158F847C14}" presName="node" presStyleLbl="node1" presStyleIdx="0" presStyleCnt="6">
        <dgm:presLayoutVars>
          <dgm:bulletEnabled val="1"/>
        </dgm:presLayoutVars>
      </dgm:prSet>
      <dgm:spPr/>
      <dgm:t>
        <a:bodyPr/>
        <a:lstStyle/>
        <a:p>
          <a:endParaRPr lang="en-US"/>
        </a:p>
      </dgm:t>
    </dgm:pt>
    <dgm:pt modelId="{64E03AAD-F318-400D-869D-FC027A9BCDB7}" type="pres">
      <dgm:prSet presAssocID="{43A4FB3F-B546-4777-B572-885BC4A2624D}" presName="sibTrans" presStyleCnt="0"/>
      <dgm:spPr/>
    </dgm:pt>
    <dgm:pt modelId="{D8F805BB-E135-4CC5-8C58-7D5F278D7B35}" type="pres">
      <dgm:prSet presAssocID="{F32CE7DE-A35E-41E1-867C-AEFF5B74D7E9}" presName="node" presStyleLbl="node1" presStyleIdx="1" presStyleCnt="6">
        <dgm:presLayoutVars>
          <dgm:bulletEnabled val="1"/>
        </dgm:presLayoutVars>
      </dgm:prSet>
      <dgm:spPr/>
      <dgm:t>
        <a:bodyPr/>
        <a:lstStyle/>
        <a:p>
          <a:endParaRPr lang="en-US"/>
        </a:p>
      </dgm:t>
    </dgm:pt>
    <dgm:pt modelId="{74FDBC29-7C2F-4D52-8CF9-2A072480AEAA}" type="pres">
      <dgm:prSet presAssocID="{375F20C0-3DA6-4864-846E-038E6DC239B6}" presName="sibTrans" presStyleCnt="0"/>
      <dgm:spPr/>
    </dgm:pt>
    <dgm:pt modelId="{6C01A7B3-7B87-46B9-898E-15AEC3233DA5}" type="pres">
      <dgm:prSet presAssocID="{281FC514-38AC-4855-8BDB-29C15D971919}" presName="node" presStyleLbl="node1" presStyleIdx="2" presStyleCnt="6">
        <dgm:presLayoutVars>
          <dgm:bulletEnabled val="1"/>
        </dgm:presLayoutVars>
      </dgm:prSet>
      <dgm:spPr/>
      <dgm:t>
        <a:bodyPr/>
        <a:lstStyle/>
        <a:p>
          <a:endParaRPr lang="en-US"/>
        </a:p>
      </dgm:t>
    </dgm:pt>
    <dgm:pt modelId="{573DD4F4-AB92-4461-A800-BFDAFBF30737}" type="pres">
      <dgm:prSet presAssocID="{FD587743-C482-4CF6-B3A0-2BDB633B2B20}" presName="sibTrans" presStyleCnt="0"/>
      <dgm:spPr/>
    </dgm:pt>
    <dgm:pt modelId="{B0EEB889-A3DD-4283-B767-7C257E594A1D}" type="pres">
      <dgm:prSet presAssocID="{2354AF6D-E918-4BCA-813D-423DA0CF012C}" presName="node" presStyleLbl="node1" presStyleIdx="3" presStyleCnt="6">
        <dgm:presLayoutVars>
          <dgm:bulletEnabled val="1"/>
        </dgm:presLayoutVars>
      </dgm:prSet>
      <dgm:spPr/>
      <dgm:t>
        <a:bodyPr/>
        <a:lstStyle/>
        <a:p>
          <a:endParaRPr lang="en-US"/>
        </a:p>
      </dgm:t>
    </dgm:pt>
    <dgm:pt modelId="{30272F51-B894-4725-B3D9-968E7971566C}" type="pres">
      <dgm:prSet presAssocID="{160F7BD1-35AB-47CA-B30D-5E87C517ABC2}" presName="sibTrans" presStyleCnt="0"/>
      <dgm:spPr/>
    </dgm:pt>
    <dgm:pt modelId="{9D0828AF-A234-4632-B9FF-2E898159E121}" type="pres">
      <dgm:prSet presAssocID="{8A2FBB2A-DAD1-4482-B574-EB88E657BC1A}" presName="node" presStyleLbl="node1" presStyleIdx="4" presStyleCnt="6">
        <dgm:presLayoutVars>
          <dgm:bulletEnabled val="1"/>
        </dgm:presLayoutVars>
      </dgm:prSet>
      <dgm:spPr/>
      <dgm:t>
        <a:bodyPr/>
        <a:lstStyle/>
        <a:p>
          <a:endParaRPr lang="en-US"/>
        </a:p>
      </dgm:t>
    </dgm:pt>
    <dgm:pt modelId="{896266CF-8BBA-4F04-A9B6-DF6ADEC07E9A}" type="pres">
      <dgm:prSet presAssocID="{02C440C2-D4EA-4DA9-8F81-0F80ED7DE492}" presName="sibTrans" presStyleCnt="0"/>
      <dgm:spPr/>
    </dgm:pt>
    <dgm:pt modelId="{C95BBB7C-CCCC-4E28-9764-CCB7ABB1D29C}" type="pres">
      <dgm:prSet presAssocID="{9B366CC9-76A9-4DB4-B00A-DA95845123DD}" presName="node" presStyleLbl="node1" presStyleIdx="5" presStyleCnt="6">
        <dgm:presLayoutVars>
          <dgm:bulletEnabled val="1"/>
        </dgm:presLayoutVars>
      </dgm:prSet>
      <dgm:spPr/>
      <dgm:t>
        <a:bodyPr/>
        <a:lstStyle/>
        <a:p>
          <a:endParaRPr lang="en-US"/>
        </a:p>
      </dgm:t>
    </dgm:pt>
  </dgm:ptLst>
  <dgm:cxnLst>
    <dgm:cxn modelId="{902686C3-3984-4192-8FB4-9AC2AC084270}" srcId="{029A4F3B-8CB6-47C1-A577-C6B445BEEB86}" destId="{9B366CC9-76A9-4DB4-B00A-DA95845123DD}" srcOrd="5" destOrd="0" parTransId="{2394BD38-0A0B-4AA7-AA2E-AB25692C2BFF}" sibTransId="{3D81329D-B3EA-482B-B422-F23D2204D079}"/>
    <dgm:cxn modelId="{E22664BC-5340-44F9-9303-130C406FB5B0}" srcId="{029A4F3B-8CB6-47C1-A577-C6B445BEEB86}" destId="{2354AF6D-E918-4BCA-813D-423DA0CF012C}" srcOrd="3" destOrd="0" parTransId="{E8C0574C-D551-4B76-8955-1EDD61EEDEFB}" sibTransId="{160F7BD1-35AB-47CA-B30D-5E87C517ABC2}"/>
    <dgm:cxn modelId="{C4E9A5CB-0423-4E53-A392-235C0B4D31A8}" srcId="{029A4F3B-8CB6-47C1-A577-C6B445BEEB86}" destId="{DB92A03A-EC7E-4049-8C13-7F158F847C14}" srcOrd="0" destOrd="0" parTransId="{FB082FDE-4864-42DA-8A1C-156125B3319F}" sibTransId="{43A4FB3F-B546-4777-B572-885BC4A2624D}"/>
    <dgm:cxn modelId="{BDCC53E5-0116-4B19-BDAE-5B531A573BD8}" srcId="{029A4F3B-8CB6-47C1-A577-C6B445BEEB86}" destId="{8A2FBB2A-DAD1-4482-B574-EB88E657BC1A}" srcOrd="4" destOrd="0" parTransId="{74F03F34-85E9-4787-9D3C-2B7DA860F611}" sibTransId="{02C440C2-D4EA-4DA9-8F81-0F80ED7DE492}"/>
    <dgm:cxn modelId="{F2AF8332-14D4-447E-AFFF-3B7BF92E32E9}" type="presOf" srcId="{F32CE7DE-A35E-41E1-867C-AEFF5B74D7E9}" destId="{D8F805BB-E135-4CC5-8C58-7D5F278D7B35}" srcOrd="0" destOrd="0" presId="urn:microsoft.com/office/officeart/2005/8/layout/default"/>
    <dgm:cxn modelId="{77C0F3FF-F8B4-461F-B85E-230BBFD47F81}" type="presOf" srcId="{8A2FBB2A-DAD1-4482-B574-EB88E657BC1A}" destId="{9D0828AF-A234-4632-B9FF-2E898159E121}" srcOrd="0" destOrd="0" presId="urn:microsoft.com/office/officeart/2005/8/layout/default"/>
    <dgm:cxn modelId="{9AF6AA83-2EAD-4942-8D52-F8DAEC6AB0E2}" type="presOf" srcId="{2354AF6D-E918-4BCA-813D-423DA0CF012C}" destId="{B0EEB889-A3DD-4283-B767-7C257E594A1D}" srcOrd="0" destOrd="0" presId="urn:microsoft.com/office/officeart/2005/8/layout/default"/>
    <dgm:cxn modelId="{45A45531-A326-419C-80CC-A3A3B701946F}" srcId="{029A4F3B-8CB6-47C1-A577-C6B445BEEB86}" destId="{F32CE7DE-A35E-41E1-867C-AEFF5B74D7E9}" srcOrd="1" destOrd="0" parTransId="{5F48E819-979C-43EF-9334-6401C79C4D21}" sibTransId="{375F20C0-3DA6-4864-846E-038E6DC239B6}"/>
    <dgm:cxn modelId="{ADB3A2F6-7AC2-4B61-B3BA-0CA92AC5ACC0}" type="presOf" srcId="{9B366CC9-76A9-4DB4-B00A-DA95845123DD}" destId="{C95BBB7C-CCCC-4E28-9764-CCB7ABB1D29C}" srcOrd="0" destOrd="0" presId="urn:microsoft.com/office/officeart/2005/8/layout/default"/>
    <dgm:cxn modelId="{31E5C7D0-C30A-4AF8-B2A6-AF926AB20968}" type="presOf" srcId="{029A4F3B-8CB6-47C1-A577-C6B445BEEB86}" destId="{347F466A-A389-4A4E-BA7B-D6601417701C}" srcOrd="0" destOrd="0" presId="urn:microsoft.com/office/officeart/2005/8/layout/default"/>
    <dgm:cxn modelId="{5754A3CD-45FA-405B-A365-1F421F50CC2C}" type="presOf" srcId="{281FC514-38AC-4855-8BDB-29C15D971919}" destId="{6C01A7B3-7B87-46B9-898E-15AEC3233DA5}" srcOrd="0" destOrd="0" presId="urn:microsoft.com/office/officeart/2005/8/layout/default"/>
    <dgm:cxn modelId="{C102C953-971E-4B67-B8C9-416C927EEEE1}" type="presOf" srcId="{DB92A03A-EC7E-4049-8C13-7F158F847C14}" destId="{E0B44D8C-A4B7-43E5-915B-862CE55B03B7}" srcOrd="0" destOrd="0" presId="urn:microsoft.com/office/officeart/2005/8/layout/default"/>
    <dgm:cxn modelId="{262C3361-27AB-49ED-9F0C-128B713E2B47}" srcId="{029A4F3B-8CB6-47C1-A577-C6B445BEEB86}" destId="{281FC514-38AC-4855-8BDB-29C15D971919}" srcOrd="2" destOrd="0" parTransId="{EF2C7D1F-CFB0-4E8F-B98D-1EF8CECE1BCE}" sibTransId="{FD587743-C482-4CF6-B3A0-2BDB633B2B20}"/>
    <dgm:cxn modelId="{43BE25D1-9782-4CFE-942B-DF7C6C6BC8C5}" type="presParOf" srcId="{347F466A-A389-4A4E-BA7B-D6601417701C}" destId="{E0B44D8C-A4B7-43E5-915B-862CE55B03B7}" srcOrd="0" destOrd="0" presId="urn:microsoft.com/office/officeart/2005/8/layout/default"/>
    <dgm:cxn modelId="{26431830-5E09-4D4C-9921-54660F25CA5F}" type="presParOf" srcId="{347F466A-A389-4A4E-BA7B-D6601417701C}" destId="{64E03AAD-F318-400D-869D-FC027A9BCDB7}" srcOrd="1" destOrd="0" presId="urn:microsoft.com/office/officeart/2005/8/layout/default"/>
    <dgm:cxn modelId="{0E200DF8-1217-4030-8365-99C5305E283C}" type="presParOf" srcId="{347F466A-A389-4A4E-BA7B-D6601417701C}" destId="{D8F805BB-E135-4CC5-8C58-7D5F278D7B35}" srcOrd="2" destOrd="0" presId="urn:microsoft.com/office/officeart/2005/8/layout/default"/>
    <dgm:cxn modelId="{54AD22C7-C4CB-46AD-8413-6BD882FAEC18}" type="presParOf" srcId="{347F466A-A389-4A4E-BA7B-D6601417701C}" destId="{74FDBC29-7C2F-4D52-8CF9-2A072480AEAA}" srcOrd="3" destOrd="0" presId="urn:microsoft.com/office/officeart/2005/8/layout/default"/>
    <dgm:cxn modelId="{7478827A-57A0-44F6-AFD4-54A87BA5B683}" type="presParOf" srcId="{347F466A-A389-4A4E-BA7B-D6601417701C}" destId="{6C01A7B3-7B87-46B9-898E-15AEC3233DA5}" srcOrd="4" destOrd="0" presId="urn:microsoft.com/office/officeart/2005/8/layout/default"/>
    <dgm:cxn modelId="{A18F0374-4C19-4C65-BFFE-5229ED16C616}" type="presParOf" srcId="{347F466A-A389-4A4E-BA7B-D6601417701C}" destId="{573DD4F4-AB92-4461-A800-BFDAFBF30737}" srcOrd="5" destOrd="0" presId="urn:microsoft.com/office/officeart/2005/8/layout/default"/>
    <dgm:cxn modelId="{D481034F-CA77-4231-BB30-5C17C52AAFF3}" type="presParOf" srcId="{347F466A-A389-4A4E-BA7B-D6601417701C}" destId="{B0EEB889-A3DD-4283-B767-7C257E594A1D}" srcOrd="6" destOrd="0" presId="urn:microsoft.com/office/officeart/2005/8/layout/default"/>
    <dgm:cxn modelId="{314B4A4E-393E-4925-8DA8-E3922C9FE8A8}" type="presParOf" srcId="{347F466A-A389-4A4E-BA7B-D6601417701C}" destId="{30272F51-B894-4725-B3D9-968E7971566C}" srcOrd="7" destOrd="0" presId="urn:microsoft.com/office/officeart/2005/8/layout/default"/>
    <dgm:cxn modelId="{9E605AF2-F110-4A7D-8223-413FC261E387}" type="presParOf" srcId="{347F466A-A389-4A4E-BA7B-D6601417701C}" destId="{9D0828AF-A234-4632-B9FF-2E898159E121}" srcOrd="8" destOrd="0" presId="urn:microsoft.com/office/officeart/2005/8/layout/default"/>
    <dgm:cxn modelId="{B657EC50-A064-4E43-9BE6-B36550A5A59D}" type="presParOf" srcId="{347F466A-A389-4A4E-BA7B-D6601417701C}" destId="{896266CF-8BBA-4F04-A9B6-DF6ADEC07E9A}" srcOrd="9" destOrd="0" presId="urn:microsoft.com/office/officeart/2005/8/layout/default"/>
    <dgm:cxn modelId="{83AE5CA3-0DB9-4E05-8309-4D521756381C}" type="presParOf" srcId="{347F466A-A389-4A4E-BA7B-D6601417701C}" destId="{C95BBB7C-CCCC-4E28-9764-CCB7ABB1D29C}" srcOrd="10"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638377-C614-4A35-A47A-F25DDEB5B3D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E6829101-1B45-461F-9084-7BD6E87CF979}">
      <dgm:prSet custT="1"/>
      <dgm:spPr/>
      <dgm:t>
        <a:bodyPr/>
        <a:lstStyle/>
        <a:p>
          <a:pPr rtl="0"/>
          <a:r>
            <a:rPr lang="en-US" sz="2800" baseline="0" dirty="0" smtClean="0">
              <a:latin typeface="+mj-lt"/>
            </a:rPr>
            <a:t>RemoteApp Cloud Deployment</a:t>
          </a:r>
          <a:endParaRPr lang="en-US" sz="2800" dirty="0">
            <a:latin typeface="+mj-lt"/>
          </a:endParaRPr>
        </a:p>
      </dgm:t>
    </dgm:pt>
    <dgm:pt modelId="{BC4A407E-9841-43DF-A6E2-E1CA75A2A072}" type="parTrans" cxnId="{C82EA27B-8FAC-464A-A989-8ABC05CCA8F8}">
      <dgm:prSet/>
      <dgm:spPr/>
      <dgm:t>
        <a:bodyPr/>
        <a:lstStyle/>
        <a:p>
          <a:endParaRPr lang="en-US"/>
        </a:p>
      </dgm:t>
    </dgm:pt>
    <dgm:pt modelId="{92D69385-9116-40F3-9102-6E387FB05440}" type="sibTrans" cxnId="{C82EA27B-8FAC-464A-A989-8ABC05CCA8F8}">
      <dgm:prSet/>
      <dgm:spPr/>
      <dgm:t>
        <a:bodyPr/>
        <a:lstStyle/>
        <a:p>
          <a:endParaRPr lang="en-US"/>
        </a:p>
      </dgm:t>
    </dgm:pt>
    <dgm:pt modelId="{0AEB407C-95CA-4113-87F5-72E440F01C88}">
      <dgm:prSet custT="1"/>
      <dgm:spPr/>
      <dgm:t>
        <a:bodyPr/>
        <a:lstStyle/>
        <a:p>
          <a:pPr rtl="0"/>
          <a:r>
            <a:rPr lang="en-US" sz="2800" b="0" dirty="0" smtClean="0"/>
            <a:t>Windows apps from Microsoft as a </a:t>
          </a:r>
          <a:r>
            <a:rPr lang="en-US" sz="2800" b="1" dirty="0" smtClean="0"/>
            <a:t>turn-key, scalable</a:t>
          </a:r>
          <a:r>
            <a:rPr lang="en-US" sz="2800" b="0" dirty="0" smtClean="0"/>
            <a:t>, </a:t>
          </a:r>
          <a:r>
            <a:rPr lang="en-US" sz="2800" b="1" dirty="0" smtClean="0"/>
            <a:t>globally available service</a:t>
          </a:r>
          <a:endParaRPr lang="en-US" sz="2800" dirty="0">
            <a:latin typeface="+mn-lt"/>
          </a:endParaRPr>
        </a:p>
      </dgm:t>
    </dgm:pt>
    <dgm:pt modelId="{B03E006C-290B-40DA-8111-DA70394E8B3C}" type="parTrans" cxnId="{9DC27509-34A2-46FA-9CE1-C8812E66D2BB}">
      <dgm:prSet/>
      <dgm:spPr/>
      <dgm:t>
        <a:bodyPr/>
        <a:lstStyle/>
        <a:p>
          <a:endParaRPr lang="en-US"/>
        </a:p>
      </dgm:t>
    </dgm:pt>
    <dgm:pt modelId="{0D476123-3B7D-4769-812B-40C5B0EFC374}" type="sibTrans" cxnId="{9DC27509-34A2-46FA-9CE1-C8812E66D2BB}">
      <dgm:prSet/>
      <dgm:spPr/>
      <dgm:t>
        <a:bodyPr/>
        <a:lstStyle/>
        <a:p>
          <a:endParaRPr lang="en-US"/>
        </a:p>
      </dgm:t>
    </dgm:pt>
    <dgm:pt modelId="{B721C81D-AC3D-400C-864D-F7D0B8145CF1}">
      <dgm:prSet custT="1"/>
      <dgm:spPr/>
      <dgm:t>
        <a:bodyPr/>
        <a:lstStyle/>
        <a:p>
          <a:pPr rtl="0"/>
          <a:r>
            <a:rPr lang="en-US" sz="2800" baseline="0" dirty="0" smtClean="0">
              <a:latin typeface="+mj-lt"/>
            </a:rPr>
            <a:t>RemoteApp Hybrid Deployment</a:t>
          </a:r>
          <a:endParaRPr lang="en-US" sz="2800" dirty="0">
            <a:latin typeface="+mj-lt"/>
          </a:endParaRPr>
        </a:p>
      </dgm:t>
    </dgm:pt>
    <dgm:pt modelId="{69AA36D7-8390-4D12-B590-2FD71FFF2F74}" type="parTrans" cxnId="{540D7378-657A-486D-ADE3-B338B543A0C1}">
      <dgm:prSet/>
      <dgm:spPr/>
      <dgm:t>
        <a:bodyPr/>
        <a:lstStyle/>
        <a:p>
          <a:endParaRPr lang="en-US"/>
        </a:p>
      </dgm:t>
    </dgm:pt>
    <dgm:pt modelId="{8EE6BE2D-19B7-4D43-9E26-A8A2C59A94D3}" type="sibTrans" cxnId="{540D7378-657A-486D-ADE3-B338B543A0C1}">
      <dgm:prSet/>
      <dgm:spPr/>
      <dgm:t>
        <a:bodyPr/>
        <a:lstStyle/>
        <a:p>
          <a:endParaRPr lang="en-US"/>
        </a:p>
      </dgm:t>
    </dgm:pt>
    <dgm:pt modelId="{E69E698C-8D78-4577-B9E2-A398B9494D44}">
      <dgm:prSet custT="1"/>
      <dgm:spPr/>
      <dgm:t>
        <a:bodyPr/>
        <a:lstStyle/>
        <a:p>
          <a:pPr rtl="0"/>
          <a:r>
            <a:rPr lang="en-US" sz="2800" b="0" dirty="0" smtClean="0"/>
            <a:t>Your </a:t>
          </a:r>
          <a:r>
            <a:rPr lang="en-US" sz="2800" b="1" dirty="0" smtClean="0"/>
            <a:t>corporate apps as a service </a:t>
          </a:r>
          <a:r>
            <a:rPr lang="en-US" sz="2800" b="0" dirty="0" smtClean="0"/>
            <a:t>that can be </a:t>
          </a:r>
          <a:r>
            <a:rPr lang="en-US" sz="2800" b="1" dirty="0" smtClean="0"/>
            <a:t>access from anywhere</a:t>
          </a:r>
          <a:endParaRPr lang="en-US" sz="2800" dirty="0">
            <a:latin typeface="+mn-lt"/>
          </a:endParaRPr>
        </a:p>
      </dgm:t>
    </dgm:pt>
    <dgm:pt modelId="{69FDE946-E06A-44A0-9DB4-1FE54D9784C2}" type="parTrans" cxnId="{56493FA0-525E-40E0-9634-B11458F3A988}">
      <dgm:prSet/>
      <dgm:spPr/>
      <dgm:t>
        <a:bodyPr/>
        <a:lstStyle/>
        <a:p>
          <a:endParaRPr lang="en-US"/>
        </a:p>
      </dgm:t>
    </dgm:pt>
    <dgm:pt modelId="{F24D6D39-821C-4DA0-85D3-720FC223479F}" type="sibTrans" cxnId="{56493FA0-525E-40E0-9634-B11458F3A988}">
      <dgm:prSet/>
      <dgm:spPr/>
      <dgm:t>
        <a:bodyPr/>
        <a:lstStyle/>
        <a:p>
          <a:endParaRPr lang="en-US"/>
        </a:p>
      </dgm:t>
    </dgm:pt>
    <dgm:pt modelId="{1E08B613-B505-450C-A5F4-2764A4B63407}">
      <dgm:prSet custT="1"/>
      <dgm:spPr/>
      <dgm:t>
        <a:bodyPr/>
        <a:lstStyle/>
        <a:p>
          <a:pPr rtl="0"/>
          <a:endParaRPr lang="en-US" sz="2800" dirty="0">
            <a:latin typeface="+mn-lt"/>
          </a:endParaRPr>
        </a:p>
      </dgm:t>
    </dgm:pt>
    <dgm:pt modelId="{50A4872D-6A0D-4263-8B3C-4577688A3E69}" type="parTrans" cxnId="{F1E9CDBF-F786-48BC-9DEA-92E113E0C76C}">
      <dgm:prSet/>
      <dgm:spPr/>
    </dgm:pt>
    <dgm:pt modelId="{40D958C1-2A7B-443E-9993-AF56D137E8E0}" type="sibTrans" cxnId="{F1E9CDBF-F786-48BC-9DEA-92E113E0C76C}">
      <dgm:prSet/>
      <dgm:spPr/>
    </dgm:pt>
    <dgm:pt modelId="{DDA0A0B8-4A14-44B9-B368-B4610CA07699}">
      <dgm:prSet custT="1"/>
      <dgm:spPr/>
      <dgm:t>
        <a:bodyPr/>
        <a:lstStyle/>
        <a:p>
          <a:pPr rtl="0"/>
          <a:endParaRPr lang="en-US" sz="2800" dirty="0">
            <a:latin typeface="+mn-lt"/>
          </a:endParaRPr>
        </a:p>
      </dgm:t>
    </dgm:pt>
    <dgm:pt modelId="{F07EF1E0-92F3-40EE-9FF3-2D644BFF389F}" type="parTrans" cxnId="{1D5A7F9F-CECC-435C-978D-C8C6DEDAFEA2}">
      <dgm:prSet/>
      <dgm:spPr/>
    </dgm:pt>
    <dgm:pt modelId="{9AA3DF4E-7355-49C2-8904-8D45F20C6D31}" type="sibTrans" cxnId="{1D5A7F9F-CECC-435C-978D-C8C6DEDAFEA2}">
      <dgm:prSet/>
      <dgm:spPr/>
    </dgm:pt>
    <dgm:pt modelId="{86CFDDCC-6196-4FE6-B486-186F1AC85D7C}">
      <dgm:prSet custT="1"/>
      <dgm:spPr/>
      <dgm:t>
        <a:bodyPr/>
        <a:lstStyle/>
        <a:p>
          <a:pPr rtl="0"/>
          <a:endParaRPr lang="en-US" sz="2800" dirty="0">
            <a:latin typeface="+mn-lt"/>
          </a:endParaRPr>
        </a:p>
      </dgm:t>
    </dgm:pt>
    <dgm:pt modelId="{DD5A0601-204A-475E-B245-93962107640D}" type="parTrans" cxnId="{1768CFC2-7806-4512-B1DA-9849D60EB595}">
      <dgm:prSet/>
      <dgm:spPr/>
    </dgm:pt>
    <dgm:pt modelId="{4D7D7771-6250-4D0D-949D-766BE38922C7}" type="sibTrans" cxnId="{1768CFC2-7806-4512-B1DA-9849D60EB595}">
      <dgm:prSet/>
      <dgm:spPr/>
    </dgm:pt>
    <dgm:pt modelId="{8DDFAC74-4457-4D1E-8237-8A808C6E895D}">
      <dgm:prSet custT="1"/>
      <dgm:spPr/>
      <dgm:t>
        <a:bodyPr/>
        <a:lstStyle/>
        <a:p>
          <a:pPr rtl="0"/>
          <a:endParaRPr lang="en-US" sz="2800" dirty="0">
            <a:latin typeface="+mn-lt"/>
          </a:endParaRPr>
        </a:p>
      </dgm:t>
    </dgm:pt>
    <dgm:pt modelId="{CC27EE59-74CC-479F-B243-F2E90B798325}" type="parTrans" cxnId="{6C83E2EC-B9FD-4716-BA7F-0A763AA5BB45}">
      <dgm:prSet/>
      <dgm:spPr/>
    </dgm:pt>
    <dgm:pt modelId="{D64E1706-2CDF-4A40-AAC9-284B2C713F9C}" type="sibTrans" cxnId="{6C83E2EC-B9FD-4716-BA7F-0A763AA5BB45}">
      <dgm:prSet/>
      <dgm:spPr/>
    </dgm:pt>
    <dgm:pt modelId="{1CFE6C34-39F1-495B-A2F9-DA68224DE4C2}" type="pres">
      <dgm:prSet presAssocID="{C3638377-C614-4A35-A47A-F25DDEB5B3D3}" presName="Name0" presStyleCnt="0">
        <dgm:presLayoutVars>
          <dgm:dir/>
          <dgm:animLvl val="lvl"/>
          <dgm:resizeHandles val="exact"/>
        </dgm:presLayoutVars>
      </dgm:prSet>
      <dgm:spPr/>
      <dgm:t>
        <a:bodyPr/>
        <a:lstStyle/>
        <a:p>
          <a:endParaRPr lang="en-US"/>
        </a:p>
      </dgm:t>
    </dgm:pt>
    <dgm:pt modelId="{AA9DC1F2-BF74-4542-B6FF-1F3DEA49ECD6}" type="pres">
      <dgm:prSet presAssocID="{E6829101-1B45-461F-9084-7BD6E87CF979}" presName="composite" presStyleCnt="0"/>
      <dgm:spPr/>
    </dgm:pt>
    <dgm:pt modelId="{25C4053F-22D2-47D4-93EF-2F5D8D35A8DE}" type="pres">
      <dgm:prSet presAssocID="{E6829101-1B45-461F-9084-7BD6E87CF979}" presName="parTx" presStyleLbl="alignNode1" presStyleIdx="0" presStyleCnt="2">
        <dgm:presLayoutVars>
          <dgm:chMax val="0"/>
          <dgm:chPref val="0"/>
          <dgm:bulletEnabled val="1"/>
        </dgm:presLayoutVars>
      </dgm:prSet>
      <dgm:spPr/>
      <dgm:t>
        <a:bodyPr/>
        <a:lstStyle/>
        <a:p>
          <a:endParaRPr lang="en-US"/>
        </a:p>
      </dgm:t>
    </dgm:pt>
    <dgm:pt modelId="{50D7A13A-C5F3-4668-93CE-EB77F338FC9F}" type="pres">
      <dgm:prSet presAssocID="{E6829101-1B45-461F-9084-7BD6E87CF979}" presName="desTx" presStyleLbl="alignAccFollowNode1" presStyleIdx="0" presStyleCnt="2">
        <dgm:presLayoutVars>
          <dgm:bulletEnabled val="1"/>
        </dgm:presLayoutVars>
      </dgm:prSet>
      <dgm:spPr/>
      <dgm:t>
        <a:bodyPr/>
        <a:lstStyle/>
        <a:p>
          <a:endParaRPr lang="en-US"/>
        </a:p>
      </dgm:t>
    </dgm:pt>
    <dgm:pt modelId="{DEBE70DF-1224-46EA-977A-B6F94ECB5D28}" type="pres">
      <dgm:prSet presAssocID="{92D69385-9116-40F3-9102-6E387FB05440}" presName="space" presStyleCnt="0"/>
      <dgm:spPr/>
    </dgm:pt>
    <dgm:pt modelId="{B2CDE5AD-7779-4CB1-8B8F-87970962290E}" type="pres">
      <dgm:prSet presAssocID="{B721C81D-AC3D-400C-864D-F7D0B8145CF1}" presName="composite" presStyleCnt="0"/>
      <dgm:spPr/>
    </dgm:pt>
    <dgm:pt modelId="{76836A3E-9E5F-4367-B41C-E56E906B18CC}" type="pres">
      <dgm:prSet presAssocID="{B721C81D-AC3D-400C-864D-F7D0B8145CF1}" presName="parTx" presStyleLbl="alignNode1" presStyleIdx="1" presStyleCnt="2">
        <dgm:presLayoutVars>
          <dgm:chMax val="0"/>
          <dgm:chPref val="0"/>
          <dgm:bulletEnabled val="1"/>
        </dgm:presLayoutVars>
      </dgm:prSet>
      <dgm:spPr/>
      <dgm:t>
        <a:bodyPr/>
        <a:lstStyle/>
        <a:p>
          <a:endParaRPr lang="en-US"/>
        </a:p>
      </dgm:t>
    </dgm:pt>
    <dgm:pt modelId="{ECBFE741-16C6-4484-ABD2-2816694574AB}" type="pres">
      <dgm:prSet presAssocID="{B721C81D-AC3D-400C-864D-F7D0B8145CF1}" presName="desTx" presStyleLbl="alignAccFollowNode1" presStyleIdx="1" presStyleCnt="2">
        <dgm:presLayoutVars>
          <dgm:bulletEnabled val="1"/>
        </dgm:presLayoutVars>
      </dgm:prSet>
      <dgm:spPr/>
      <dgm:t>
        <a:bodyPr/>
        <a:lstStyle/>
        <a:p>
          <a:endParaRPr lang="en-US"/>
        </a:p>
      </dgm:t>
    </dgm:pt>
  </dgm:ptLst>
  <dgm:cxnLst>
    <dgm:cxn modelId="{540D7378-657A-486D-ADE3-B338B543A0C1}" srcId="{C3638377-C614-4A35-A47A-F25DDEB5B3D3}" destId="{B721C81D-AC3D-400C-864D-F7D0B8145CF1}" srcOrd="1" destOrd="0" parTransId="{69AA36D7-8390-4D12-B590-2FD71FFF2F74}" sibTransId="{8EE6BE2D-19B7-4D43-9E26-A8A2C59A94D3}"/>
    <dgm:cxn modelId="{E44E7B28-70C8-4EF4-9619-AB431D128C45}" type="presOf" srcId="{E6829101-1B45-461F-9084-7BD6E87CF979}" destId="{25C4053F-22D2-47D4-93EF-2F5D8D35A8DE}" srcOrd="0" destOrd="0" presId="urn:microsoft.com/office/officeart/2005/8/layout/hList1"/>
    <dgm:cxn modelId="{6C83E2EC-B9FD-4716-BA7F-0A763AA5BB45}" srcId="{B721C81D-AC3D-400C-864D-F7D0B8145CF1}" destId="{8DDFAC74-4457-4D1E-8237-8A808C6E895D}" srcOrd="1" destOrd="0" parTransId="{CC27EE59-74CC-479F-B243-F2E90B798325}" sibTransId="{D64E1706-2CDF-4A40-AAC9-284B2C713F9C}"/>
    <dgm:cxn modelId="{66FB3764-C41A-4DB4-8FD7-56DD8E2304DF}" type="presOf" srcId="{C3638377-C614-4A35-A47A-F25DDEB5B3D3}" destId="{1CFE6C34-39F1-495B-A2F9-DA68224DE4C2}" srcOrd="0" destOrd="0" presId="urn:microsoft.com/office/officeart/2005/8/layout/hList1"/>
    <dgm:cxn modelId="{1768CFC2-7806-4512-B1DA-9849D60EB595}" srcId="{B721C81D-AC3D-400C-864D-F7D0B8145CF1}" destId="{86CFDDCC-6196-4FE6-B486-186F1AC85D7C}" srcOrd="2" destOrd="0" parTransId="{DD5A0601-204A-475E-B245-93962107640D}" sibTransId="{4D7D7771-6250-4D0D-949D-766BE38922C7}"/>
    <dgm:cxn modelId="{DDADFC83-0043-4248-B81D-F60C27F63EF2}" type="presOf" srcId="{86CFDDCC-6196-4FE6-B486-186F1AC85D7C}" destId="{ECBFE741-16C6-4484-ABD2-2816694574AB}" srcOrd="0" destOrd="2" presId="urn:microsoft.com/office/officeart/2005/8/layout/hList1"/>
    <dgm:cxn modelId="{C82EA27B-8FAC-464A-A989-8ABC05CCA8F8}" srcId="{C3638377-C614-4A35-A47A-F25DDEB5B3D3}" destId="{E6829101-1B45-461F-9084-7BD6E87CF979}" srcOrd="0" destOrd="0" parTransId="{BC4A407E-9841-43DF-A6E2-E1CA75A2A072}" sibTransId="{92D69385-9116-40F3-9102-6E387FB05440}"/>
    <dgm:cxn modelId="{DFC9000E-CC24-4DF2-93E8-6D6B37270D5D}" type="presOf" srcId="{1E08B613-B505-450C-A5F4-2764A4B63407}" destId="{50D7A13A-C5F3-4668-93CE-EB77F338FC9F}" srcOrd="0" destOrd="2" presId="urn:microsoft.com/office/officeart/2005/8/layout/hList1"/>
    <dgm:cxn modelId="{1C54CCC0-8181-4BFF-858D-53BEA692A746}" type="presOf" srcId="{B721C81D-AC3D-400C-864D-F7D0B8145CF1}" destId="{76836A3E-9E5F-4367-B41C-E56E906B18CC}" srcOrd="0" destOrd="0" presId="urn:microsoft.com/office/officeart/2005/8/layout/hList1"/>
    <dgm:cxn modelId="{56493FA0-525E-40E0-9634-B11458F3A988}" srcId="{B721C81D-AC3D-400C-864D-F7D0B8145CF1}" destId="{E69E698C-8D78-4577-B9E2-A398B9494D44}" srcOrd="0" destOrd="0" parTransId="{69FDE946-E06A-44A0-9DB4-1FE54D9784C2}" sibTransId="{F24D6D39-821C-4DA0-85D3-720FC223479F}"/>
    <dgm:cxn modelId="{9DC27509-34A2-46FA-9CE1-C8812E66D2BB}" srcId="{E6829101-1B45-461F-9084-7BD6E87CF979}" destId="{0AEB407C-95CA-4113-87F5-72E440F01C88}" srcOrd="0" destOrd="0" parTransId="{B03E006C-290B-40DA-8111-DA70394E8B3C}" sibTransId="{0D476123-3B7D-4769-812B-40C5B0EFC374}"/>
    <dgm:cxn modelId="{611FC630-A06D-43D7-A7B6-1473CFDBB6E6}" type="presOf" srcId="{8DDFAC74-4457-4D1E-8237-8A808C6E895D}" destId="{ECBFE741-16C6-4484-ABD2-2816694574AB}" srcOrd="0" destOrd="1" presId="urn:microsoft.com/office/officeart/2005/8/layout/hList1"/>
    <dgm:cxn modelId="{F1E9CDBF-F786-48BC-9DEA-92E113E0C76C}" srcId="{E6829101-1B45-461F-9084-7BD6E87CF979}" destId="{1E08B613-B505-450C-A5F4-2764A4B63407}" srcOrd="2" destOrd="0" parTransId="{50A4872D-6A0D-4263-8B3C-4577688A3E69}" sibTransId="{40D958C1-2A7B-443E-9993-AF56D137E8E0}"/>
    <dgm:cxn modelId="{1D5A7F9F-CECC-435C-978D-C8C6DEDAFEA2}" srcId="{E6829101-1B45-461F-9084-7BD6E87CF979}" destId="{DDA0A0B8-4A14-44B9-B368-B4610CA07699}" srcOrd="1" destOrd="0" parTransId="{F07EF1E0-92F3-40EE-9FF3-2D644BFF389F}" sibTransId="{9AA3DF4E-7355-49C2-8904-8D45F20C6D31}"/>
    <dgm:cxn modelId="{86D9CD2E-B246-49B0-B7F9-16077ADB635C}" type="presOf" srcId="{E69E698C-8D78-4577-B9E2-A398B9494D44}" destId="{ECBFE741-16C6-4484-ABD2-2816694574AB}" srcOrd="0" destOrd="0" presId="urn:microsoft.com/office/officeart/2005/8/layout/hList1"/>
    <dgm:cxn modelId="{64BD1274-8E5C-4115-974B-A0544295F794}" type="presOf" srcId="{0AEB407C-95CA-4113-87F5-72E440F01C88}" destId="{50D7A13A-C5F3-4668-93CE-EB77F338FC9F}" srcOrd="0" destOrd="0" presId="urn:microsoft.com/office/officeart/2005/8/layout/hList1"/>
    <dgm:cxn modelId="{405252D6-C11A-4BBA-BAC4-1EA79DDF5350}" type="presOf" srcId="{DDA0A0B8-4A14-44B9-B368-B4610CA07699}" destId="{50D7A13A-C5F3-4668-93CE-EB77F338FC9F}" srcOrd="0" destOrd="1" presId="urn:microsoft.com/office/officeart/2005/8/layout/hList1"/>
    <dgm:cxn modelId="{BB08449A-794D-4E85-93C3-ADF89FF295DA}" type="presParOf" srcId="{1CFE6C34-39F1-495B-A2F9-DA68224DE4C2}" destId="{AA9DC1F2-BF74-4542-B6FF-1F3DEA49ECD6}" srcOrd="0" destOrd="0" presId="urn:microsoft.com/office/officeart/2005/8/layout/hList1"/>
    <dgm:cxn modelId="{7B91F4D6-8C31-46B0-AB9D-F2E4AE748578}" type="presParOf" srcId="{AA9DC1F2-BF74-4542-B6FF-1F3DEA49ECD6}" destId="{25C4053F-22D2-47D4-93EF-2F5D8D35A8DE}" srcOrd="0" destOrd="0" presId="urn:microsoft.com/office/officeart/2005/8/layout/hList1"/>
    <dgm:cxn modelId="{3D0B1DA9-EE04-477B-83C3-C8FCC3890838}" type="presParOf" srcId="{AA9DC1F2-BF74-4542-B6FF-1F3DEA49ECD6}" destId="{50D7A13A-C5F3-4668-93CE-EB77F338FC9F}" srcOrd="1" destOrd="0" presId="urn:microsoft.com/office/officeart/2005/8/layout/hList1"/>
    <dgm:cxn modelId="{EDFC0EEB-EEA3-452B-94EE-1E06C2BEAEA8}" type="presParOf" srcId="{1CFE6C34-39F1-495B-A2F9-DA68224DE4C2}" destId="{DEBE70DF-1224-46EA-977A-B6F94ECB5D28}" srcOrd="1" destOrd="0" presId="urn:microsoft.com/office/officeart/2005/8/layout/hList1"/>
    <dgm:cxn modelId="{98C845D2-762F-4170-BBFA-4932D5FBD951}" type="presParOf" srcId="{1CFE6C34-39F1-495B-A2F9-DA68224DE4C2}" destId="{B2CDE5AD-7779-4CB1-8B8F-87970962290E}" srcOrd="2" destOrd="0" presId="urn:microsoft.com/office/officeart/2005/8/layout/hList1"/>
    <dgm:cxn modelId="{F44D77CA-6276-4A84-9C1A-73DCD2F53BA8}" type="presParOf" srcId="{B2CDE5AD-7779-4CB1-8B8F-87970962290E}" destId="{76836A3E-9E5F-4367-B41C-E56E906B18CC}" srcOrd="0" destOrd="0" presId="urn:microsoft.com/office/officeart/2005/8/layout/hList1"/>
    <dgm:cxn modelId="{599B86F2-828A-42DC-A1F1-09D4C544C791}" type="presParOf" srcId="{B2CDE5AD-7779-4CB1-8B8F-87970962290E}" destId="{ECBFE741-16C6-4484-ABD2-2816694574A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9A4F3B-8CB6-47C1-A577-C6B445BEEB8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B92A03A-EC7E-4049-8C13-7F158F847C14}">
      <dgm:prSet/>
      <dgm:spPr/>
      <dgm:t>
        <a:bodyPr/>
        <a:lstStyle/>
        <a:p>
          <a:pPr rtl="0"/>
          <a:r>
            <a:rPr lang="en-US" dirty="0" smtClean="0">
              <a:latin typeface="+mj-lt"/>
            </a:rPr>
            <a:t>Server 2012 R2 Session Virtualization</a:t>
          </a:r>
          <a:endParaRPr lang="en-US" dirty="0">
            <a:latin typeface="+mj-lt"/>
          </a:endParaRPr>
        </a:p>
      </dgm:t>
    </dgm:pt>
    <dgm:pt modelId="{FB082FDE-4864-42DA-8A1C-156125B3319F}" type="parTrans" cxnId="{C4E9A5CB-0423-4E53-A392-235C0B4D31A8}">
      <dgm:prSet/>
      <dgm:spPr/>
      <dgm:t>
        <a:bodyPr/>
        <a:lstStyle/>
        <a:p>
          <a:endParaRPr lang="en-US"/>
        </a:p>
      </dgm:t>
    </dgm:pt>
    <dgm:pt modelId="{43A4FB3F-B546-4777-B572-885BC4A2624D}" type="sibTrans" cxnId="{C4E9A5CB-0423-4E53-A392-235C0B4D31A8}">
      <dgm:prSet/>
      <dgm:spPr/>
      <dgm:t>
        <a:bodyPr/>
        <a:lstStyle/>
        <a:p>
          <a:endParaRPr lang="en-US"/>
        </a:p>
      </dgm:t>
    </dgm:pt>
    <dgm:pt modelId="{FB07571B-7F08-4582-B2F6-544C5BE8BC73}">
      <dgm:prSet/>
      <dgm:spPr/>
      <dgm:t>
        <a:bodyPr/>
        <a:lstStyle/>
        <a:p>
          <a:pPr rtl="0"/>
          <a:r>
            <a:rPr lang="en-US" smtClean="0">
              <a:latin typeface="+mj-lt"/>
            </a:rPr>
            <a:t>Dynamic </a:t>
          </a:r>
          <a:r>
            <a:rPr lang="en-US" dirty="0" smtClean="0">
              <a:latin typeface="+mj-lt"/>
            </a:rPr>
            <a:t>Scalability</a:t>
          </a:r>
          <a:endParaRPr lang="en-US" dirty="0">
            <a:latin typeface="+mj-lt"/>
          </a:endParaRPr>
        </a:p>
      </dgm:t>
    </dgm:pt>
    <dgm:pt modelId="{AAA7F160-D76C-4202-B53B-EA9D49197DB5}" type="parTrans" cxnId="{77ABB2B0-19F5-4DAE-B74E-900E8D0DAD19}">
      <dgm:prSet/>
      <dgm:spPr/>
      <dgm:t>
        <a:bodyPr/>
        <a:lstStyle/>
        <a:p>
          <a:endParaRPr lang="en-US"/>
        </a:p>
      </dgm:t>
    </dgm:pt>
    <dgm:pt modelId="{F2DB46AF-8E17-4D27-81E6-18350BA4912E}" type="sibTrans" cxnId="{77ABB2B0-19F5-4DAE-B74E-900E8D0DAD19}">
      <dgm:prSet/>
      <dgm:spPr/>
      <dgm:t>
        <a:bodyPr/>
        <a:lstStyle/>
        <a:p>
          <a:endParaRPr lang="en-US"/>
        </a:p>
      </dgm:t>
    </dgm:pt>
    <dgm:pt modelId="{E896DA38-CA08-49CB-9503-AAE654B0EB2E}">
      <dgm:prSet/>
      <dgm:spPr/>
      <dgm:t>
        <a:bodyPr/>
        <a:lstStyle/>
        <a:p>
          <a:pPr rtl="0"/>
          <a:r>
            <a:rPr lang="en-US" dirty="0" smtClean="0">
              <a:latin typeface="+mj-lt"/>
            </a:rPr>
            <a:t>Global presence</a:t>
          </a:r>
          <a:endParaRPr lang="en-US" dirty="0">
            <a:latin typeface="+mj-lt"/>
          </a:endParaRPr>
        </a:p>
      </dgm:t>
    </dgm:pt>
    <dgm:pt modelId="{CAFF0AA3-5CED-4967-961A-1E917B2D4C34}" type="parTrans" cxnId="{C357EFD0-00A9-4B15-B217-B4EDBF7E832C}">
      <dgm:prSet/>
      <dgm:spPr/>
      <dgm:t>
        <a:bodyPr/>
        <a:lstStyle/>
        <a:p>
          <a:endParaRPr lang="en-US"/>
        </a:p>
      </dgm:t>
    </dgm:pt>
    <dgm:pt modelId="{1E374722-75B7-44BE-9F84-CA9A63560D43}" type="sibTrans" cxnId="{C357EFD0-00A9-4B15-B217-B4EDBF7E832C}">
      <dgm:prSet/>
      <dgm:spPr/>
      <dgm:t>
        <a:bodyPr/>
        <a:lstStyle/>
        <a:p>
          <a:endParaRPr lang="en-US"/>
        </a:p>
      </dgm:t>
    </dgm:pt>
    <dgm:pt modelId="{69F40497-618F-4620-A74A-A3891264EE10}">
      <dgm:prSet/>
      <dgm:spPr/>
      <dgm:t>
        <a:bodyPr/>
        <a:lstStyle/>
        <a:p>
          <a:r>
            <a:rPr lang="en-US" dirty="0" smtClean="0">
              <a:latin typeface="+mj-lt"/>
            </a:rPr>
            <a:t>High Fidelity with RDP</a:t>
          </a:r>
          <a:endParaRPr lang="en-US" dirty="0">
            <a:latin typeface="+mj-lt"/>
          </a:endParaRPr>
        </a:p>
      </dgm:t>
    </dgm:pt>
    <dgm:pt modelId="{2F977147-2F7E-4706-8676-6BE031E7252C}" type="parTrans" cxnId="{5BC6D6D7-1D37-4A81-A595-AB83E2A2F533}">
      <dgm:prSet/>
      <dgm:spPr/>
      <dgm:t>
        <a:bodyPr/>
        <a:lstStyle/>
        <a:p>
          <a:endParaRPr lang="en-US"/>
        </a:p>
      </dgm:t>
    </dgm:pt>
    <dgm:pt modelId="{1EA0C032-EF6C-4333-9D42-D0FAD4D8FF3F}" type="sibTrans" cxnId="{5BC6D6D7-1D37-4A81-A595-AB83E2A2F533}">
      <dgm:prSet/>
      <dgm:spPr/>
      <dgm:t>
        <a:bodyPr/>
        <a:lstStyle/>
        <a:p>
          <a:endParaRPr lang="en-US"/>
        </a:p>
      </dgm:t>
    </dgm:pt>
    <dgm:pt modelId="{67815F9A-3B44-40C8-A6DC-0E3E06B827F9}">
      <dgm:prSet/>
      <dgm:spPr/>
      <dgm:t>
        <a:bodyPr/>
        <a:lstStyle/>
        <a:p>
          <a:pPr rtl="0"/>
          <a:r>
            <a:rPr lang="en-US" dirty="0" smtClean="0">
              <a:latin typeface="+mj-lt"/>
            </a:rPr>
            <a:t>Secure, </a:t>
          </a:r>
          <a:br>
            <a:rPr lang="en-US" dirty="0" smtClean="0">
              <a:latin typeface="+mj-lt"/>
            </a:rPr>
          </a:br>
          <a:r>
            <a:rPr lang="en-US" dirty="0" smtClean="0">
              <a:latin typeface="+mj-lt"/>
            </a:rPr>
            <a:t>WAN-ready connectivity</a:t>
          </a:r>
          <a:endParaRPr lang="en-US" dirty="0">
            <a:latin typeface="+mj-lt"/>
          </a:endParaRPr>
        </a:p>
      </dgm:t>
    </dgm:pt>
    <dgm:pt modelId="{1159AD2A-B8B5-4F65-A5CC-A1CAE655D82B}" type="parTrans" cxnId="{C7F27F22-48A1-4E74-95E0-73EE68B8C8AE}">
      <dgm:prSet/>
      <dgm:spPr/>
      <dgm:t>
        <a:bodyPr/>
        <a:lstStyle/>
        <a:p>
          <a:endParaRPr lang="en-US"/>
        </a:p>
      </dgm:t>
    </dgm:pt>
    <dgm:pt modelId="{1A97D359-3E36-438A-8BEB-ED8CC4AEBDB1}" type="sibTrans" cxnId="{C7F27F22-48A1-4E74-95E0-73EE68B8C8AE}">
      <dgm:prSet/>
      <dgm:spPr/>
      <dgm:t>
        <a:bodyPr/>
        <a:lstStyle/>
        <a:p>
          <a:endParaRPr lang="en-US"/>
        </a:p>
      </dgm:t>
    </dgm:pt>
    <dgm:pt modelId="{148D464C-024A-4E33-AF8B-F5E827F9FD5E}">
      <dgm:prSet/>
      <dgm:spPr/>
      <dgm:t>
        <a:bodyPr/>
        <a:lstStyle/>
        <a:p>
          <a:pPr rtl="0"/>
          <a:r>
            <a:rPr lang="en-US" dirty="0" smtClean="0">
              <a:latin typeface="+mj-lt"/>
            </a:rPr>
            <a:t>Clients for Windows, Mac, iOS, Android</a:t>
          </a:r>
          <a:endParaRPr lang="en-US" dirty="0">
            <a:latin typeface="+mj-lt"/>
          </a:endParaRPr>
        </a:p>
      </dgm:t>
    </dgm:pt>
    <dgm:pt modelId="{681D2303-847E-43A4-BBC7-B9009DED8696}" type="parTrans" cxnId="{0DA69FA7-7C36-44A5-ADEC-488E57C6877E}">
      <dgm:prSet/>
      <dgm:spPr/>
      <dgm:t>
        <a:bodyPr/>
        <a:lstStyle/>
        <a:p>
          <a:endParaRPr lang="en-US"/>
        </a:p>
      </dgm:t>
    </dgm:pt>
    <dgm:pt modelId="{A1A51A9C-4650-42E6-8808-6714B0A0A3E7}" type="sibTrans" cxnId="{0DA69FA7-7C36-44A5-ADEC-488E57C6877E}">
      <dgm:prSet/>
      <dgm:spPr/>
      <dgm:t>
        <a:bodyPr/>
        <a:lstStyle/>
        <a:p>
          <a:endParaRPr lang="en-US"/>
        </a:p>
      </dgm:t>
    </dgm:pt>
    <dgm:pt modelId="{347F466A-A389-4A4E-BA7B-D6601417701C}" type="pres">
      <dgm:prSet presAssocID="{029A4F3B-8CB6-47C1-A577-C6B445BEEB86}" presName="diagram" presStyleCnt="0">
        <dgm:presLayoutVars>
          <dgm:dir/>
          <dgm:resizeHandles val="exact"/>
        </dgm:presLayoutVars>
      </dgm:prSet>
      <dgm:spPr/>
      <dgm:t>
        <a:bodyPr/>
        <a:lstStyle/>
        <a:p>
          <a:endParaRPr lang="en-US"/>
        </a:p>
      </dgm:t>
    </dgm:pt>
    <dgm:pt modelId="{E0B44D8C-A4B7-43E5-915B-862CE55B03B7}" type="pres">
      <dgm:prSet presAssocID="{DB92A03A-EC7E-4049-8C13-7F158F847C14}" presName="node" presStyleLbl="node1" presStyleIdx="0" presStyleCnt="6">
        <dgm:presLayoutVars>
          <dgm:bulletEnabled val="1"/>
        </dgm:presLayoutVars>
      </dgm:prSet>
      <dgm:spPr/>
      <dgm:t>
        <a:bodyPr/>
        <a:lstStyle/>
        <a:p>
          <a:endParaRPr lang="en-US"/>
        </a:p>
      </dgm:t>
    </dgm:pt>
    <dgm:pt modelId="{64E03AAD-F318-400D-869D-FC027A9BCDB7}" type="pres">
      <dgm:prSet presAssocID="{43A4FB3F-B546-4777-B572-885BC4A2624D}" presName="sibTrans" presStyleCnt="0"/>
      <dgm:spPr/>
    </dgm:pt>
    <dgm:pt modelId="{917352D2-B95C-4582-B9E5-396122E1A66A}" type="pres">
      <dgm:prSet presAssocID="{FB07571B-7F08-4582-B2F6-544C5BE8BC73}" presName="node" presStyleLbl="node1" presStyleIdx="1" presStyleCnt="6">
        <dgm:presLayoutVars>
          <dgm:bulletEnabled val="1"/>
        </dgm:presLayoutVars>
      </dgm:prSet>
      <dgm:spPr/>
      <dgm:t>
        <a:bodyPr/>
        <a:lstStyle/>
        <a:p>
          <a:endParaRPr lang="en-US"/>
        </a:p>
      </dgm:t>
    </dgm:pt>
    <dgm:pt modelId="{700A1A4F-CDF5-4059-8AD9-4BA2C51DD1A9}" type="pres">
      <dgm:prSet presAssocID="{F2DB46AF-8E17-4D27-81E6-18350BA4912E}" presName="sibTrans" presStyleCnt="0"/>
      <dgm:spPr/>
    </dgm:pt>
    <dgm:pt modelId="{A54F1E98-AD2B-4DBF-B6F1-CDCAF9657A1D}" type="pres">
      <dgm:prSet presAssocID="{E896DA38-CA08-49CB-9503-AAE654B0EB2E}" presName="node" presStyleLbl="node1" presStyleIdx="2" presStyleCnt="6">
        <dgm:presLayoutVars>
          <dgm:bulletEnabled val="1"/>
        </dgm:presLayoutVars>
      </dgm:prSet>
      <dgm:spPr/>
      <dgm:t>
        <a:bodyPr/>
        <a:lstStyle/>
        <a:p>
          <a:endParaRPr lang="en-US"/>
        </a:p>
      </dgm:t>
    </dgm:pt>
    <dgm:pt modelId="{54052097-6B66-4A3A-B5B5-F713E80321F1}" type="pres">
      <dgm:prSet presAssocID="{1E374722-75B7-44BE-9F84-CA9A63560D43}" presName="sibTrans" presStyleCnt="0"/>
      <dgm:spPr/>
    </dgm:pt>
    <dgm:pt modelId="{7A3FE2FA-1DF4-4C52-9B01-77B350C5E10F}" type="pres">
      <dgm:prSet presAssocID="{69F40497-618F-4620-A74A-A3891264EE10}" presName="node" presStyleLbl="node1" presStyleIdx="3" presStyleCnt="6">
        <dgm:presLayoutVars>
          <dgm:bulletEnabled val="1"/>
        </dgm:presLayoutVars>
      </dgm:prSet>
      <dgm:spPr/>
      <dgm:t>
        <a:bodyPr/>
        <a:lstStyle/>
        <a:p>
          <a:endParaRPr lang="en-US"/>
        </a:p>
      </dgm:t>
    </dgm:pt>
    <dgm:pt modelId="{7AD6D96C-132C-40E1-83C2-83DCCBC9702E}" type="pres">
      <dgm:prSet presAssocID="{1EA0C032-EF6C-4333-9D42-D0FAD4D8FF3F}" presName="sibTrans" presStyleCnt="0"/>
      <dgm:spPr/>
    </dgm:pt>
    <dgm:pt modelId="{C30E388E-73C8-4BBC-BF97-4CBD545CBC19}" type="pres">
      <dgm:prSet presAssocID="{67815F9A-3B44-40C8-A6DC-0E3E06B827F9}" presName="node" presStyleLbl="node1" presStyleIdx="4" presStyleCnt="6">
        <dgm:presLayoutVars>
          <dgm:bulletEnabled val="1"/>
        </dgm:presLayoutVars>
      </dgm:prSet>
      <dgm:spPr/>
      <dgm:t>
        <a:bodyPr/>
        <a:lstStyle/>
        <a:p>
          <a:endParaRPr lang="en-US"/>
        </a:p>
      </dgm:t>
    </dgm:pt>
    <dgm:pt modelId="{737EAD47-673E-4918-82FB-9E8F45AA6CC7}" type="pres">
      <dgm:prSet presAssocID="{1A97D359-3E36-438A-8BEB-ED8CC4AEBDB1}" presName="sibTrans" presStyleCnt="0"/>
      <dgm:spPr/>
    </dgm:pt>
    <dgm:pt modelId="{C1B37068-F5E7-4EE0-9B7D-CA33F2E87FF0}" type="pres">
      <dgm:prSet presAssocID="{148D464C-024A-4E33-AF8B-F5E827F9FD5E}" presName="node" presStyleLbl="node1" presStyleIdx="5" presStyleCnt="6">
        <dgm:presLayoutVars>
          <dgm:bulletEnabled val="1"/>
        </dgm:presLayoutVars>
      </dgm:prSet>
      <dgm:spPr/>
      <dgm:t>
        <a:bodyPr/>
        <a:lstStyle/>
        <a:p>
          <a:endParaRPr lang="en-US"/>
        </a:p>
      </dgm:t>
    </dgm:pt>
  </dgm:ptLst>
  <dgm:cxnLst>
    <dgm:cxn modelId="{273D658D-DC71-4B29-9268-78C82FBA5AF8}" type="presOf" srcId="{67815F9A-3B44-40C8-A6DC-0E3E06B827F9}" destId="{C30E388E-73C8-4BBC-BF97-4CBD545CBC19}" srcOrd="0" destOrd="0" presId="urn:microsoft.com/office/officeart/2005/8/layout/default"/>
    <dgm:cxn modelId="{47E9156D-E091-49AF-9169-2306D2330248}" type="presOf" srcId="{69F40497-618F-4620-A74A-A3891264EE10}" destId="{7A3FE2FA-1DF4-4C52-9B01-77B350C5E10F}" srcOrd="0" destOrd="0" presId="urn:microsoft.com/office/officeart/2005/8/layout/default"/>
    <dgm:cxn modelId="{90D25109-9458-4766-A7B1-8FEA614632B4}" type="presOf" srcId="{E896DA38-CA08-49CB-9503-AAE654B0EB2E}" destId="{A54F1E98-AD2B-4DBF-B6F1-CDCAF9657A1D}" srcOrd="0" destOrd="0" presId="urn:microsoft.com/office/officeart/2005/8/layout/default"/>
    <dgm:cxn modelId="{C4E9A5CB-0423-4E53-A392-235C0B4D31A8}" srcId="{029A4F3B-8CB6-47C1-A577-C6B445BEEB86}" destId="{DB92A03A-EC7E-4049-8C13-7F158F847C14}" srcOrd="0" destOrd="0" parTransId="{FB082FDE-4864-42DA-8A1C-156125B3319F}" sibTransId="{43A4FB3F-B546-4777-B572-885BC4A2624D}"/>
    <dgm:cxn modelId="{C7F27F22-48A1-4E74-95E0-73EE68B8C8AE}" srcId="{029A4F3B-8CB6-47C1-A577-C6B445BEEB86}" destId="{67815F9A-3B44-40C8-A6DC-0E3E06B827F9}" srcOrd="4" destOrd="0" parTransId="{1159AD2A-B8B5-4F65-A5CC-A1CAE655D82B}" sibTransId="{1A97D359-3E36-438A-8BEB-ED8CC4AEBDB1}"/>
    <dgm:cxn modelId="{7BB11B2F-D2A6-480B-87C6-AFFD2349EDF6}" type="presOf" srcId="{029A4F3B-8CB6-47C1-A577-C6B445BEEB86}" destId="{347F466A-A389-4A4E-BA7B-D6601417701C}" srcOrd="0" destOrd="0" presId="urn:microsoft.com/office/officeart/2005/8/layout/default"/>
    <dgm:cxn modelId="{B542A8F9-9760-404A-9EFA-10479F2B36F4}" type="presOf" srcId="{148D464C-024A-4E33-AF8B-F5E827F9FD5E}" destId="{C1B37068-F5E7-4EE0-9B7D-CA33F2E87FF0}" srcOrd="0" destOrd="0" presId="urn:microsoft.com/office/officeart/2005/8/layout/default"/>
    <dgm:cxn modelId="{0DA69FA7-7C36-44A5-ADEC-488E57C6877E}" srcId="{029A4F3B-8CB6-47C1-A577-C6B445BEEB86}" destId="{148D464C-024A-4E33-AF8B-F5E827F9FD5E}" srcOrd="5" destOrd="0" parTransId="{681D2303-847E-43A4-BBC7-B9009DED8696}" sibTransId="{A1A51A9C-4650-42E6-8808-6714B0A0A3E7}"/>
    <dgm:cxn modelId="{5BC6D6D7-1D37-4A81-A595-AB83E2A2F533}" srcId="{029A4F3B-8CB6-47C1-A577-C6B445BEEB86}" destId="{69F40497-618F-4620-A74A-A3891264EE10}" srcOrd="3" destOrd="0" parTransId="{2F977147-2F7E-4706-8676-6BE031E7252C}" sibTransId="{1EA0C032-EF6C-4333-9D42-D0FAD4D8FF3F}"/>
    <dgm:cxn modelId="{C357EFD0-00A9-4B15-B217-B4EDBF7E832C}" srcId="{029A4F3B-8CB6-47C1-A577-C6B445BEEB86}" destId="{E896DA38-CA08-49CB-9503-AAE654B0EB2E}" srcOrd="2" destOrd="0" parTransId="{CAFF0AA3-5CED-4967-961A-1E917B2D4C34}" sibTransId="{1E374722-75B7-44BE-9F84-CA9A63560D43}"/>
    <dgm:cxn modelId="{77ABB2B0-19F5-4DAE-B74E-900E8D0DAD19}" srcId="{029A4F3B-8CB6-47C1-A577-C6B445BEEB86}" destId="{FB07571B-7F08-4582-B2F6-544C5BE8BC73}" srcOrd="1" destOrd="0" parTransId="{AAA7F160-D76C-4202-B53B-EA9D49197DB5}" sibTransId="{F2DB46AF-8E17-4D27-81E6-18350BA4912E}"/>
    <dgm:cxn modelId="{3738961A-B919-40E1-8837-C1F21303E3D7}" type="presOf" srcId="{FB07571B-7F08-4582-B2F6-544C5BE8BC73}" destId="{917352D2-B95C-4582-B9E5-396122E1A66A}" srcOrd="0" destOrd="0" presId="urn:microsoft.com/office/officeart/2005/8/layout/default"/>
    <dgm:cxn modelId="{F41753AC-B3B2-4284-B163-5AAF865682FD}" type="presOf" srcId="{DB92A03A-EC7E-4049-8C13-7F158F847C14}" destId="{E0B44D8C-A4B7-43E5-915B-862CE55B03B7}" srcOrd="0" destOrd="0" presId="urn:microsoft.com/office/officeart/2005/8/layout/default"/>
    <dgm:cxn modelId="{7DBFDF8E-42A3-4E6E-BE2E-99A1A7A50C16}" type="presParOf" srcId="{347F466A-A389-4A4E-BA7B-D6601417701C}" destId="{E0B44D8C-A4B7-43E5-915B-862CE55B03B7}" srcOrd="0" destOrd="0" presId="urn:microsoft.com/office/officeart/2005/8/layout/default"/>
    <dgm:cxn modelId="{D52B2276-0268-4E5D-8689-CC13E692CDA0}" type="presParOf" srcId="{347F466A-A389-4A4E-BA7B-D6601417701C}" destId="{64E03AAD-F318-400D-869D-FC027A9BCDB7}" srcOrd="1" destOrd="0" presId="urn:microsoft.com/office/officeart/2005/8/layout/default"/>
    <dgm:cxn modelId="{06EBE671-DAF5-49CF-9CF6-578EE46D9002}" type="presParOf" srcId="{347F466A-A389-4A4E-BA7B-D6601417701C}" destId="{917352D2-B95C-4582-B9E5-396122E1A66A}" srcOrd="2" destOrd="0" presId="urn:microsoft.com/office/officeart/2005/8/layout/default"/>
    <dgm:cxn modelId="{058849ED-EBE1-4711-9D3C-0D16DA4B12C6}" type="presParOf" srcId="{347F466A-A389-4A4E-BA7B-D6601417701C}" destId="{700A1A4F-CDF5-4059-8AD9-4BA2C51DD1A9}" srcOrd="3" destOrd="0" presId="urn:microsoft.com/office/officeart/2005/8/layout/default"/>
    <dgm:cxn modelId="{22ECBA42-BC62-4927-882A-9EB06E59D394}" type="presParOf" srcId="{347F466A-A389-4A4E-BA7B-D6601417701C}" destId="{A54F1E98-AD2B-4DBF-B6F1-CDCAF9657A1D}" srcOrd="4" destOrd="0" presId="urn:microsoft.com/office/officeart/2005/8/layout/default"/>
    <dgm:cxn modelId="{7B6B81FC-63FB-4B5A-AE0A-5D01A436BEF8}" type="presParOf" srcId="{347F466A-A389-4A4E-BA7B-D6601417701C}" destId="{54052097-6B66-4A3A-B5B5-F713E80321F1}" srcOrd="5" destOrd="0" presId="urn:microsoft.com/office/officeart/2005/8/layout/default"/>
    <dgm:cxn modelId="{48067563-42B5-4707-98F9-072A72B2ED13}" type="presParOf" srcId="{347F466A-A389-4A4E-BA7B-D6601417701C}" destId="{7A3FE2FA-1DF4-4C52-9B01-77B350C5E10F}" srcOrd="6" destOrd="0" presId="urn:microsoft.com/office/officeart/2005/8/layout/default"/>
    <dgm:cxn modelId="{85121BB1-5449-4376-865A-1A0E431D4567}" type="presParOf" srcId="{347F466A-A389-4A4E-BA7B-D6601417701C}" destId="{7AD6D96C-132C-40E1-83C2-83DCCBC9702E}" srcOrd="7" destOrd="0" presId="urn:microsoft.com/office/officeart/2005/8/layout/default"/>
    <dgm:cxn modelId="{5B04A355-D6A3-4C2D-A869-243FB1A09EBD}" type="presParOf" srcId="{347F466A-A389-4A4E-BA7B-D6601417701C}" destId="{C30E388E-73C8-4BBC-BF97-4CBD545CBC19}" srcOrd="8" destOrd="0" presId="urn:microsoft.com/office/officeart/2005/8/layout/default"/>
    <dgm:cxn modelId="{20C9EED5-4F6C-40CE-B099-05EC07B10215}" type="presParOf" srcId="{347F466A-A389-4A4E-BA7B-D6601417701C}" destId="{737EAD47-673E-4918-82FB-9E8F45AA6CC7}" srcOrd="9" destOrd="0" presId="urn:microsoft.com/office/officeart/2005/8/layout/default"/>
    <dgm:cxn modelId="{D5BB41BB-20DE-4DA9-B1C4-7E2F087B1098}" type="presParOf" srcId="{347F466A-A389-4A4E-BA7B-D6601417701C}" destId="{C1B37068-F5E7-4EE0-9B7D-CA33F2E87FF0}" srcOrd="10"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C4053F-22D2-47D4-93EF-2F5D8D35A8DE}">
      <dsp:nvSpPr>
        <dsp:cNvPr id="0" name=""/>
        <dsp:cNvSpPr/>
      </dsp:nvSpPr>
      <dsp:spPr>
        <a:xfrm>
          <a:off x="58" y="92834"/>
          <a:ext cx="5554712" cy="633600"/>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en-US" sz="2400" kern="1200" baseline="0" dirty="0" smtClean="0">
              <a:latin typeface="+mj-lt"/>
            </a:rPr>
            <a:t>RemoteApp Cloud Deployment</a:t>
          </a:r>
          <a:endParaRPr lang="en-US" sz="2400" kern="1200" dirty="0">
            <a:latin typeface="+mj-lt"/>
          </a:endParaRPr>
        </a:p>
      </dsp:txBody>
      <dsp:txXfrm>
        <a:off x="58" y="92834"/>
        <a:ext cx="5554712" cy="633600"/>
      </dsp:txXfrm>
    </dsp:sp>
    <dsp:sp modelId="{50D7A13A-C5F3-4668-93CE-EB77F338FC9F}">
      <dsp:nvSpPr>
        <dsp:cNvPr id="0" name=""/>
        <dsp:cNvSpPr/>
      </dsp:nvSpPr>
      <dsp:spPr>
        <a:xfrm>
          <a:off x="58" y="726435"/>
          <a:ext cx="5554712" cy="2838329"/>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rtl="0">
            <a:lnSpc>
              <a:spcPct val="90000"/>
            </a:lnSpc>
            <a:spcBef>
              <a:spcPct val="0"/>
            </a:spcBef>
            <a:spcAft>
              <a:spcPct val="15000"/>
            </a:spcAft>
            <a:buChar char="••"/>
          </a:pPr>
          <a:r>
            <a:rPr lang="en-US" sz="2200" b="0" kern="1200" baseline="0" dirty="0" smtClean="0">
              <a:latin typeface="+mj-lt"/>
            </a:rPr>
            <a:t>Office 2013 </a:t>
          </a:r>
          <a:r>
            <a:rPr lang="en-US" sz="2200" b="0" kern="1200" baseline="0" dirty="0" err="1" smtClean="0">
              <a:latin typeface="+mj-lt"/>
            </a:rPr>
            <a:t>ProPlus</a:t>
          </a:r>
          <a:r>
            <a:rPr lang="en-US" sz="2200" b="0" kern="1200" baseline="0" dirty="0" smtClean="0">
              <a:latin typeface="+mj-lt"/>
            </a:rPr>
            <a:t> </a:t>
          </a:r>
          <a:r>
            <a:rPr lang="en-US" sz="2200" kern="1200" baseline="0" dirty="0" smtClean="0">
              <a:latin typeface="+mj-lt"/>
            </a:rPr>
            <a:t>preinstalled</a:t>
          </a:r>
          <a:endParaRPr lang="en-US" sz="2200" kern="1200" dirty="0">
            <a:latin typeface="+mj-lt"/>
          </a:endParaRPr>
        </a:p>
        <a:p>
          <a:pPr marL="228600" lvl="1" indent="-228600" algn="l" defTabSz="977900" rtl="0">
            <a:lnSpc>
              <a:spcPct val="90000"/>
            </a:lnSpc>
            <a:spcBef>
              <a:spcPct val="0"/>
            </a:spcBef>
            <a:spcAft>
              <a:spcPct val="15000"/>
            </a:spcAft>
            <a:buChar char="••"/>
          </a:pPr>
          <a:r>
            <a:rPr lang="en-US" sz="2200" kern="1200" baseline="0" dirty="0" smtClean="0">
              <a:latin typeface="+mj-lt"/>
            </a:rPr>
            <a:t>Rapid provisioning: apps quickly available</a:t>
          </a:r>
          <a:endParaRPr lang="en-US" sz="2200" kern="1200" dirty="0">
            <a:latin typeface="+mj-lt"/>
          </a:endParaRPr>
        </a:p>
        <a:p>
          <a:pPr marL="228600" lvl="1" indent="-228600" algn="l" defTabSz="977900" rtl="0">
            <a:lnSpc>
              <a:spcPct val="90000"/>
            </a:lnSpc>
            <a:spcBef>
              <a:spcPct val="0"/>
            </a:spcBef>
            <a:spcAft>
              <a:spcPct val="15000"/>
            </a:spcAft>
            <a:buChar char="••"/>
          </a:pPr>
          <a:r>
            <a:rPr lang="en-US" sz="2200" kern="1200" baseline="0" dirty="0" smtClean="0">
              <a:latin typeface="+mj-lt"/>
            </a:rPr>
            <a:t>Automatic maintenance: OS and apps always up-to-date, Microsoft anti-malware</a:t>
          </a:r>
          <a:endParaRPr lang="en-US" sz="2200" kern="1200" dirty="0">
            <a:latin typeface="+mj-lt"/>
          </a:endParaRPr>
        </a:p>
        <a:p>
          <a:pPr marL="228600" lvl="1" indent="-228600" algn="l" defTabSz="977900" rtl="0">
            <a:lnSpc>
              <a:spcPct val="90000"/>
            </a:lnSpc>
            <a:spcBef>
              <a:spcPct val="0"/>
            </a:spcBef>
            <a:spcAft>
              <a:spcPct val="15000"/>
            </a:spcAft>
            <a:buChar char="••"/>
          </a:pPr>
          <a:r>
            <a:rPr lang="en-US" sz="2200" kern="1200" baseline="0" dirty="0" smtClean="0">
              <a:latin typeface="+mj-lt"/>
            </a:rPr>
            <a:t>Users can logon with Microsoft Account or with corporate credentials federated with Azure AD</a:t>
          </a:r>
          <a:endParaRPr lang="en-US" sz="2200" kern="1200" dirty="0">
            <a:latin typeface="+mj-lt"/>
          </a:endParaRPr>
        </a:p>
      </dsp:txBody>
      <dsp:txXfrm>
        <a:off x="58" y="726435"/>
        <a:ext cx="5554712" cy="2838329"/>
      </dsp:txXfrm>
    </dsp:sp>
    <dsp:sp modelId="{76836A3E-9E5F-4367-B41C-E56E906B18CC}">
      <dsp:nvSpPr>
        <dsp:cNvPr id="0" name=""/>
        <dsp:cNvSpPr/>
      </dsp:nvSpPr>
      <dsp:spPr>
        <a:xfrm>
          <a:off x="6332429" y="92834"/>
          <a:ext cx="5554712" cy="633600"/>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en-US" sz="2400" kern="1200" baseline="0" dirty="0" smtClean="0">
              <a:latin typeface="+mj-lt"/>
            </a:rPr>
            <a:t>RemoteApp Hybrid Deployment</a:t>
          </a:r>
          <a:endParaRPr lang="en-US" sz="2400" kern="1200" dirty="0">
            <a:latin typeface="+mj-lt"/>
          </a:endParaRPr>
        </a:p>
      </dsp:txBody>
      <dsp:txXfrm>
        <a:off x="6332429" y="92834"/>
        <a:ext cx="5554712" cy="633600"/>
      </dsp:txXfrm>
    </dsp:sp>
    <dsp:sp modelId="{ECBFE741-16C6-4484-ABD2-2816694574AB}">
      <dsp:nvSpPr>
        <dsp:cNvPr id="0" name=""/>
        <dsp:cNvSpPr/>
      </dsp:nvSpPr>
      <dsp:spPr>
        <a:xfrm>
          <a:off x="6332429" y="726435"/>
          <a:ext cx="5554712" cy="2838329"/>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rtl="0">
            <a:lnSpc>
              <a:spcPct val="90000"/>
            </a:lnSpc>
            <a:spcBef>
              <a:spcPct val="0"/>
            </a:spcBef>
            <a:spcAft>
              <a:spcPct val="15000"/>
            </a:spcAft>
            <a:buChar char="••"/>
          </a:pPr>
          <a:r>
            <a:rPr lang="en-US" sz="2200" kern="1200" baseline="0" dirty="0" smtClean="0">
              <a:latin typeface="+mj-lt"/>
            </a:rPr>
            <a:t>Apps, OS and settings are fully customizable</a:t>
          </a:r>
          <a:endParaRPr lang="en-US" sz="2200" kern="1200" dirty="0">
            <a:latin typeface="+mj-lt"/>
          </a:endParaRPr>
        </a:p>
        <a:p>
          <a:pPr marL="228600" lvl="1" indent="-228600" algn="l" defTabSz="977900" rtl="0">
            <a:lnSpc>
              <a:spcPct val="90000"/>
            </a:lnSpc>
            <a:spcBef>
              <a:spcPct val="0"/>
            </a:spcBef>
            <a:spcAft>
              <a:spcPct val="15000"/>
            </a:spcAft>
            <a:buChar char="••"/>
          </a:pPr>
          <a:r>
            <a:rPr lang="en-US" sz="2200" kern="1200" dirty="0" smtClean="0">
              <a:latin typeface="+mj-lt"/>
            </a:rPr>
            <a:t>IT can manage template images and apply updates via Azure Portal</a:t>
          </a:r>
          <a:endParaRPr lang="en-US" sz="2200" kern="1200" dirty="0">
            <a:latin typeface="+mj-lt"/>
          </a:endParaRPr>
        </a:p>
        <a:p>
          <a:pPr marL="228600" lvl="1" indent="-228600" algn="l" defTabSz="977900" rtl="0">
            <a:lnSpc>
              <a:spcPct val="90000"/>
            </a:lnSpc>
            <a:spcBef>
              <a:spcPct val="0"/>
            </a:spcBef>
            <a:spcAft>
              <a:spcPct val="15000"/>
            </a:spcAft>
            <a:buChar char="••"/>
          </a:pPr>
          <a:r>
            <a:rPr lang="en-US" sz="2200" kern="1200" baseline="0" dirty="0" smtClean="0">
              <a:latin typeface="+mj-lt"/>
            </a:rPr>
            <a:t>Full access to on-premises network</a:t>
          </a:r>
          <a:endParaRPr lang="en-US" sz="2200" kern="1200" dirty="0">
            <a:latin typeface="+mj-lt"/>
          </a:endParaRPr>
        </a:p>
        <a:p>
          <a:pPr marL="228600" lvl="1" indent="-228600" algn="l" defTabSz="977900" rtl="0">
            <a:lnSpc>
              <a:spcPct val="90000"/>
            </a:lnSpc>
            <a:spcBef>
              <a:spcPct val="0"/>
            </a:spcBef>
            <a:spcAft>
              <a:spcPct val="15000"/>
            </a:spcAft>
            <a:buChar char="••"/>
          </a:pPr>
          <a:r>
            <a:rPr lang="en-US" sz="2200" kern="1200" baseline="0" dirty="0" smtClean="0">
              <a:latin typeface="+mj-lt"/>
            </a:rPr>
            <a:t>User logon with corporate credentials federated with Azure AD</a:t>
          </a:r>
          <a:endParaRPr lang="en-US" sz="2200" kern="1200" dirty="0">
            <a:latin typeface="+mj-lt"/>
          </a:endParaRPr>
        </a:p>
      </dsp:txBody>
      <dsp:txXfrm>
        <a:off x="6332429" y="726435"/>
        <a:ext cx="5554712" cy="28383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44D8C-A4B7-43E5-915B-862CE55B03B7}">
      <dsp:nvSpPr>
        <dsp:cNvPr id="0" name=""/>
        <dsp:cNvSpPr/>
      </dsp:nvSpPr>
      <dsp:spPr>
        <a:xfrm>
          <a:off x="1451" y="74963"/>
          <a:ext cx="1828717" cy="1097230"/>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latin typeface="+mj-lt"/>
            </a:rPr>
            <a:t>Server 2012 R2 Session Virtualization</a:t>
          </a:r>
          <a:endParaRPr lang="en-US" sz="2000" kern="1200" dirty="0">
            <a:latin typeface="+mj-lt"/>
          </a:endParaRPr>
        </a:p>
      </dsp:txBody>
      <dsp:txXfrm>
        <a:off x="1451" y="74963"/>
        <a:ext cx="1828717" cy="1097230"/>
      </dsp:txXfrm>
    </dsp:sp>
    <dsp:sp modelId="{D8F805BB-E135-4CC5-8C58-7D5F278D7B35}">
      <dsp:nvSpPr>
        <dsp:cNvPr id="0" name=""/>
        <dsp:cNvSpPr/>
      </dsp:nvSpPr>
      <dsp:spPr>
        <a:xfrm>
          <a:off x="2013040" y="74963"/>
          <a:ext cx="1828717" cy="1097230"/>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latin typeface="+mj-lt"/>
            </a:rPr>
            <a:t>Dynamic Scalability</a:t>
          </a:r>
          <a:endParaRPr lang="en-US" sz="2000" kern="1200" dirty="0">
            <a:latin typeface="+mj-lt"/>
          </a:endParaRPr>
        </a:p>
      </dsp:txBody>
      <dsp:txXfrm>
        <a:off x="2013040" y="74963"/>
        <a:ext cx="1828717" cy="1097230"/>
      </dsp:txXfrm>
    </dsp:sp>
    <dsp:sp modelId="{6C01A7B3-7B87-46B9-898E-15AEC3233DA5}">
      <dsp:nvSpPr>
        <dsp:cNvPr id="0" name=""/>
        <dsp:cNvSpPr/>
      </dsp:nvSpPr>
      <dsp:spPr>
        <a:xfrm>
          <a:off x="4024629" y="74963"/>
          <a:ext cx="1828717" cy="1097230"/>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latin typeface="+mj-lt"/>
            </a:rPr>
            <a:t>Global presence</a:t>
          </a:r>
          <a:endParaRPr lang="en-US" sz="2000" kern="1200" dirty="0">
            <a:latin typeface="+mj-lt"/>
          </a:endParaRPr>
        </a:p>
      </dsp:txBody>
      <dsp:txXfrm>
        <a:off x="4024629" y="74963"/>
        <a:ext cx="1828717" cy="1097230"/>
      </dsp:txXfrm>
    </dsp:sp>
    <dsp:sp modelId="{B0EEB889-A3DD-4283-B767-7C257E594A1D}">
      <dsp:nvSpPr>
        <dsp:cNvPr id="0" name=""/>
        <dsp:cNvSpPr/>
      </dsp:nvSpPr>
      <dsp:spPr>
        <a:xfrm>
          <a:off x="6036217" y="74963"/>
          <a:ext cx="1828717" cy="1097230"/>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mj-lt"/>
            </a:rPr>
            <a:t>High Fidelity with RDP</a:t>
          </a:r>
          <a:endParaRPr lang="en-US" sz="2000" kern="1200" dirty="0">
            <a:latin typeface="+mj-lt"/>
          </a:endParaRPr>
        </a:p>
      </dsp:txBody>
      <dsp:txXfrm>
        <a:off x="6036217" y="74963"/>
        <a:ext cx="1828717" cy="1097230"/>
      </dsp:txXfrm>
    </dsp:sp>
    <dsp:sp modelId="{9D0828AF-A234-4632-B9FF-2E898159E121}">
      <dsp:nvSpPr>
        <dsp:cNvPr id="0" name=""/>
        <dsp:cNvSpPr/>
      </dsp:nvSpPr>
      <dsp:spPr>
        <a:xfrm>
          <a:off x="8047806" y="74963"/>
          <a:ext cx="1828717" cy="1097230"/>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latin typeface="+mj-lt"/>
            </a:rPr>
            <a:t>Secure, </a:t>
          </a:r>
          <a:br>
            <a:rPr lang="en-US" sz="2000" kern="1200" dirty="0" smtClean="0">
              <a:latin typeface="+mj-lt"/>
            </a:rPr>
          </a:br>
          <a:r>
            <a:rPr lang="en-US" sz="2000" kern="1200" dirty="0" smtClean="0">
              <a:latin typeface="+mj-lt"/>
            </a:rPr>
            <a:t>WAN-ready connectivity</a:t>
          </a:r>
          <a:endParaRPr lang="en-US" sz="2000" kern="1200" dirty="0">
            <a:latin typeface="+mj-lt"/>
          </a:endParaRPr>
        </a:p>
      </dsp:txBody>
      <dsp:txXfrm>
        <a:off x="8047806" y="74963"/>
        <a:ext cx="1828717" cy="1097230"/>
      </dsp:txXfrm>
    </dsp:sp>
    <dsp:sp modelId="{C95BBB7C-CCCC-4E28-9764-CCB7ABB1D29C}">
      <dsp:nvSpPr>
        <dsp:cNvPr id="0" name=""/>
        <dsp:cNvSpPr/>
      </dsp:nvSpPr>
      <dsp:spPr>
        <a:xfrm>
          <a:off x="10059395" y="74963"/>
          <a:ext cx="1828717" cy="1097230"/>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latin typeface="+mj-lt"/>
            </a:rPr>
            <a:t>Clients for Windows, Mac, iOS, Android</a:t>
          </a:r>
          <a:endParaRPr lang="en-US" sz="2000" kern="1200" dirty="0">
            <a:latin typeface="+mj-lt"/>
          </a:endParaRPr>
        </a:p>
      </dsp:txBody>
      <dsp:txXfrm>
        <a:off x="10059395" y="74963"/>
        <a:ext cx="1828717" cy="10972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C4053F-22D2-47D4-93EF-2F5D8D35A8DE}">
      <dsp:nvSpPr>
        <dsp:cNvPr id="0" name=""/>
        <dsp:cNvSpPr/>
      </dsp:nvSpPr>
      <dsp:spPr>
        <a:xfrm>
          <a:off x="58" y="6033"/>
          <a:ext cx="5554712" cy="950400"/>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rtl="0">
            <a:lnSpc>
              <a:spcPct val="90000"/>
            </a:lnSpc>
            <a:spcBef>
              <a:spcPct val="0"/>
            </a:spcBef>
            <a:spcAft>
              <a:spcPct val="35000"/>
            </a:spcAft>
          </a:pPr>
          <a:r>
            <a:rPr lang="en-US" sz="2800" kern="1200" baseline="0" dirty="0" smtClean="0">
              <a:latin typeface="+mj-lt"/>
            </a:rPr>
            <a:t>RemoteApp Cloud Deployment</a:t>
          </a:r>
          <a:endParaRPr lang="en-US" sz="2800" kern="1200" dirty="0">
            <a:latin typeface="+mj-lt"/>
          </a:endParaRPr>
        </a:p>
      </dsp:txBody>
      <dsp:txXfrm>
        <a:off x="58" y="6033"/>
        <a:ext cx="5554712" cy="950400"/>
      </dsp:txXfrm>
    </dsp:sp>
    <dsp:sp modelId="{50D7A13A-C5F3-4668-93CE-EB77F338FC9F}">
      <dsp:nvSpPr>
        <dsp:cNvPr id="0" name=""/>
        <dsp:cNvSpPr/>
      </dsp:nvSpPr>
      <dsp:spPr>
        <a:xfrm>
          <a:off x="58" y="956433"/>
          <a:ext cx="5554712" cy="2672257"/>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rtl="0">
            <a:lnSpc>
              <a:spcPct val="90000"/>
            </a:lnSpc>
            <a:spcBef>
              <a:spcPct val="0"/>
            </a:spcBef>
            <a:spcAft>
              <a:spcPct val="15000"/>
            </a:spcAft>
            <a:buChar char="••"/>
          </a:pPr>
          <a:r>
            <a:rPr lang="en-US" sz="2800" b="0" kern="1200" dirty="0" smtClean="0"/>
            <a:t>Windows apps from Microsoft as a </a:t>
          </a:r>
          <a:r>
            <a:rPr lang="en-US" sz="2800" b="1" kern="1200" dirty="0" smtClean="0"/>
            <a:t>turn-key, scalable</a:t>
          </a:r>
          <a:r>
            <a:rPr lang="en-US" sz="2800" b="0" kern="1200" dirty="0" smtClean="0"/>
            <a:t>, </a:t>
          </a:r>
          <a:r>
            <a:rPr lang="en-US" sz="2800" b="1" kern="1200" dirty="0" smtClean="0"/>
            <a:t>globally available service</a:t>
          </a:r>
          <a:endParaRPr lang="en-US" sz="2800" kern="1200" dirty="0">
            <a:latin typeface="+mn-lt"/>
          </a:endParaRPr>
        </a:p>
        <a:p>
          <a:pPr marL="285750" lvl="1" indent="-285750" algn="l" defTabSz="1244600" rtl="0">
            <a:lnSpc>
              <a:spcPct val="90000"/>
            </a:lnSpc>
            <a:spcBef>
              <a:spcPct val="0"/>
            </a:spcBef>
            <a:spcAft>
              <a:spcPct val="15000"/>
            </a:spcAft>
            <a:buChar char="••"/>
          </a:pPr>
          <a:endParaRPr lang="en-US" sz="2800" kern="1200" dirty="0">
            <a:latin typeface="+mn-lt"/>
          </a:endParaRPr>
        </a:p>
        <a:p>
          <a:pPr marL="285750" lvl="1" indent="-285750" algn="l" defTabSz="1244600" rtl="0">
            <a:lnSpc>
              <a:spcPct val="90000"/>
            </a:lnSpc>
            <a:spcBef>
              <a:spcPct val="0"/>
            </a:spcBef>
            <a:spcAft>
              <a:spcPct val="15000"/>
            </a:spcAft>
            <a:buChar char="••"/>
          </a:pPr>
          <a:endParaRPr lang="en-US" sz="2800" kern="1200" dirty="0">
            <a:latin typeface="+mn-lt"/>
          </a:endParaRPr>
        </a:p>
      </dsp:txBody>
      <dsp:txXfrm>
        <a:off x="58" y="956433"/>
        <a:ext cx="5554712" cy="2672257"/>
      </dsp:txXfrm>
    </dsp:sp>
    <dsp:sp modelId="{76836A3E-9E5F-4367-B41C-E56E906B18CC}">
      <dsp:nvSpPr>
        <dsp:cNvPr id="0" name=""/>
        <dsp:cNvSpPr/>
      </dsp:nvSpPr>
      <dsp:spPr>
        <a:xfrm>
          <a:off x="6332429" y="6033"/>
          <a:ext cx="5554712" cy="950400"/>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rtl="0">
            <a:lnSpc>
              <a:spcPct val="90000"/>
            </a:lnSpc>
            <a:spcBef>
              <a:spcPct val="0"/>
            </a:spcBef>
            <a:spcAft>
              <a:spcPct val="35000"/>
            </a:spcAft>
          </a:pPr>
          <a:r>
            <a:rPr lang="en-US" sz="2800" kern="1200" baseline="0" dirty="0" smtClean="0">
              <a:latin typeface="+mj-lt"/>
            </a:rPr>
            <a:t>RemoteApp Hybrid Deployment</a:t>
          </a:r>
          <a:endParaRPr lang="en-US" sz="2800" kern="1200" dirty="0">
            <a:latin typeface="+mj-lt"/>
          </a:endParaRPr>
        </a:p>
      </dsp:txBody>
      <dsp:txXfrm>
        <a:off x="6332429" y="6033"/>
        <a:ext cx="5554712" cy="950400"/>
      </dsp:txXfrm>
    </dsp:sp>
    <dsp:sp modelId="{ECBFE741-16C6-4484-ABD2-2816694574AB}">
      <dsp:nvSpPr>
        <dsp:cNvPr id="0" name=""/>
        <dsp:cNvSpPr/>
      </dsp:nvSpPr>
      <dsp:spPr>
        <a:xfrm>
          <a:off x="6332429" y="956433"/>
          <a:ext cx="5554712" cy="2672257"/>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rtl="0">
            <a:lnSpc>
              <a:spcPct val="90000"/>
            </a:lnSpc>
            <a:spcBef>
              <a:spcPct val="0"/>
            </a:spcBef>
            <a:spcAft>
              <a:spcPct val="15000"/>
            </a:spcAft>
            <a:buChar char="••"/>
          </a:pPr>
          <a:r>
            <a:rPr lang="en-US" sz="2800" b="0" kern="1200" dirty="0" smtClean="0"/>
            <a:t>Your </a:t>
          </a:r>
          <a:r>
            <a:rPr lang="en-US" sz="2800" b="1" kern="1200" dirty="0" smtClean="0"/>
            <a:t>corporate apps as a service </a:t>
          </a:r>
          <a:r>
            <a:rPr lang="en-US" sz="2800" b="0" kern="1200" dirty="0" smtClean="0"/>
            <a:t>that can be </a:t>
          </a:r>
          <a:r>
            <a:rPr lang="en-US" sz="2800" b="1" kern="1200" dirty="0" smtClean="0"/>
            <a:t>access from anywhere</a:t>
          </a:r>
          <a:endParaRPr lang="en-US" sz="2800" kern="1200" dirty="0">
            <a:latin typeface="+mn-lt"/>
          </a:endParaRPr>
        </a:p>
        <a:p>
          <a:pPr marL="285750" lvl="1" indent="-285750" algn="l" defTabSz="1244600" rtl="0">
            <a:lnSpc>
              <a:spcPct val="90000"/>
            </a:lnSpc>
            <a:spcBef>
              <a:spcPct val="0"/>
            </a:spcBef>
            <a:spcAft>
              <a:spcPct val="15000"/>
            </a:spcAft>
            <a:buChar char="••"/>
          </a:pPr>
          <a:endParaRPr lang="en-US" sz="2800" kern="1200" dirty="0">
            <a:latin typeface="+mn-lt"/>
          </a:endParaRPr>
        </a:p>
        <a:p>
          <a:pPr marL="285750" lvl="1" indent="-285750" algn="l" defTabSz="1244600" rtl="0">
            <a:lnSpc>
              <a:spcPct val="90000"/>
            </a:lnSpc>
            <a:spcBef>
              <a:spcPct val="0"/>
            </a:spcBef>
            <a:spcAft>
              <a:spcPct val="15000"/>
            </a:spcAft>
            <a:buChar char="••"/>
          </a:pPr>
          <a:endParaRPr lang="en-US" sz="2800" kern="1200" dirty="0">
            <a:latin typeface="+mn-lt"/>
          </a:endParaRPr>
        </a:p>
      </dsp:txBody>
      <dsp:txXfrm>
        <a:off x="6332429" y="956433"/>
        <a:ext cx="5554712" cy="26722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44D8C-A4B7-43E5-915B-862CE55B03B7}">
      <dsp:nvSpPr>
        <dsp:cNvPr id="0" name=""/>
        <dsp:cNvSpPr/>
      </dsp:nvSpPr>
      <dsp:spPr>
        <a:xfrm>
          <a:off x="1451" y="22885"/>
          <a:ext cx="1828717" cy="1097230"/>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latin typeface="+mj-lt"/>
            </a:rPr>
            <a:t>Server 2012 R2 Session Virtualization</a:t>
          </a:r>
          <a:endParaRPr lang="en-US" sz="2000" kern="1200" dirty="0">
            <a:latin typeface="+mj-lt"/>
          </a:endParaRPr>
        </a:p>
      </dsp:txBody>
      <dsp:txXfrm>
        <a:off x="1451" y="22885"/>
        <a:ext cx="1828717" cy="1097230"/>
      </dsp:txXfrm>
    </dsp:sp>
    <dsp:sp modelId="{917352D2-B95C-4582-B9E5-396122E1A66A}">
      <dsp:nvSpPr>
        <dsp:cNvPr id="0" name=""/>
        <dsp:cNvSpPr/>
      </dsp:nvSpPr>
      <dsp:spPr>
        <a:xfrm>
          <a:off x="2013040" y="22885"/>
          <a:ext cx="1828717" cy="1097230"/>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smtClean="0">
              <a:latin typeface="+mj-lt"/>
            </a:rPr>
            <a:t>Dynamic </a:t>
          </a:r>
          <a:r>
            <a:rPr lang="en-US" sz="2000" kern="1200" dirty="0" smtClean="0">
              <a:latin typeface="+mj-lt"/>
            </a:rPr>
            <a:t>Scalability</a:t>
          </a:r>
          <a:endParaRPr lang="en-US" sz="2000" kern="1200" dirty="0">
            <a:latin typeface="+mj-lt"/>
          </a:endParaRPr>
        </a:p>
      </dsp:txBody>
      <dsp:txXfrm>
        <a:off x="2013040" y="22885"/>
        <a:ext cx="1828717" cy="1097230"/>
      </dsp:txXfrm>
    </dsp:sp>
    <dsp:sp modelId="{A54F1E98-AD2B-4DBF-B6F1-CDCAF9657A1D}">
      <dsp:nvSpPr>
        <dsp:cNvPr id="0" name=""/>
        <dsp:cNvSpPr/>
      </dsp:nvSpPr>
      <dsp:spPr>
        <a:xfrm>
          <a:off x="4024629" y="22885"/>
          <a:ext cx="1828717" cy="1097230"/>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latin typeface="+mj-lt"/>
            </a:rPr>
            <a:t>Global presence</a:t>
          </a:r>
          <a:endParaRPr lang="en-US" sz="2000" kern="1200" dirty="0">
            <a:latin typeface="+mj-lt"/>
          </a:endParaRPr>
        </a:p>
      </dsp:txBody>
      <dsp:txXfrm>
        <a:off x="4024629" y="22885"/>
        <a:ext cx="1828717" cy="1097230"/>
      </dsp:txXfrm>
    </dsp:sp>
    <dsp:sp modelId="{7A3FE2FA-1DF4-4C52-9B01-77B350C5E10F}">
      <dsp:nvSpPr>
        <dsp:cNvPr id="0" name=""/>
        <dsp:cNvSpPr/>
      </dsp:nvSpPr>
      <dsp:spPr>
        <a:xfrm>
          <a:off x="6036217" y="22885"/>
          <a:ext cx="1828717" cy="1097230"/>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mj-lt"/>
            </a:rPr>
            <a:t>High Fidelity with RDP</a:t>
          </a:r>
          <a:endParaRPr lang="en-US" sz="2000" kern="1200" dirty="0">
            <a:latin typeface="+mj-lt"/>
          </a:endParaRPr>
        </a:p>
      </dsp:txBody>
      <dsp:txXfrm>
        <a:off x="6036217" y="22885"/>
        <a:ext cx="1828717" cy="1097230"/>
      </dsp:txXfrm>
    </dsp:sp>
    <dsp:sp modelId="{C30E388E-73C8-4BBC-BF97-4CBD545CBC19}">
      <dsp:nvSpPr>
        <dsp:cNvPr id="0" name=""/>
        <dsp:cNvSpPr/>
      </dsp:nvSpPr>
      <dsp:spPr>
        <a:xfrm>
          <a:off x="8047806" y="22885"/>
          <a:ext cx="1828717" cy="1097230"/>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latin typeface="+mj-lt"/>
            </a:rPr>
            <a:t>Secure, </a:t>
          </a:r>
          <a:br>
            <a:rPr lang="en-US" sz="2000" kern="1200" dirty="0" smtClean="0">
              <a:latin typeface="+mj-lt"/>
            </a:rPr>
          </a:br>
          <a:r>
            <a:rPr lang="en-US" sz="2000" kern="1200" dirty="0" smtClean="0">
              <a:latin typeface="+mj-lt"/>
            </a:rPr>
            <a:t>WAN-ready connectivity</a:t>
          </a:r>
          <a:endParaRPr lang="en-US" sz="2000" kern="1200" dirty="0">
            <a:latin typeface="+mj-lt"/>
          </a:endParaRPr>
        </a:p>
      </dsp:txBody>
      <dsp:txXfrm>
        <a:off x="8047806" y="22885"/>
        <a:ext cx="1828717" cy="1097230"/>
      </dsp:txXfrm>
    </dsp:sp>
    <dsp:sp modelId="{C1B37068-F5E7-4EE0-9B7D-CA33F2E87FF0}">
      <dsp:nvSpPr>
        <dsp:cNvPr id="0" name=""/>
        <dsp:cNvSpPr/>
      </dsp:nvSpPr>
      <dsp:spPr>
        <a:xfrm>
          <a:off x="10059395" y="22885"/>
          <a:ext cx="1828717" cy="1097230"/>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latin typeface="+mj-lt"/>
            </a:rPr>
            <a:t>Clients for Windows, Mac, iOS, Android</a:t>
          </a:r>
          <a:endParaRPr lang="en-US" sz="2000" kern="1200" dirty="0">
            <a:latin typeface="+mj-lt"/>
          </a:endParaRPr>
        </a:p>
      </dsp:txBody>
      <dsp:txXfrm>
        <a:off x="10059395" y="22885"/>
        <a:ext cx="1828717" cy="109723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5/12/2014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5/12/2014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5/12/2014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38450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5/12/2014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738201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5/12/2014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50631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5/12/2014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026138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D17E89-F5CB-4E92-9B94-87E02D5111E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476437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5/12/2014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53803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5/12/2014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397106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5/12/2014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583053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5/12/2014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53229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5/12/2014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519036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5/12/2014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973871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977271-ECE5-4812-A79D-0C8F6032CADD}"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4010403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5/12/2014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134722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pPr/>
              <a:t>5/12/2014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22</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9191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System Center Marketing</a:t>
            </a:r>
          </a:p>
        </p:txBody>
      </p:sp>
      <p:sp>
        <p:nvSpPr>
          <p:cNvPr id="5" name="Footer Placeholder 4"/>
          <p:cNvSpPr>
            <a:spLocks noGrp="1"/>
          </p:cNvSpPr>
          <p:nvPr>
            <p:ph type="ftr" sz="quarter" idx="11"/>
          </p:nvPr>
        </p:nvSpPr>
        <p:spPr/>
        <p:txBody>
          <a:bodyPr/>
          <a:lstStyle/>
          <a:p>
            <a:pPr defTabSz="100651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100651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A4072DC-4D4A-44A6-9718-D6EFA394B02B}" type="datetime1">
              <a:rPr lang="en-US" smtClean="0">
                <a:solidFill>
                  <a:prstClr val="black"/>
                </a:solidFill>
              </a:rPr>
              <a:pPr/>
              <a:t>5/12/2014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4244394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System Center Marketing</a:t>
            </a:r>
          </a:p>
        </p:txBody>
      </p:sp>
      <p:sp>
        <p:nvSpPr>
          <p:cNvPr id="5" name="Footer Placeholder 4"/>
          <p:cNvSpPr>
            <a:spLocks noGrp="1"/>
          </p:cNvSpPr>
          <p:nvPr>
            <p:ph type="ftr" sz="quarter" idx="11"/>
          </p:nvPr>
        </p:nvSpPr>
        <p:spPr/>
        <p:txBody>
          <a:bodyPr/>
          <a:lstStyle/>
          <a:p>
            <a:pPr defTabSz="100651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100651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A4072DC-4D4A-44A6-9718-D6EFA394B02B}" type="datetime1">
              <a:rPr lang="en-US" smtClean="0">
                <a:solidFill>
                  <a:prstClr val="black"/>
                </a:solidFill>
              </a:rPr>
              <a:pPr/>
              <a:t>5/12/2014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722902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System Center Marketing</a:t>
            </a:r>
          </a:p>
        </p:txBody>
      </p:sp>
      <p:sp>
        <p:nvSpPr>
          <p:cNvPr id="5" name="Footer Placeholder 4"/>
          <p:cNvSpPr>
            <a:spLocks noGrp="1"/>
          </p:cNvSpPr>
          <p:nvPr>
            <p:ph type="ftr" sz="quarter" idx="11"/>
          </p:nvPr>
        </p:nvSpPr>
        <p:spPr/>
        <p:txBody>
          <a:bodyPr/>
          <a:lstStyle/>
          <a:p>
            <a:pPr defTabSz="100651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100651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A4072DC-4D4A-44A6-9718-D6EFA394B02B}" type="datetime1">
              <a:rPr lang="en-US" smtClean="0">
                <a:solidFill>
                  <a:prstClr val="black"/>
                </a:solidFill>
              </a:rPr>
              <a:pPr/>
              <a:t>5/12/2014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442367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System Center Marketing</a:t>
            </a:r>
          </a:p>
        </p:txBody>
      </p:sp>
      <p:sp>
        <p:nvSpPr>
          <p:cNvPr id="5" name="Footer Placeholder 4"/>
          <p:cNvSpPr>
            <a:spLocks noGrp="1"/>
          </p:cNvSpPr>
          <p:nvPr>
            <p:ph type="ftr" sz="quarter" idx="11"/>
          </p:nvPr>
        </p:nvSpPr>
        <p:spPr/>
        <p:txBody>
          <a:bodyPr/>
          <a:lstStyle/>
          <a:p>
            <a:pPr defTabSz="100651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100651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A4072DC-4D4A-44A6-9718-D6EFA394B02B}" type="datetime1">
              <a:rPr lang="en-US" smtClean="0">
                <a:solidFill>
                  <a:prstClr val="black"/>
                </a:solidFill>
              </a:rPr>
              <a:pPr/>
              <a:t>5/12/2014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266021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5/12/2014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334435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5/12/2014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866305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D17E89-F5CB-4E92-9B94-87E02D5111E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1116075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6"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58190" y="448802"/>
            <a:ext cx="2965328" cy="1283012"/>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8pt Title/26pt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64964"/>
            <a:ext cx="9143999" cy="1097302"/>
          </a:xfrm>
        </p:spPr>
        <p:txBody>
          <a:bodyPr lIns="146304" tIns="91440" rIns="146304" bIns="91440"/>
          <a:lstStyle>
            <a:lvl1pPr>
              <a:lnSpc>
                <a:spcPts val="6299"/>
              </a:lnSpc>
              <a:defRPr sz="5799" baseline="0">
                <a:solidFill>
                  <a:schemeClr val="accent1"/>
                </a:solidFill>
              </a:defRPr>
            </a:lvl1pPr>
          </a:lstStyle>
          <a:p>
            <a:r>
              <a:rPr lang="en-US" smtClean="0"/>
              <a:t>Lorem ipsum dolor sit.</a:t>
            </a:r>
            <a:endParaRPr lang="en-US"/>
          </a:p>
        </p:txBody>
      </p:sp>
      <p:sp>
        <p:nvSpPr>
          <p:cNvPr id="3" name="Footer Placeholder 2"/>
          <p:cNvSpPr>
            <a:spLocks noGrp="1"/>
          </p:cNvSpPr>
          <p:nvPr>
            <p:ph type="ftr" sz="quarter" idx="10"/>
          </p:nvPr>
        </p:nvSpPr>
        <p:spPr/>
        <p:txBody>
          <a:bodyPr/>
          <a:lstStyle/>
          <a:p>
            <a:endParaRPr dirty="0">
              <a:solidFill>
                <a:srgbClr val="505050"/>
              </a:solidFill>
            </a:endParaRPr>
          </a:p>
        </p:txBody>
      </p:sp>
      <p:sp>
        <p:nvSpPr>
          <p:cNvPr id="4" name="Slide Number Placeholder 3"/>
          <p:cNvSpPr>
            <a:spLocks noGrp="1"/>
          </p:cNvSpPr>
          <p:nvPr>
            <p:ph type="sldNum" sz="quarter" idx="11"/>
          </p:nvPr>
        </p:nvSpPr>
        <p:spPr/>
        <p:txBody>
          <a:bodyPr/>
          <a:lstStyle/>
          <a:p>
            <a:fld id="{27258FFF-F925-446B-8502-81C933981705}" type="slidenum">
              <a:rPr>
                <a:solidFill>
                  <a:srgbClr val="505050"/>
                </a:solidFill>
              </a:rPr>
              <a:pPr/>
              <a:t>‹#›</a:t>
            </a:fld>
            <a:endParaRPr dirty="0">
              <a:solidFill>
                <a:srgbClr val="505050"/>
              </a:solidFill>
            </a:endParaRPr>
          </a:p>
        </p:txBody>
      </p:sp>
      <p:sp>
        <p:nvSpPr>
          <p:cNvPr id="8" name="Text Placeholder 7"/>
          <p:cNvSpPr>
            <a:spLocks noGrp="1"/>
          </p:cNvSpPr>
          <p:nvPr>
            <p:ph type="body" sz="quarter" idx="13" hasCustomPrompt="1"/>
          </p:nvPr>
        </p:nvSpPr>
        <p:spPr>
          <a:xfrm>
            <a:off x="274638" y="2125664"/>
            <a:ext cx="9144000" cy="2739211"/>
          </a:xfrm>
        </p:spPr>
        <p:txBody>
          <a:bodyPr/>
          <a:lstStyle>
            <a:lvl1pPr marL="233318" indent="-233318">
              <a:spcBef>
                <a:spcPts val="1199"/>
              </a:spcBef>
              <a:defRPr sz="2600">
                <a:latin typeface="+mn-lt"/>
              </a:defRPr>
            </a:lvl1pPr>
            <a:lvl2pPr marL="690430" indent="-233318">
              <a:spcBef>
                <a:spcPts val="1199"/>
              </a:spcBef>
              <a:buSzPct val="100000"/>
              <a:buFont typeface="Segoe UI" pitchFamily="34" charset="0"/>
              <a:buChar char="‐"/>
              <a:defRPr/>
            </a:lvl2pPr>
            <a:lvl3pPr marL="1147543" indent="-233318">
              <a:spcBef>
                <a:spcPts val="1199"/>
              </a:spcBef>
              <a:buFont typeface="Wingdings" pitchFamily="2" charset="2"/>
              <a:buChar char="§"/>
              <a:defRPr/>
            </a:lvl3pPr>
            <a:lvl4pPr marL="1599893" indent="-342834">
              <a:spcBef>
                <a:spcPts val="1199"/>
              </a:spcBef>
              <a:buFont typeface="+mj-lt"/>
              <a:buAutoNum type="arabicPeriod"/>
              <a:defRPr/>
            </a:lvl4pPr>
            <a:lvl5pPr marL="1945901" indent="-342834">
              <a:spcBef>
                <a:spcPts val="1199"/>
              </a:spcBef>
              <a:buFont typeface="+mj-lt"/>
              <a:buAutoNum type="alphaLcParenR"/>
              <a:defRPr/>
            </a:lvl5pPr>
          </a:lstStyle>
          <a:p>
            <a:pPr lvl="0"/>
            <a:r>
              <a:rPr lang="en-US" smtClean="0"/>
              <a:t>Lorem ipsum dolor sit amet, consectetur adipiscing </a:t>
            </a:r>
            <a:br>
              <a:rPr lang="en-US" smtClean="0"/>
            </a:br>
            <a:r>
              <a:rPr lang="en-US" smtClean="0"/>
              <a:t>elit. Nunc et sagittis ligula</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9732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58pt Title/26pt Bullet Text">
    <p:bg>
      <p:bgPr>
        <a:solidFill>
          <a:srgbClr val="0072C6"/>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74640" y="264964"/>
            <a:ext cx="9143999" cy="1097302"/>
          </a:xfrm>
        </p:spPr>
        <p:txBody>
          <a:bodyPr vert="horz" wrap="square" lIns="146304" tIns="91440" rIns="146304" bIns="91440" rtlCol="0" anchor="t">
            <a:noAutofit/>
          </a:bodyPr>
          <a:lstStyle>
            <a:lvl1pPr>
              <a:defRPr lang="en-US" sz="5799">
                <a:solidFill>
                  <a:schemeClr val="bg1"/>
                </a:solidFill>
              </a:defRPr>
            </a:lvl1pPr>
          </a:lstStyle>
          <a:p>
            <a:pPr lvl="0">
              <a:lnSpc>
                <a:spcPts val="6299"/>
              </a:lnSpc>
            </a:pPr>
            <a:r>
              <a:rPr lang="en-US" smtClean="0"/>
              <a:t>Lorem ipsum dolor sit.</a:t>
            </a:r>
            <a:endParaRPr lang="en-US"/>
          </a:p>
        </p:txBody>
      </p:sp>
      <p:sp>
        <p:nvSpPr>
          <p:cNvPr id="7" name="Footer Placeholder 2"/>
          <p:cNvSpPr>
            <a:spLocks noGrp="1"/>
          </p:cNvSpPr>
          <p:nvPr>
            <p:ph type="ftr" sz="quarter" idx="10"/>
          </p:nvPr>
        </p:nvSpPr>
        <p:spPr>
          <a:xfrm>
            <a:off x="457200" y="6565392"/>
            <a:ext cx="3937000" cy="137160"/>
          </a:xfrm>
        </p:spPr>
        <p:txBody>
          <a:bodyPr/>
          <a:lstStyle>
            <a:lvl1pPr>
              <a:defRPr>
                <a:solidFill>
                  <a:schemeClr val="bg1"/>
                </a:solidFill>
              </a:defRPr>
            </a:lvl1pPr>
          </a:lstStyle>
          <a:p>
            <a:endParaRPr dirty="0">
              <a:solidFill>
                <a:srgbClr val="FFFFFF"/>
              </a:solidFill>
            </a:endParaRPr>
          </a:p>
        </p:txBody>
      </p:sp>
      <p:sp>
        <p:nvSpPr>
          <p:cNvPr id="9" name="Slide Number Placeholder 3"/>
          <p:cNvSpPr>
            <a:spLocks noGrp="1"/>
          </p:cNvSpPr>
          <p:nvPr>
            <p:ph type="sldNum" sz="quarter" idx="11"/>
          </p:nvPr>
        </p:nvSpPr>
        <p:spPr>
          <a:xfrm>
            <a:off x="11595101" y="6565392"/>
            <a:ext cx="566737" cy="137160"/>
          </a:xfrm>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sp>
        <p:nvSpPr>
          <p:cNvPr id="10" name="Text Placeholder 7"/>
          <p:cNvSpPr>
            <a:spLocks noGrp="1"/>
          </p:cNvSpPr>
          <p:nvPr>
            <p:ph type="body" sz="quarter" idx="13" hasCustomPrompt="1"/>
          </p:nvPr>
        </p:nvSpPr>
        <p:spPr>
          <a:xfrm>
            <a:off x="274638" y="2125664"/>
            <a:ext cx="9144000" cy="2739211"/>
          </a:xfrm>
        </p:spPr>
        <p:txBody>
          <a:bodyPr/>
          <a:lstStyle>
            <a:lvl1pPr marL="233318" indent="-233318">
              <a:spcBef>
                <a:spcPts val="1199"/>
              </a:spcBef>
              <a:defRPr sz="2600">
                <a:solidFill>
                  <a:schemeClr val="bg1"/>
                </a:solidFill>
                <a:latin typeface="+mn-lt"/>
              </a:defRPr>
            </a:lvl1pPr>
            <a:lvl2pPr marL="690430" indent="-233318">
              <a:spcBef>
                <a:spcPts val="1199"/>
              </a:spcBef>
              <a:buSzPct val="100000"/>
              <a:buFont typeface="Segoe UI" pitchFamily="34" charset="0"/>
              <a:buChar char="‐"/>
              <a:defRPr>
                <a:solidFill>
                  <a:schemeClr val="bg1"/>
                </a:solidFill>
              </a:defRPr>
            </a:lvl2pPr>
            <a:lvl3pPr marL="1147543" indent="-233318">
              <a:spcBef>
                <a:spcPts val="1199"/>
              </a:spcBef>
              <a:buFont typeface="Wingdings" pitchFamily="2" charset="2"/>
              <a:buChar char="§"/>
              <a:defRPr>
                <a:solidFill>
                  <a:schemeClr val="bg1"/>
                </a:solidFill>
              </a:defRPr>
            </a:lvl3pPr>
            <a:lvl4pPr marL="1599893" indent="-342834">
              <a:spcBef>
                <a:spcPts val="1199"/>
              </a:spcBef>
              <a:buFont typeface="+mj-lt"/>
              <a:buAutoNum type="arabicPeriod"/>
              <a:defRPr>
                <a:solidFill>
                  <a:schemeClr val="bg1"/>
                </a:solidFill>
              </a:defRPr>
            </a:lvl4pPr>
            <a:lvl5pPr marL="1945901" indent="-342834">
              <a:spcBef>
                <a:spcPts val="1199"/>
              </a:spcBef>
              <a:buFont typeface="+mj-lt"/>
              <a:buAutoNum type="alphaLcParenR"/>
              <a:defRPr>
                <a:solidFill>
                  <a:schemeClr val="bg1"/>
                </a:solidFill>
              </a:defRPr>
            </a:lvl5pPr>
          </a:lstStyle>
          <a:p>
            <a:pPr lvl="0"/>
            <a:r>
              <a:rPr lang="en-US" smtClean="0"/>
              <a:t>Lorem ipsum dolor sit amet, consectetur adipiscing </a:t>
            </a:r>
            <a:br>
              <a:rPr lang="en-US" smtClean="0"/>
            </a:br>
            <a:r>
              <a:rPr lang="en-US" smtClean="0"/>
              <a:t>elit. Nunc et sagittis ligula</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1949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58pt Title/26pt Bullet Text">
    <p:bg>
      <p:bgPr>
        <a:solidFill>
          <a:srgbClr val="505050"/>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74640" y="264964"/>
            <a:ext cx="9143999" cy="1097302"/>
          </a:xfrm>
        </p:spPr>
        <p:txBody>
          <a:bodyPr vert="horz" wrap="square" lIns="146304" tIns="91440" rIns="146304" bIns="91440" rtlCol="0" anchor="t">
            <a:noAutofit/>
          </a:bodyPr>
          <a:lstStyle>
            <a:lvl1pPr>
              <a:defRPr lang="en-US" sz="5799">
                <a:solidFill>
                  <a:schemeClr val="bg1"/>
                </a:solidFill>
              </a:defRPr>
            </a:lvl1pPr>
          </a:lstStyle>
          <a:p>
            <a:pPr lvl="0">
              <a:lnSpc>
                <a:spcPts val="6299"/>
              </a:lnSpc>
            </a:pPr>
            <a:r>
              <a:rPr lang="en-US" smtClean="0"/>
              <a:t>Lorem ipsum dolor sit.</a:t>
            </a:r>
            <a:endParaRPr lang="en-US"/>
          </a:p>
        </p:txBody>
      </p:sp>
      <p:sp>
        <p:nvSpPr>
          <p:cNvPr id="7" name="Footer Placeholder 2"/>
          <p:cNvSpPr>
            <a:spLocks noGrp="1"/>
          </p:cNvSpPr>
          <p:nvPr>
            <p:ph type="ftr" sz="quarter" idx="10"/>
          </p:nvPr>
        </p:nvSpPr>
        <p:spPr>
          <a:xfrm>
            <a:off x="457200" y="6565392"/>
            <a:ext cx="3937000" cy="137160"/>
          </a:xfrm>
        </p:spPr>
        <p:txBody>
          <a:bodyPr/>
          <a:lstStyle>
            <a:lvl1pPr>
              <a:defRPr>
                <a:solidFill>
                  <a:schemeClr val="bg1"/>
                </a:solidFill>
              </a:defRPr>
            </a:lvl1pPr>
          </a:lstStyle>
          <a:p>
            <a:endParaRPr dirty="0">
              <a:solidFill>
                <a:srgbClr val="FFFFFF"/>
              </a:solidFill>
            </a:endParaRPr>
          </a:p>
        </p:txBody>
      </p:sp>
      <p:sp>
        <p:nvSpPr>
          <p:cNvPr id="9" name="Slide Number Placeholder 3"/>
          <p:cNvSpPr>
            <a:spLocks noGrp="1"/>
          </p:cNvSpPr>
          <p:nvPr>
            <p:ph type="sldNum" sz="quarter" idx="11"/>
          </p:nvPr>
        </p:nvSpPr>
        <p:spPr>
          <a:xfrm>
            <a:off x="11595101" y="6565392"/>
            <a:ext cx="566737" cy="137160"/>
          </a:xfrm>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sp>
        <p:nvSpPr>
          <p:cNvPr id="10" name="Text Placeholder 7"/>
          <p:cNvSpPr>
            <a:spLocks noGrp="1"/>
          </p:cNvSpPr>
          <p:nvPr>
            <p:ph type="body" sz="quarter" idx="13" hasCustomPrompt="1"/>
          </p:nvPr>
        </p:nvSpPr>
        <p:spPr>
          <a:xfrm>
            <a:off x="274638" y="2125664"/>
            <a:ext cx="9144000" cy="2739211"/>
          </a:xfrm>
        </p:spPr>
        <p:txBody>
          <a:bodyPr/>
          <a:lstStyle>
            <a:lvl1pPr marL="233318" indent="-233318">
              <a:spcBef>
                <a:spcPts val="1199"/>
              </a:spcBef>
              <a:defRPr sz="2600">
                <a:solidFill>
                  <a:schemeClr val="bg1"/>
                </a:solidFill>
                <a:latin typeface="+mn-lt"/>
              </a:defRPr>
            </a:lvl1pPr>
            <a:lvl2pPr marL="690430" indent="-233318">
              <a:spcBef>
                <a:spcPts val="1199"/>
              </a:spcBef>
              <a:buSzPct val="100000"/>
              <a:buFont typeface="Segoe UI" pitchFamily="34" charset="0"/>
              <a:buChar char="‐"/>
              <a:defRPr>
                <a:solidFill>
                  <a:schemeClr val="bg1"/>
                </a:solidFill>
              </a:defRPr>
            </a:lvl2pPr>
            <a:lvl3pPr marL="1147543" indent="-233318">
              <a:spcBef>
                <a:spcPts val="1199"/>
              </a:spcBef>
              <a:buFont typeface="Wingdings" pitchFamily="2" charset="2"/>
              <a:buChar char="§"/>
              <a:defRPr>
                <a:solidFill>
                  <a:schemeClr val="bg1"/>
                </a:solidFill>
              </a:defRPr>
            </a:lvl3pPr>
            <a:lvl4pPr marL="1599893" indent="-342834">
              <a:spcBef>
                <a:spcPts val="1199"/>
              </a:spcBef>
              <a:buFont typeface="+mj-lt"/>
              <a:buAutoNum type="arabicPeriod"/>
              <a:defRPr>
                <a:solidFill>
                  <a:schemeClr val="bg1"/>
                </a:solidFill>
              </a:defRPr>
            </a:lvl4pPr>
            <a:lvl5pPr marL="1945901" indent="-342834">
              <a:spcBef>
                <a:spcPts val="1199"/>
              </a:spcBef>
              <a:buFont typeface="+mj-lt"/>
              <a:buAutoNum type="alphaLcParenR"/>
              <a:defRPr>
                <a:solidFill>
                  <a:schemeClr val="bg1"/>
                </a:solidFill>
              </a:defRPr>
            </a:lvl5pPr>
          </a:lstStyle>
          <a:p>
            <a:pPr lvl="0"/>
            <a:r>
              <a:rPr lang="en-US" smtClean="0"/>
              <a:t>Lorem ipsum dolor sit amet, consectetur adipiscing </a:t>
            </a:r>
            <a:br>
              <a:rPr lang="en-US" smtClean="0"/>
            </a:br>
            <a:r>
              <a:rPr lang="en-US" smtClean="0"/>
              <a:t>elit. Nunc et sagittis ligula</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2672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58pt Title/26pt Bullet Text">
    <p:bg>
      <p:bgPr>
        <a:solidFill>
          <a:srgbClr val="002050"/>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74640" y="264964"/>
            <a:ext cx="9143999" cy="1097302"/>
          </a:xfrm>
        </p:spPr>
        <p:txBody>
          <a:bodyPr vert="horz" wrap="square" lIns="146304" tIns="91440" rIns="146304" bIns="91440" rtlCol="0" anchor="t">
            <a:noAutofit/>
          </a:bodyPr>
          <a:lstStyle>
            <a:lvl1pPr>
              <a:defRPr lang="en-US" sz="5799">
                <a:solidFill>
                  <a:schemeClr val="bg1"/>
                </a:solidFill>
              </a:defRPr>
            </a:lvl1pPr>
          </a:lstStyle>
          <a:p>
            <a:pPr lvl="0">
              <a:lnSpc>
                <a:spcPts val="6299"/>
              </a:lnSpc>
            </a:pPr>
            <a:r>
              <a:rPr lang="en-US" smtClean="0"/>
              <a:t>Lorem ipsum dolor sit.</a:t>
            </a:r>
            <a:endParaRPr lang="en-US"/>
          </a:p>
        </p:txBody>
      </p:sp>
      <p:sp>
        <p:nvSpPr>
          <p:cNvPr id="7" name="Footer Placeholder 2"/>
          <p:cNvSpPr>
            <a:spLocks noGrp="1"/>
          </p:cNvSpPr>
          <p:nvPr>
            <p:ph type="ftr" sz="quarter" idx="10"/>
          </p:nvPr>
        </p:nvSpPr>
        <p:spPr>
          <a:xfrm>
            <a:off x="457200" y="6565392"/>
            <a:ext cx="3937000" cy="137160"/>
          </a:xfrm>
        </p:spPr>
        <p:txBody>
          <a:bodyPr/>
          <a:lstStyle>
            <a:lvl1pPr>
              <a:defRPr>
                <a:solidFill>
                  <a:schemeClr val="bg1"/>
                </a:solidFill>
              </a:defRPr>
            </a:lvl1pPr>
          </a:lstStyle>
          <a:p>
            <a:endParaRPr dirty="0">
              <a:solidFill>
                <a:srgbClr val="FFFFFF"/>
              </a:solidFill>
            </a:endParaRPr>
          </a:p>
        </p:txBody>
      </p:sp>
      <p:sp>
        <p:nvSpPr>
          <p:cNvPr id="9" name="Slide Number Placeholder 3"/>
          <p:cNvSpPr>
            <a:spLocks noGrp="1"/>
          </p:cNvSpPr>
          <p:nvPr>
            <p:ph type="sldNum" sz="quarter" idx="11"/>
          </p:nvPr>
        </p:nvSpPr>
        <p:spPr>
          <a:xfrm>
            <a:off x="11595101" y="6565392"/>
            <a:ext cx="566737" cy="137160"/>
          </a:xfrm>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sp>
        <p:nvSpPr>
          <p:cNvPr id="10" name="Text Placeholder 7"/>
          <p:cNvSpPr>
            <a:spLocks noGrp="1"/>
          </p:cNvSpPr>
          <p:nvPr>
            <p:ph type="body" sz="quarter" idx="13" hasCustomPrompt="1"/>
          </p:nvPr>
        </p:nvSpPr>
        <p:spPr>
          <a:xfrm>
            <a:off x="274638" y="2125664"/>
            <a:ext cx="9144000" cy="2739211"/>
          </a:xfrm>
        </p:spPr>
        <p:txBody>
          <a:bodyPr/>
          <a:lstStyle>
            <a:lvl1pPr marL="233318" indent="-233318">
              <a:spcBef>
                <a:spcPts val="1199"/>
              </a:spcBef>
              <a:defRPr sz="2600">
                <a:solidFill>
                  <a:schemeClr val="bg1"/>
                </a:solidFill>
                <a:latin typeface="+mn-lt"/>
              </a:defRPr>
            </a:lvl1pPr>
            <a:lvl2pPr marL="690430" indent="-233318">
              <a:spcBef>
                <a:spcPts val="1199"/>
              </a:spcBef>
              <a:buSzPct val="100000"/>
              <a:buFont typeface="Segoe UI" pitchFamily="34" charset="0"/>
              <a:buChar char="‐"/>
              <a:defRPr>
                <a:solidFill>
                  <a:schemeClr val="bg1"/>
                </a:solidFill>
              </a:defRPr>
            </a:lvl2pPr>
            <a:lvl3pPr marL="1147543" indent="-233318">
              <a:spcBef>
                <a:spcPts val="1199"/>
              </a:spcBef>
              <a:buFont typeface="Wingdings" pitchFamily="2" charset="2"/>
              <a:buChar char="§"/>
              <a:defRPr>
                <a:solidFill>
                  <a:schemeClr val="bg1"/>
                </a:solidFill>
              </a:defRPr>
            </a:lvl3pPr>
            <a:lvl4pPr marL="1599893" indent="-342834">
              <a:spcBef>
                <a:spcPts val="1199"/>
              </a:spcBef>
              <a:buFont typeface="+mj-lt"/>
              <a:buAutoNum type="arabicPeriod"/>
              <a:defRPr>
                <a:solidFill>
                  <a:schemeClr val="bg1"/>
                </a:solidFill>
              </a:defRPr>
            </a:lvl4pPr>
            <a:lvl5pPr marL="1945901" indent="-342834">
              <a:spcBef>
                <a:spcPts val="1199"/>
              </a:spcBef>
              <a:buFont typeface="+mj-lt"/>
              <a:buAutoNum type="alphaLcParenR"/>
              <a:defRPr>
                <a:solidFill>
                  <a:schemeClr val="bg1"/>
                </a:solidFill>
              </a:defRPr>
            </a:lvl5pPr>
          </a:lstStyle>
          <a:p>
            <a:pPr lvl="0"/>
            <a:r>
              <a:rPr lang="en-US" smtClean="0"/>
              <a:t>Lorem ipsum dolor sit amet, consectetur adipiscing </a:t>
            </a:r>
            <a:br>
              <a:rPr lang="en-US" smtClean="0"/>
            </a:br>
            <a:r>
              <a:rPr lang="en-US" smtClean="0"/>
              <a:t>elit. Nunc et sagittis ligula</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5064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58pt Title/24pt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64964"/>
            <a:ext cx="9143999" cy="1097302"/>
          </a:xfrm>
        </p:spPr>
        <p:txBody>
          <a:bodyPr lIns="146304" tIns="91440" rIns="146304" bIns="91440"/>
          <a:lstStyle>
            <a:lvl1pPr>
              <a:lnSpc>
                <a:spcPts val="6299"/>
              </a:lnSpc>
              <a:defRPr sz="5799" baseline="0">
                <a:solidFill>
                  <a:schemeClr val="accent1"/>
                </a:solidFill>
              </a:defRPr>
            </a:lvl1pPr>
          </a:lstStyle>
          <a:p>
            <a:r>
              <a:rPr lang="en-US" smtClean="0"/>
              <a:t>Lorem ipsum dolor sit.</a:t>
            </a:r>
            <a:endParaRPr lang="en-US"/>
          </a:p>
        </p:txBody>
      </p:sp>
      <p:sp>
        <p:nvSpPr>
          <p:cNvPr id="3" name="Footer Placeholder 2"/>
          <p:cNvSpPr>
            <a:spLocks noGrp="1"/>
          </p:cNvSpPr>
          <p:nvPr>
            <p:ph type="ftr" sz="quarter" idx="10"/>
          </p:nvPr>
        </p:nvSpPr>
        <p:spPr/>
        <p:txBody>
          <a:bodyPr/>
          <a:lstStyle/>
          <a:p>
            <a:endParaRPr dirty="0">
              <a:solidFill>
                <a:srgbClr val="505050"/>
              </a:solidFill>
            </a:endParaRPr>
          </a:p>
        </p:txBody>
      </p:sp>
      <p:sp>
        <p:nvSpPr>
          <p:cNvPr id="4" name="Slide Number Placeholder 3"/>
          <p:cNvSpPr>
            <a:spLocks noGrp="1"/>
          </p:cNvSpPr>
          <p:nvPr>
            <p:ph type="sldNum" sz="quarter" idx="11"/>
          </p:nvPr>
        </p:nvSpPr>
        <p:spPr/>
        <p:txBody>
          <a:bodyPr/>
          <a:lstStyle/>
          <a:p>
            <a:fld id="{27258FFF-F925-446B-8502-81C933981705}" type="slidenum">
              <a:rPr>
                <a:solidFill>
                  <a:srgbClr val="505050"/>
                </a:solidFill>
              </a:rPr>
              <a:pPr/>
              <a:t>‹#›</a:t>
            </a:fld>
            <a:endParaRPr dirty="0">
              <a:solidFill>
                <a:srgbClr val="505050"/>
              </a:solidFill>
            </a:endParaRPr>
          </a:p>
        </p:txBody>
      </p:sp>
      <p:sp>
        <p:nvSpPr>
          <p:cNvPr id="8" name="Text Placeholder 7"/>
          <p:cNvSpPr>
            <a:spLocks noGrp="1"/>
          </p:cNvSpPr>
          <p:nvPr>
            <p:ph type="body" sz="quarter" idx="13" hasCustomPrompt="1"/>
          </p:nvPr>
        </p:nvSpPr>
        <p:spPr>
          <a:xfrm>
            <a:off x="274638" y="2125664"/>
            <a:ext cx="9144000" cy="2434256"/>
          </a:xfrm>
        </p:spPr>
        <p:txBody>
          <a:bodyPr/>
          <a:lstStyle>
            <a:lvl1pPr marL="233318" indent="-233318">
              <a:spcBef>
                <a:spcPts val="1199"/>
              </a:spcBef>
              <a:defRPr sz="2400">
                <a:latin typeface="+mn-lt"/>
              </a:defRPr>
            </a:lvl1pPr>
            <a:lvl2pPr marL="690430" indent="-233318">
              <a:spcBef>
                <a:spcPts val="1199"/>
              </a:spcBef>
              <a:buSzPct val="100000"/>
              <a:buFont typeface="Segoe UI" pitchFamily="34" charset="0"/>
              <a:buChar char="‐"/>
              <a:defRPr sz="2000"/>
            </a:lvl2pPr>
            <a:lvl3pPr marL="1147543" indent="-233318">
              <a:spcBef>
                <a:spcPts val="1199"/>
              </a:spcBef>
              <a:buFont typeface="Wingdings" pitchFamily="2" charset="2"/>
              <a:buChar char="§"/>
              <a:defRPr sz="1800"/>
            </a:lvl3pPr>
            <a:lvl4pPr marL="1599893" indent="-342834">
              <a:spcBef>
                <a:spcPts val="1199"/>
              </a:spcBef>
              <a:buFont typeface="+mj-lt"/>
              <a:buAutoNum type="arabicPeriod"/>
              <a:defRPr sz="1599"/>
            </a:lvl4pPr>
            <a:lvl5pPr marL="1945901" indent="-342834">
              <a:spcBef>
                <a:spcPts val="1199"/>
              </a:spcBef>
              <a:buFont typeface="+mj-lt"/>
              <a:buAutoNum type="alphaLcParenR"/>
              <a:defRPr sz="1599"/>
            </a:lvl5pPr>
          </a:lstStyle>
          <a:p>
            <a:pPr lvl="0"/>
            <a:r>
              <a:rPr lang="en-US" smtClean="0"/>
              <a:t>Lorem ipsum dolor sit amet, consectetur adipiscing </a:t>
            </a:r>
            <a:br>
              <a:rPr lang="en-US" smtClean="0"/>
            </a:br>
            <a:r>
              <a:rPr lang="en-US" smtClean="0"/>
              <a:t>elit. Nunc et sagittis ligula</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8964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58pt Title/24pt Bullet Text">
    <p:bg>
      <p:bgPr>
        <a:solidFill>
          <a:srgbClr val="0072C6"/>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74640" y="264964"/>
            <a:ext cx="9143999" cy="1097302"/>
          </a:xfrm>
        </p:spPr>
        <p:txBody>
          <a:bodyPr vert="horz" wrap="square" lIns="146304" tIns="91440" rIns="146304" bIns="91440" rtlCol="0" anchor="t">
            <a:noAutofit/>
          </a:bodyPr>
          <a:lstStyle>
            <a:lvl1pPr>
              <a:defRPr lang="en-US" sz="5799">
                <a:solidFill>
                  <a:schemeClr val="bg1"/>
                </a:solidFill>
              </a:defRPr>
            </a:lvl1pPr>
          </a:lstStyle>
          <a:p>
            <a:pPr lvl="0">
              <a:lnSpc>
                <a:spcPts val="6299"/>
              </a:lnSpc>
            </a:pPr>
            <a:r>
              <a:rPr lang="en-US" smtClean="0"/>
              <a:t>Lorem ipsum dolor sit.</a:t>
            </a:r>
            <a:endParaRPr lang="en-US"/>
          </a:p>
        </p:txBody>
      </p:sp>
      <p:sp>
        <p:nvSpPr>
          <p:cNvPr id="7" name="Footer Placeholder 2"/>
          <p:cNvSpPr>
            <a:spLocks noGrp="1"/>
          </p:cNvSpPr>
          <p:nvPr>
            <p:ph type="ftr" sz="quarter" idx="10"/>
          </p:nvPr>
        </p:nvSpPr>
        <p:spPr>
          <a:xfrm>
            <a:off x="457200" y="6565392"/>
            <a:ext cx="3937000" cy="137160"/>
          </a:xfrm>
        </p:spPr>
        <p:txBody>
          <a:bodyPr/>
          <a:lstStyle>
            <a:lvl1pPr>
              <a:defRPr>
                <a:solidFill>
                  <a:schemeClr val="bg1"/>
                </a:solidFill>
              </a:defRPr>
            </a:lvl1pPr>
          </a:lstStyle>
          <a:p>
            <a:endParaRPr dirty="0">
              <a:solidFill>
                <a:srgbClr val="FFFFFF"/>
              </a:solidFill>
            </a:endParaRPr>
          </a:p>
        </p:txBody>
      </p:sp>
      <p:sp>
        <p:nvSpPr>
          <p:cNvPr id="9" name="Slide Number Placeholder 3"/>
          <p:cNvSpPr>
            <a:spLocks noGrp="1"/>
          </p:cNvSpPr>
          <p:nvPr>
            <p:ph type="sldNum" sz="quarter" idx="11"/>
          </p:nvPr>
        </p:nvSpPr>
        <p:spPr>
          <a:xfrm>
            <a:off x="11595101" y="6565392"/>
            <a:ext cx="566737" cy="137160"/>
          </a:xfrm>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sp>
        <p:nvSpPr>
          <p:cNvPr id="10" name="Text Placeholder 7"/>
          <p:cNvSpPr>
            <a:spLocks noGrp="1"/>
          </p:cNvSpPr>
          <p:nvPr>
            <p:ph type="body" sz="quarter" idx="13" hasCustomPrompt="1"/>
          </p:nvPr>
        </p:nvSpPr>
        <p:spPr>
          <a:xfrm>
            <a:off x="274638" y="2125664"/>
            <a:ext cx="9144000" cy="2739211"/>
          </a:xfrm>
        </p:spPr>
        <p:txBody>
          <a:bodyPr/>
          <a:lstStyle>
            <a:lvl1pPr marL="233318" indent="-233318">
              <a:spcBef>
                <a:spcPts val="1199"/>
              </a:spcBef>
              <a:defRPr sz="2600">
                <a:solidFill>
                  <a:schemeClr val="bg1"/>
                </a:solidFill>
                <a:latin typeface="+mn-lt"/>
              </a:defRPr>
            </a:lvl1pPr>
            <a:lvl2pPr marL="690430" indent="-233318">
              <a:spcBef>
                <a:spcPts val="1199"/>
              </a:spcBef>
              <a:buSzPct val="100000"/>
              <a:buFont typeface="Segoe UI" pitchFamily="34" charset="0"/>
              <a:buChar char="‐"/>
              <a:defRPr>
                <a:solidFill>
                  <a:schemeClr val="bg1"/>
                </a:solidFill>
              </a:defRPr>
            </a:lvl2pPr>
            <a:lvl3pPr marL="1147543" indent="-233318">
              <a:spcBef>
                <a:spcPts val="1199"/>
              </a:spcBef>
              <a:buFont typeface="Wingdings" pitchFamily="2" charset="2"/>
              <a:buChar char="§"/>
              <a:defRPr>
                <a:solidFill>
                  <a:schemeClr val="bg1"/>
                </a:solidFill>
              </a:defRPr>
            </a:lvl3pPr>
            <a:lvl4pPr marL="1599893" indent="-342834">
              <a:spcBef>
                <a:spcPts val="1199"/>
              </a:spcBef>
              <a:buFont typeface="+mj-lt"/>
              <a:buAutoNum type="arabicPeriod"/>
              <a:defRPr>
                <a:solidFill>
                  <a:schemeClr val="bg1"/>
                </a:solidFill>
              </a:defRPr>
            </a:lvl4pPr>
            <a:lvl5pPr marL="1945901" indent="-342834">
              <a:spcBef>
                <a:spcPts val="1199"/>
              </a:spcBef>
              <a:buFont typeface="+mj-lt"/>
              <a:buAutoNum type="alphaLcParenR"/>
              <a:defRPr>
                <a:solidFill>
                  <a:schemeClr val="bg1"/>
                </a:solidFill>
              </a:defRPr>
            </a:lvl5pPr>
          </a:lstStyle>
          <a:p>
            <a:pPr lvl="0"/>
            <a:r>
              <a:rPr lang="en-US" smtClean="0"/>
              <a:t>Lorem ipsum dolor sit amet, consectetur adipiscing </a:t>
            </a:r>
            <a:br>
              <a:rPr lang="en-US" smtClean="0"/>
            </a:br>
            <a:r>
              <a:rPr lang="en-US" smtClean="0"/>
              <a:t>elit. Nunc et sagittis ligula</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2144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58pt Title/24pt Bullet Text">
    <p:bg>
      <p:bgPr>
        <a:solidFill>
          <a:srgbClr val="505050"/>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74640" y="264964"/>
            <a:ext cx="9143999" cy="1097302"/>
          </a:xfrm>
        </p:spPr>
        <p:txBody>
          <a:bodyPr vert="horz" wrap="square" lIns="146304" tIns="91440" rIns="146304" bIns="91440" rtlCol="0" anchor="t">
            <a:noAutofit/>
          </a:bodyPr>
          <a:lstStyle>
            <a:lvl1pPr>
              <a:defRPr lang="en-US" sz="5799">
                <a:solidFill>
                  <a:schemeClr val="bg1"/>
                </a:solidFill>
              </a:defRPr>
            </a:lvl1pPr>
          </a:lstStyle>
          <a:p>
            <a:pPr lvl="0">
              <a:lnSpc>
                <a:spcPts val="6299"/>
              </a:lnSpc>
            </a:pPr>
            <a:r>
              <a:rPr lang="en-US" smtClean="0"/>
              <a:t>Lorem ipsum dolor sit.</a:t>
            </a:r>
            <a:endParaRPr lang="en-US"/>
          </a:p>
        </p:txBody>
      </p:sp>
      <p:sp>
        <p:nvSpPr>
          <p:cNvPr id="7" name="Footer Placeholder 2"/>
          <p:cNvSpPr>
            <a:spLocks noGrp="1"/>
          </p:cNvSpPr>
          <p:nvPr>
            <p:ph type="ftr" sz="quarter" idx="10"/>
          </p:nvPr>
        </p:nvSpPr>
        <p:spPr>
          <a:xfrm>
            <a:off x="457200" y="6565392"/>
            <a:ext cx="3937000" cy="137160"/>
          </a:xfrm>
        </p:spPr>
        <p:txBody>
          <a:bodyPr/>
          <a:lstStyle>
            <a:lvl1pPr>
              <a:defRPr>
                <a:solidFill>
                  <a:schemeClr val="bg1"/>
                </a:solidFill>
              </a:defRPr>
            </a:lvl1pPr>
          </a:lstStyle>
          <a:p>
            <a:endParaRPr dirty="0">
              <a:solidFill>
                <a:srgbClr val="FFFFFF"/>
              </a:solidFill>
            </a:endParaRPr>
          </a:p>
        </p:txBody>
      </p:sp>
      <p:sp>
        <p:nvSpPr>
          <p:cNvPr id="9" name="Slide Number Placeholder 3"/>
          <p:cNvSpPr>
            <a:spLocks noGrp="1"/>
          </p:cNvSpPr>
          <p:nvPr>
            <p:ph type="sldNum" sz="quarter" idx="11"/>
          </p:nvPr>
        </p:nvSpPr>
        <p:spPr>
          <a:xfrm>
            <a:off x="11595101" y="6565392"/>
            <a:ext cx="566737" cy="137160"/>
          </a:xfrm>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sp>
        <p:nvSpPr>
          <p:cNvPr id="10" name="Text Placeholder 7"/>
          <p:cNvSpPr>
            <a:spLocks noGrp="1"/>
          </p:cNvSpPr>
          <p:nvPr>
            <p:ph type="body" sz="quarter" idx="13" hasCustomPrompt="1"/>
          </p:nvPr>
        </p:nvSpPr>
        <p:spPr>
          <a:xfrm>
            <a:off x="274638" y="2125664"/>
            <a:ext cx="9144000" cy="2739211"/>
          </a:xfrm>
        </p:spPr>
        <p:txBody>
          <a:bodyPr/>
          <a:lstStyle>
            <a:lvl1pPr marL="233318" indent="-233318">
              <a:spcBef>
                <a:spcPts val="1199"/>
              </a:spcBef>
              <a:defRPr sz="2600">
                <a:solidFill>
                  <a:schemeClr val="bg1"/>
                </a:solidFill>
                <a:latin typeface="+mn-lt"/>
              </a:defRPr>
            </a:lvl1pPr>
            <a:lvl2pPr marL="690430" indent="-233318">
              <a:spcBef>
                <a:spcPts val="1199"/>
              </a:spcBef>
              <a:buSzPct val="100000"/>
              <a:buFont typeface="Segoe UI" pitchFamily="34" charset="0"/>
              <a:buChar char="‐"/>
              <a:defRPr>
                <a:solidFill>
                  <a:schemeClr val="bg1"/>
                </a:solidFill>
              </a:defRPr>
            </a:lvl2pPr>
            <a:lvl3pPr marL="1147543" indent="-233318">
              <a:spcBef>
                <a:spcPts val="1199"/>
              </a:spcBef>
              <a:buFont typeface="Wingdings" pitchFamily="2" charset="2"/>
              <a:buChar char="§"/>
              <a:defRPr>
                <a:solidFill>
                  <a:schemeClr val="bg1"/>
                </a:solidFill>
              </a:defRPr>
            </a:lvl3pPr>
            <a:lvl4pPr marL="1599893" indent="-342834">
              <a:spcBef>
                <a:spcPts val="1199"/>
              </a:spcBef>
              <a:buFont typeface="+mj-lt"/>
              <a:buAutoNum type="arabicPeriod"/>
              <a:defRPr>
                <a:solidFill>
                  <a:schemeClr val="bg1"/>
                </a:solidFill>
              </a:defRPr>
            </a:lvl4pPr>
            <a:lvl5pPr marL="1945901" indent="-342834">
              <a:spcBef>
                <a:spcPts val="1199"/>
              </a:spcBef>
              <a:buFont typeface="+mj-lt"/>
              <a:buAutoNum type="alphaLcParenR"/>
              <a:defRPr>
                <a:solidFill>
                  <a:schemeClr val="bg1"/>
                </a:solidFill>
              </a:defRPr>
            </a:lvl5pPr>
          </a:lstStyle>
          <a:p>
            <a:pPr lvl="0"/>
            <a:r>
              <a:rPr lang="en-US" smtClean="0"/>
              <a:t>Lorem ipsum dolor sit amet, consectetur adipiscing </a:t>
            </a:r>
            <a:br>
              <a:rPr lang="en-US" smtClean="0"/>
            </a:br>
            <a:r>
              <a:rPr lang="en-US" smtClean="0"/>
              <a:t>elit. Nunc et sagittis ligula</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7034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58pt Title/24pt Bullet Text">
    <p:bg>
      <p:bgPr>
        <a:solidFill>
          <a:srgbClr val="002050"/>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74640" y="264964"/>
            <a:ext cx="9143999" cy="1097302"/>
          </a:xfrm>
        </p:spPr>
        <p:txBody>
          <a:bodyPr vert="horz" wrap="square" lIns="146304" tIns="91440" rIns="146304" bIns="91440" rtlCol="0" anchor="t">
            <a:noAutofit/>
          </a:bodyPr>
          <a:lstStyle>
            <a:lvl1pPr>
              <a:defRPr lang="en-US" sz="5799">
                <a:solidFill>
                  <a:schemeClr val="bg1"/>
                </a:solidFill>
              </a:defRPr>
            </a:lvl1pPr>
          </a:lstStyle>
          <a:p>
            <a:pPr lvl="0">
              <a:lnSpc>
                <a:spcPts val="6299"/>
              </a:lnSpc>
            </a:pPr>
            <a:r>
              <a:rPr lang="en-US" smtClean="0"/>
              <a:t>Lorem ipsum dolor sit.</a:t>
            </a:r>
            <a:endParaRPr lang="en-US"/>
          </a:p>
        </p:txBody>
      </p:sp>
      <p:sp>
        <p:nvSpPr>
          <p:cNvPr id="7" name="Footer Placeholder 2"/>
          <p:cNvSpPr>
            <a:spLocks noGrp="1"/>
          </p:cNvSpPr>
          <p:nvPr>
            <p:ph type="ftr" sz="quarter" idx="10"/>
          </p:nvPr>
        </p:nvSpPr>
        <p:spPr>
          <a:xfrm>
            <a:off x="457200" y="6565392"/>
            <a:ext cx="3937000" cy="137160"/>
          </a:xfrm>
        </p:spPr>
        <p:txBody>
          <a:bodyPr/>
          <a:lstStyle>
            <a:lvl1pPr>
              <a:defRPr>
                <a:solidFill>
                  <a:schemeClr val="bg1"/>
                </a:solidFill>
              </a:defRPr>
            </a:lvl1pPr>
          </a:lstStyle>
          <a:p>
            <a:endParaRPr dirty="0">
              <a:solidFill>
                <a:srgbClr val="FFFFFF"/>
              </a:solidFill>
            </a:endParaRPr>
          </a:p>
        </p:txBody>
      </p:sp>
      <p:sp>
        <p:nvSpPr>
          <p:cNvPr id="9" name="Slide Number Placeholder 3"/>
          <p:cNvSpPr>
            <a:spLocks noGrp="1"/>
          </p:cNvSpPr>
          <p:nvPr>
            <p:ph type="sldNum" sz="quarter" idx="11"/>
          </p:nvPr>
        </p:nvSpPr>
        <p:spPr>
          <a:xfrm>
            <a:off x="11595101" y="6565392"/>
            <a:ext cx="566737" cy="137160"/>
          </a:xfrm>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sp>
        <p:nvSpPr>
          <p:cNvPr id="10" name="Text Placeholder 7"/>
          <p:cNvSpPr>
            <a:spLocks noGrp="1"/>
          </p:cNvSpPr>
          <p:nvPr>
            <p:ph type="body" sz="quarter" idx="13" hasCustomPrompt="1"/>
          </p:nvPr>
        </p:nvSpPr>
        <p:spPr>
          <a:xfrm>
            <a:off x="274638" y="2125664"/>
            <a:ext cx="9144000" cy="2739211"/>
          </a:xfrm>
        </p:spPr>
        <p:txBody>
          <a:bodyPr/>
          <a:lstStyle>
            <a:lvl1pPr marL="233318" indent="-233318">
              <a:spcBef>
                <a:spcPts val="1199"/>
              </a:spcBef>
              <a:defRPr sz="2600">
                <a:solidFill>
                  <a:schemeClr val="bg1"/>
                </a:solidFill>
                <a:latin typeface="+mn-lt"/>
              </a:defRPr>
            </a:lvl1pPr>
            <a:lvl2pPr marL="690430" indent="-233318">
              <a:spcBef>
                <a:spcPts val="1199"/>
              </a:spcBef>
              <a:buSzPct val="100000"/>
              <a:buFont typeface="Segoe UI" pitchFamily="34" charset="0"/>
              <a:buChar char="‐"/>
              <a:defRPr>
                <a:solidFill>
                  <a:schemeClr val="bg1"/>
                </a:solidFill>
              </a:defRPr>
            </a:lvl2pPr>
            <a:lvl3pPr marL="1147543" indent="-233318">
              <a:spcBef>
                <a:spcPts val="1199"/>
              </a:spcBef>
              <a:buFont typeface="Wingdings" pitchFamily="2" charset="2"/>
              <a:buChar char="§"/>
              <a:defRPr>
                <a:solidFill>
                  <a:schemeClr val="bg1"/>
                </a:solidFill>
              </a:defRPr>
            </a:lvl3pPr>
            <a:lvl4pPr marL="1599893" indent="-342834">
              <a:spcBef>
                <a:spcPts val="1199"/>
              </a:spcBef>
              <a:buFont typeface="+mj-lt"/>
              <a:buAutoNum type="arabicPeriod"/>
              <a:defRPr>
                <a:solidFill>
                  <a:schemeClr val="bg1"/>
                </a:solidFill>
              </a:defRPr>
            </a:lvl4pPr>
            <a:lvl5pPr marL="1945901" indent="-342834">
              <a:spcBef>
                <a:spcPts val="1199"/>
              </a:spcBef>
              <a:buFont typeface="+mj-lt"/>
              <a:buAutoNum type="alphaLcParenR"/>
              <a:defRPr>
                <a:solidFill>
                  <a:schemeClr val="bg1"/>
                </a:solidFill>
              </a:defRPr>
            </a:lvl5pPr>
          </a:lstStyle>
          <a:p>
            <a:pPr lvl="0"/>
            <a:r>
              <a:rPr lang="en-US" smtClean="0"/>
              <a:t>Lorem ipsum dolor sit amet, consectetur adipiscing </a:t>
            </a:r>
            <a:br>
              <a:rPr lang="en-US" smtClean="0"/>
            </a:br>
            <a:r>
              <a:rPr lang="en-US" smtClean="0"/>
              <a:t>elit. Nunc et sagittis ligula</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922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6pt Title/26pt Bullet Tex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74640" y="264964"/>
            <a:ext cx="9143999" cy="1097302"/>
          </a:xfrm>
        </p:spPr>
        <p:txBody>
          <a:bodyPr vert="horz" wrap="square" lIns="146304" tIns="91440" rIns="146304" bIns="91440" rtlCol="0" anchor="t">
            <a:noAutofit/>
          </a:bodyPr>
          <a:lstStyle>
            <a:lvl1pPr>
              <a:defRPr lang="en-US" sz="3599">
                <a:solidFill>
                  <a:schemeClr val="accent1"/>
                </a:solidFill>
              </a:defRPr>
            </a:lvl1pPr>
          </a:lstStyle>
          <a:p>
            <a:pPr marL="0" lvl="0">
              <a:lnSpc>
                <a:spcPts val="3599"/>
              </a:lnSpc>
              <a:spcBef>
                <a:spcPts val="864"/>
              </a:spcBef>
            </a:pPr>
            <a:r>
              <a:rPr lang="en-US" smtClean="0"/>
              <a:t>Lorem ipsum dolor sit.</a:t>
            </a:r>
            <a:endParaRPr lang="en-US"/>
          </a:p>
        </p:txBody>
      </p:sp>
      <p:sp>
        <p:nvSpPr>
          <p:cNvPr id="6" name="Footer Placeholder 2"/>
          <p:cNvSpPr>
            <a:spLocks noGrp="1"/>
          </p:cNvSpPr>
          <p:nvPr>
            <p:ph type="ftr" sz="quarter" idx="10"/>
          </p:nvPr>
        </p:nvSpPr>
        <p:spPr>
          <a:xfrm>
            <a:off x="457200" y="6565392"/>
            <a:ext cx="3937000" cy="137160"/>
          </a:xfrm>
        </p:spPr>
        <p:txBody>
          <a:bodyPr/>
          <a:lstStyle/>
          <a:p>
            <a:endParaRPr dirty="0">
              <a:solidFill>
                <a:srgbClr val="505050"/>
              </a:solidFill>
            </a:endParaRPr>
          </a:p>
        </p:txBody>
      </p:sp>
      <p:sp>
        <p:nvSpPr>
          <p:cNvPr id="7" name="Slide Number Placeholder 3"/>
          <p:cNvSpPr>
            <a:spLocks noGrp="1"/>
          </p:cNvSpPr>
          <p:nvPr>
            <p:ph type="sldNum" sz="quarter" idx="11"/>
          </p:nvPr>
        </p:nvSpPr>
        <p:spPr>
          <a:xfrm>
            <a:off x="11595101" y="6565392"/>
            <a:ext cx="566737" cy="137160"/>
          </a:xfrm>
        </p:spPr>
        <p:txBody>
          <a:bodyPr/>
          <a:lstStyle/>
          <a:p>
            <a:fld id="{27258FFF-F925-446B-8502-81C933981705}" type="slidenum">
              <a:rPr>
                <a:solidFill>
                  <a:srgbClr val="505050"/>
                </a:solidFill>
              </a:rPr>
              <a:pPr/>
              <a:t>‹#›</a:t>
            </a:fld>
            <a:endParaRPr dirty="0">
              <a:solidFill>
                <a:srgbClr val="505050"/>
              </a:solidFill>
            </a:endParaRPr>
          </a:p>
        </p:txBody>
      </p:sp>
      <p:sp>
        <p:nvSpPr>
          <p:cNvPr id="8" name="Text Placeholder 7"/>
          <p:cNvSpPr>
            <a:spLocks noGrp="1"/>
          </p:cNvSpPr>
          <p:nvPr>
            <p:ph type="body" sz="quarter" idx="13" hasCustomPrompt="1"/>
          </p:nvPr>
        </p:nvSpPr>
        <p:spPr>
          <a:xfrm>
            <a:off x="274638" y="2125664"/>
            <a:ext cx="9144000" cy="2739211"/>
          </a:xfrm>
        </p:spPr>
        <p:txBody>
          <a:bodyPr/>
          <a:lstStyle>
            <a:lvl1pPr marL="233318" indent="-233318">
              <a:spcBef>
                <a:spcPts val="1199"/>
              </a:spcBef>
              <a:defRPr sz="2600">
                <a:latin typeface="+mn-lt"/>
              </a:defRPr>
            </a:lvl1pPr>
            <a:lvl2pPr marL="690430" indent="-233318">
              <a:spcBef>
                <a:spcPts val="1199"/>
              </a:spcBef>
              <a:buSzPct val="100000"/>
              <a:buFont typeface="Segoe UI" pitchFamily="34" charset="0"/>
              <a:buChar char="‐"/>
              <a:defRPr/>
            </a:lvl2pPr>
            <a:lvl3pPr marL="1147543" indent="-233318">
              <a:spcBef>
                <a:spcPts val="1199"/>
              </a:spcBef>
              <a:buFont typeface="Wingdings" pitchFamily="2" charset="2"/>
              <a:buChar char="§"/>
              <a:defRPr/>
            </a:lvl3pPr>
            <a:lvl4pPr marL="1599893" indent="-342834">
              <a:spcBef>
                <a:spcPts val="1199"/>
              </a:spcBef>
              <a:buFont typeface="+mj-lt"/>
              <a:buAutoNum type="arabicPeriod"/>
              <a:defRPr/>
            </a:lvl4pPr>
            <a:lvl5pPr marL="1945901" indent="-342834">
              <a:spcBef>
                <a:spcPts val="1199"/>
              </a:spcBef>
              <a:buFont typeface="+mj-lt"/>
              <a:buAutoNum type="alphaLcParenR"/>
              <a:defRPr/>
            </a:lvl5pPr>
          </a:lstStyle>
          <a:p>
            <a:pPr lvl="0"/>
            <a:r>
              <a:rPr lang="en-US" smtClean="0"/>
              <a:t>Lorem ipsum dolor sit amet, consectetur adipiscing </a:t>
            </a:r>
            <a:br>
              <a:rPr lang="en-US" smtClean="0"/>
            </a:br>
            <a:r>
              <a:rPr lang="en-US" smtClean="0"/>
              <a:t>elit. Nunc et sagittis ligula</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4477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36pt Title/26pt Bullet Text">
    <p:bg>
      <p:bgPr>
        <a:solidFill>
          <a:srgbClr val="0072C6"/>
        </a:solidFill>
        <a:effectLst/>
      </p:bgPr>
    </p:bg>
    <p:spTree>
      <p:nvGrpSpPr>
        <p:cNvPr id="1" name=""/>
        <p:cNvGrpSpPr/>
        <p:nvPr/>
      </p:nvGrpSpPr>
      <p:grpSpPr>
        <a:xfrm>
          <a:off x="0" y="0"/>
          <a:ext cx="0" cy="0"/>
          <a:chOff x="0" y="0"/>
          <a:chExt cx="0" cy="0"/>
        </a:xfrm>
      </p:grpSpPr>
      <p:sp>
        <p:nvSpPr>
          <p:cNvPr id="9" name="Footer Placeholder 2"/>
          <p:cNvSpPr>
            <a:spLocks noGrp="1"/>
          </p:cNvSpPr>
          <p:nvPr>
            <p:ph type="ftr" sz="quarter" idx="10"/>
          </p:nvPr>
        </p:nvSpPr>
        <p:spPr>
          <a:xfrm>
            <a:off x="457200" y="6565392"/>
            <a:ext cx="3937000" cy="137160"/>
          </a:xfrm>
        </p:spPr>
        <p:txBody>
          <a:bodyPr/>
          <a:lstStyle>
            <a:lvl1pPr>
              <a:defRPr>
                <a:solidFill>
                  <a:schemeClr val="bg1"/>
                </a:solidFill>
              </a:defRPr>
            </a:lvl1pPr>
          </a:lstStyle>
          <a:p>
            <a:endParaRPr dirty="0">
              <a:solidFill>
                <a:srgbClr val="FFFFFF"/>
              </a:solidFill>
            </a:endParaRPr>
          </a:p>
        </p:txBody>
      </p:sp>
      <p:sp>
        <p:nvSpPr>
          <p:cNvPr id="10" name="Slide Number Placeholder 3"/>
          <p:cNvSpPr>
            <a:spLocks noGrp="1"/>
          </p:cNvSpPr>
          <p:nvPr>
            <p:ph type="sldNum" sz="quarter" idx="11"/>
          </p:nvPr>
        </p:nvSpPr>
        <p:spPr>
          <a:xfrm>
            <a:off x="11595101" y="6565392"/>
            <a:ext cx="566737" cy="137160"/>
          </a:xfrm>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sp>
        <p:nvSpPr>
          <p:cNvPr id="11" name="Text Placeholder 7"/>
          <p:cNvSpPr>
            <a:spLocks noGrp="1"/>
          </p:cNvSpPr>
          <p:nvPr>
            <p:ph type="body" sz="quarter" idx="13" hasCustomPrompt="1"/>
          </p:nvPr>
        </p:nvSpPr>
        <p:spPr>
          <a:xfrm>
            <a:off x="274638" y="2125664"/>
            <a:ext cx="9144000" cy="2739211"/>
          </a:xfrm>
        </p:spPr>
        <p:txBody>
          <a:bodyPr/>
          <a:lstStyle>
            <a:lvl1pPr marL="233318" indent="-233318">
              <a:spcBef>
                <a:spcPts val="1199"/>
              </a:spcBef>
              <a:defRPr sz="2600">
                <a:solidFill>
                  <a:schemeClr val="bg1"/>
                </a:solidFill>
                <a:latin typeface="+mn-lt"/>
              </a:defRPr>
            </a:lvl1pPr>
            <a:lvl2pPr marL="690430" indent="-233318">
              <a:spcBef>
                <a:spcPts val="1199"/>
              </a:spcBef>
              <a:buSzPct val="100000"/>
              <a:buFont typeface="Segoe UI" pitchFamily="34" charset="0"/>
              <a:buChar char="‐"/>
              <a:defRPr>
                <a:solidFill>
                  <a:schemeClr val="bg1"/>
                </a:solidFill>
              </a:defRPr>
            </a:lvl2pPr>
            <a:lvl3pPr marL="1147543" indent="-233318">
              <a:spcBef>
                <a:spcPts val="1199"/>
              </a:spcBef>
              <a:buFont typeface="Wingdings" pitchFamily="2" charset="2"/>
              <a:buChar char="§"/>
              <a:defRPr>
                <a:solidFill>
                  <a:schemeClr val="bg1"/>
                </a:solidFill>
              </a:defRPr>
            </a:lvl3pPr>
            <a:lvl4pPr marL="1599893" indent="-342834">
              <a:spcBef>
                <a:spcPts val="1199"/>
              </a:spcBef>
              <a:buFont typeface="+mj-lt"/>
              <a:buAutoNum type="arabicPeriod"/>
              <a:defRPr>
                <a:solidFill>
                  <a:schemeClr val="bg1"/>
                </a:solidFill>
              </a:defRPr>
            </a:lvl4pPr>
            <a:lvl5pPr marL="1945901" indent="-342834">
              <a:spcBef>
                <a:spcPts val="1199"/>
              </a:spcBef>
              <a:buFont typeface="+mj-lt"/>
              <a:buAutoNum type="alphaLcParenR"/>
              <a:defRPr>
                <a:solidFill>
                  <a:schemeClr val="bg1"/>
                </a:solidFill>
              </a:defRPr>
            </a:lvl5pPr>
          </a:lstStyle>
          <a:p>
            <a:pPr lvl="0"/>
            <a:r>
              <a:rPr lang="en-US" smtClean="0"/>
              <a:t>Lorem ipsum dolor sit amet, consectetur adipiscing </a:t>
            </a:r>
            <a:br>
              <a:rPr lang="en-US" smtClean="0"/>
            </a:br>
            <a:r>
              <a:rPr lang="en-US" smtClean="0"/>
              <a:t>elit. Nunc et sagittis ligula</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Title 1"/>
          <p:cNvSpPr>
            <a:spLocks noGrp="1"/>
          </p:cNvSpPr>
          <p:nvPr>
            <p:ph type="title" hasCustomPrompt="1"/>
          </p:nvPr>
        </p:nvSpPr>
        <p:spPr>
          <a:xfrm>
            <a:off x="274640" y="264964"/>
            <a:ext cx="9143999" cy="1097302"/>
          </a:xfrm>
        </p:spPr>
        <p:txBody>
          <a:bodyPr vert="horz" wrap="square" lIns="146304" tIns="91440" rIns="146304" bIns="91440" rtlCol="0" anchor="t">
            <a:noAutofit/>
          </a:bodyPr>
          <a:lstStyle>
            <a:lvl1pPr>
              <a:defRPr lang="en-US" sz="3599">
                <a:solidFill>
                  <a:schemeClr val="bg1"/>
                </a:solidFill>
              </a:defRPr>
            </a:lvl1pPr>
          </a:lstStyle>
          <a:p>
            <a:pPr marL="0" lvl="0">
              <a:lnSpc>
                <a:spcPts val="3599"/>
              </a:lnSpc>
              <a:spcBef>
                <a:spcPts val="864"/>
              </a:spcBef>
            </a:pPr>
            <a:r>
              <a:rPr lang="en-US" smtClean="0"/>
              <a:t>Lorem ipsum dolor sit.</a:t>
            </a:r>
            <a:endParaRPr lang="en-US"/>
          </a:p>
        </p:txBody>
      </p:sp>
    </p:spTree>
    <p:extLst>
      <p:ext uri="{BB962C8B-B14F-4D97-AF65-F5344CB8AC3E}">
        <p14:creationId xmlns:p14="http://schemas.microsoft.com/office/powerpoint/2010/main" val="779611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36pt Title/26pt Bullet Text">
    <p:bg>
      <p:bgPr>
        <a:solidFill>
          <a:srgbClr val="505050"/>
        </a:solidFill>
        <a:effectLst/>
      </p:bgPr>
    </p:bg>
    <p:spTree>
      <p:nvGrpSpPr>
        <p:cNvPr id="1" name=""/>
        <p:cNvGrpSpPr/>
        <p:nvPr/>
      </p:nvGrpSpPr>
      <p:grpSpPr>
        <a:xfrm>
          <a:off x="0" y="0"/>
          <a:ext cx="0" cy="0"/>
          <a:chOff x="0" y="0"/>
          <a:chExt cx="0" cy="0"/>
        </a:xfrm>
      </p:grpSpPr>
      <p:sp>
        <p:nvSpPr>
          <p:cNvPr id="9" name="Footer Placeholder 2"/>
          <p:cNvSpPr>
            <a:spLocks noGrp="1"/>
          </p:cNvSpPr>
          <p:nvPr>
            <p:ph type="ftr" sz="quarter" idx="10"/>
          </p:nvPr>
        </p:nvSpPr>
        <p:spPr>
          <a:xfrm>
            <a:off x="457200" y="6565392"/>
            <a:ext cx="3937000" cy="137160"/>
          </a:xfrm>
        </p:spPr>
        <p:txBody>
          <a:bodyPr/>
          <a:lstStyle>
            <a:lvl1pPr>
              <a:defRPr>
                <a:solidFill>
                  <a:schemeClr val="bg1"/>
                </a:solidFill>
              </a:defRPr>
            </a:lvl1pPr>
          </a:lstStyle>
          <a:p>
            <a:endParaRPr dirty="0">
              <a:solidFill>
                <a:srgbClr val="FFFFFF"/>
              </a:solidFill>
            </a:endParaRPr>
          </a:p>
        </p:txBody>
      </p:sp>
      <p:sp>
        <p:nvSpPr>
          <p:cNvPr id="10" name="Slide Number Placeholder 3"/>
          <p:cNvSpPr>
            <a:spLocks noGrp="1"/>
          </p:cNvSpPr>
          <p:nvPr>
            <p:ph type="sldNum" sz="quarter" idx="11"/>
          </p:nvPr>
        </p:nvSpPr>
        <p:spPr>
          <a:xfrm>
            <a:off x="11595101" y="6565392"/>
            <a:ext cx="566737" cy="137160"/>
          </a:xfrm>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sp>
        <p:nvSpPr>
          <p:cNvPr id="11" name="Text Placeholder 7"/>
          <p:cNvSpPr>
            <a:spLocks noGrp="1"/>
          </p:cNvSpPr>
          <p:nvPr>
            <p:ph type="body" sz="quarter" idx="13" hasCustomPrompt="1"/>
          </p:nvPr>
        </p:nvSpPr>
        <p:spPr>
          <a:xfrm>
            <a:off x="274638" y="2125664"/>
            <a:ext cx="9144000" cy="2739211"/>
          </a:xfrm>
        </p:spPr>
        <p:txBody>
          <a:bodyPr/>
          <a:lstStyle>
            <a:lvl1pPr marL="233318" indent="-233318">
              <a:spcBef>
                <a:spcPts val="1199"/>
              </a:spcBef>
              <a:defRPr sz="2600">
                <a:solidFill>
                  <a:schemeClr val="bg1"/>
                </a:solidFill>
                <a:latin typeface="+mn-lt"/>
              </a:defRPr>
            </a:lvl1pPr>
            <a:lvl2pPr marL="690430" indent="-233318">
              <a:spcBef>
                <a:spcPts val="1199"/>
              </a:spcBef>
              <a:buSzPct val="100000"/>
              <a:buFont typeface="Segoe UI" pitchFamily="34" charset="0"/>
              <a:buChar char="‐"/>
              <a:defRPr>
                <a:solidFill>
                  <a:schemeClr val="bg1"/>
                </a:solidFill>
              </a:defRPr>
            </a:lvl2pPr>
            <a:lvl3pPr marL="1147543" indent="-233318">
              <a:spcBef>
                <a:spcPts val="1199"/>
              </a:spcBef>
              <a:buFont typeface="Wingdings" pitchFamily="2" charset="2"/>
              <a:buChar char="§"/>
              <a:defRPr>
                <a:solidFill>
                  <a:schemeClr val="bg1"/>
                </a:solidFill>
              </a:defRPr>
            </a:lvl3pPr>
            <a:lvl4pPr marL="1599893" indent="-342834">
              <a:spcBef>
                <a:spcPts val="1199"/>
              </a:spcBef>
              <a:buFont typeface="+mj-lt"/>
              <a:buAutoNum type="arabicPeriod"/>
              <a:defRPr>
                <a:solidFill>
                  <a:schemeClr val="bg1"/>
                </a:solidFill>
              </a:defRPr>
            </a:lvl4pPr>
            <a:lvl5pPr marL="1945901" indent="-342834">
              <a:spcBef>
                <a:spcPts val="1199"/>
              </a:spcBef>
              <a:buFont typeface="+mj-lt"/>
              <a:buAutoNum type="alphaLcParenR"/>
              <a:defRPr>
                <a:solidFill>
                  <a:schemeClr val="bg1"/>
                </a:solidFill>
              </a:defRPr>
            </a:lvl5pPr>
          </a:lstStyle>
          <a:p>
            <a:pPr lvl="0"/>
            <a:r>
              <a:rPr lang="en-US" smtClean="0"/>
              <a:t>Lorem ipsum dolor sit amet, consectetur adipiscing </a:t>
            </a:r>
            <a:br>
              <a:rPr lang="en-US" smtClean="0"/>
            </a:br>
            <a:r>
              <a:rPr lang="en-US" smtClean="0"/>
              <a:t>elit. Nunc et sagittis ligula</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Title 1"/>
          <p:cNvSpPr>
            <a:spLocks noGrp="1"/>
          </p:cNvSpPr>
          <p:nvPr>
            <p:ph type="title" hasCustomPrompt="1"/>
          </p:nvPr>
        </p:nvSpPr>
        <p:spPr>
          <a:xfrm>
            <a:off x="274640" y="264964"/>
            <a:ext cx="9143999" cy="1097302"/>
          </a:xfrm>
        </p:spPr>
        <p:txBody>
          <a:bodyPr vert="horz" wrap="square" lIns="146304" tIns="91440" rIns="146304" bIns="91440" rtlCol="0" anchor="t">
            <a:noAutofit/>
          </a:bodyPr>
          <a:lstStyle>
            <a:lvl1pPr>
              <a:defRPr lang="en-US" sz="3599">
                <a:solidFill>
                  <a:schemeClr val="bg1"/>
                </a:solidFill>
              </a:defRPr>
            </a:lvl1pPr>
          </a:lstStyle>
          <a:p>
            <a:pPr marL="0" lvl="0">
              <a:lnSpc>
                <a:spcPts val="3599"/>
              </a:lnSpc>
              <a:spcBef>
                <a:spcPts val="864"/>
              </a:spcBef>
            </a:pPr>
            <a:r>
              <a:rPr lang="en-US" smtClean="0"/>
              <a:t>Lorem ipsum dolor sit.</a:t>
            </a:r>
            <a:endParaRPr lang="en-US"/>
          </a:p>
        </p:txBody>
      </p:sp>
    </p:spTree>
    <p:extLst>
      <p:ext uri="{BB962C8B-B14F-4D97-AF65-F5344CB8AC3E}">
        <p14:creationId xmlns:p14="http://schemas.microsoft.com/office/powerpoint/2010/main" val="1810337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36pt Title/26pt Bullet Text">
    <p:bg>
      <p:bgPr>
        <a:solidFill>
          <a:srgbClr val="002050"/>
        </a:solidFill>
        <a:effectLst/>
      </p:bgPr>
    </p:bg>
    <p:spTree>
      <p:nvGrpSpPr>
        <p:cNvPr id="1" name=""/>
        <p:cNvGrpSpPr/>
        <p:nvPr/>
      </p:nvGrpSpPr>
      <p:grpSpPr>
        <a:xfrm>
          <a:off x="0" y="0"/>
          <a:ext cx="0" cy="0"/>
          <a:chOff x="0" y="0"/>
          <a:chExt cx="0" cy="0"/>
        </a:xfrm>
      </p:grpSpPr>
      <p:sp>
        <p:nvSpPr>
          <p:cNvPr id="9" name="Footer Placeholder 2"/>
          <p:cNvSpPr>
            <a:spLocks noGrp="1"/>
          </p:cNvSpPr>
          <p:nvPr>
            <p:ph type="ftr" sz="quarter" idx="10"/>
          </p:nvPr>
        </p:nvSpPr>
        <p:spPr>
          <a:xfrm>
            <a:off x="457200" y="6565392"/>
            <a:ext cx="3937000" cy="137160"/>
          </a:xfrm>
        </p:spPr>
        <p:txBody>
          <a:bodyPr/>
          <a:lstStyle>
            <a:lvl1pPr>
              <a:defRPr>
                <a:solidFill>
                  <a:schemeClr val="bg1"/>
                </a:solidFill>
              </a:defRPr>
            </a:lvl1pPr>
          </a:lstStyle>
          <a:p>
            <a:endParaRPr dirty="0">
              <a:solidFill>
                <a:srgbClr val="FFFFFF"/>
              </a:solidFill>
            </a:endParaRPr>
          </a:p>
        </p:txBody>
      </p:sp>
      <p:sp>
        <p:nvSpPr>
          <p:cNvPr id="10" name="Slide Number Placeholder 3"/>
          <p:cNvSpPr>
            <a:spLocks noGrp="1"/>
          </p:cNvSpPr>
          <p:nvPr>
            <p:ph type="sldNum" sz="quarter" idx="11"/>
          </p:nvPr>
        </p:nvSpPr>
        <p:spPr>
          <a:xfrm>
            <a:off x="11595101" y="6565392"/>
            <a:ext cx="566737" cy="137160"/>
          </a:xfrm>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sp>
        <p:nvSpPr>
          <p:cNvPr id="11" name="Text Placeholder 7"/>
          <p:cNvSpPr>
            <a:spLocks noGrp="1"/>
          </p:cNvSpPr>
          <p:nvPr>
            <p:ph type="body" sz="quarter" idx="13" hasCustomPrompt="1"/>
          </p:nvPr>
        </p:nvSpPr>
        <p:spPr>
          <a:xfrm>
            <a:off x="274638" y="2125664"/>
            <a:ext cx="9144000" cy="2739211"/>
          </a:xfrm>
        </p:spPr>
        <p:txBody>
          <a:bodyPr/>
          <a:lstStyle>
            <a:lvl1pPr marL="233318" indent="-233318">
              <a:spcBef>
                <a:spcPts val="1199"/>
              </a:spcBef>
              <a:defRPr sz="2600">
                <a:solidFill>
                  <a:schemeClr val="bg1"/>
                </a:solidFill>
                <a:latin typeface="+mn-lt"/>
              </a:defRPr>
            </a:lvl1pPr>
            <a:lvl2pPr marL="690430" indent="-233318">
              <a:spcBef>
                <a:spcPts val="1199"/>
              </a:spcBef>
              <a:buSzPct val="100000"/>
              <a:buFont typeface="Segoe UI" pitchFamily="34" charset="0"/>
              <a:buChar char="‐"/>
              <a:defRPr>
                <a:solidFill>
                  <a:schemeClr val="bg1"/>
                </a:solidFill>
              </a:defRPr>
            </a:lvl2pPr>
            <a:lvl3pPr marL="1147543" indent="-233318">
              <a:spcBef>
                <a:spcPts val="1199"/>
              </a:spcBef>
              <a:buFont typeface="Wingdings" pitchFamily="2" charset="2"/>
              <a:buChar char="§"/>
              <a:defRPr>
                <a:solidFill>
                  <a:schemeClr val="bg1"/>
                </a:solidFill>
              </a:defRPr>
            </a:lvl3pPr>
            <a:lvl4pPr marL="1599893" indent="-342834">
              <a:spcBef>
                <a:spcPts val="1199"/>
              </a:spcBef>
              <a:buFont typeface="+mj-lt"/>
              <a:buAutoNum type="arabicPeriod"/>
              <a:defRPr>
                <a:solidFill>
                  <a:schemeClr val="bg1"/>
                </a:solidFill>
              </a:defRPr>
            </a:lvl4pPr>
            <a:lvl5pPr marL="1945901" indent="-342834">
              <a:spcBef>
                <a:spcPts val="1199"/>
              </a:spcBef>
              <a:buFont typeface="+mj-lt"/>
              <a:buAutoNum type="alphaLcParenR"/>
              <a:defRPr>
                <a:solidFill>
                  <a:schemeClr val="bg1"/>
                </a:solidFill>
              </a:defRPr>
            </a:lvl5pPr>
          </a:lstStyle>
          <a:p>
            <a:pPr lvl="0"/>
            <a:r>
              <a:rPr lang="en-US" smtClean="0"/>
              <a:t>Lorem ipsum dolor sit amet, consectetur adipiscing </a:t>
            </a:r>
            <a:br>
              <a:rPr lang="en-US" smtClean="0"/>
            </a:br>
            <a:r>
              <a:rPr lang="en-US" smtClean="0"/>
              <a:t>elit. Nunc et sagittis ligula</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Title 1"/>
          <p:cNvSpPr>
            <a:spLocks noGrp="1"/>
          </p:cNvSpPr>
          <p:nvPr>
            <p:ph type="title" hasCustomPrompt="1"/>
          </p:nvPr>
        </p:nvSpPr>
        <p:spPr>
          <a:xfrm>
            <a:off x="274640" y="264964"/>
            <a:ext cx="9143999" cy="1097302"/>
          </a:xfrm>
        </p:spPr>
        <p:txBody>
          <a:bodyPr vert="horz" wrap="square" lIns="146304" tIns="91440" rIns="146304" bIns="91440" rtlCol="0" anchor="t">
            <a:noAutofit/>
          </a:bodyPr>
          <a:lstStyle>
            <a:lvl1pPr>
              <a:defRPr lang="en-US" sz="3599">
                <a:solidFill>
                  <a:schemeClr val="bg1"/>
                </a:solidFill>
              </a:defRPr>
            </a:lvl1pPr>
          </a:lstStyle>
          <a:p>
            <a:pPr marL="0" lvl="0">
              <a:lnSpc>
                <a:spcPts val="3599"/>
              </a:lnSpc>
              <a:spcBef>
                <a:spcPts val="864"/>
              </a:spcBef>
            </a:pPr>
            <a:r>
              <a:rPr lang="en-US" smtClean="0"/>
              <a:t>Lorem ipsum dolor sit.</a:t>
            </a:r>
            <a:endParaRPr lang="en-US"/>
          </a:p>
        </p:txBody>
      </p:sp>
    </p:spTree>
    <p:extLst>
      <p:ext uri="{BB962C8B-B14F-4D97-AF65-F5344CB8AC3E}">
        <p14:creationId xmlns:p14="http://schemas.microsoft.com/office/powerpoint/2010/main" val="728158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6pt Title/24pt Bullet Tex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74640" y="264964"/>
            <a:ext cx="9143999" cy="1097302"/>
          </a:xfrm>
        </p:spPr>
        <p:txBody>
          <a:bodyPr vert="horz" wrap="square" lIns="146304" tIns="91440" rIns="146304" bIns="91440" rtlCol="0" anchor="t">
            <a:noAutofit/>
          </a:bodyPr>
          <a:lstStyle>
            <a:lvl1pPr>
              <a:defRPr lang="en-US" sz="3599">
                <a:solidFill>
                  <a:schemeClr val="accent1"/>
                </a:solidFill>
              </a:defRPr>
            </a:lvl1pPr>
          </a:lstStyle>
          <a:p>
            <a:pPr marL="0" lvl="0">
              <a:lnSpc>
                <a:spcPts val="3599"/>
              </a:lnSpc>
              <a:spcBef>
                <a:spcPts val="864"/>
              </a:spcBef>
            </a:pPr>
            <a:r>
              <a:rPr lang="en-US" smtClean="0"/>
              <a:t>Lorem ipsum dolor sit.</a:t>
            </a:r>
            <a:endParaRPr lang="en-US"/>
          </a:p>
        </p:txBody>
      </p:sp>
      <p:sp>
        <p:nvSpPr>
          <p:cNvPr id="6" name="Footer Placeholder 2"/>
          <p:cNvSpPr>
            <a:spLocks noGrp="1"/>
          </p:cNvSpPr>
          <p:nvPr>
            <p:ph type="ftr" sz="quarter" idx="10"/>
          </p:nvPr>
        </p:nvSpPr>
        <p:spPr>
          <a:xfrm>
            <a:off x="457200" y="6565392"/>
            <a:ext cx="3937000" cy="137160"/>
          </a:xfrm>
        </p:spPr>
        <p:txBody>
          <a:bodyPr/>
          <a:lstStyle/>
          <a:p>
            <a:endParaRPr dirty="0">
              <a:solidFill>
                <a:srgbClr val="505050"/>
              </a:solidFill>
            </a:endParaRPr>
          </a:p>
        </p:txBody>
      </p:sp>
      <p:sp>
        <p:nvSpPr>
          <p:cNvPr id="7" name="Slide Number Placeholder 3"/>
          <p:cNvSpPr>
            <a:spLocks noGrp="1"/>
          </p:cNvSpPr>
          <p:nvPr>
            <p:ph type="sldNum" sz="quarter" idx="11"/>
          </p:nvPr>
        </p:nvSpPr>
        <p:spPr>
          <a:xfrm>
            <a:off x="11595101" y="6565392"/>
            <a:ext cx="566737" cy="137160"/>
          </a:xfrm>
        </p:spPr>
        <p:txBody>
          <a:bodyPr/>
          <a:lstStyle/>
          <a:p>
            <a:fld id="{27258FFF-F925-446B-8502-81C933981705}" type="slidenum">
              <a:rPr>
                <a:solidFill>
                  <a:srgbClr val="505050"/>
                </a:solidFill>
              </a:rPr>
              <a:pPr/>
              <a:t>‹#›</a:t>
            </a:fld>
            <a:endParaRPr dirty="0">
              <a:solidFill>
                <a:srgbClr val="505050"/>
              </a:solidFill>
            </a:endParaRPr>
          </a:p>
        </p:txBody>
      </p:sp>
      <p:sp>
        <p:nvSpPr>
          <p:cNvPr id="8" name="Text Placeholder 7"/>
          <p:cNvSpPr>
            <a:spLocks noGrp="1"/>
          </p:cNvSpPr>
          <p:nvPr>
            <p:ph type="body" sz="quarter" idx="13" hasCustomPrompt="1"/>
          </p:nvPr>
        </p:nvSpPr>
        <p:spPr>
          <a:xfrm>
            <a:off x="274638" y="2125664"/>
            <a:ext cx="9144000" cy="2434256"/>
          </a:xfrm>
        </p:spPr>
        <p:txBody>
          <a:bodyPr/>
          <a:lstStyle>
            <a:lvl1pPr marL="233318" indent="-233318">
              <a:spcBef>
                <a:spcPts val="1199"/>
              </a:spcBef>
              <a:defRPr sz="2400">
                <a:latin typeface="+mn-lt"/>
              </a:defRPr>
            </a:lvl1pPr>
            <a:lvl2pPr marL="690430" indent="-233318">
              <a:spcBef>
                <a:spcPts val="1199"/>
              </a:spcBef>
              <a:buSzPct val="100000"/>
              <a:buFont typeface="Segoe UI" pitchFamily="34" charset="0"/>
              <a:buChar char="‐"/>
              <a:defRPr sz="2000"/>
            </a:lvl2pPr>
            <a:lvl3pPr marL="1147543" indent="-233318">
              <a:spcBef>
                <a:spcPts val="1199"/>
              </a:spcBef>
              <a:buFont typeface="Wingdings" pitchFamily="2" charset="2"/>
              <a:buChar char="§"/>
              <a:defRPr sz="1800"/>
            </a:lvl3pPr>
            <a:lvl4pPr marL="1599893" indent="-342834">
              <a:spcBef>
                <a:spcPts val="1199"/>
              </a:spcBef>
              <a:buFont typeface="+mj-lt"/>
              <a:buAutoNum type="arabicPeriod"/>
              <a:defRPr sz="1599"/>
            </a:lvl4pPr>
            <a:lvl5pPr marL="1945901" indent="-342834">
              <a:spcBef>
                <a:spcPts val="1199"/>
              </a:spcBef>
              <a:buFont typeface="+mj-lt"/>
              <a:buAutoNum type="alphaLcParenR"/>
              <a:defRPr sz="1599"/>
            </a:lvl5pPr>
          </a:lstStyle>
          <a:p>
            <a:pPr lvl="0"/>
            <a:r>
              <a:rPr lang="en-US" smtClean="0"/>
              <a:t>Lorem ipsum dolor sit amet, consectetur adipiscing </a:t>
            </a:r>
            <a:br>
              <a:rPr lang="en-US" smtClean="0"/>
            </a:br>
            <a:r>
              <a:rPr lang="en-US" smtClean="0"/>
              <a:t>elit. Nunc et sagittis ligula</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1129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36pt Title/24pt Bullet Text">
    <p:bg>
      <p:bgPr>
        <a:solidFill>
          <a:srgbClr val="0072C6"/>
        </a:solidFill>
        <a:effectLst/>
      </p:bgPr>
    </p:bg>
    <p:spTree>
      <p:nvGrpSpPr>
        <p:cNvPr id="1" name=""/>
        <p:cNvGrpSpPr/>
        <p:nvPr/>
      </p:nvGrpSpPr>
      <p:grpSpPr>
        <a:xfrm>
          <a:off x="0" y="0"/>
          <a:ext cx="0" cy="0"/>
          <a:chOff x="0" y="0"/>
          <a:chExt cx="0" cy="0"/>
        </a:xfrm>
      </p:grpSpPr>
      <p:sp>
        <p:nvSpPr>
          <p:cNvPr id="9" name="Footer Placeholder 2"/>
          <p:cNvSpPr>
            <a:spLocks noGrp="1"/>
          </p:cNvSpPr>
          <p:nvPr>
            <p:ph type="ftr" sz="quarter" idx="10"/>
          </p:nvPr>
        </p:nvSpPr>
        <p:spPr>
          <a:xfrm>
            <a:off x="457200" y="6565392"/>
            <a:ext cx="3937000" cy="137160"/>
          </a:xfrm>
        </p:spPr>
        <p:txBody>
          <a:bodyPr/>
          <a:lstStyle>
            <a:lvl1pPr>
              <a:defRPr>
                <a:solidFill>
                  <a:schemeClr val="bg1"/>
                </a:solidFill>
              </a:defRPr>
            </a:lvl1pPr>
          </a:lstStyle>
          <a:p>
            <a:endParaRPr dirty="0">
              <a:solidFill>
                <a:srgbClr val="FFFFFF"/>
              </a:solidFill>
            </a:endParaRPr>
          </a:p>
        </p:txBody>
      </p:sp>
      <p:sp>
        <p:nvSpPr>
          <p:cNvPr id="10" name="Slide Number Placeholder 3"/>
          <p:cNvSpPr>
            <a:spLocks noGrp="1"/>
          </p:cNvSpPr>
          <p:nvPr>
            <p:ph type="sldNum" sz="quarter" idx="11"/>
          </p:nvPr>
        </p:nvSpPr>
        <p:spPr>
          <a:xfrm>
            <a:off x="11595101" y="6565392"/>
            <a:ext cx="566737" cy="137160"/>
          </a:xfrm>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sp>
        <p:nvSpPr>
          <p:cNvPr id="11" name="Text Placeholder 7"/>
          <p:cNvSpPr>
            <a:spLocks noGrp="1"/>
          </p:cNvSpPr>
          <p:nvPr>
            <p:ph type="body" sz="quarter" idx="13" hasCustomPrompt="1"/>
          </p:nvPr>
        </p:nvSpPr>
        <p:spPr>
          <a:xfrm>
            <a:off x="274638" y="2125664"/>
            <a:ext cx="9144000" cy="2434256"/>
          </a:xfrm>
        </p:spPr>
        <p:txBody>
          <a:bodyPr/>
          <a:lstStyle>
            <a:lvl1pPr marL="233318" indent="-233318">
              <a:spcBef>
                <a:spcPts val="1199"/>
              </a:spcBef>
              <a:defRPr sz="2400">
                <a:solidFill>
                  <a:schemeClr val="bg1"/>
                </a:solidFill>
                <a:latin typeface="+mn-lt"/>
              </a:defRPr>
            </a:lvl1pPr>
            <a:lvl2pPr marL="690430" indent="-233318">
              <a:spcBef>
                <a:spcPts val="1199"/>
              </a:spcBef>
              <a:buSzPct val="100000"/>
              <a:buFont typeface="Segoe UI" pitchFamily="34" charset="0"/>
              <a:buChar char="‐"/>
              <a:defRPr sz="2000">
                <a:solidFill>
                  <a:schemeClr val="bg1"/>
                </a:solidFill>
              </a:defRPr>
            </a:lvl2pPr>
            <a:lvl3pPr marL="1147543" indent="-233318">
              <a:spcBef>
                <a:spcPts val="1199"/>
              </a:spcBef>
              <a:buFont typeface="Wingdings" pitchFamily="2" charset="2"/>
              <a:buChar char="§"/>
              <a:defRPr sz="1800">
                <a:solidFill>
                  <a:schemeClr val="bg1"/>
                </a:solidFill>
              </a:defRPr>
            </a:lvl3pPr>
            <a:lvl4pPr marL="1599893" indent="-342834">
              <a:spcBef>
                <a:spcPts val="1199"/>
              </a:spcBef>
              <a:buFont typeface="+mj-lt"/>
              <a:buAutoNum type="arabicPeriod"/>
              <a:defRPr sz="1599">
                <a:solidFill>
                  <a:schemeClr val="bg1"/>
                </a:solidFill>
              </a:defRPr>
            </a:lvl4pPr>
            <a:lvl5pPr marL="1945901" indent="-342834">
              <a:spcBef>
                <a:spcPts val="1199"/>
              </a:spcBef>
              <a:buFont typeface="+mj-lt"/>
              <a:buAutoNum type="alphaLcParenR"/>
              <a:defRPr sz="1599">
                <a:solidFill>
                  <a:schemeClr val="bg1"/>
                </a:solidFill>
              </a:defRPr>
            </a:lvl5pPr>
          </a:lstStyle>
          <a:p>
            <a:pPr lvl="0"/>
            <a:r>
              <a:rPr lang="en-US" smtClean="0"/>
              <a:t>Lorem ipsum dolor sit amet, consectetur adipiscing </a:t>
            </a:r>
            <a:br>
              <a:rPr lang="en-US" smtClean="0"/>
            </a:br>
            <a:r>
              <a:rPr lang="en-US" smtClean="0"/>
              <a:t>elit. Nunc et sagittis ligula</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Title 1"/>
          <p:cNvSpPr>
            <a:spLocks noGrp="1"/>
          </p:cNvSpPr>
          <p:nvPr>
            <p:ph type="title" hasCustomPrompt="1"/>
          </p:nvPr>
        </p:nvSpPr>
        <p:spPr>
          <a:xfrm>
            <a:off x="274640" y="264964"/>
            <a:ext cx="9143999" cy="1097302"/>
          </a:xfrm>
        </p:spPr>
        <p:txBody>
          <a:bodyPr vert="horz" wrap="square" lIns="146304" tIns="91440" rIns="146304" bIns="91440" rtlCol="0" anchor="t">
            <a:noAutofit/>
          </a:bodyPr>
          <a:lstStyle>
            <a:lvl1pPr>
              <a:defRPr lang="en-US" sz="3599">
                <a:solidFill>
                  <a:schemeClr val="bg1"/>
                </a:solidFill>
              </a:defRPr>
            </a:lvl1pPr>
          </a:lstStyle>
          <a:p>
            <a:pPr marL="0" lvl="0">
              <a:lnSpc>
                <a:spcPts val="3599"/>
              </a:lnSpc>
              <a:spcBef>
                <a:spcPts val="864"/>
              </a:spcBef>
            </a:pPr>
            <a:r>
              <a:rPr lang="en-US" smtClean="0"/>
              <a:t>Lorem ipsum dolor sit.</a:t>
            </a:r>
            <a:endParaRPr lang="en-US"/>
          </a:p>
        </p:txBody>
      </p:sp>
    </p:spTree>
    <p:extLst>
      <p:ext uri="{BB962C8B-B14F-4D97-AF65-F5344CB8AC3E}">
        <p14:creationId xmlns:p14="http://schemas.microsoft.com/office/powerpoint/2010/main" val="627538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36pt Title/24pt Bullet Text">
    <p:bg>
      <p:bgPr>
        <a:solidFill>
          <a:srgbClr val="505050"/>
        </a:solidFill>
        <a:effectLst/>
      </p:bgPr>
    </p:bg>
    <p:spTree>
      <p:nvGrpSpPr>
        <p:cNvPr id="1" name=""/>
        <p:cNvGrpSpPr/>
        <p:nvPr/>
      </p:nvGrpSpPr>
      <p:grpSpPr>
        <a:xfrm>
          <a:off x="0" y="0"/>
          <a:ext cx="0" cy="0"/>
          <a:chOff x="0" y="0"/>
          <a:chExt cx="0" cy="0"/>
        </a:xfrm>
      </p:grpSpPr>
      <p:sp>
        <p:nvSpPr>
          <p:cNvPr id="9" name="Footer Placeholder 2"/>
          <p:cNvSpPr>
            <a:spLocks noGrp="1"/>
          </p:cNvSpPr>
          <p:nvPr>
            <p:ph type="ftr" sz="quarter" idx="10"/>
          </p:nvPr>
        </p:nvSpPr>
        <p:spPr>
          <a:xfrm>
            <a:off x="457200" y="6565392"/>
            <a:ext cx="3937000" cy="137160"/>
          </a:xfrm>
        </p:spPr>
        <p:txBody>
          <a:bodyPr/>
          <a:lstStyle>
            <a:lvl1pPr>
              <a:defRPr>
                <a:solidFill>
                  <a:schemeClr val="bg1"/>
                </a:solidFill>
              </a:defRPr>
            </a:lvl1pPr>
          </a:lstStyle>
          <a:p>
            <a:endParaRPr dirty="0">
              <a:solidFill>
                <a:srgbClr val="FFFFFF"/>
              </a:solidFill>
            </a:endParaRPr>
          </a:p>
        </p:txBody>
      </p:sp>
      <p:sp>
        <p:nvSpPr>
          <p:cNvPr id="10" name="Slide Number Placeholder 3"/>
          <p:cNvSpPr>
            <a:spLocks noGrp="1"/>
          </p:cNvSpPr>
          <p:nvPr>
            <p:ph type="sldNum" sz="quarter" idx="11"/>
          </p:nvPr>
        </p:nvSpPr>
        <p:spPr>
          <a:xfrm>
            <a:off x="11595101" y="6565392"/>
            <a:ext cx="566737" cy="137160"/>
          </a:xfrm>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sp>
        <p:nvSpPr>
          <p:cNvPr id="11" name="Text Placeholder 7"/>
          <p:cNvSpPr>
            <a:spLocks noGrp="1"/>
          </p:cNvSpPr>
          <p:nvPr>
            <p:ph type="body" sz="quarter" idx="13" hasCustomPrompt="1"/>
          </p:nvPr>
        </p:nvSpPr>
        <p:spPr>
          <a:xfrm>
            <a:off x="274638" y="2125664"/>
            <a:ext cx="9144000" cy="2434256"/>
          </a:xfrm>
        </p:spPr>
        <p:txBody>
          <a:bodyPr/>
          <a:lstStyle>
            <a:lvl1pPr marL="233318" indent="-233318">
              <a:spcBef>
                <a:spcPts val="1199"/>
              </a:spcBef>
              <a:defRPr sz="2400">
                <a:solidFill>
                  <a:schemeClr val="bg1"/>
                </a:solidFill>
                <a:latin typeface="+mn-lt"/>
              </a:defRPr>
            </a:lvl1pPr>
            <a:lvl2pPr marL="690430" indent="-233318">
              <a:spcBef>
                <a:spcPts val="1199"/>
              </a:spcBef>
              <a:buSzPct val="100000"/>
              <a:buFont typeface="Segoe UI" pitchFamily="34" charset="0"/>
              <a:buChar char="‐"/>
              <a:defRPr sz="2000">
                <a:solidFill>
                  <a:schemeClr val="bg1"/>
                </a:solidFill>
              </a:defRPr>
            </a:lvl2pPr>
            <a:lvl3pPr marL="1147543" indent="-233318">
              <a:spcBef>
                <a:spcPts val="1199"/>
              </a:spcBef>
              <a:buFont typeface="Wingdings" pitchFamily="2" charset="2"/>
              <a:buChar char="§"/>
              <a:defRPr sz="1800">
                <a:solidFill>
                  <a:schemeClr val="bg1"/>
                </a:solidFill>
              </a:defRPr>
            </a:lvl3pPr>
            <a:lvl4pPr marL="1599893" indent="-342834">
              <a:spcBef>
                <a:spcPts val="1199"/>
              </a:spcBef>
              <a:buFont typeface="+mj-lt"/>
              <a:buAutoNum type="arabicPeriod"/>
              <a:defRPr sz="1599">
                <a:solidFill>
                  <a:schemeClr val="bg1"/>
                </a:solidFill>
              </a:defRPr>
            </a:lvl4pPr>
            <a:lvl5pPr marL="1945901" indent="-342834">
              <a:spcBef>
                <a:spcPts val="1199"/>
              </a:spcBef>
              <a:buFont typeface="+mj-lt"/>
              <a:buAutoNum type="alphaLcParenR"/>
              <a:defRPr sz="1599">
                <a:solidFill>
                  <a:schemeClr val="bg1"/>
                </a:solidFill>
              </a:defRPr>
            </a:lvl5pPr>
          </a:lstStyle>
          <a:p>
            <a:pPr lvl="0"/>
            <a:r>
              <a:rPr lang="en-US" smtClean="0"/>
              <a:t>Lorem ipsum dolor sit amet, consectetur adipiscing </a:t>
            </a:r>
            <a:br>
              <a:rPr lang="en-US" smtClean="0"/>
            </a:br>
            <a:r>
              <a:rPr lang="en-US" smtClean="0"/>
              <a:t>elit. Nunc et sagittis ligula</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Title 1"/>
          <p:cNvSpPr>
            <a:spLocks noGrp="1"/>
          </p:cNvSpPr>
          <p:nvPr>
            <p:ph type="title" hasCustomPrompt="1"/>
          </p:nvPr>
        </p:nvSpPr>
        <p:spPr>
          <a:xfrm>
            <a:off x="274640" y="264964"/>
            <a:ext cx="9143999" cy="1097302"/>
          </a:xfrm>
        </p:spPr>
        <p:txBody>
          <a:bodyPr vert="horz" wrap="square" lIns="146304" tIns="91440" rIns="146304" bIns="91440" rtlCol="0" anchor="t">
            <a:noAutofit/>
          </a:bodyPr>
          <a:lstStyle>
            <a:lvl1pPr>
              <a:defRPr lang="en-US" sz="3599">
                <a:solidFill>
                  <a:schemeClr val="bg1"/>
                </a:solidFill>
              </a:defRPr>
            </a:lvl1pPr>
          </a:lstStyle>
          <a:p>
            <a:pPr marL="0" lvl="0">
              <a:lnSpc>
                <a:spcPts val="3599"/>
              </a:lnSpc>
              <a:spcBef>
                <a:spcPts val="864"/>
              </a:spcBef>
            </a:pPr>
            <a:r>
              <a:rPr lang="en-US" smtClean="0"/>
              <a:t>Lorem ipsum dolor sit.</a:t>
            </a:r>
            <a:endParaRPr lang="en-US"/>
          </a:p>
        </p:txBody>
      </p:sp>
    </p:spTree>
    <p:extLst>
      <p:ext uri="{BB962C8B-B14F-4D97-AF65-F5344CB8AC3E}">
        <p14:creationId xmlns:p14="http://schemas.microsoft.com/office/powerpoint/2010/main" val="625609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36pt Title/24pt Bullet Text">
    <p:bg>
      <p:bgPr>
        <a:solidFill>
          <a:srgbClr val="002050"/>
        </a:solidFill>
        <a:effectLst/>
      </p:bgPr>
    </p:bg>
    <p:spTree>
      <p:nvGrpSpPr>
        <p:cNvPr id="1" name=""/>
        <p:cNvGrpSpPr/>
        <p:nvPr/>
      </p:nvGrpSpPr>
      <p:grpSpPr>
        <a:xfrm>
          <a:off x="0" y="0"/>
          <a:ext cx="0" cy="0"/>
          <a:chOff x="0" y="0"/>
          <a:chExt cx="0" cy="0"/>
        </a:xfrm>
      </p:grpSpPr>
      <p:sp>
        <p:nvSpPr>
          <p:cNvPr id="9" name="Footer Placeholder 2"/>
          <p:cNvSpPr>
            <a:spLocks noGrp="1"/>
          </p:cNvSpPr>
          <p:nvPr>
            <p:ph type="ftr" sz="quarter" idx="10"/>
          </p:nvPr>
        </p:nvSpPr>
        <p:spPr>
          <a:xfrm>
            <a:off x="457200" y="6565392"/>
            <a:ext cx="3937000" cy="137160"/>
          </a:xfrm>
        </p:spPr>
        <p:txBody>
          <a:bodyPr/>
          <a:lstStyle>
            <a:lvl1pPr>
              <a:defRPr>
                <a:solidFill>
                  <a:schemeClr val="bg1"/>
                </a:solidFill>
              </a:defRPr>
            </a:lvl1pPr>
          </a:lstStyle>
          <a:p>
            <a:endParaRPr dirty="0">
              <a:solidFill>
                <a:srgbClr val="FFFFFF"/>
              </a:solidFill>
            </a:endParaRPr>
          </a:p>
        </p:txBody>
      </p:sp>
      <p:sp>
        <p:nvSpPr>
          <p:cNvPr id="10" name="Slide Number Placeholder 3"/>
          <p:cNvSpPr>
            <a:spLocks noGrp="1"/>
          </p:cNvSpPr>
          <p:nvPr>
            <p:ph type="sldNum" sz="quarter" idx="11"/>
          </p:nvPr>
        </p:nvSpPr>
        <p:spPr>
          <a:xfrm>
            <a:off x="11595101" y="6565392"/>
            <a:ext cx="566737" cy="137160"/>
          </a:xfrm>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sp>
        <p:nvSpPr>
          <p:cNvPr id="11" name="Text Placeholder 7"/>
          <p:cNvSpPr>
            <a:spLocks noGrp="1"/>
          </p:cNvSpPr>
          <p:nvPr>
            <p:ph type="body" sz="quarter" idx="13" hasCustomPrompt="1"/>
          </p:nvPr>
        </p:nvSpPr>
        <p:spPr>
          <a:xfrm>
            <a:off x="274638" y="2125664"/>
            <a:ext cx="9144000" cy="2434256"/>
          </a:xfrm>
        </p:spPr>
        <p:txBody>
          <a:bodyPr/>
          <a:lstStyle>
            <a:lvl1pPr marL="233318" indent="-233318">
              <a:spcBef>
                <a:spcPts val="1199"/>
              </a:spcBef>
              <a:defRPr sz="2400">
                <a:solidFill>
                  <a:schemeClr val="bg1"/>
                </a:solidFill>
                <a:latin typeface="+mn-lt"/>
              </a:defRPr>
            </a:lvl1pPr>
            <a:lvl2pPr marL="690430" indent="-233318">
              <a:spcBef>
                <a:spcPts val="1199"/>
              </a:spcBef>
              <a:buSzPct val="100000"/>
              <a:buFont typeface="Segoe UI" pitchFamily="34" charset="0"/>
              <a:buChar char="‐"/>
              <a:defRPr sz="2000">
                <a:solidFill>
                  <a:schemeClr val="bg1"/>
                </a:solidFill>
              </a:defRPr>
            </a:lvl2pPr>
            <a:lvl3pPr marL="1147543" indent="-233318">
              <a:spcBef>
                <a:spcPts val="1199"/>
              </a:spcBef>
              <a:buFont typeface="Wingdings" pitchFamily="2" charset="2"/>
              <a:buChar char="§"/>
              <a:defRPr sz="1800">
                <a:solidFill>
                  <a:schemeClr val="bg1"/>
                </a:solidFill>
              </a:defRPr>
            </a:lvl3pPr>
            <a:lvl4pPr marL="1599893" indent="-342834">
              <a:spcBef>
                <a:spcPts val="1199"/>
              </a:spcBef>
              <a:buFont typeface="+mj-lt"/>
              <a:buAutoNum type="arabicPeriod"/>
              <a:defRPr sz="1599">
                <a:solidFill>
                  <a:schemeClr val="bg1"/>
                </a:solidFill>
              </a:defRPr>
            </a:lvl4pPr>
            <a:lvl5pPr marL="1945901" indent="-342834">
              <a:spcBef>
                <a:spcPts val="1199"/>
              </a:spcBef>
              <a:buFont typeface="+mj-lt"/>
              <a:buAutoNum type="alphaLcParenR"/>
              <a:defRPr sz="1599">
                <a:solidFill>
                  <a:schemeClr val="bg1"/>
                </a:solidFill>
              </a:defRPr>
            </a:lvl5pPr>
          </a:lstStyle>
          <a:p>
            <a:pPr lvl="0"/>
            <a:r>
              <a:rPr lang="en-US" smtClean="0"/>
              <a:t>Lorem ipsum dolor sit amet, consectetur adipiscing </a:t>
            </a:r>
            <a:br>
              <a:rPr lang="en-US" smtClean="0"/>
            </a:br>
            <a:r>
              <a:rPr lang="en-US" smtClean="0"/>
              <a:t>elit. Nunc et sagittis ligula</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Title 1"/>
          <p:cNvSpPr>
            <a:spLocks noGrp="1"/>
          </p:cNvSpPr>
          <p:nvPr>
            <p:ph type="title" hasCustomPrompt="1"/>
          </p:nvPr>
        </p:nvSpPr>
        <p:spPr>
          <a:xfrm>
            <a:off x="274640" y="264964"/>
            <a:ext cx="9143999" cy="1097302"/>
          </a:xfrm>
        </p:spPr>
        <p:txBody>
          <a:bodyPr vert="horz" wrap="square" lIns="146304" tIns="91440" rIns="146304" bIns="91440" rtlCol="0" anchor="t">
            <a:noAutofit/>
          </a:bodyPr>
          <a:lstStyle>
            <a:lvl1pPr>
              <a:defRPr lang="en-US" sz="3599">
                <a:solidFill>
                  <a:schemeClr val="bg1"/>
                </a:solidFill>
              </a:defRPr>
            </a:lvl1pPr>
          </a:lstStyle>
          <a:p>
            <a:pPr marL="0" lvl="0">
              <a:lnSpc>
                <a:spcPts val="3599"/>
              </a:lnSpc>
              <a:spcBef>
                <a:spcPts val="864"/>
              </a:spcBef>
            </a:pPr>
            <a:r>
              <a:rPr lang="en-US" smtClean="0"/>
              <a:t>Lorem ipsum dolor sit.</a:t>
            </a:r>
            <a:endParaRPr lang="en-US"/>
          </a:p>
        </p:txBody>
      </p:sp>
    </p:spTree>
    <p:extLst>
      <p:ext uri="{BB962C8B-B14F-4D97-AF65-F5344CB8AC3E}">
        <p14:creationId xmlns:p14="http://schemas.microsoft.com/office/powerpoint/2010/main" val="173010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0pt Tex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27258FFF-F925-446B-8502-81C933981705}" type="slidenum">
              <a:rPr>
                <a:solidFill>
                  <a:srgbClr val="505050"/>
                </a:solidFill>
              </a:rPr>
              <a:pPr/>
              <a:t>‹#›</a:t>
            </a:fld>
            <a:endParaRPr dirty="0">
              <a:solidFill>
                <a:srgbClr val="505050"/>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5964865" cy="6994525"/>
          </a:xfrm>
          <a:prstGeom prst="rect">
            <a:avLst/>
          </a:prstGeom>
        </p:spPr>
      </p:pic>
      <p:sp>
        <p:nvSpPr>
          <p:cNvPr id="9" name="Rectangle 8"/>
          <p:cNvSpPr/>
          <p:nvPr userDrawn="1"/>
        </p:nvSpPr>
        <p:spPr bwMode="auto">
          <a:xfrm>
            <a:off x="4891618" y="0"/>
            <a:ext cx="2011658" cy="6994525"/>
          </a:xfrm>
          <a:prstGeom prst="rect">
            <a:avLst/>
          </a:prstGeom>
          <a:gradFill>
            <a:gsLst>
              <a:gs pos="63000">
                <a:schemeClr val="bg1"/>
              </a:gs>
              <a:gs pos="75325">
                <a:srgbClr val="FFFFFF">
                  <a:alpha val="92000"/>
                </a:srgbClr>
              </a:gs>
              <a:gs pos="88000">
                <a:schemeClr val="bg1">
                  <a:alpha val="33000"/>
                </a:schemeClr>
              </a:gs>
              <a:gs pos="100000">
                <a:schemeClr val="bg1">
                  <a:alpha val="0"/>
                </a:schemeClr>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6"/>
          <p:cNvSpPr>
            <a:spLocks noGrp="1"/>
          </p:cNvSpPr>
          <p:nvPr>
            <p:ph type="body" sz="quarter" idx="12" hasCustomPrompt="1"/>
          </p:nvPr>
        </p:nvSpPr>
        <p:spPr>
          <a:xfrm>
            <a:off x="5761038" y="1028410"/>
            <a:ext cx="6409624" cy="4596130"/>
          </a:xfrm>
        </p:spPr>
        <p:txBody>
          <a:bodyPr/>
          <a:lstStyle>
            <a:lvl1pPr marL="0" indent="0">
              <a:lnSpc>
                <a:spcPts val="3399"/>
              </a:lnSpc>
              <a:spcBef>
                <a:spcPts val="3599"/>
              </a:spcBef>
              <a:buNone/>
              <a:defRPr sz="3000" baseline="0">
                <a:solidFill>
                  <a:schemeClr val="tx2"/>
                </a:solidFill>
                <a:latin typeface="+mj-lt"/>
              </a:defRPr>
            </a:lvl1pPr>
            <a:lvl2pPr marL="0" indent="0">
              <a:lnSpc>
                <a:spcPts val="1800"/>
              </a:lnSpc>
              <a:spcBef>
                <a:spcPts val="1199"/>
              </a:spcBef>
              <a:buNone/>
              <a:defRPr sz="1599"/>
            </a:lvl2pPr>
            <a:lvl3pPr marL="0" indent="0">
              <a:lnSpc>
                <a:spcPts val="1800"/>
              </a:lnSpc>
              <a:spcBef>
                <a:spcPts val="1199"/>
              </a:spcBef>
              <a:buNone/>
              <a:defRPr sz="1599"/>
            </a:lvl3pPr>
            <a:lvl4pPr marL="0" indent="0">
              <a:lnSpc>
                <a:spcPts val="1800"/>
              </a:lnSpc>
              <a:spcBef>
                <a:spcPts val="1199"/>
              </a:spcBef>
              <a:buNone/>
              <a:defRPr sz="1599"/>
            </a:lvl4pPr>
            <a:lvl5pPr marL="0" indent="0">
              <a:lnSpc>
                <a:spcPts val="1800"/>
              </a:lnSpc>
              <a:spcBef>
                <a:spcPts val="1199"/>
              </a:spcBef>
              <a:buNone/>
              <a:defRPr sz="1599"/>
            </a:lvl5pPr>
          </a:lstStyle>
          <a:p>
            <a:pPr lvl="0"/>
            <a:r>
              <a:rPr lang="en-US" smtClean="0"/>
              <a:t>Lorem ipsum dolor sit amet, consectetur adipiscing elit. Suspendisse eu justo tempus. </a:t>
            </a:r>
          </a:p>
          <a:p>
            <a:pPr lvl="0"/>
            <a:r>
              <a:rPr lang="en-US" smtClean="0"/>
              <a:t>Aenean porttitor pulvinar lorem, </a:t>
            </a:r>
            <a:br>
              <a:rPr lang="en-US" smtClean="0"/>
            </a:br>
            <a:r>
              <a:rPr lang="en-US" smtClean="0"/>
              <a:t>eu accumsan purus mattis nec. </a:t>
            </a:r>
          </a:p>
          <a:p>
            <a:pPr lvl="0"/>
            <a:r>
              <a:rPr lang="en-US" smtClean="0"/>
              <a:t>Cum sociis natoque penatibus </a:t>
            </a:r>
            <a:br>
              <a:rPr lang="en-US" smtClean="0"/>
            </a:br>
            <a:r>
              <a:rPr lang="en-US" smtClean="0"/>
              <a:t>et magnis dis parturient montes, nascetur ridiculus mus.</a:t>
            </a:r>
            <a:endParaRPr lang="en-US"/>
          </a:p>
        </p:txBody>
      </p:sp>
      <p:sp>
        <p:nvSpPr>
          <p:cNvPr id="3" name="Footer Placeholder 2"/>
          <p:cNvSpPr>
            <a:spLocks noGrp="1"/>
          </p:cNvSpPr>
          <p:nvPr>
            <p:ph type="ftr" sz="quarter" idx="10"/>
          </p:nvPr>
        </p:nvSpPr>
        <p:spPr/>
        <p:txBody>
          <a:bodyPr/>
          <a:lstStyle>
            <a:lvl1pPr>
              <a:defRPr>
                <a:solidFill>
                  <a:schemeClr val="bg1"/>
                </a:solidFill>
              </a:defRPr>
            </a:lvl1pPr>
          </a:lstStyle>
          <a:p>
            <a:endParaRPr dirty="0">
              <a:solidFill>
                <a:srgbClr val="FFFFFF"/>
              </a:solidFill>
            </a:endParaRPr>
          </a:p>
        </p:txBody>
      </p:sp>
    </p:spTree>
    <p:extLst>
      <p:ext uri="{BB962C8B-B14F-4D97-AF65-F5344CB8AC3E}">
        <p14:creationId xmlns:p14="http://schemas.microsoft.com/office/powerpoint/2010/main" val="2596949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58pt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64964"/>
            <a:ext cx="9143999" cy="1097302"/>
          </a:xfrm>
        </p:spPr>
        <p:txBody>
          <a:bodyPr lIns="146304" tIns="91440" rIns="146304" bIns="91440"/>
          <a:lstStyle>
            <a:lvl1pPr>
              <a:lnSpc>
                <a:spcPts val="6299"/>
              </a:lnSpc>
              <a:defRPr sz="5799" baseline="0">
                <a:solidFill>
                  <a:schemeClr val="accent1"/>
                </a:solidFill>
              </a:defRPr>
            </a:lvl1pPr>
          </a:lstStyle>
          <a:p>
            <a:r>
              <a:rPr lang="en-US" smtClean="0"/>
              <a:t>Lorem ipsum dolor sit.</a:t>
            </a:r>
            <a:endParaRPr lang="en-US"/>
          </a:p>
        </p:txBody>
      </p:sp>
      <p:sp>
        <p:nvSpPr>
          <p:cNvPr id="3" name="Footer Placeholder 2"/>
          <p:cNvSpPr>
            <a:spLocks noGrp="1"/>
          </p:cNvSpPr>
          <p:nvPr>
            <p:ph type="ftr" sz="quarter" idx="10"/>
          </p:nvPr>
        </p:nvSpPr>
        <p:spPr/>
        <p:txBody>
          <a:bodyPr/>
          <a:lstStyle/>
          <a:p>
            <a:endParaRPr dirty="0">
              <a:solidFill>
                <a:srgbClr val="505050"/>
              </a:solidFill>
            </a:endParaRPr>
          </a:p>
        </p:txBody>
      </p:sp>
      <p:sp>
        <p:nvSpPr>
          <p:cNvPr id="4" name="Slide Number Placeholder 3"/>
          <p:cNvSpPr>
            <a:spLocks noGrp="1"/>
          </p:cNvSpPr>
          <p:nvPr>
            <p:ph type="sldNum" sz="quarter" idx="11"/>
          </p:nvPr>
        </p:nvSpPr>
        <p:spPr/>
        <p:txBody>
          <a:bodyPr/>
          <a:lstStyle/>
          <a:p>
            <a:fld id="{27258FFF-F925-446B-8502-81C933981705}" type="slidenum">
              <a:rPr>
                <a:solidFill>
                  <a:srgbClr val="505050"/>
                </a:solidFill>
              </a:rPr>
              <a:pPr/>
              <a:t>‹#›</a:t>
            </a:fld>
            <a:endParaRPr dirty="0">
              <a:solidFill>
                <a:srgbClr val="505050"/>
              </a:solidFill>
            </a:endParaRPr>
          </a:p>
        </p:txBody>
      </p:sp>
    </p:spTree>
    <p:extLst>
      <p:ext uri="{BB962C8B-B14F-4D97-AF65-F5344CB8AC3E}">
        <p14:creationId xmlns:p14="http://schemas.microsoft.com/office/powerpoint/2010/main" val="734779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8pt Title Only">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74640" y="264964"/>
            <a:ext cx="9143999" cy="1097302"/>
          </a:xfrm>
        </p:spPr>
        <p:txBody>
          <a:bodyPr lIns="146304" tIns="91440" rIns="146304" bIns="91440"/>
          <a:lstStyle>
            <a:lvl1pPr>
              <a:lnSpc>
                <a:spcPts val="6299"/>
              </a:lnSpc>
              <a:defRPr sz="4799" baseline="0">
                <a:solidFill>
                  <a:schemeClr val="accent1"/>
                </a:solidFill>
              </a:defRPr>
            </a:lvl1pPr>
          </a:lstStyle>
          <a:p>
            <a:r>
              <a:rPr lang="en-US" smtClean="0"/>
              <a:t>Lorem ipsum dolor sit.</a:t>
            </a:r>
            <a:endParaRPr lang="en-US"/>
          </a:p>
        </p:txBody>
      </p:sp>
      <p:sp>
        <p:nvSpPr>
          <p:cNvPr id="6" name="Footer Placeholder 2"/>
          <p:cNvSpPr>
            <a:spLocks noGrp="1"/>
          </p:cNvSpPr>
          <p:nvPr>
            <p:ph type="ftr" sz="quarter" idx="10"/>
          </p:nvPr>
        </p:nvSpPr>
        <p:spPr>
          <a:xfrm>
            <a:off x="457200" y="6565392"/>
            <a:ext cx="3937000" cy="137160"/>
          </a:xfrm>
        </p:spPr>
        <p:txBody>
          <a:bodyPr/>
          <a:lstStyle/>
          <a:p>
            <a:endParaRPr dirty="0">
              <a:solidFill>
                <a:srgbClr val="505050"/>
              </a:solidFill>
            </a:endParaRPr>
          </a:p>
        </p:txBody>
      </p:sp>
      <p:sp>
        <p:nvSpPr>
          <p:cNvPr id="7" name="Slide Number Placeholder 3"/>
          <p:cNvSpPr>
            <a:spLocks noGrp="1"/>
          </p:cNvSpPr>
          <p:nvPr>
            <p:ph type="sldNum" sz="quarter" idx="11"/>
          </p:nvPr>
        </p:nvSpPr>
        <p:spPr>
          <a:xfrm>
            <a:off x="11595101" y="6565392"/>
            <a:ext cx="566737" cy="137160"/>
          </a:xfrm>
        </p:spPr>
        <p:txBody>
          <a:bodyPr/>
          <a:lstStyle/>
          <a:p>
            <a:fld id="{27258FFF-F925-446B-8502-81C933981705}" type="slidenum">
              <a:rPr>
                <a:solidFill>
                  <a:srgbClr val="505050"/>
                </a:solidFill>
              </a:rPr>
              <a:pPr/>
              <a:t>‹#›</a:t>
            </a:fld>
            <a:endParaRPr dirty="0">
              <a:solidFill>
                <a:srgbClr val="505050"/>
              </a:solidFill>
            </a:endParaRPr>
          </a:p>
        </p:txBody>
      </p:sp>
    </p:spTree>
    <p:extLst>
      <p:ext uri="{BB962C8B-B14F-4D97-AF65-F5344CB8AC3E}">
        <p14:creationId xmlns:p14="http://schemas.microsoft.com/office/powerpoint/2010/main" val="2089642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6pt Title Onl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74640" y="264964"/>
            <a:ext cx="9143999" cy="1097302"/>
          </a:xfrm>
        </p:spPr>
        <p:txBody>
          <a:bodyPr vert="horz" wrap="square" lIns="146304" tIns="91440" rIns="146304" bIns="91440" rtlCol="0" anchor="t">
            <a:noAutofit/>
          </a:bodyPr>
          <a:lstStyle>
            <a:lvl1pPr>
              <a:defRPr lang="en-US" sz="3599">
                <a:solidFill>
                  <a:schemeClr val="accent1"/>
                </a:solidFill>
              </a:defRPr>
            </a:lvl1pPr>
          </a:lstStyle>
          <a:p>
            <a:pPr marL="0" lvl="0">
              <a:lnSpc>
                <a:spcPts val="3599"/>
              </a:lnSpc>
              <a:spcBef>
                <a:spcPts val="864"/>
              </a:spcBef>
            </a:pPr>
            <a:r>
              <a:rPr lang="en-US" smtClean="0"/>
              <a:t>Lorem ipsum dolor sit.</a:t>
            </a:r>
            <a:endParaRPr lang="en-US"/>
          </a:p>
        </p:txBody>
      </p:sp>
      <p:sp>
        <p:nvSpPr>
          <p:cNvPr id="9" name="Footer Placeholder 2"/>
          <p:cNvSpPr>
            <a:spLocks noGrp="1"/>
          </p:cNvSpPr>
          <p:nvPr>
            <p:ph type="ftr" sz="quarter" idx="10"/>
          </p:nvPr>
        </p:nvSpPr>
        <p:spPr>
          <a:xfrm>
            <a:off x="457200" y="6565392"/>
            <a:ext cx="3937000" cy="137160"/>
          </a:xfrm>
        </p:spPr>
        <p:txBody>
          <a:bodyPr/>
          <a:lstStyle/>
          <a:p>
            <a:endParaRPr dirty="0">
              <a:solidFill>
                <a:srgbClr val="505050"/>
              </a:solidFill>
            </a:endParaRPr>
          </a:p>
        </p:txBody>
      </p:sp>
      <p:sp>
        <p:nvSpPr>
          <p:cNvPr id="10" name="Slide Number Placeholder 3"/>
          <p:cNvSpPr>
            <a:spLocks noGrp="1"/>
          </p:cNvSpPr>
          <p:nvPr>
            <p:ph type="sldNum" sz="quarter" idx="11"/>
          </p:nvPr>
        </p:nvSpPr>
        <p:spPr>
          <a:xfrm>
            <a:off x="11595101" y="6565392"/>
            <a:ext cx="566737" cy="137160"/>
          </a:xfrm>
        </p:spPr>
        <p:txBody>
          <a:bodyPr/>
          <a:lstStyle/>
          <a:p>
            <a:fld id="{27258FFF-F925-446B-8502-81C933981705}" type="slidenum">
              <a:rPr>
                <a:solidFill>
                  <a:srgbClr val="505050"/>
                </a:solidFill>
              </a:rPr>
              <a:pPr/>
              <a:t>‹#›</a:t>
            </a:fld>
            <a:endParaRPr dirty="0">
              <a:solidFill>
                <a:srgbClr val="505050"/>
              </a:solidFill>
            </a:endParaRPr>
          </a:p>
        </p:txBody>
      </p:sp>
    </p:spTree>
    <p:extLst>
      <p:ext uri="{BB962C8B-B14F-4D97-AF65-F5344CB8AC3E}">
        <p14:creationId xmlns:p14="http://schemas.microsoft.com/office/powerpoint/2010/main" val="1579534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2"/>
                    </a:gs>
                    <a:gs pos="39000">
                      <a:schemeClr val="tx2"/>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4pt Title/36pt Header">
    <p:spTree>
      <p:nvGrpSpPr>
        <p:cNvPr id="1" name=""/>
        <p:cNvGrpSpPr/>
        <p:nvPr/>
      </p:nvGrpSpPr>
      <p:grpSpPr>
        <a:xfrm>
          <a:off x="0" y="0"/>
          <a:ext cx="0" cy="0"/>
          <a:chOff x="0" y="0"/>
          <a:chExt cx="0" cy="0"/>
        </a:xfrm>
      </p:grpSpPr>
      <p:sp>
        <p:nvSpPr>
          <p:cNvPr id="6" name="Text Placeholder 4"/>
          <p:cNvSpPr>
            <a:spLocks noGrp="1"/>
          </p:cNvSpPr>
          <p:nvPr>
            <p:ph type="body" sz="quarter" idx="11"/>
          </p:nvPr>
        </p:nvSpPr>
        <p:spPr>
          <a:xfrm>
            <a:off x="274638" y="1582678"/>
            <a:ext cx="6400800" cy="683136"/>
          </a:xfrm>
        </p:spPr>
        <p:txBody>
          <a:bodyPr lIns="182880" rIns="182880"/>
          <a:lstStyle>
            <a:lvl1pPr marL="0" indent="0">
              <a:buFontTx/>
              <a:buNone/>
              <a:defRPr sz="3599">
                <a:solidFill>
                  <a:schemeClr val="tx2"/>
                </a:solidFill>
                <a:latin typeface="+mj-lt"/>
              </a:defRPr>
            </a:lvl1pPr>
            <a:lvl2pPr marL="342802" indent="0">
              <a:buFontTx/>
              <a:buNone/>
              <a:defRPr sz="3599">
                <a:latin typeface="Segoe Pro Light"/>
              </a:defRPr>
            </a:lvl2pPr>
            <a:lvl3pPr marL="571335" indent="0">
              <a:buFontTx/>
              <a:buNone/>
              <a:defRPr sz="3599">
                <a:latin typeface="Segoe Pro Light"/>
              </a:defRPr>
            </a:lvl3pPr>
            <a:lvl4pPr marL="799868" indent="0">
              <a:buFontTx/>
              <a:buNone/>
              <a:defRPr sz="3599">
                <a:latin typeface="Segoe Pro Light"/>
              </a:defRPr>
            </a:lvl4pPr>
            <a:lvl5pPr marL="1028401" indent="0">
              <a:buFontTx/>
              <a:buNone/>
              <a:defRPr sz="3599">
                <a:latin typeface="Segoe Pro Light"/>
              </a:defRPr>
            </a:lvl5pPr>
          </a:lstStyle>
          <a:p>
            <a:pPr lvl="0"/>
            <a:r>
              <a:rPr lang="en-US" smtClean="0"/>
              <a:t>Click to edit Master text styles</a:t>
            </a:r>
          </a:p>
        </p:txBody>
      </p:sp>
      <p:sp>
        <p:nvSpPr>
          <p:cNvPr id="2" name="Footer Placeholder 1"/>
          <p:cNvSpPr>
            <a:spLocks noGrp="1"/>
          </p:cNvSpPr>
          <p:nvPr>
            <p:ph type="ftr" sz="quarter" idx="12"/>
          </p:nvPr>
        </p:nvSpPr>
        <p:spPr/>
        <p:txBody>
          <a:bodyPr/>
          <a:lstStyle/>
          <a:p>
            <a:endParaRPr dirty="0">
              <a:solidFill>
                <a:srgbClr val="505050"/>
              </a:solidFill>
            </a:endParaRPr>
          </a:p>
        </p:txBody>
      </p:sp>
      <p:sp>
        <p:nvSpPr>
          <p:cNvPr id="3" name="Slide Number Placeholder 2"/>
          <p:cNvSpPr>
            <a:spLocks noGrp="1"/>
          </p:cNvSpPr>
          <p:nvPr>
            <p:ph type="sldNum" sz="quarter" idx="13"/>
          </p:nvPr>
        </p:nvSpPr>
        <p:spPr/>
        <p:txBody>
          <a:bodyPr/>
          <a:lstStyle/>
          <a:p>
            <a:fld id="{27258FFF-F925-446B-8502-81C933981705}" type="slidenum">
              <a:rPr>
                <a:solidFill>
                  <a:srgbClr val="505050"/>
                </a:solidFill>
              </a:rPr>
              <a:pPr/>
              <a:t>‹#›</a:t>
            </a:fld>
            <a:endParaRPr dirty="0">
              <a:solidFill>
                <a:srgbClr val="505050"/>
              </a:solidFill>
            </a:endParaRPr>
          </a:p>
        </p:txBody>
      </p:sp>
      <p:sp>
        <p:nvSpPr>
          <p:cNvPr id="12" name="Title 4"/>
          <p:cNvSpPr>
            <a:spLocks noGrp="1"/>
          </p:cNvSpPr>
          <p:nvPr>
            <p:ph type="title"/>
          </p:nvPr>
        </p:nvSpPr>
        <p:spPr>
          <a:xfrm>
            <a:off x="274640" y="373063"/>
            <a:ext cx="6400793" cy="459790"/>
          </a:xfrm>
        </p:spPr>
        <p:txBody>
          <a:bodyPr vert="horz" wrap="square" lIns="182880" tIns="146304" rIns="182880" bIns="146304" rtlCol="0" anchor="ctr" anchorCtr="0">
            <a:noAutofit/>
          </a:bodyPr>
          <a:lstStyle>
            <a:lvl1pPr>
              <a:defRPr lang="en-US" sz="2400" spc="0">
                <a:cs typeface="+mn-cs"/>
              </a:defRPr>
            </a:lvl1pPr>
          </a:lstStyle>
          <a:p>
            <a:pPr marL="0" marR="0" lvl="0" indent="0" fontAlgn="auto">
              <a:lnSpc>
                <a:spcPts val="2800"/>
              </a:lnSpc>
              <a:spcBef>
                <a:spcPts val="0"/>
              </a:spcBef>
              <a:spcAft>
                <a:spcPts val="0"/>
              </a:spcAft>
              <a:buClrTx/>
              <a:buSzPct val="90000"/>
              <a:buFontTx/>
              <a:tabLst/>
            </a:pPr>
            <a:r>
              <a:rPr lang="en-US" smtClean="0"/>
              <a:t>Click to edit Master title style</a:t>
            </a:r>
            <a:endParaRPr lang="en-US"/>
          </a:p>
        </p:txBody>
      </p:sp>
    </p:spTree>
    <p:extLst>
      <p:ext uri="{BB962C8B-B14F-4D97-AF65-F5344CB8AC3E}">
        <p14:creationId xmlns:p14="http://schemas.microsoft.com/office/powerpoint/2010/main" val="2074959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6pt Header w/Subtext">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p:txBody>
          <a:bodyPr/>
          <a:lstStyle/>
          <a:p>
            <a:endParaRPr dirty="0">
              <a:solidFill>
                <a:srgbClr val="505050"/>
              </a:solidFill>
            </a:endParaRPr>
          </a:p>
        </p:txBody>
      </p:sp>
      <p:sp>
        <p:nvSpPr>
          <p:cNvPr id="3" name="Slide Number Placeholder 2"/>
          <p:cNvSpPr>
            <a:spLocks noGrp="1"/>
          </p:cNvSpPr>
          <p:nvPr>
            <p:ph type="sldNum" sz="quarter" idx="13"/>
          </p:nvPr>
        </p:nvSpPr>
        <p:spPr/>
        <p:txBody>
          <a:bodyPr/>
          <a:lstStyle/>
          <a:p>
            <a:fld id="{27258FFF-F925-446B-8502-81C933981705}" type="slidenum">
              <a:rPr>
                <a:solidFill>
                  <a:srgbClr val="505050"/>
                </a:solidFill>
              </a:rPr>
              <a:pPr/>
              <a:t>‹#›</a:t>
            </a:fld>
            <a:endParaRPr dirty="0">
              <a:solidFill>
                <a:srgbClr val="505050"/>
              </a:solidFill>
            </a:endParaRPr>
          </a:p>
        </p:txBody>
      </p:sp>
      <p:sp>
        <p:nvSpPr>
          <p:cNvPr id="11" name="Text Placeholder 10"/>
          <p:cNvSpPr>
            <a:spLocks noGrp="1"/>
          </p:cNvSpPr>
          <p:nvPr>
            <p:ph type="body" sz="quarter" idx="14"/>
          </p:nvPr>
        </p:nvSpPr>
        <p:spPr>
          <a:xfrm>
            <a:off x="274639" y="2125663"/>
            <a:ext cx="3200429" cy="1302921"/>
          </a:xfrm>
        </p:spPr>
        <p:txBody>
          <a:bodyPr/>
          <a:lstStyle>
            <a:lvl1pPr marL="0" indent="0">
              <a:lnSpc>
                <a:spcPct val="100000"/>
              </a:lnSpc>
              <a:spcBef>
                <a:spcPts val="0"/>
              </a:spcBef>
              <a:spcAft>
                <a:spcPts val="3000"/>
              </a:spcAft>
              <a:buNone/>
              <a:defRPr sz="1800">
                <a:latin typeface="+mn-lt"/>
              </a:defRPr>
            </a:lvl1pPr>
            <a:lvl2pPr marL="3174" indent="0">
              <a:lnSpc>
                <a:spcPts val="1449"/>
              </a:lnSpc>
              <a:spcBef>
                <a:spcPts val="0"/>
              </a:spcBef>
              <a:spcAft>
                <a:spcPts val="1199"/>
              </a:spcAft>
              <a:buNone/>
              <a:defRPr sz="1299" b="1"/>
            </a:lvl2pPr>
          </a:lstStyle>
          <a:p>
            <a:pPr lvl="0"/>
            <a:r>
              <a:rPr lang="en-US" smtClean="0"/>
              <a:t>Click to edit Master text styles</a:t>
            </a:r>
          </a:p>
          <a:p>
            <a:pPr lvl="1"/>
            <a:r>
              <a:rPr lang="en-US" smtClean="0"/>
              <a:t>Second level</a:t>
            </a:r>
          </a:p>
        </p:txBody>
      </p:sp>
      <p:sp>
        <p:nvSpPr>
          <p:cNvPr id="6" name="Title 3"/>
          <p:cNvSpPr>
            <a:spLocks noGrp="1"/>
          </p:cNvSpPr>
          <p:nvPr>
            <p:ph type="title"/>
          </p:nvPr>
        </p:nvSpPr>
        <p:spPr>
          <a:xfrm>
            <a:off x="274640" y="355514"/>
            <a:ext cx="6400799" cy="629914"/>
          </a:xfrm>
        </p:spPr>
        <p:txBody>
          <a:bodyPr vert="horz" wrap="square" lIns="146304" tIns="109728" rIns="146304" bIns="109728" rtlCol="0" anchor="t" anchorCtr="0">
            <a:noAutofit/>
          </a:bodyPr>
          <a:lstStyle>
            <a:lvl1pPr>
              <a:defRPr lang="en-US" sz="3599" spc="0">
                <a:cs typeface="+mn-cs"/>
              </a:defRPr>
            </a:lvl1pPr>
          </a:lstStyle>
          <a:p>
            <a:pPr marL="0" marR="0" lvl="0" indent="0" fontAlgn="auto">
              <a:lnSpc>
                <a:spcPts val="3599"/>
              </a:lnSpc>
              <a:spcBef>
                <a:spcPct val="20000"/>
              </a:spcBef>
              <a:spcAft>
                <a:spcPts val="0"/>
              </a:spcAft>
              <a:buClrTx/>
              <a:buSzPct val="90000"/>
              <a:buFontTx/>
              <a:tabLst/>
            </a:pPr>
            <a:r>
              <a:rPr lang="en-US" smtClean="0"/>
              <a:t>Click to edit Master title style</a:t>
            </a:r>
            <a:endParaRPr lang="en-US"/>
          </a:p>
        </p:txBody>
      </p:sp>
    </p:spTree>
    <p:extLst>
      <p:ext uri="{BB962C8B-B14F-4D97-AF65-F5344CB8AC3E}">
        <p14:creationId xmlns:p14="http://schemas.microsoft.com/office/powerpoint/2010/main" val="794623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36pt Header">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p:txBody>
          <a:bodyPr/>
          <a:lstStyle/>
          <a:p>
            <a:endParaRPr dirty="0">
              <a:solidFill>
                <a:srgbClr val="505050"/>
              </a:solidFill>
            </a:endParaRPr>
          </a:p>
        </p:txBody>
      </p:sp>
      <p:sp>
        <p:nvSpPr>
          <p:cNvPr id="3" name="Slide Number Placeholder 2"/>
          <p:cNvSpPr>
            <a:spLocks noGrp="1"/>
          </p:cNvSpPr>
          <p:nvPr>
            <p:ph type="sldNum" sz="quarter" idx="13"/>
          </p:nvPr>
        </p:nvSpPr>
        <p:spPr/>
        <p:txBody>
          <a:bodyPr/>
          <a:lstStyle/>
          <a:p>
            <a:fld id="{27258FFF-F925-446B-8502-81C933981705}" type="slidenum">
              <a:rPr>
                <a:solidFill>
                  <a:srgbClr val="505050"/>
                </a:solidFill>
              </a:rPr>
              <a:pPr/>
              <a:t>‹#›</a:t>
            </a:fld>
            <a:endParaRPr dirty="0">
              <a:solidFill>
                <a:srgbClr val="505050"/>
              </a:solidFill>
            </a:endParaRPr>
          </a:p>
        </p:txBody>
      </p:sp>
      <p:sp>
        <p:nvSpPr>
          <p:cNvPr id="5" name="Title 3"/>
          <p:cNvSpPr>
            <a:spLocks noGrp="1"/>
          </p:cNvSpPr>
          <p:nvPr>
            <p:ph type="title"/>
          </p:nvPr>
        </p:nvSpPr>
        <p:spPr>
          <a:xfrm>
            <a:off x="274640" y="355514"/>
            <a:ext cx="6400799" cy="629914"/>
          </a:xfrm>
        </p:spPr>
        <p:txBody>
          <a:bodyPr vert="horz" wrap="square" lIns="146304" tIns="109728" rIns="146304" bIns="109728" rtlCol="0" anchor="t" anchorCtr="0">
            <a:noAutofit/>
          </a:bodyPr>
          <a:lstStyle>
            <a:lvl1pPr>
              <a:defRPr lang="en-US" sz="3599" spc="0">
                <a:cs typeface="+mn-cs"/>
              </a:defRPr>
            </a:lvl1pPr>
          </a:lstStyle>
          <a:p>
            <a:pPr marL="0" marR="0" lvl="0" indent="0" fontAlgn="auto">
              <a:lnSpc>
                <a:spcPts val="3599"/>
              </a:lnSpc>
              <a:spcBef>
                <a:spcPct val="20000"/>
              </a:spcBef>
              <a:spcAft>
                <a:spcPts val="0"/>
              </a:spcAft>
              <a:buClrTx/>
              <a:buSzPct val="90000"/>
              <a:buFontTx/>
              <a:tabLst/>
            </a:pPr>
            <a:r>
              <a:rPr lang="en-US" smtClean="0"/>
              <a:t>Click to edit Master title style</a:t>
            </a:r>
            <a:endParaRPr lang="en-US"/>
          </a:p>
        </p:txBody>
      </p:sp>
    </p:spTree>
    <p:extLst>
      <p:ext uri="{BB962C8B-B14F-4D97-AF65-F5344CB8AC3E}">
        <p14:creationId xmlns:p14="http://schemas.microsoft.com/office/powerpoint/2010/main" val="1447410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Categories">
    <p:spTree>
      <p:nvGrpSpPr>
        <p:cNvPr id="1" name=""/>
        <p:cNvGrpSpPr/>
        <p:nvPr/>
      </p:nvGrpSpPr>
      <p:grpSpPr>
        <a:xfrm>
          <a:off x="0" y="0"/>
          <a:ext cx="0" cy="0"/>
          <a:chOff x="0" y="0"/>
          <a:chExt cx="0" cy="0"/>
        </a:xfrm>
      </p:grpSpPr>
      <p:sp>
        <p:nvSpPr>
          <p:cNvPr id="11" name="Text Placeholder 4"/>
          <p:cNvSpPr>
            <a:spLocks noGrp="1"/>
          </p:cNvSpPr>
          <p:nvPr>
            <p:ph type="body" sz="quarter" idx="10"/>
          </p:nvPr>
        </p:nvSpPr>
        <p:spPr>
          <a:xfrm>
            <a:off x="274638" y="2674311"/>
            <a:ext cx="8229574" cy="523202"/>
          </a:xfrm>
        </p:spPr>
        <p:txBody>
          <a:bodyPr lIns="182880"/>
          <a:lstStyle>
            <a:lvl1pPr marL="0" indent="0">
              <a:buFontTx/>
              <a:buNone/>
              <a:defRPr sz="2400">
                <a:solidFill>
                  <a:schemeClr val="tx2"/>
                </a:solidFill>
                <a:latin typeface="+mj-lt"/>
              </a:defRPr>
            </a:lvl1pPr>
            <a:lvl2pPr marL="342802" indent="0">
              <a:buFontTx/>
              <a:buNone/>
              <a:defRPr sz="2400">
                <a:latin typeface="Segoe Pro Light"/>
              </a:defRPr>
            </a:lvl2pPr>
            <a:lvl3pPr marL="571335" indent="0">
              <a:buFontTx/>
              <a:buNone/>
              <a:defRPr sz="2400">
                <a:latin typeface="Segoe Pro Light"/>
              </a:defRPr>
            </a:lvl3pPr>
            <a:lvl4pPr marL="799868" indent="0">
              <a:buFontTx/>
              <a:buNone/>
              <a:defRPr sz="2400">
                <a:latin typeface="Segoe Pro Light"/>
              </a:defRPr>
            </a:lvl4pPr>
            <a:lvl5pPr marL="1028401" indent="0">
              <a:buFontTx/>
              <a:buNone/>
              <a:defRPr sz="2400">
                <a:latin typeface="Segoe Pro Light"/>
              </a:defRPr>
            </a:lvl5pPr>
          </a:lstStyle>
          <a:p>
            <a:pPr lvl="0"/>
            <a:r>
              <a:rPr lang="en-US" smtClean="0"/>
              <a:t>Click to edit Master text styles</a:t>
            </a:r>
          </a:p>
        </p:txBody>
      </p:sp>
      <p:sp>
        <p:nvSpPr>
          <p:cNvPr id="4" name="Text Placeholder 11"/>
          <p:cNvSpPr>
            <a:spLocks noGrp="1" noChangeAspect="1"/>
          </p:cNvSpPr>
          <p:nvPr>
            <p:ph type="body" sz="quarter" idx="13"/>
          </p:nvPr>
        </p:nvSpPr>
        <p:spPr>
          <a:xfrm>
            <a:off x="274638" y="3771579"/>
            <a:ext cx="2742914" cy="2743200"/>
          </a:xfrm>
          <a:noFill/>
        </p:spPr>
        <p:txBody>
          <a:bodyPr lIns="182880" tIns="146304" rIns="182880" bIns="146304" anchor="b" anchorCtr="0">
            <a:noAutofit/>
          </a:bodyPr>
          <a:lstStyle>
            <a:lvl1pPr marL="0" indent="0">
              <a:lnSpc>
                <a:spcPct val="100000"/>
              </a:lnSpc>
              <a:spcBef>
                <a:spcPts val="600"/>
              </a:spcBef>
              <a:buFontTx/>
              <a:buNone/>
              <a:defRPr sz="2400">
                <a:solidFill>
                  <a:schemeClr val="bg1"/>
                </a:solidFill>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smtClean="0"/>
              <a:t>Click to edit Master text styles</a:t>
            </a:r>
          </a:p>
        </p:txBody>
      </p:sp>
      <p:sp>
        <p:nvSpPr>
          <p:cNvPr id="31" name="Text Placeholder 11"/>
          <p:cNvSpPr>
            <a:spLocks noGrp="1" noChangeAspect="1"/>
          </p:cNvSpPr>
          <p:nvPr>
            <p:ph type="body" sz="quarter" idx="20"/>
          </p:nvPr>
        </p:nvSpPr>
        <p:spPr>
          <a:xfrm>
            <a:off x="3261879" y="3771579"/>
            <a:ext cx="2742914" cy="2743200"/>
          </a:xfrm>
          <a:noFill/>
        </p:spPr>
        <p:txBody>
          <a:bodyPr lIns="182880" tIns="146304" rIns="182880" bIns="146304" anchor="b" anchorCtr="0">
            <a:noAutofit/>
          </a:bodyPr>
          <a:lstStyle>
            <a:lvl1pPr marL="0" indent="0">
              <a:lnSpc>
                <a:spcPct val="100000"/>
              </a:lnSpc>
              <a:spcBef>
                <a:spcPts val="600"/>
              </a:spcBef>
              <a:buFontTx/>
              <a:buNone/>
              <a:defRPr sz="2400">
                <a:solidFill>
                  <a:schemeClr val="bg1"/>
                </a:solidFill>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smtClean="0"/>
              <a:t>Click to edit Master text styles</a:t>
            </a:r>
          </a:p>
        </p:txBody>
      </p:sp>
      <p:sp>
        <p:nvSpPr>
          <p:cNvPr id="32" name="Text Placeholder 11"/>
          <p:cNvSpPr>
            <a:spLocks noGrp="1" noChangeAspect="1"/>
          </p:cNvSpPr>
          <p:nvPr>
            <p:ph type="body" sz="quarter" idx="21"/>
          </p:nvPr>
        </p:nvSpPr>
        <p:spPr>
          <a:xfrm>
            <a:off x="6249120" y="3771579"/>
            <a:ext cx="2742914" cy="2743200"/>
          </a:xfrm>
          <a:noFill/>
        </p:spPr>
        <p:txBody>
          <a:bodyPr lIns="182880" tIns="146304" rIns="182880" bIns="146304" anchor="b" anchorCtr="0">
            <a:noAutofit/>
          </a:bodyPr>
          <a:lstStyle>
            <a:lvl1pPr marL="0" indent="0">
              <a:lnSpc>
                <a:spcPct val="100000"/>
              </a:lnSpc>
              <a:spcBef>
                <a:spcPts val="600"/>
              </a:spcBef>
              <a:buFontTx/>
              <a:buNone/>
              <a:defRPr sz="2400">
                <a:solidFill>
                  <a:schemeClr val="bg1"/>
                </a:solidFill>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smtClean="0"/>
              <a:t>Click to edit Master text styles</a:t>
            </a:r>
          </a:p>
        </p:txBody>
      </p:sp>
      <p:sp>
        <p:nvSpPr>
          <p:cNvPr id="33" name="Text Placeholder 11"/>
          <p:cNvSpPr>
            <a:spLocks noGrp="1" noChangeAspect="1"/>
          </p:cNvSpPr>
          <p:nvPr>
            <p:ph type="body" sz="quarter" idx="22"/>
          </p:nvPr>
        </p:nvSpPr>
        <p:spPr>
          <a:xfrm>
            <a:off x="9236361" y="3771579"/>
            <a:ext cx="2742914" cy="2743200"/>
          </a:xfrm>
          <a:noFill/>
        </p:spPr>
        <p:txBody>
          <a:bodyPr lIns="182880" tIns="146304" rIns="182880" bIns="146304" anchor="b" anchorCtr="0">
            <a:noAutofit/>
          </a:bodyPr>
          <a:lstStyle>
            <a:lvl1pPr marL="0" indent="0">
              <a:lnSpc>
                <a:spcPct val="100000"/>
              </a:lnSpc>
              <a:spcBef>
                <a:spcPts val="600"/>
              </a:spcBef>
              <a:buFontTx/>
              <a:buNone/>
              <a:defRPr sz="2400">
                <a:solidFill>
                  <a:schemeClr val="bg1"/>
                </a:solidFill>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smtClean="0"/>
              <a:t>Click to edit Master text styles</a:t>
            </a:r>
          </a:p>
        </p:txBody>
      </p:sp>
      <p:sp>
        <p:nvSpPr>
          <p:cNvPr id="3" name="Footer Placeholder 2"/>
          <p:cNvSpPr>
            <a:spLocks noGrp="1"/>
          </p:cNvSpPr>
          <p:nvPr>
            <p:ph type="ftr" sz="quarter" idx="23"/>
          </p:nvPr>
        </p:nvSpPr>
        <p:spPr/>
        <p:txBody>
          <a:bodyPr/>
          <a:lstStyle>
            <a:lvl1pPr>
              <a:defRPr>
                <a:solidFill>
                  <a:schemeClr val="bg1"/>
                </a:solidFill>
              </a:defRPr>
            </a:lvl1pPr>
          </a:lstStyle>
          <a:p>
            <a:endParaRPr dirty="0">
              <a:solidFill>
                <a:srgbClr val="FFFFFF"/>
              </a:solidFill>
            </a:endParaRPr>
          </a:p>
        </p:txBody>
      </p:sp>
      <p:sp>
        <p:nvSpPr>
          <p:cNvPr id="5" name="Slide Number Placeholder 4"/>
          <p:cNvSpPr>
            <a:spLocks noGrp="1"/>
          </p:cNvSpPr>
          <p:nvPr>
            <p:ph type="sldNum" sz="quarter" idx="24"/>
          </p:nvPr>
        </p:nvSpPr>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sp>
        <p:nvSpPr>
          <p:cNvPr id="10" name="Title 3"/>
          <p:cNvSpPr>
            <a:spLocks noGrp="1"/>
          </p:cNvSpPr>
          <p:nvPr>
            <p:ph type="title"/>
          </p:nvPr>
        </p:nvSpPr>
        <p:spPr>
          <a:xfrm>
            <a:off x="274639" y="355514"/>
            <a:ext cx="8229574" cy="629914"/>
          </a:xfrm>
        </p:spPr>
        <p:txBody>
          <a:bodyPr vert="horz" wrap="square" lIns="146304" tIns="109728" rIns="146304" bIns="109728" rtlCol="0" anchor="t" anchorCtr="0">
            <a:noAutofit/>
          </a:bodyPr>
          <a:lstStyle>
            <a:lvl1pPr>
              <a:defRPr lang="en-US" sz="3599" spc="0">
                <a:cs typeface="+mn-cs"/>
              </a:defRPr>
            </a:lvl1pPr>
          </a:lstStyle>
          <a:p>
            <a:pPr marL="0" marR="0" lvl="0" indent="0" fontAlgn="auto">
              <a:lnSpc>
                <a:spcPts val="3599"/>
              </a:lnSpc>
              <a:spcBef>
                <a:spcPct val="20000"/>
              </a:spcBef>
              <a:spcAft>
                <a:spcPts val="0"/>
              </a:spcAft>
              <a:buClrTx/>
              <a:buSzPct val="90000"/>
              <a:buFontTx/>
              <a:tabLst/>
            </a:pPr>
            <a:r>
              <a:rPr lang="en-US" smtClean="0"/>
              <a:t>Click to edit Master title style</a:t>
            </a:r>
            <a:endParaRPr lang="en-US"/>
          </a:p>
        </p:txBody>
      </p:sp>
    </p:spTree>
    <p:extLst>
      <p:ext uri="{BB962C8B-B14F-4D97-AF65-F5344CB8AC3E}">
        <p14:creationId xmlns:p14="http://schemas.microsoft.com/office/powerpoint/2010/main" val="1516210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0pt Header &amp; 24pt Title Box">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436475" cy="738536"/>
          </a:xfrm>
        </p:spPr>
        <p:txBody>
          <a:bodyPr/>
          <a:lstStyle>
            <a:lvl1pPr marL="0" indent="0">
              <a:buNone/>
              <a:defRPr>
                <a:solidFill>
                  <a:srgbClr val="505050"/>
                </a:solidFill>
              </a:defRPr>
            </a:lvl1pPr>
          </a:lstStyle>
          <a:p>
            <a:r>
              <a:rPr lang="en-US" dirty="0" smtClean="0"/>
              <a:t>Click icon to add picture</a:t>
            </a:r>
            <a:endParaRPr lang="en-US" dirty="0"/>
          </a:p>
        </p:txBody>
      </p:sp>
      <p:sp>
        <p:nvSpPr>
          <p:cNvPr id="2" name="Footer Placeholder 1"/>
          <p:cNvSpPr>
            <a:spLocks noGrp="1"/>
          </p:cNvSpPr>
          <p:nvPr>
            <p:ph type="ftr" sz="quarter" idx="12"/>
          </p:nvPr>
        </p:nvSpPr>
        <p:spPr/>
        <p:txBody>
          <a:bodyPr/>
          <a:lstStyle/>
          <a:p>
            <a:endParaRPr dirty="0">
              <a:solidFill>
                <a:srgbClr val="505050"/>
              </a:solidFill>
            </a:endParaRPr>
          </a:p>
        </p:txBody>
      </p:sp>
      <p:sp>
        <p:nvSpPr>
          <p:cNvPr id="5" name="Slide Number Placeholder 4"/>
          <p:cNvSpPr>
            <a:spLocks noGrp="1"/>
          </p:cNvSpPr>
          <p:nvPr>
            <p:ph type="sldNum" sz="quarter" idx="13"/>
          </p:nvPr>
        </p:nvSpPr>
        <p:spPr/>
        <p:txBody>
          <a:bodyPr/>
          <a:lstStyle/>
          <a:p>
            <a:fld id="{27258FFF-F925-446B-8502-81C933981705}" type="slidenum">
              <a:rPr>
                <a:solidFill>
                  <a:srgbClr val="505050"/>
                </a:solidFill>
              </a:rPr>
              <a:pPr/>
              <a:t>‹#›</a:t>
            </a:fld>
            <a:endParaRPr dirty="0">
              <a:solidFill>
                <a:srgbClr val="505050"/>
              </a:solidFill>
            </a:endParaRPr>
          </a:p>
        </p:txBody>
      </p:sp>
      <p:sp>
        <p:nvSpPr>
          <p:cNvPr id="9" name="Text Placeholder 8"/>
          <p:cNvSpPr>
            <a:spLocks noGrp="1"/>
          </p:cNvSpPr>
          <p:nvPr>
            <p:ph type="body" sz="quarter" idx="14"/>
          </p:nvPr>
        </p:nvSpPr>
        <p:spPr>
          <a:xfrm>
            <a:off x="274638" y="1242535"/>
            <a:ext cx="5029200" cy="2046651"/>
          </a:xfrm>
        </p:spPr>
        <p:txBody>
          <a:bodyPr lIns="146304" tIns="91440" rIns="146304" bIns="91440"/>
          <a:lstStyle>
            <a:lvl1pPr marL="0" indent="0">
              <a:lnSpc>
                <a:spcPts val="2900"/>
              </a:lnSpc>
              <a:spcBef>
                <a:spcPts val="0"/>
              </a:spcBef>
              <a:spcAft>
                <a:spcPts val="2400"/>
              </a:spcAft>
              <a:buNone/>
              <a:defRPr lang="en-US" sz="2400" kern="1200" spc="0" baseline="0">
                <a:solidFill>
                  <a:schemeClr val="bg1"/>
                </a:solidFill>
                <a:latin typeface="+mj-lt"/>
                <a:ea typeface="+mn-ea"/>
                <a:cs typeface="+mn-cs"/>
              </a:defRPr>
            </a:lvl1pPr>
            <a:lvl2pPr marL="342834" indent="0">
              <a:buNone/>
              <a:defRPr/>
            </a:lvl2pPr>
            <a:lvl3pPr marL="571390" indent="0">
              <a:buNone/>
              <a:defRPr/>
            </a:lvl3pPr>
            <a:lvl4pPr marL="799946" indent="0">
              <a:buNone/>
              <a:defRPr/>
            </a:lvl4pPr>
            <a:lvl5pPr marL="1028503" indent="0">
              <a:buNone/>
              <a:defRPr/>
            </a:lvl5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a:p>
        </p:txBody>
      </p:sp>
    </p:spTree>
    <p:extLst>
      <p:ext uri="{BB962C8B-B14F-4D97-AF65-F5344CB8AC3E}">
        <p14:creationId xmlns:p14="http://schemas.microsoft.com/office/powerpoint/2010/main" val="2591729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4pt Title">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p:txBody>
          <a:bodyPr/>
          <a:lstStyle/>
          <a:p>
            <a:endParaRPr dirty="0">
              <a:solidFill>
                <a:srgbClr val="505050"/>
              </a:solidFill>
            </a:endParaRPr>
          </a:p>
        </p:txBody>
      </p:sp>
      <p:sp>
        <p:nvSpPr>
          <p:cNvPr id="3" name="Slide Number Placeholder 2"/>
          <p:cNvSpPr>
            <a:spLocks noGrp="1"/>
          </p:cNvSpPr>
          <p:nvPr>
            <p:ph type="sldNum" sz="quarter" idx="13"/>
          </p:nvPr>
        </p:nvSpPr>
        <p:spPr/>
        <p:txBody>
          <a:bodyPr/>
          <a:lstStyle/>
          <a:p>
            <a:fld id="{27258FFF-F925-446B-8502-81C933981705}" type="slidenum">
              <a:rPr>
                <a:solidFill>
                  <a:srgbClr val="505050"/>
                </a:solidFill>
              </a:rPr>
              <a:pPr/>
              <a:t>‹#›</a:t>
            </a:fld>
            <a:endParaRPr dirty="0">
              <a:solidFill>
                <a:srgbClr val="505050"/>
              </a:solidFill>
            </a:endParaRPr>
          </a:p>
        </p:txBody>
      </p:sp>
      <p:sp>
        <p:nvSpPr>
          <p:cNvPr id="5" name="Title 3"/>
          <p:cNvSpPr>
            <a:spLocks noGrp="1"/>
          </p:cNvSpPr>
          <p:nvPr>
            <p:ph type="title"/>
          </p:nvPr>
        </p:nvSpPr>
        <p:spPr>
          <a:xfrm>
            <a:off x="274640" y="375658"/>
            <a:ext cx="6400793" cy="457195"/>
          </a:xfrm>
        </p:spPr>
        <p:txBody>
          <a:bodyPr vert="horz" wrap="square" lIns="182880" tIns="146304" rIns="182880" bIns="146304" rtlCol="0" anchor="ctr" anchorCtr="0">
            <a:noAutofit/>
          </a:bodyPr>
          <a:lstStyle>
            <a:lvl1pPr>
              <a:defRPr lang="en-US" sz="2400" spc="0">
                <a:cs typeface="+mn-cs"/>
              </a:defRPr>
            </a:lvl1pPr>
          </a:lstStyle>
          <a:p>
            <a:pPr marL="0" marR="0" lvl="0" indent="0" fontAlgn="auto">
              <a:lnSpc>
                <a:spcPts val="2800"/>
              </a:lnSpc>
              <a:spcBef>
                <a:spcPts val="0"/>
              </a:spcBef>
              <a:spcAft>
                <a:spcPts val="0"/>
              </a:spcAft>
              <a:buClrTx/>
              <a:buSzPct val="90000"/>
              <a:buFontTx/>
              <a:tabLst/>
            </a:pPr>
            <a:r>
              <a:rPr lang="en-US" smtClean="0"/>
              <a:t>Click to edit Master title style</a:t>
            </a:r>
            <a:endParaRPr lang="en-US"/>
          </a:p>
        </p:txBody>
      </p:sp>
    </p:spTree>
    <p:extLst>
      <p:ext uri="{BB962C8B-B14F-4D97-AF65-F5344CB8AC3E}">
        <p14:creationId xmlns:p14="http://schemas.microsoft.com/office/powerpoint/2010/main" val="2734795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24pt Title/48pt header">
    <p:spTree>
      <p:nvGrpSpPr>
        <p:cNvPr id="1" name=""/>
        <p:cNvGrpSpPr/>
        <p:nvPr/>
      </p:nvGrpSpPr>
      <p:grpSpPr>
        <a:xfrm>
          <a:off x="0" y="0"/>
          <a:ext cx="0" cy="0"/>
          <a:chOff x="0" y="0"/>
          <a:chExt cx="0" cy="0"/>
        </a:xfrm>
      </p:grpSpPr>
      <p:sp>
        <p:nvSpPr>
          <p:cNvPr id="6" name="Text Placeholder 4"/>
          <p:cNvSpPr>
            <a:spLocks noGrp="1"/>
          </p:cNvSpPr>
          <p:nvPr>
            <p:ph type="body" sz="quarter" idx="13"/>
          </p:nvPr>
        </p:nvSpPr>
        <p:spPr>
          <a:xfrm>
            <a:off x="259555" y="1499851"/>
            <a:ext cx="8244658" cy="849335"/>
          </a:xfrm>
        </p:spPr>
        <p:txBody>
          <a:bodyPr lIns="146304" tIns="91440" rIns="146304" bIns="91440"/>
          <a:lstStyle>
            <a:lvl1pPr marL="0" indent="0">
              <a:lnSpc>
                <a:spcPct val="90000"/>
              </a:lnSpc>
              <a:buFontTx/>
              <a:buNone/>
              <a:defRPr sz="4799">
                <a:solidFill>
                  <a:schemeClr val="tx2"/>
                </a:solidFill>
                <a:latin typeface="+mj-lt"/>
              </a:defRPr>
            </a:lvl1pPr>
            <a:lvl2pPr marL="342802" indent="0">
              <a:buFontTx/>
              <a:buNone/>
              <a:defRPr sz="3599">
                <a:latin typeface="Segoe Pro Light"/>
              </a:defRPr>
            </a:lvl2pPr>
            <a:lvl3pPr marL="571335" indent="0">
              <a:buFontTx/>
              <a:buNone/>
              <a:defRPr sz="3599">
                <a:latin typeface="Segoe Pro Light"/>
              </a:defRPr>
            </a:lvl3pPr>
            <a:lvl4pPr marL="799868" indent="0">
              <a:buFontTx/>
              <a:buNone/>
              <a:defRPr sz="3599">
                <a:latin typeface="Segoe Pro Light"/>
              </a:defRPr>
            </a:lvl4pPr>
            <a:lvl5pPr marL="1028401" indent="0">
              <a:buFontTx/>
              <a:buNone/>
              <a:defRPr sz="3599">
                <a:latin typeface="Segoe Pro Light"/>
              </a:defRPr>
            </a:lvl5pPr>
          </a:lstStyle>
          <a:p>
            <a:pPr lvl="0"/>
            <a:r>
              <a:rPr lang="en-US" smtClean="0"/>
              <a:t>Click to edit Master text styles</a:t>
            </a:r>
          </a:p>
        </p:txBody>
      </p:sp>
      <p:sp>
        <p:nvSpPr>
          <p:cNvPr id="2" name="Footer Placeholder 1"/>
          <p:cNvSpPr>
            <a:spLocks noGrp="1"/>
          </p:cNvSpPr>
          <p:nvPr>
            <p:ph type="ftr" sz="quarter" idx="14"/>
          </p:nvPr>
        </p:nvSpPr>
        <p:spPr/>
        <p:txBody>
          <a:bodyPr/>
          <a:lstStyle/>
          <a:p>
            <a:endParaRPr dirty="0">
              <a:solidFill>
                <a:srgbClr val="505050"/>
              </a:solidFill>
            </a:endParaRPr>
          </a:p>
        </p:txBody>
      </p:sp>
      <p:sp>
        <p:nvSpPr>
          <p:cNvPr id="3" name="Slide Number Placeholder 2"/>
          <p:cNvSpPr>
            <a:spLocks noGrp="1"/>
          </p:cNvSpPr>
          <p:nvPr>
            <p:ph type="sldNum" sz="quarter" idx="15"/>
          </p:nvPr>
        </p:nvSpPr>
        <p:spPr/>
        <p:txBody>
          <a:bodyPr/>
          <a:lstStyle/>
          <a:p>
            <a:fld id="{27258FFF-F925-446B-8502-81C933981705}" type="slidenum">
              <a:rPr>
                <a:solidFill>
                  <a:srgbClr val="505050"/>
                </a:solidFill>
              </a:rPr>
              <a:pPr/>
              <a:t>‹#›</a:t>
            </a:fld>
            <a:endParaRPr dirty="0">
              <a:solidFill>
                <a:srgbClr val="505050"/>
              </a:solidFill>
            </a:endParaRPr>
          </a:p>
        </p:txBody>
      </p:sp>
      <p:sp>
        <p:nvSpPr>
          <p:cNvPr id="7" name="Title 3"/>
          <p:cNvSpPr>
            <a:spLocks noGrp="1"/>
          </p:cNvSpPr>
          <p:nvPr>
            <p:ph type="title"/>
          </p:nvPr>
        </p:nvSpPr>
        <p:spPr>
          <a:xfrm>
            <a:off x="274640" y="375658"/>
            <a:ext cx="6400793" cy="457195"/>
          </a:xfrm>
        </p:spPr>
        <p:txBody>
          <a:bodyPr vert="horz" wrap="square" lIns="182880" tIns="146304" rIns="182880" bIns="146304" rtlCol="0" anchor="ctr" anchorCtr="0">
            <a:noAutofit/>
          </a:bodyPr>
          <a:lstStyle>
            <a:lvl1pPr>
              <a:defRPr lang="en-US" sz="2400" spc="0">
                <a:cs typeface="+mn-cs"/>
              </a:defRPr>
            </a:lvl1pPr>
          </a:lstStyle>
          <a:p>
            <a:pPr marL="0" marR="0" lvl="0" indent="0" fontAlgn="auto">
              <a:lnSpc>
                <a:spcPts val="2800"/>
              </a:lnSpc>
              <a:spcBef>
                <a:spcPts val="0"/>
              </a:spcBef>
              <a:spcAft>
                <a:spcPts val="0"/>
              </a:spcAft>
              <a:buClrTx/>
              <a:buSzPct val="90000"/>
              <a:buFontTx/>
              <a:tabLst/>
            </a:pPr>
            <a:r>
              <a:rPr lang="en-US" smtClean="0"/>
              <a:t>Click to edit Master title style</a:t>
            </a:r>
            <a:endParaRPr lang="en-US"/>
          </a:p>
        </p:txBody>
      </p:sp>
    </p:spTree>
    <p:extLst>
      <p:ext uri="{BB962C8B-B14F-4D97-AF65-F5344CB8AC3E}">
        <p14:creationId xmlns:p14="http://schemas.microsoft.com/office/powerpoint/2010/main" val="1387365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8 Categories">
    <p:spTree>
      <p:nvGrpSpPr>
        <p:cNvPr id="1" name=""/>
        <p:cNvGrpSpPr/>
        <p:nvPr/>
      </p:nvGrpSpPr>
      <p:grpSpPr>
        <a:xfrm>
          <a:off x="0" y="0"/>
          <a:ext cx="0" cy="0"/>
          <a:chOff x="0" y="0"/>
          <a:chExt cx="0" cy="0"/>
        </a:xfrm>
      </p:grpSpPr>
      <p:sp>
        <p:nvSpPr>
          <p:cNvPr id="27" name="Text Placeholder 26"/>
          <p:cNvSpPr>
            <a:spLocks noGrp="1"/>
          </p:cNvSpPr>
          <p:nvPr>
            <p:ph type="body" sz="quarter" idx="29" hasCustomPrompt="1"/>
          </p:nvPr>
        </p:nvSpPr>
        <p:spPr>
          <a:xfrm>
            <a:off x="823336" y="1091909"/>
            <a:ext cx="2743200" cy="2743200"/>
          </a:xfrm>
        </p:spPr>
        <p:txBody>
          <a:bodyPr lIns="146304" tIns="91440" rIns="146304" bIns="91440">
            <a:noAutofit/>
          </a:bodyPr>
          <a:lstStyle>
            <a:lvl1pPr marL="0" indent="0">
              <a:buFontTx/>
              <a:buNone/>
              <a:defRPr sz="2400">
                <a:solidFill>
                  <a:schemeClr val="tx2"/>
                </a:solidFill>
                <a:latin typeface="+mj-lt"/>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dirty="0" smtClean="0"/>
              <a:t>Click </a:t>
            </a:r>
            <a:r>
              <a:rPr lang="en-US" smtClean="0"/>
              <a:t>to edit </a:t>
            </a:r>
            <a:r>
              <a:rPr lang="en-US" dirty="0" smtClean="0"/>
              <a:t/>
            </a:r>
            <a:br>
              <a:rPr lang="en-US" dirty="0" smtClean="0"/>
            </a:br>
            <a:r>
              <a:rPr lang="en-US" dirty="0" smtClean="0"/>
              <a:t>Master text styles</a:t>
            </a:r>
          </a:p>
        </p:txBody>
      </p:sp>
      <p:sp>
        <p:nvSpPr>
          <p:cNvPr id="28" name="Text Placeholder 26"/>
          <p:cNvSpPr>
            <a:spLocks noGrp="1"/>
          </p:cNvSpPr>
          <p:nvPr>
            <p:ph type="body" sz="quarter" idx="30" hasCustomPrompt="1"/>
          </p:nvPr>
        </p:nvSpPr>
        <p:spPr>
          <a:xfrm>
            <a:off x="3688542" y="1091909"/>
            <a:ext cx="2742914" cy="2743200"/>
          </a:xfrm>
        </p:spPr>
        <p:txBody>
          <a:bodyPr lIns="146304" tIns="91440" rIns="146304" bIns="91440">
            <a:noAutofit/>
          </a:bodyPr>
          <a:lstStyle>
            <a:lvl1pPr marL="0" indent="0">
              <a:buFontTx/>
              <a:buNone/>
              <a:defRPr sz="2400">
                <a:solidFill>
                  <a:schemeClr val="tx2"/>
                </a:solidFill>
                <a:latin typeface="+mj-lt"/>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dirty="0" smtClean="0"/>
              <a:t>Click to edit </a:t>
            </a:r>
            <a:br>
              <a:rPr lang="en-US" dirty="0" smtClean="0"/>
            </a:br>
            <a:r>
              <a:rPr lang="en-US" dirty="0" smtClean="0"/>
              <a:t>Master text styles</a:t>
            </a:r>
          </a:p>
        </p:txBody>
      </p:sp>
      <p:sp>
        <p:nvSpPr>
          <p:cNvPr id="30" name="Text Placeholder 26"/>
          <p:cNvSpPr>
            <a:spLocks noGrp="1"/>
          </p:cNvSpPr>
          <p:nvPr>
            <p:ph type="body" sz="quarter" idx="32" hasCustomPrompt="1"/>
          </p:nvPr>
        </p:nvSpPr>
        <p:spPr>
          <a:xfrm>
            <a:off x="6553462" y="1091909"/>
            <a:ext cx="2742914" cy="2743200"/>
          </a:xfrm>
        </p:spPr>
        <p:txBody>
          <a:bodyPr lIns="146304" tIns="91440" rIns="146304" bIns="91440">
            <a:noAutofit/>
          </a:bodyPr>
          <a:lstStyle>
            <a:lvl1pPr marL="0" indent="0">
              <a:buFontTx/>
              <a:buNone/>
              <a:defRPr sz="2400">
                <a:solidFill>
                  <a:schemeClr val="tx2"/>
                </a:solidFill>
                <a:latin typeface="+mj-lt"/>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dirty="0" smtClean="0"/>
              <a:t>Click to edit </a:t>
            </a:r>
            <a:br>
              <a:rPr lang="en-US" dirty="0" smtClean="0"/>
            </a:br>
            <a:r>
              <a:rPr lang="en-US" dirty="0" smtClean="0"/>
              <a:t>Master text styles</a:t>
            </a:r>
          </a:p>
        </p:txBody>
      </p:sp>
      <p:sp>
        <p:nvSpPr>
          <p:cNvPr id="32" name="Text Placeholder 26"/>
          <p:cNvSpPr>
            <a:spLocks noGrp="1"/>
          </p:cNvSpPr>
          <p:nvPr>
            <p:ph type="body" sz="quarter" idx="33" hasCustomPrompt="1"/>
          </p:nvPr>
        </p:nvSpPr>
        <p:spPr>
          <a:xfrm>
            <a:off x="9418383" y="1091909"/>
            <a:ext cx="2742914" cy="2743200"/>
          </a:xfrm>
        </p:spPr>
        <p:txBody>
          <a:bodyPr lIns="146304" tIns="91440" rIns="146304" bIns="91440">
            <a:noAutofit/>
          </a:bodyPr>
          <a:lstStyle>
            <a:lvl1pPr marL="0" indent="0">
              <a:buFontTx/>
              <a:buNone/>
              <a:defRPr sz="2400">
                <a:solidFill>
                  <a:schemeClr val="tx2"/>
                </a:solidFill>
                <a:latin typeface="+mj-lt"/>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dirty="0" smtClean="0"/>
              <a:t>Click to edit </a:t>
            </a:r>
            <a:br>
              <a:rPr lang="en-US" dirty="0" smtClean="0"/>
            </a:br>
            <a:r>
              <a:rPr lang="en-US" dirty="0" smtClean="0"/>
              <a:t>Master text styles</a:t>
            </a:r>
          </a:p>
        </p:txBody>
      </p:sp>
      <p:sp>
        <p:nvSpPr>
          <p:cNvPr id="37" name="Text Placeholder 26"/>
          <p:cNvSpPr>
            <a:spLocks noGrp="1"/>
          </p:cNvSpPr>
          <p:nvPr>
            <p:ph type="body" sz="quarter" idx="38" hasCustomPrompt="1"/>
          </p:nvPr>
        </p:nvSpPr>
        <p:spPr>
          <a:xfrm>
            <a:off x="823336" y="3954456"/>
            <a:ext cx="2743200" cy="2560671"/>
          </a:xfrm>
        </p:spPr>
        <p:txBody>
          <a:bodyPr lIns="182880" tIns="146304" bIns="146304">
            <a:noAutofit/>
          </a:bodyPr>
          <a:lstStyle>
            <a:lvl1pPr marL="0" indent="0">
              <a:lnSpc>
                <a:spcPct val="90000"/>
              </a:lnSpc>
              <a:spcBef>
                <a:spcPts val="300"/>
              </a:spcBef>
              <a:spcAft>
                <a:spcPts val="600"/>
              </a:spcAft>
              <a:buFontTx/>
              <a:buNone/>
              <a:defRPr sz="1199" b="0">
                <a:solidFill>
                  <a:schemeClr val="tx2"/>
                </a:solidFill>
                <a:latin typeface="+mn-lt"/>
                <a:cs typeface="Segoe Pro"/>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dirty="0" smtClean="0"/>
              <a:t>Click to edit </a:t>
            </a:r>
            <a:br>
              <a:rPr lang="en-US" dirty="0" smtClean="0"/>
            </a:br>
            <a:r>
              <a:rPr lang="en-US" dirty="0" smtClean="0"/>
              <a:t>Master text styles</a:t>
            </a:r>
          </a:p>
        </p:txBody>
      </p:sp>
      <p:sp>
        <p:nvSpPr>
          <p:cNvPr id="43" name="Text Placeholder 26"/>
          <p:cNvSpPr>
            <a:spLocks noGrp="1"/>
          </p:cNvSpPr>
          <p:nvPr>
            <p:ph type="body" sz="quarter" idx="39" hasCustomPrompt="1"/>
          </p:nvPr>
        </p:nvSpPr>
        <p:spPr>
          <a:xfrm>
            <a:off x="3688627" y="3954457"/>
            <a:ext cx="2742914" cy="2560643"/>
          </a:xfrm>
        </p:spPr>
        <p:txBody>
          <a:bodyPr lIns="182880" tIns="146304" bIns="146304">
            <a:noAutofit/>
          </a:bodyPr>
          <a:lstStyle>
            <a:lvl1pPr marL="0" indent="0">
              <a:lnSpc>
                <a:spcPts val="1440"/>
              </a:lnSpc>
              <a:spcBef>
                <a:spcPts val="300"/>
              </a:spcBef>
              <a:spcAft>
                <a:spcPts val="600"/>
              </a:spcAft>
              <a:buFontTx/>
              <a:buNone/>
              <a:defRPr sz="1199" b="0">
                <a:solidFill>
                  <a:schemeClr val="tx2"/>
                </a:solidFill>
                <a:latin typeface="+mn-lt"/>
                <a:cs typeface="Segoe Pro"/>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dirty="0" smtClean="0"/>
              <a:t>Click to edit </a:t>
            </a:r>
            <a:br>
              <a:rPr lang="en-US" dirty="0" smtClean="0"/>
            </a:br>
            <a:r>
              <a:rPr lang="en-US" dirty="0" smtClean="0"/>
              <a:t>Master text styles</a:t>
            </a:r>
          </a:p>
        </p:txBody>
      </p:sp>
      <p:sp>
        <p:nvSpPr>
          <p:cNvPr id="45" name="Text Placeholder 26"/>
          <p:cNvSpPr>
            <a:spLocks noGrp="1"/>
          </p:cNvSpPr>
          <p:nvPr>
            <p:ph type="body" sz="quarter" idx="41" hasCustomPrompt="1"/>
          </p:nvPr>
        </p:nvSpPr>
        <p:spPr>
          <a:xfrm>
            <a:off x="9418638" y="3954457"/>
            <a:ext cx="2742914" cy="2560643"/>
          </a:xfrm>
        </p:spPr>
        <p:txBody>
          <a:bodyPr lIns="182880" tIns="146304" bIns="146304">
            <a:noAutofit/>
          </a:bodyPr>
          <a:lstStyle>
            <a:lvl1pPr marL="0" indent="0">
              <a:lnSpc>
                <a:spcPts val="1440"/>
              </a:lnSpc>
              <a:spcBef>
                <a:spcPts val="300"/>
              </a:spcBef>
              <a:spcAft>
                <a:spcPts val="600"/>
              </a:spcAft>
              <a:buFontTx/>
              <a:buNone/>
              <a:defRPr sz="1199" b="0">
                <a:solidFill>
                  <a:schemeClr val="tx2"/>
                </a:solidFill>
                <a:latin typeface="Segoe Pro"/>
                <a:cs typeface="Segoe Pro"/>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dirty="0" smtClean="0"/>
              <a:t>Click to edit </a:t>
            </a:r>
            <a:br>
              <a:rPr lang="en-US" dirty="0" smtClean="0"/>
            </a:br>
            <a:r>
              <a:rPr lang="en-US" dirty="0" smtClean="0"/>
              <a:t>Master text styles</a:t>
            </a:r>
          </a:p>
        </p:txBody>
      </p:sp>
      <p:sp>
        <p:nvSpPr>
          <p:cNvPr id="31" name="Text Placeholder 26"/>
          <p:cNvSpPr>
            <a:spLocks noGrp="1"/>
          </p:cNvSpPr>
          <p:nvPr>
            <p:ph type="body" sz="quarter" idx="42" hasCustomPrompt="1"/>
          </p:nvPr>
        </p:nvSpPr>
        <p:spPr>
          <a:xfrm>
            <a:off x="6553632" y="3954457"/>
            <a:ext cx="2742914" cy="2560643"/>
          </a:xfrm>
        </p:spPr>
        <p:txBody>
          <a:bodyPr lIns="182880" tIns="146304" bIns="146304">
            <a:noAutofit/>
          </a:bodyPr>
          <a:lstStyle>
            <a:lvl1pPr marL="0" indent="0">
              <a:lnSpc>
                <a:spcPts val="1440"/>
              </a:lnSpc>
              <a:spcBef>
                <a:spcPts val="300"/>
              </a:spcBef>
              <a:spcAft>
                <a:spcPts val="600"/>
              </a:spcAft>
              <a:buFontTx/>
              <a:buNone/>
              <a:defRPr sz="1199" b="0">
                <a:solidFill>
                  <a:schemeClr val="tx2"/>
                </a:solidFill>
                <a:latin typeface="+mn-lt"/>
                <a:cs typeface="Segoe Pro"/>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dirty="0" smtClean="0"/>
              <a:t>Click to edit </a:t>
            </a:r>
            <a:br>
              <a:rPr lang="en-US" dirty="0" smtClean="0"/>
            </a:br>
            <a:r>
              <a:rPr lang="en-US" dirty="0" smtClean="0"/>
              <a:t>Master text styles</a:t>
            </a:r>
          </a:p>
        </p:txBody>
      </p:sp>
      <p:sp>
        <p:nvSpPr>
          <p:cNvPr id="3" name="Footer Placeholder 2"/>
          <p:cNvSpPr>
            <a:spLocks noGrp="1"/>
          </p:cNvSpPr>
          <p:nvPr>
            <p:ph type="ftr" sz="quarter" idx="43"/>
          </p:nvPr>
        </p:nvSpPr>
        <p:spPr/>
        <p:txBody>
          <a:bodyPr/>
          <a:lstStyle>
            <a:lvl1pPr>
              <a:defRPr>
                <a:solidFill>
                  <a:srgbClr val="505050"/>
                </a:solidFill>
              </a:defRPr>
            </a:lvl1pPr>
          </a:lstStyle>
          <a:p>
            <a:endParaRPr dirty="0"/>
          </a:p>
        </p:txBody>
      </p:sp>
      <p:sp>
        <p:nvSpPr>
          <p:cNvPr id="4" name="Slide Number Placeholder 3"/>
          <p:cNvSpPr>
            <a:spLocks noGrp="1"/>
          </p:cNvSpPr>
          <p:nvPr>
            <p:ph type="sldNum" sz="quarter" idx="44"/>
          </p:nvPr>
        </p:nvSpPr>
        <p:spPr/>
        <p:txBody>
          <a:bodyPr/>
          <a:lstStyle>
            <a:lvl1pPr>
              <a:defRPr>
                <a:solidFill>
                  <a:srgbClr val="505050"/>
                </a:solidFill>
              </a:defRPr>
            </a:lvl1pPr>
          </a:lstStyle>
          <a:p>
            <a:fld id="{27258FFF-F925-446B-8502-81C933981705}" type="slidenum">
              <a:rPr smtClean="0"/>
              <a:pPr/>
              <a:t>‹#›</a:t>
            </a:fld>
            <a:endParaRPr dirty="0"/>
          </a:p>
        </p:txBody>
      </p:sp>
      <p:sp>
        <p:nvSpPr>
          <p:cNvPr id="13" name="Title 3"/>
          <p:cNvSpPr>
            <a:spLocks noGrp="1"/>
          </p:cNvSpPr>
          <p:nvPr>
            <p:ph type="title"/>
          </p:nvPr>
        </p:nvSpPr>
        <p:spPr>
          <a:xfrm>
            <a:off x="274640" y="375658"/>
            <a:ext cx="6400793" cy="457195"/>
          </a:xfrm>
        </p:spPr>
        <p:txBody>
          <a:bodyPr vert="horz" wrap="square" lIns="182880" tIns="146304" rIns="182880" bIns="146304" rtlCol="0" anchor="ctr" anchorCtr="0">
            <a:noAutofit/>
          </a:bodyPr>
          <a:lstStyle>
            <a:lvl1pPr>
              <a:defRPr lang="en-US" sz="2400" spc="0">
                <a:cs typeface="+mn-cs"/>
              </a:defRPr>
            </a:lvl1pPr>
          </a:lstStyle>
          <a:p>
            <a:pPr marL="0" marR="0" lvl="0" indent="0" fontAlgn="auto">
              <a:lnSpc>
                <a:spcPts val="2800"/>
              </a:lnSpc>
              <a:spcBef>
                <a:spcPts val="0"/>
              </a:spcBef>
              <a:spcAft>
                <a:spcPts val="0"/>
              </a:spcAft>
              <a:buClrTx/>
              <a:buSzPct val="90000"/>
              <a:buFontTx/>
              <a:tabLst/>
            </a:pPr>
            <a:r>
              <a:rPr lang="en-US" smtClean="0"/>
              <a:t>Click to edit Master title style</a:t>
            </a:r>
            <a:endParaRPr lang="en-US"/>
          </a:p>
        </p:txBody>
      </p:sp>
    </p:spTree>
    <p:extLst>
      <p:ext uri="{BB962C8B-B14F-4D97-AF65-F5344CB8AC3E}">
        <p14:creationId xmlns:p14="http://schemas.microsoft.com/office/powerpoint/2010/main" val="22496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dirty="0">
              <a:solidFill>
                <a:srgbClr val="505050"/>
              </a:solidFill>
            </a:endParaRPr>
          </a:p>
        </p:txBody>
      </p:sp>
      <p:sp>
        <p:nvSpPr>
          <p:cNvPr id="3" name="Slide Number Placeholder 2"/>
          <p:cNvSpPr>
            <a:spLocks noGrp="1"/>
          </p:cNvSpPr>
          <p:nvPr>
            <p:ph type="sldNum" sz="quarter" idx="11"/>
          </p:nvPr>
        </p:nvSpPr>
        <p:spPr/>
        <p:txBody>
          <a:bodyPr/>
          <a:lstStyle/>
          <a:p>
            <a:fld id="{27258FFF-F925-446B-8502-81C933981705}" type="slidenum">
              <a:rPr>
                <a:solidFill>
                  <a:srgbClr val="505050"/>
                </a:solidFill>
              </a:rPr>
              <a:pPr/>
              <a:t>‹#›</a:t>
            </a:fld>
            <a:endParaRPr dirty="0">
              <a:solidFill>
                <a:srgbClr val="505050"/>
              </a:solidFill>
            </a:endParaRPr>
          </a:p>
        </p:txBody>
      </p:sp>
    </p:spTree>
    <p:extLst>
      <p:ext uri="{BB962C8B-B14F-4D97-AF65-F5344CB8AC3E}">
        <p14:creationId xmlns:p14="http://schemas.microsoft.com/office/powerpoint/2010/main" val="31551910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Gray Background &amp; Tiles">
    <p:bg>
      <p:bgPr>
        <a:solidFill>
          <a:srgbClr val="505050"/>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solidFill>
                  <a:schemeClr val="bg1"/>
                </a:solidFill>
              </a:defRPr>
            </a:lvl1pPr>
          </a:lstStyle>
          <a:p>
            <a:endParaRPr dirty="0">
              <a:solidFill>
                <a:srgbClr val="FFFFFF"/>
              </a:solidFill>
            </a:endParaRPr>
          </a:p>
        </p:txBody>
      </p:sp>
      <p:sp>
        <p:nvSpPr>
          <p:cNvPr id="3" name="Slide Number Placeholder 2"/>
          <p:cNvSpPr>
            <a:spLocks noGrp="1"/>
          </p:cNvSpPr>
          <p:nvPr>
            <p:ph type="sldNum" sz="quarter" idx="11"/>
          </p:nvPr>
        </p:nvSpPr>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grpSp>
        <p:nvGrpSpPr>
          <p:cNvPr id="13" name="Group 12"/>
          <p:cNvGrpSpPr/>
          <p:nvPr userDrawn="1"/>
        </p:nvGrpSpPr>
        <p:grpSpPr>
          <a:xfrm>
            <a:off x="278609" y="296864"/>
            <a:ext cx="11887200" cy="6247693"/>
            <a:chOff x="274638" y="297107"/>
            <a:chExt cx="11887200" cy="6247693"/>
          </a:xfrm>
        </p:grpSpPr>
        <p:pic>
          <p:nvPicPr>
            <p:cNvPr id="4" name="Picture 3"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638" y="298483"/>
              <a:ext cx="3657356" cy="3657356"/>
            </a:xfrm>
            <a:prstGeom prst="rect">
              <a:avLst/>
            </a:prstGeom>
          </p:spPr>
        </p:pic>
        <p:pic>
          <p:nvPicPr>
            <p:cNvPr id="5" name="Picture 4"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9838" y="298727"/>
              <a:ext cx="3657356" cy="3657356"/>
            </a:xfrm>
            <a:prstGeom prst="rect">
              <a:avLst/>
            </a:prstGeom>
          </p:spPr>
        </p:pic>
        <p:pic>
          <p:nvPicPr>
            <p:cNvPr id="6" name="Picture 5"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2482" y="298483"/>
              <a:ext cx="3657356" cy="3657356"/>
            </a:xfrm>
            <a:prstGeom prst="rect">
              <a:avLst/>
            </a:prstGeom>
          </p:spPr>
        </p:pic>
        <p:pic>
          <p:nvPicPr>
            <p:cNvPr id="7" name="Picture 6" descr="NewGridTile_8x8.png"/>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274882" y="3954584"/>
              <a:ext cx="3657356" cy="2583015"/>
            </a:xfrm>
            <a:prstGeom prst="rect">
              <a:avLst/>
            </a:prstGeom>
          </p:spPr>
        </p:pic>
        <p:pic>
          <p:nvPicPr>
            <p:cNvPr id="8" name="Picture 7" descr="NewGridTile_8x8.png"/>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7589838" y="3954707"/>
              <a:ext cx="3657356" cy="2590093"/>
            </a:xfrm>
            <a:prstGeom prst="rect">
              <a:avLst/>
            </a:prstGeom>
          </p:spPr>
        </p:pic>
        <p:pic>
          <p:nvPicPr>
            <p:cNvPr id="9" name="Picture 8" descr="NewGridTile_8x8.png"/>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3932482" y="3954463"/>
              <a:ext cx="3657356" cy="2590337"/>
            </a:xfrm>
            <a:prstGeom prst="rect">
              <a:avLst/>
            </a:prstGeom>
          </p:spPr>
        </p:pic>
        <p:pic>
          <p:nvPicPr>
            <p:cNvPr id="11" name="Picture 10" descr="NewGridTile_8x8.png"/>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11247438" y="297107"/>
              <a:ext cx="914400" cy="3657356"/>
            </a:xfrm>
            <a:prstGeom prst="rect">
              <a:avLst/>
            </a:prstGeom>
          </p:spPr>
        </p:pic>
        <p:pic>
          <p:nvPicPr>
            <p:cNvPr id="12" name="Picture 11" descr="NewGridTile_8x8.png"/>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11247438" y="3952515"/>
              <a:ext cx="914400" cy="2590093"/>
            </a:xfrm>
            <a:prstGeom prst="rect">
              <a:avLst/>
            </a:prstGeom>
          </p:spPr>
        </p:pic>
      </p:grpSp>
      <p:sp>
        <p:nvSpPr>
          <p:cNvPr id="15" name="Title 9"/>
          <p:cNvSpPr>
            <a:spLocks noGrp="1"/>
          </p:cNvSpPr>
          <p:nvPr>
            <p:ph type="title"/>
          </p:nvPr>
        </p:nvSpPr>
        <p:spPr>
          <a:xfrm>
            <a:off x="274639" y="2122379"/>
            <a:ext cx="11889564" cy="1828800"/>
          </a:xfrm>
        </p:spPr>
        <p:txBody>
          <a:bodyPr vert="horz" wrap="square" lIns="146304" tIns="91440" rIns="146304" bIns="91440" rtlCol="0">
            <a:noAutofit/>
          </a:bodyPr>
          <a:lstStyle>
            <a:lvl1pPr>
              <a:defRPr lang="en-US" sz="8799" spc="0">
                <a:solidFill>
                  <a:schemeClr val="bg1"/>
                </a:solidFill>
                <a:cs typeface="+mn-cs"/>
              </a:defRPr>
            </a:lvl1pPr>
          </a:lstStyle>
          <a:p>
            <a:pPr marL="0" marR="0" lvl="0" indent="0" fontAlgn="auto">
              <a:spcBef>
                <a:spcPct val="20000"/>
              </a:spcBef>
              <a:spcAft>
                <a:spcPts val="0"/>
              </a:spcAft>
              <a:buClrTx/>
              <a:buSzPct val="90000"/>
              <a:buFontTx/>
              <a:tabLst/>
            </a:pPr>
            <a:r>
              <a:rPr lang="en-US" smtClean="0"/>
              <a:t>Click to edit Master title style</a:t>
            </a:r>
            <a:endParaRPr lang="en-US"/>
          </a:p>
        </p:txBody>
      </p:sp>
    </p:spTree>
    <p:extLst>
      <p:ext uri="{BB962C8B-B14F-4D97-AF65-F5344CB8AC3E}">
        <p14:creationId xmlns:p14="http://schemas.microsoft.com/office/powerpoint/2010/main" val="761609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4pt Text- Gray Background">
    <p:bg>
      <p:bgPr>
        <a:solidFill>
          <a:srgbClr val="505050"/>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solidFill>
                  <a:schemeClr val="bg1"/>
                </a:solidFill>
              </a:defRPr>
            </a:lvl1pPr>
          </a:lstStyle>
          <a:p>
            <a:endParaRPr dirty="0">
              <a:solidFill>
                <a:srgbClr val="FFFFFF"/>
              </a:solidFill>
            </a:endParaRPr>
          </a:p>
        </p:txBody>
      </p:sp>
      <p:sp>
        <p:nvSpPr>
          <p:cNvPr id="3" name="Slide Number Placeholder 2"/>
          <p:cNvSpPr>
            <a:spLocks noGrp="1"/>
          </p:cNvSpPr>
          <p:nvPr>
            <p:ph type="sldNum" sz="quarter" idx="11"/>
          </p:nvPr>
        </p:nvSpPr>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sp>
        <p:nvSpPr>
          <p:cNvPr id="5" name="Title 4"/>
          <p:cNvSpPr>
            <a:spLocks noGrp="1"/>
          </p:cNvSpPr>
          <p:nvPr>
            <p:ph type="title"/>
          </p:nvPr>
        </p:nvSpPr>
        <p:spPr>
          <a:xfrm>
            <a:off x="274639" y="295274"/>
            <a:ext cx="11889564" cy="1830389"/>
          </a:xfrm>
        </p:spPr>
        <p:txBody>
          <a:bodyPr vert="horz" wrap="square" lIns="146304" tIns="91440" rIns="146304" bIns="91440" rtlCol="0">
            <a:noAutofit/>
          </a:bodyPr>
          <a:lstStyle>
            <a:lvl1pPr>
              <a:defRPr lang="en-US" spc="0">
                <a:solidFill>
                  <a:schemeClr val="bg1"/>
                </a:solidFill>
                <a:cs typeface="+mn-cs"/>
              </a:defRPr>
            </a:lvl1pPr>
          </a:lstStyle>
          <a:p>
            <a:pPr marL="0" marR="0" lvl="0" indent="0" fontAlgn="auto">
              <a:spcBef>
                <a:spcPct val="20000"/>
              </a:spcBef>
              <a:spcAft>
                <a:spcPts val="0"/>
              </a:spcAft>
              <a:buClrTx/>
              <a:buSzPct val="90000"/>
              <a:buFontTx/>
              <a:tabLst/>
            </a:pPr>
            <a:r>
              <a:rPr lang="en-US" smtClean="0"/>
              <a:t>Click to edit Master title style</a:t>
            </a:r>
            <a:endParaRPr lang="en-US"/>
          </a:p>
        </p:txBody>
      </p:sp>
    </p:spTree>
    <p:extLst>
      <p:ext uri="{BB962C8B-B14F-4D97-AF65-F5344CB8AC3E}">
        <p14:creationId xmlns:p14="http://schemas.microsoft.com/office/powerpoint/2010/main" val="982232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hank You Slide Soli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39" y="2674312"/>
            <a:ext cx="11228387" cy="1737340"/>
          </a:xfrm>
        </p:spPr>
        <p:txBody>
          <a:bodyPr anchor="ctr"/>
          <a:lstStyle>
            <a:lvl1pPr>
              <a:defRPr sz="5999">
                <a:solidFill>
                  <a:schemeClr val="tx2"/>
                </a:solidFill>
              </a:defRPr>
            </a:lvl1pPr>
          </a:lstStyle>
          <a:p>
            <a:r>
              <a:rPr lang="en-US" smtClean="0"/>
              <a:t>Thank you</a:t>
            </a:r>
            <a:endParaRPr lang="en-US"/>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80441" y="492476"/>
            <a:ext cx="1250445" cy="266701"/>
          </a:xfrm>
          <a:prstGeom prst="rect">
            <a:avLst/>
          </a:prstGeom>
        </p:spPr>
      </p:pic>
    </p:spTree>
    <p:extLst>
      <p:ext uri="{BB962C8B-B14F-4D97-AF65-F5344CB8AC3E}">
        <p14:creationId xmlns:p14="http://schemas.microsoft.com/office/powerpoint/2010/main" val="3156789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invGray">
          <a:xfrm>
            <a:off x="339960" y="5119614"/>
            <a:ext cx="3288506" cy="704445"/>
          </a:xfrm>
          <a:prstGeom prst="rect">
            <a:avLst/>
          </a:prstGeom>
        </p:spPr>
      </p:pic>
    </p:spTree>
    <p:extLst>
      <p:ext uri="{BB962C8B-B14F-4D97-AF65-F5344CB8AC3E}">
        <p14:creationId xmlns:p14="http://schemas.microsoft.com/office/powerpoint/2010/main" val="1190589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Demo slide">
    <p:bg bwMode="auto">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6"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380498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S logo whit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471539" y="483677"/>
            <a:ext cx="1811112" cy="387966"/>
          </a:xfrm>
          <a:prstGeom prst="rect">
            <a:avLst/>
          </a:prstGeom>
        </p:spPr>
      </p:pic>
      <p:pic>
        <p:nvPicPr>
          <p:cNvPr id="6" name="TechEd 2014 logo whit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8190" y="448803"/>
            <a:ext cx="2965328" cy="1283012"/>
          </a:xfrm>
          <a:prstGeom prst="rect">
            <a:avLst/>
          </a:prstGeom>
        </p:spPr>
      </p:pic>
    </p:spTree>
    <p:extLst>
      <p:ext uri="{BB962C8B-B14F-4D97-AF65-F5344CB8AC3E}">
        <p14:creationId xmlns:p14="http://schemas.microsoft.com/office/powerpoint/2010/main" val="33736137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1" y="1028"/>
            <a:ext cx="12436474" cy="6992469"/>
          </a:xfrm>
          <a:prstGeom prst="rect">
            <a:avLst/>
          </a:prstGeom>
        </p:spPr>
      </p:pic>
      <p:sp>
        <p:nvSpPr>
          <p:cNvPr id="14" name="Dark gradation bottom"/>
          <p:cNvSpPr/>
          <p:nvPr/>
        </p:nvSpPr>
        <p:spPr bwMode="gray">
          <a:xfrm flipV="1">
            <a:off x="1" y="-3"/>
            <a:ext cx="12446758" cy="6994525"/>
          </a:xfrm>
          <a:prstGeom prst="rect">
            <a:avLst/>
          </a:prstGeom>
          <a:gradFill flip="none" rotWithShape="1">
            <a:gsLst>
              <a:gs pos="0">
                <a:srgbClr val="000000">
                  <a:alpha val="73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Dark gradation top"/>
          <p:cNvSpPr/>
          <p:nvPr/>
        </p:nvSpPr>
        <p:spPr bwMode="gray">
          <a:xfrm>
            <a:off x="0" y="-1027"/>
            <a:ext cx="12446757" cy="6994525"/>
          </a:xfrm>
          <a:prstGeom prst="rect">
            <a:avLst/>
          </a:prstGeom>
          <a:gradFill flip="none" rotWithShape="1">
            <a:gsLst>
              <a:gs pos="0">
                <a:srgbClr val="000000">
                  <a:alpha val="5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p:nvSpPr>
        <p:spPr bwMode="gray">
          <a:xfrm>
            <a:off x="274638" y="2125663"/>
            <a:ext cx="6400800"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2"/>
            <a:ext cx="6402388" cy="2103119"/>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400800" cy="1554478"/>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458332" y="6182441"/>
            <a:ext cx="1552931" cy="332660"/>
          </a:xfrm>
          <a:prstGeom prst="rect">
            <a:avLst/>
          </a:prstGeom>
        </p:spPr>
      </p:pic>
      <p:pic>
        <p:nvPicPr>
          <p:cNvPr id="12" name="TechEd 2014 logo whit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108" y="448803"/>
            <a:ext cx="2965328" cy="1283012"/>
          </a:xfrm>
          <a:prstGeom prst="rect">
            <a:avLst/>
          </a:prstGeom>
        </p:spPr>
      </p:pic>
    </p:spTree>
    <p:extLst>
      <p:ext uri="{BB962C8B-B14F-4D97-AF65-F5344CB8AC3E}">
        <p14:creationId xmlns:p14="http://schemas.microsoft.com/office/powerpoint/2010/main" val="35896365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Slide 1">
    <p:bg bwMode="auto">
      <p:bgPr>
        <a:solidFill>
          <a:srgbClr val="00205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8"/>
            <a:ext cx="6399213" cy="1830388"/>
          </a:xfrm>
          <a:noFill/>
        </p:spPr>
        <p:txBody>
          <a:bodyPr lIns="146304" tIns="109728" rIns="146304" bIns="109728">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5999"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11" name="TechEd 2014 logo white"/>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a:off x="474108" y="448803"/>
            <a:ext cx="2965328" cy="1283012"/>
          </a:xfrm>
          <a:prstGeom prst="rect">
            <a:avLst/>
          </a:prstGeom>
        </p:spPr>
      </p:pic>
      <p:pic>
        <p:nvPicPr>
          <p:cNvPr id="8" name="MS logo whit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458332" y="6182441"/>
            <a:ext cx="1552931" cy="332660"/>
          </a:xfrm>
          <a:prstGeom prst="rect">
            <a:avLst/>
          </a:prstGeom>
        </p:spPr>
      </p:pic>
    </p:spTree>
    <p:extLst>
      <p:ext uri="{BB962C8B-B14F-4D97-AF65-F5344CB8AC3E}">
        <p14:creationId xmlns:p14="http://schemas.microsoft.com/office/powerpoint/2010/main" val="28392603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3" name="Rectangle 2"/>
          <p:cNvSpPr/>
          <p:nvPr/>
        </p:nvSpPr>
        <p:spPr bwMode="auto">
          <a:xfrm>
            <a:off x="274638" y="2125663"/>
            <a:ext cx="82296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3" y="2125678"/>
            <a:ext cx="82295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599"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invGray">
          <a:xfrm>
            <a:off x="458332" y="6182441"/>
            <a:ext cx="1552931" cy="332660"/>
          </a:xfrm>
          <a:prstGeom prst="rect">
            <a:avLst/>
          </a:prstGeom>
        </p:spPr>
      </p:pic>
      <p:pic>
        <p:nvPicPr>
          <p:cNvPr id="10" name="TechEd 2014 logo white"/>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invGray">
          <a:xfrm>
            <a:off x="474108" y="448803"/>
            <a:ext cx="2965328" cy="1283012"/>
          </a:xfrm>
          <a:prstGeom prst="rect">
            <a:avLst/>
          </a:prstGeom>
        </p:spPr>
      </p:pic>
    </p:spTree>
    <p:extLst>
      <p:ext uri="{BB962C8B-B14F-4D97-AF65-F5344CB8AC3E}">
        <p14:creationId xmlns:p14="http://schemas.microsoft.com/office/powerpoint/2010/main" val="2860698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Demo slide">
    <p:bg bwMode="auto">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bwMode="auto">
          <a:xfrm>
            <a:off x="274703"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40" y="1209973"/>
            <a:ext cx="8229599"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64"/>
            <a:ext cx="8229589" cy="1829593"/>
          </a:xfrm>
          <a:noFill/>
        </p:spPr>
        <p:txBody>
          <a:bodyPr lIns="182880" tIns="146304" rIns="182880" bIns="146304">
            <a:noAutofit/>
          </a:bodyPr>
          <a:lstStyle>
            <a:lvl1pPr marL="0" indent="0">
              <a:spcBef>
                <a:spcPts val="0"/>
              </a:spcBef>
              <a:buNone/>
              <a:defRPr sz="3599"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6" name="TechEd 2014 logo white"/>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a:off x="9058190" y="448803"/>
            <a:ext cx="2965328" cy="1283012"/>
          </a:xfrm>
          <a:prstGeom prst="rect">
            <a:avLst/>
          </a:prstGeom>
        </p:spPr>
      </p:pic>
    </p:spTree>
    <p:extLst>
      <p:ext uri="{BB962C8B-B14F-4D97-AF65-F5344CB8AC3E}">
        <p14:creationId xmlns:p14="http://schemas.microsoft.com/office/powerpoint/2010/main" val="18392756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bwMode="auto">
          <a:xfrm>
            <a:off x="274703"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40" y="1209973"/>
            <a:ext cx="8229599"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Video title</a:t>
            </a:r>
            <a:endParaRPr lang="en-US" dirty="0"/>
          </a:p>
        </p:txBody>
      </p:sp>
      <p:pic>
        <p:nvPicPr>
          <p:cNvPr id="5" name="TechEd 2014 logo white"/>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a:off x="9058190" y="448803"/>
            <a:ext cx="2965328" cy="1283012"/>
          </a:xfrm>
          <a:prstGeom prst="rect">
            <a:avLst/>
          </a:prstGeom>
        </p:spPr>
      </p:pic>
    </p:spTree>
    <p:extLst>
      <p:ext uri="{BB962C8B-B14F-4D97-AF65-F5344CB8AC3E}">
        <p14:creationId xmlns:p14="http://schemas.microsoft.com/office/powerpoint/2010/main" val="9061215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Sec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a:off x="9058190" y="448803"/>
            <a:ext cx="2965328" cy="1283012"/>
          </a:xfrm>
          <a:prstGeom prst="rect">
            <a:avLst/>
          </a:prstGeom>
        </p:spPr>
      </p:pic>
    </p:spTree>
    <p:extLst>
      <p:ext uri="{BB962C8B-B14F-4D97-AF65-F5344CB8AC3E}">
        <p14:creationId xmlns:p14="http://schemas.microsoft.com/office/powerpoint/2010/main" val="2455055009"/>
      </p:ext>
    </p:extLst>
  </p:cSld>
  <p:clrMapOvr>
    <a:masterClrMapping/>
  </p:clrMapOvr>
  <p:transition>
    <p:fade/>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a:off x="9058190" y="448803"/>
            <a:ext cx="2965328" cy="1283012"/>
          </a:xfrm>
          <a:prstGeom prst="rect">
            <a:avLst/>
          </a:prstGeom>
        </p:spPr>
      </p:pic>
    </p:spTree>
    <p:extLst>
      <p:ext uri="{BB962C8B-B14F-4D97-AF65-F5344CB8AC3E}">
        <p14:creationId xmlns:p14="http://schemas.microsoft.com/office/powerpoint/2010/main" val="1900302563"/>
      </p:ext>
    </p:extLst>
  </p:cSld>
  <p:clrMapOvr>
    <a:masterClrMapping/>
  </p:clrMapOvr>
  <p:transition>
    <p:fade/>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a:off x="9058190" y="448803"/>
            <a:ext cx="2965328" cy="1283012"/>
          </a:xfrm>
          <a:prstGeom prst="rect">
            <a:avLst/>
          </a:prstGeom>
        </p:spPr>
      </p:pic>
    </p:spTree>
    <p:extLst>
      <p:ext uri="{BB962C8B-B14F-4D97-AF65-F5344CB8AC3E}">
        <p14:creationId xmlns:p14="http://schemas.microsoft.com/office/powerpoint/2010/main" val="825317108"/>
      </p:ext>
    </p:extLst>
  </p:cSld>
  <p:clrMapOvr>
    <a:masterClrMapping/>
  </p:clrMapOvr>
  <p:transition>
    <p:fad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a:off x="9058190" y="448803"/>
            <a:ext cx="2965328" cy="1283012"/>
          </a:xfrm>
          <a:prstGeom prst="rect">
            <a:avLst/>
          </a:prstGeom>
        </p:spPr>
      </p:pic>
    </p:spTree>
    <p:extLst>
      <p:ext uri="{BB962C8B-B14F-4D97-AF65-F5344CB8AC3E}">
        <p14:creationId xmlns:p14="http://schemas.microsoft.com/office/powerpoint/2010/main" val="607499694"/>
      </p:ext>
    </p:extLst>
  </p:cSld>
  <p:clrMapOvr>
    <a:masterClrMapping/>
  </p:clrMapOvr>
  <p:transition>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87672930"/>
      </p:ext>
    </p:extLst>
  </p:cSld>
  <p:clrMapOvr>
    <a:masterClrMapping/>
  </p:clrMapOvr>
  <p:transition>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gradFill>
                  <a:gsLst>
                    <a:gs pos="2920">
                      <a:schemeClr val="tx2"/>
                    </a:gs>
                    <a:gs pos="39000">
                      <a:schemeClr val="tx2"/>
                    </a:gs>
                  </a:gsLst>
                  <a:lin ang="5400000" scaled="0"/>
                </a:gradFill>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59400202"/>
      </p:ext>
    </p:extLst>
  </p:cSld>
  <p:clrMapOvr>
    <a:masterClrMapping/>
  </p:clrMapOvr>
  <p:transition>
    <p:fad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9174697"/>
      </p:ext>
    </p:extLst>
  </p:cSld>
  <p:clrMapOvr>
    <a:masterClrMapping/>
  </p:clrMapOvr>
  <p:transition>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85876753"/>
      </p:ext>
    </p:extLst>
  </p:cSld>
  <p:clrMapOvr>
    <a:masterClrMapping/>
  </p:clrMapOvr>
  <p:transition>
    <p:fade/>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479632"/>
      </p:ext>
    </p:extLst>
  </p:cSld>
  <p:clrMapOvr>
    <a:masterClrMapping/>
  </p:clrMapOvr>
  <p:transition>
    <p:fade/>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9">
                <a:gradFill>
                  <a:gsLst>
                    <a:gs pos="5109">
                      <a:schemeClr val="tx2"/>
                    </a:gs>
                    <a:gs pos="25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536079"/>
          </a:xfrm>
        </p:spPr>
        <p:txBody>
          <a:bodyPr wrap="square">
            <a:spAutoFit/>
          </a:bodyPr>
          <a:lstStyle>
            <a:lvl1pPr marL="0" indent="0">
              <a:spcBef>
                <a:spcPts val="1224"/>
              </a:spcBef>
              <a:buClr>
                <a:schemeClr val="tx1"/>
              </a:buClr>
              <a:buFont typeface="Wingdings" pitchFamily="2" charset="2"/>
              <a:buNone/>
              <a:defRPr sz="3599">
                <a:gradFill>
                  <a:gsLst>
                    <a:gs pos="100000">
                      <a:schemeClr val="tx2"/>
                    </a:gs>
                    <a:gs pos="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09532645"/>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603790"/>
          </a:xfrm>
        </p:spPr>
        <p:txBody>
          <a:bodyPr wrap="square">
            <a:spAutoFit/>
          </a:bodyPr>
          <a:lstStyle>
            <a:lvl1pPr marL="287282" indent="-287282">
              <a:spcBef>
                <a:spcPts val="1224"/>
              </a:spcBef>
              <a:buClr>
                <a:schemeClr val="tx1"/>
              </a:buClr>
              <a:buFontTx/>
              <a:buBlip>
                <a:blip r:embed="rId2"/>
              </a:buBlip>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603790"/>
          </a:xfrm>
        </p:spPr>
        <p:txBody>
          <a:bodyPr wrap="square">
            <a:spAutoFit/>
          </a:bodyPr>
          <a:lstStyle>
            <a:lvl1pPr marL="287282" indent="-287282">
              <a:spcBef>
                <a:spcPts val="1224"/>
              </a:spcBef>
              <a:buClr>
                <a:schemeClr val="tx1"/>
              </a:buClr>
              <a:buFontTx/>
              <a:buBlip>
                <a:blip r:embed="rId2"/>
              </a:buBlip>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30136777"/>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603790"/>
          </a:xfrm>
        </p:spPr>
        <p:txBody>
          <a:bodyPr wrap="square">
            <a:spAutoFit/>
          </a:bodyPr>
          <a:lstStyle>
            <a:lvl1pPr marL="287282" indent="-287282">
              <a:spcBef>
                <a:spcPts val="1224"/>
              </a:spcBef>
              <a:buClr>
                <a:schemeClr val="tx2"/>
              </a:buClr>
              <a:buFontTx/>
              <a:buBlip>
                <a:blip r:embed="rId2"/>
              </a:buBlip>
              <a:defRPr sz="3599">
                <a:gradFill>
                  <a:gsLst>
                    <a:gs pos="5109">
                      <a:schemeClr val="tx2"/>
                    </a:gs>
                    <a:gs pos="100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603790"/>
          </a:xfrm>
        </p:spPr>
        <p:txBody>
          <a:bodyPr wrap="square">
            <a:spAutoFit/>
          </a:bodyPr>
          <a:lstStyle>
            <a:lvl1pPr marL="287282" indent="-287282">
              <a:spcBef>
                <a:spcPts val="1224"/>
              </a:spcBef>
              <a:buClr>
                <a:schemeClr val="tx2"/>
              </a:buClr>
              <a:buFontTx/>
              <a:buBlip>
                <a:blip r:embed="rId2"/>
              </a:buBlip>
              <a:defRPr sz="3599">
                <a:gradFill>
                  <a:gsLst>
                    <a:gs pos="5109">
                      <a:schemeClr val="tx2"/>
                    </a:gs>
                    <a:gs pos="100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80598413"/>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00279646"/>
      </p:ext>
    </p:extLst>
  </p:cSld>
  <p:clrMapOvr>
    <a:masterClrMapping/>
  </p:clrMapOvr>
  <p:transition>
    <p:fade/>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4"/>
            <a:ext cx="11889564" cy="917575"/>
          </a:xfrm>
        </p:spPr>
        <p:txBody>
          <a:bodyPr/>
          <a:lstStyle>
            <a:lvl1pPr>
              <a:defRPr sz="7198" baseline="0"/>
            </a:lvl1pPr>
          </a:lstStyle>
          <a:p>
            <a:r>
              <a:rPr lang="en-US" smtClean="0"/>
              <a:t>Click to edit Master title style</a:t>
            </a:r>
            <a:endParaRPr lang="en-US" dirty="0"/>
          </a:p>
        </p:txBody>
      </p:sp>
    </p:spTree>
    <p:extLst>
      <p:ext uri="{BB962C8B-B14F-4D97-AF65-F5344CB8AC3E}">
        <p14:creationId xmlns:p14="http://schemas.microsoft.com/office/powerpoint/2010/main" val="3903266337"/>
      </p:ext>
    </p:extLst>
  </p:cSld>
  <p:clrMapOvr>
    <a:masterClrMapping/>
  </p:clrMapOvr>
  <p:transition>
    <p:fade/>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lvl1pPr>
          </a:lstStyle>
          <a:p>
            <a:r>
              <a:rPr lang="en-US" smtClean="0"/>
              <a:t>Click to edit Master title style</a:t>
            </a:r>
            <a:endParaRPr lang="en-US" dirty="0"/>
          </a:p>
        </p:txBody>
      </p:sp>
    </p:spTree>
    <p:extLst>
      <p:ext uri="{BB962C8B-B14F-4D97-AF65-F5344CB8AC3E}">
        <p14:creationId xmlns:p14="http://schemas.microsoft.com/office/powerpoint/2010/main" val="3895069210"/>
      </p:ext>
    </p:extLst>
  </p:cSld>
  <p:clrMapOvr>
    <a:masterClrMapping/>
  </p:clrMapOvr>
  <p:transition>
    <p:fade/>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lvl1pPr>
          </a:lstStyle>
          <a:p>
            <a:r>
              <a:rPr lang="en-US" smtClean="0"/>
              <a:t>Click to edit Master title style</a:t>
            </a:r>
            <a:endParaRPr lang="en-US" dirty="0"/>
          </a:p>
        </p:txBody>
      </p:sp>
    </p:spTree>
    <p:extLst>
      <p:ext uri="{BB962C8B-B14F-4D97-AF65-F5344CB8AC3E}">
        <p14:creationId xmlns:p14="http://schemas.microsoft.com/office/powerpoint/2010/main" val="2449163533"/>
      </p:ext>
    </p:extLst>
  </p:cSld>
  <p:clrMapOvr>
    <a:masterClrMapping/>
  </p:clrMapOvr>
  <p:transition>
    <p:fade/>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7"/>
            <a:ext cx="10058399" cy="917575"/>
          </a:xfrm>
        </p:spPr>
        <p:txBody>
          <a:bodyPr/>
          <a:lstStyle>
            <a:lvl1pPr marL="233318" indent="-233318">
              <a:defRPr sz="5999"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199"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825984337"/>
      </p:ext>
    </p:extLst>
  </p:cSld>
  <p:clrMapOvr>
    <a:masterClrMapping/>
  </p:clrMapOvr>
  <p:transition>
    <p:fade/>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Quote Layout_Accent Color 2">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4"/>
            <a:ext cx="10058399" cy="917575"/>
          </a:xfrm>
        </p:spPr>
        <p:txBody>
          <a:bodyPr/>
          <a:lstStyle>
            <a:lvl1pPr marL="282520" indent="-282520">
              <a:tabLst>
                <a:tab pos="282520" algn="l"/>
              </a:tabLst>
              <a:defRPr sz="5999"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199"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902408377"/>
      </p:ext>
    </p:extLst>
  </p:cSld>
  <p:clrMapOvr>
    <a:masterClrMapping/>
  </p:clrMapOvr>
  <p:transition>
    <p:fade/>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7" y="2430463"/>
            <a:ext cx="11887200" cy="932563"/>
          </a:xfrm>
        </p:spPr>
        <p:txBody>
          <a:bodyPr/>
          <a:lstStyle>
            <a:lvl1pPr marL="0" indent="0">
              <a:buNone/>
              <a:defRPr sz="5399">
                <a:gradFill>
                  <a:gsLst>
                    <a:gs pos="3333">
                      <a:schemeClr val="tx1"/>
                    </a:gs>
                    <a:gs pos="3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smtClean="0"/>
              <a:t>Click to edit Master text styles</a:t>
            </a:r>
          </a:p>
        </p:txBody>
      </p:sp>
      <p:sp>
        <p:nvSpPr>
          <p:cNvPr id="4" name="Title 1"/>
          <p:cNvSpPr>
            <a:spLocks noGrp="1"/>
          </p:cNvSpPr>
          <p:nvPr>
            <p:ph type="title"/>
          </p:nvPr>
        </p:nvSpPr>
        <p:spPr>
          <a:xfrm>
            <a:off x="282576" y="1211264"/>
            <a:ext cx="11889564" cy="917575"/>
          </a:xfrm>
        </p:spPr>
        <p:txBody>
          <a:bodyPr/>
          <a:lstStyle>
            <a:lvl1pPr>
              <a:defRPr sz="7198"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932247397"/>
      </p:ext>
    </p:extLst>
  </p:cSld>
  <p:clrMapOvr>
    <a:masterClrMapping/>
  </p:clrMapOvr>
  <p:transition>
    <p:fade/>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cSld name="50-50 Right Photo Layout">
    <p:bg bwMode="auto">
      <p:bgPr>
        <a:solidFill>
          <a:srgbClr val="002050"/>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gray">
          <a:xfrm>
            <a:off x="6219825" y="0"/>
            <a:ext cx="6216650" cy="6992587"/>
          </a:xfrm>
          <a:blipFill>
            <a:blip r:embed="rId2"/>
            <a:stretch>
              <a:fillRect/>
            </a:stretch>
          </a:blipFill>
        </p:spPr>
        <p:txBody>
          <a:bodyPr tIns="548640" anchor="ctr" anchorCtr="0">
            <a:noAutofit/>
          </a:bodyPr>
          <a:lstStyle>
            <a:lvl1pPr marL="342834" marR="0" indent="-342834" algn="ctr" defTabSz="932563" rtl="0" eaLnBrk="1" fontAlgn="auto" latinLnBrk="0" hangingPunct="1">
              <a:lnSpc>
                <a:spcPct val="90000"/>
              </a:lnSpc>
              <a:spcBef>
                <a:spcPct val="20000"/>
              </a:spcBef>
              <a:spcAft>
                <a:spcPts val="0"/>
              </a:spcAft>
              <a:buClr>
                <a:schemeClr val="tx1"/>
              </a:buClr>
              <a:buSzPct val="100000"/>
              <a:buFontTx/>
              <a:buBlip>
                <a:blip r:embed="rId3"/>
              </a:buBlip>
              <a:tabLst/>
              <a:defRPr lang="en-US" sz="2400" kern="1200" spc="0" baseline="0" dirty="0">
                <a:gradFill>
                  <a:gsLst>
                    <a:gs pos="1250">
                      <a:srgbClr val="FFFFFF"/>
                    </a:gs>
                    <a:gs pos="100000">
                      <a:srgbClr val="FFFFFF"/>
                    </a:gs>
                  </a:gsLst>
                  <a:lin ang="5400000" scaled="0"/>
                </a:gradFill>
                <a:latin typeface="+mj-lt"/>
                <a:ea typeface="+mn-ea"/>
                <a:cs typeface="+mn-cs"/>
              </a:defRPr>
            </a:lvl1pPr>
          </a:lstStyle>
          <a:p>
            <a:r>
              <a:rPr lang="en-US" smtClean="0"/>
              <a:t>Click icon to add picture</a:t>
            </a:r>
            <a:endParaRPr lang="en-US" dirty="0"/>
          </a:p>
        </p:txBody>
      </p:sp>
      <p:sp>
        <p:nvSpPr>
          <p:cNvPr id="4" name="Title 1"/>
          <p:cNvSpPr>
            <a:spLocks noGrp="1"/>
          </p:cNvSpPr>
          <p:nvPr>
            <p:ph type="title" hasCustomPrompt="1"/>
          </p:nvPr>
        </p:nvSpPr>
        <p:spPr bwMode="invGray">
          <a:xfrm>
            <a:off x="274639" y="2137696"/>
            <a:ext cx="5486400" cy="2731168"/>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3" y="4868864"/>
            <a:ext cx="5485039" cy="914399"/>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8" name="TechEd 2014 logo white"/>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invGray">
          <a:xfrm>
            <a:off x="474108" y="448803"/>
            <a:ext cx="2965328" cy="1283012"/>
          </a:xfrm>
          <a:prstGeom prst="rect">
            <a:avLst/>
          </a:prstGeom>
        </p:spPr>
      </p:pic>
      <p:pic>
        <p:nvPicPr>
          <p:cNvPr id="10" name="MS logo whit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invGray">
          <a:xfrm>
            <a:off x="457201" y="6182441"/>
            <a:ext cx="1552931" cy="332660"/>
          </a:xfrm>
          <a:prstGeom prst="rect">
            <a:avLst/>
          </a:prstGeom>
        </p:spPr>
      </p:pic>
    </p:spTree>
    <p:extLst>
      <p:ext uri="{BB962C8B-B14F-4D97-AF65-F5344CB8AC3E}">
        <p14:creationId xmlns:p14="http://schemas.microsoft.com/office/powerpoint/2010/main" val="391712868"/>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5109">
                      <a:schemeClr val="tx2"/>
                    </a:gs>
                    <a:gs pos="25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00000">
                      <a:schemeClr val="tx2"/>
                    </a:gs>
                    <a:gs pos="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Blank">
    <p:bg>
      <p:bgPr>
        <a:solidFill>
          <a:srgbClr val="002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5760979"/>
      </p:ext>
    </p:extLst>
  </p:cSld>
  <p:clrMapOvr>
    <a:masterClrMapping/>
  </p:clrMapOvr>
  <p:transition>
    <p:fade/>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473331"/>
      </p:ext>
    </p:extLst>
  </p:cSld>
  <p:clrMapOvr>
    <a:masterClrMapping/>
  </p:clrMapOvr>
  <p:transition>
    <p:fade/>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368083"/>
      </p:ext>
    </p:extLst>
  </p:cSld>
  <p:clrMapOvr>
    <a:masterClrMapping/>
  </p:clrMapOvr>
  <p:transition>
    <p:fade/>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076162"/>
      </p:ext>
    </p:extLst>
  </p:cSld>
  <p:clrMapOvr>
    <a:masterClrMapping/>
  </p:clrMapOvr>
  <p:transition>
    <p:fade/>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3"/>
            <a:ext cx="11887199" cy="2131353"/>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66695694"/>
      </p:ext>
    </p:extLst>
  </p:cSld>
  <p:clrMapOvr>
    <a:masterClrMapping/>
  </p:clrMapOvr>
  <p:transition>
    <p:fade/>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Wingdings" panose="05000000000000000000" pitchFamily="2" charset="2"/>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Wingdings" panose="05000000000000000000" pitchFamily="2" charset="2"/>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83314360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Wingdings" panose="05000000000000000000" pitchFamily="2" charset="2"/>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Wingdings" panose="05000000000000000000" pitchFamily="2" charset="2"/>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93096627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1"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83879755"/>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Title and Content 2 Light">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9"/>
            <a:ext cx="11887518" cy="1828766"/>
          </a:xfrm>
        </p:spPr>
        <p:txBody>
          <a:bodyPr/>
          <a:lstStyle>
            <a:lvl1pPr>
              <a:defRPr sz="5799">
                <a:gradFill>
                  <a:gsLst>
                    <a:gs pos="56637">
                      <a:schemeClr val="tx1"/>
                    </a:gs>
                    <a:gs pos="33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9" y="2597163"/>
            <a:ext cx="7315200" cy="520687"/>
          </a:xfrm>
        </p:spPr>
        <p:txBody>
          <a:bodyPr/>
          <a:lstStyle>
            <a:lvl1pPr marL="0" indent="0">
              <a:buNone/>
              <a:defRPr sz="2400">
                <a:gradFill>
                  <a:gsLst>
                    <a:gs pos="1250">
                      <a:schemeClr val="tx1"/>
                    </a:gs>
                    <a:gs pos="100000">
                      <a:schemeClr val="tx1"/>
                    </a:gs>
                  </a:gsLst>
                  <a:lin ang="5400000" scaled="0"/>
                </a:gradFill>
                <a:latin typeface="+mn-lt"/>
              </a:defRPr>
            </a:lvl1pPr>
            <a:lvl2pPr>
              <a:defRPr sz="2400"/>
            </a:lvl2pPr>
            <a:lvl3pPr>
              <a:defRPr sz="2400"/>
            </a:lvl3pPr>
            <a:lvl4pPr>
              <a:defRPr sz="2400"/>
            </a:lvl4pPr>
            <a:lvl5pPr>
              <a:defRPr sz="2400"/>
            </a:lvl5pPr>
          </a:lstStyle>
          <a:p>
            <a:pPr lvl="0"/>
            <a:r>
              <a:rPr lang="en-US" smtClean="0"/>
              <a:t>Click to edit Master text styles</a:t>
            </a:r>
          </a:p>
        </p:txBody>
      </p:sp>
    </p:spTree>
    <p:extLst>
      <p:ext uri="{BB962C8B-B14F-4D97-AF65-F5344CB8AC3E}">
        <p14:creationId xmlns:p14="http://schemas.microsoft.com/office/powerpoint/2010/main" val="412887419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Title and Content 2">
    <p:bg bwMode="gray">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9"/>
            <a:ext cx="11887518" cy="1828766"/>
          </a:xfrm>
        </p:spPr>
        <p:txBody>
          <a:bodyPr/>
          <a:lstStyle>
            <a:lvl1pPr>
              <a:defRPr sz="5799">
                <a:gradFill>
                  <a:gsLst>
                    <a:gs pos="56637">
                      <a:schemeClr val="tx1"/>
                    </a:gs>
                    <a:gs pos="33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9" y="2597163"/>
            <a:ext cx="7315200" cy="520687"/>
          </a:xfrm>
        </p:spPr>
        <p:txBody>
          <a:bodyPr/>
          <a:lstStyle>
            <a:lvl1pPr marL="0" indent="0">
              <a:buNone/>
              <a:defRPr sz="2400">
                <a:gradFill>
                  <a:gsLst>
                    <a:gs pos="1250">
                      <a:schemeClr val="tx1"/>
                    </a:gs>
                    <a:gs pos="100000">
                      <a:schemeClr val="tx1"/>
                    </a:gs>
                  </a:gsLst>
                  <a:lin ang="5400000" scaled="0"/>
                </a:gradFill>
                <a:latin typeface="+mn-lt"/>
              </a:defRPr>
            </a:lvl1pPr>
            <a:lvl2pPr>
              <a:defRPr sz="2400"/>
            </a:lvl2pPr>
            <a:lvl3pPr>
              <a:defRPr sz="2400"/>
            </a:lvl3pPr>
            <a:lvl4pPr>
              <a:defRPr sz="2400"/>
            </a:lvl4pPr>
            <a:lvl5pPr>
              <a:defRPr sz="2400"/>
            </a:lvl5pPr>
          </a:lstStyle>
          <a:p>
            <a:pPr lvl="0"/>
            <a:r>
              <a:rPr lang="en-US" smtClean="0"/>
              <a:t>Click to edit Master text styles</a:t>
            </a:r>
          </a:p>
        </p:txBody>
      </p:sp>
    </p:spTree>
    <p:extLst>
      <p:ext uri="{BB962C8B-B14F-4D97-AF65-F5344CB8AC3E}">
        <p14:creationId xmlns:p14="http://schemas.microsoft.com/office/powerpoint/2010/main" val="3303313919"/>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Title &amp; Content Teal">
    <p:bg bwMode="ltGray">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39"/>
            <a:ext cx="9144000" cy="849463"/>
          </a:xfrm>
        </p:spPr>
        <p:txBody>
          <a:bodyPr/>
          <a:lstStyle>
            <a:lvl1pPr marL="0" indent="0">
              <a:buNone/>
              <a:defRPr sz="4799"/>
            </a:lvl1pPr>
            <a:lvl2pPr>
              <a:defRPr sz="3599"/>
            </a:lvl2pPr>
            <a:lvl3pPr>
              <a:defRPr sz="3599"/>
            </a:lvl3pPr>
            <a:lvl4pPr>
              <a:defRPr sz="3599"/>
            </a:lvl4pPr>
            <a:lvl5pPr>
              <a:defRPr sz="3599"/>
            </a:lvl5pPr>
          </a:lstStyle>
          <a:p>
            <a:pPr lvl="0"/>
            <a:r>
              <a:rPr lang="en-US" smtClean="0"/>
              <a:t>Click to edit Master text styles</a:t>
            </a:r>
          </a:p>
        </p:txBody>
      </p:sp>
    </p:spTree>
    <p:extLst>
      <p:ext uri="{BB962C8B-B14F-4D97-AF65-F5344CB8AC3E}">
        <p14:creationId xmlns:p14="http://schemas.microsoft.com/office/powerpoint/2010/main" val="3270871240"/>
      </p:ext>
    </p:extLst>
  </p:cSld>
  <p:clrMapOvr>
    <a:masterClrMapping/>
  </p:clrMapOvr>
  <p:transition>
    <p:fade/>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Title &amp; Content Bulleted Text Ligh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914365"/>
          </a:xfrm>
        </p:spPr>
        <p:txBody>
          <a:bodyPr/>
          <a:lstStyle>
            <a:lvl1pPr>
              <a:defRPr sz="5799">
                <a:gradFill>
                  <a:gsLst>
                    <a:gs pos="6195">
                      <a:schemeClr val="tx1"/>
                    </a:gs>
                    <a:gs pos="26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63"/>
            <a:ext cx="10972800" cy="1902453"/>
          </a:xfrm>
        </p:spPr>
        <p:txBody>
          <a:bodyPr/>
          <a:lstStyle>
            <a:lvl1pPr>
              <a:defRPr sz="2600">
                <a:gradFill>
                  <a:gsLst>
                    <a:gs pos="1250">
                      <a:schemeClr val="tx1"/>
                    </a:gs>
                    <a:gs pos="100000">
                      <a:schemeClr val="tx1"/>
                    </a:gs>
                  </a:gsLst>
                  <a:lin ang="5400000" scaled="0"/>
                </a:gradFill>
                <a:latin typeface="+mn-lt"/>
              </a:defRPr>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058469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_Title &amp; Content Bulleted Text">
    <p:bg bwMode="lt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914365"/>
          </a:xfrm>
        </p:spPr>
        <p:txBody>
          <a:bodyPr/>
          <a:lstStyle>
            <a:lvl1pPr>
              <a:defRPr sz="5799">
                <a:gradFill>
                  <a:gsLst>
                    <a:gs pos="6195">
                      <a:schemeClr val="tx1"/>
                    </a:gs>
                    <a:gs pos="26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63"/>
            <a:ext cx="10972800" cy="1902453"/>
          </a:xfrm>
        </p:spPr>
        <p:txBody>
          <a:bodyPr/>
          <a:lstStyle>
            <a:lvl1pPr>
              <a:defRPr sz="2600">
                <a:gradFill>
                  <a:gsLst>
                    <a:gs pos="1250">
                      <a:schemeClr val="tx1"/>
                    </a:gs>
                    <a:gs pos="100000">
                      <a:schemeClr val="tx1"/>
                    </a:gs>
                  </a:gsLst>
                  <a:lin ang="5400000" scaled="0"/>
                </a:gradFill>
                <a:latin typeface="+mn-lt"/>
              </a:defRPr>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33868511"/>
      </p:ext>
    </p:extLst>
  </p:cSld>
  <p:clrMapOvr>
    <a:masterClrMapping/>
  </p:clrMapOvr>
  <p:transition>
    <p:fade/>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_Title &amp; Content Teal">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39"/>
            <a:ext cx="9144000" cy="849463"/>
          </a:xfrm>
        </p:spPr>
        <p:txBody>
          <a:bodyPr/>
          <a:lstStyle>
            <a:lvl1pPr marL="0" indent="0">
              <a:buNone/>
              <a:defRPr sz="4799"/>
            </a:lvl1pPr>
            <a:lvl2pPr>
              <a:defRPr sz="3599"/>
            </a:lvl2pPr>
            <a:lvl3pPr>
              <a:defRPr sz="3599"/>
            </a:lvl3pPr>
            <a:lvl4pPr>
              <a:defRPr sz="3599"/>
            </a:lvl4pPr>
            <a:lvl5pPr>
              <a:defRPr sz="3599"/>
            </a:lvl5pPr>
          </a:lstStyle>
          <a:p>
            <a:pPr lvl="0"/>
            <a:r>
              <a:rPr lang="en-US" smtClean="0"/>
              <a:t>Click to edit Master text styles</a:t>
            </a:r>
          </a:p>
        </p:txBody>
      </p:sp>
    </p:spTree>
    <p:extLst>
      <p:ext uri="{BB962C8B-B14F-4D97-AF65-F5344CB8AC3E}">
        <p14:creationId xmlns:p14="http://schemas.microsoft.com/office/powerpoint/2010/main" val="131175872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Small Title Only Teal">
    <p:bg bwMode="ltGray">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dirty="0"/>
          </a:p>
        </p:txBody>
      </p:sp>
    </p:spTree>
    <p:extLst>
      <p:ext uri="{BB962C8B-B14F-4D97-AF65-F5344CB8AC3E}">
        <p14:creationId xmlns:p14="http://schemas.microsoft.com/office/powerpoint/2010/main" val="3474383056"/>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1028"/>
            <a:ext cx="12436474" cy="6992469"/>
          </a:xfrm>
          <a:prstGeom prst="rect">
            <a:avLst/>
          </a:prstGeom>
        </p:spPr>
      </p:pic>
      <p:sp>
        <p:nvSpPr>
          <p:cNvPr id="14" name="Dark gradation bottom"/>
          <p:cNvSpPr/>
          <p:nvPr userDrawn="1"/>
        </p:nvSpPr>
        <p:spPr bwMode="gray">
          <a:xfrm flipV="1">
            <a:off x="0" y="-4"/>
            <a:ext cx="12446758" cy="6994525"/>
          </a:xfrm>
          <a:prstGeom prst="rect">
            <a:avLst/>
          </a:prstGeom>
          <a:gradFill flip="none" rotWithShape="1">
            <a:gsLst>
              <a:gs pos="0">
                <a:srgbClr val="000000">
                  <a:alpha val="73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Dark gradation top"/>
          <p:cNvSpPr/>
          <p:nvPr userDrawn="1"/>
        </p:nvSpPr>
        <p:spPr bwMode="gray">
          <a:xfrm>
            <a:off x="0" y="-1028"/>
            <a:ext cx="12446757" cy="6994525"/>
          </a:xfrm>
          <a:prstGeom prst="rect">
            <a:avLst/>
          </a:prstGeom>
          <a:gradFill flip="none" rotWithShape="1">
            <a:gsLst>
              <a:gs pos="0">
                <a:srgbClr val="000000">
                  <a:alpha val="5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userDrawn="1"/>
        </p:nvSpPr>
        <p:spPr bwMode="gray">
          <a:xfrm>
            <a:off x="274638" y="2125663"/>
            <a:ext cx="6400800"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pic>
        <p:nvPicPr>
          <p:cNvPr id="12"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4108" y="448802"/>
            <a:ext cx="2965328" cy="1283012"/>
          </a:xfrm>
          <a:prstGeom prst="rect">
            <a:avLst/>
          </a:prstGeom>
        </p:spPr>
      </p:pic>
      <p:sp>
        <p:nvSpPr>
          <p:cNvPr id="6" name="Text Placeholder 5"/>
          <p:cNvSpPr>
            <a:spLocks noGrp="1"/>
          </p:cNvSpPr>
          <p:nvPr>
            <p:ph type="body" sz="quarter" idx="15" hasCustomPrompt="1"/>
          </p:nvPr>
        </p:nvSpPr>
        <p:spPr>
          <a:xfrm>
            <a:off x="10333038" y="296863"/>
            <a:ext cx="1828800" cy="378565"/>
          </a:xfrm>
        </p:spPr>
        <p:txBody>
          <a:bodyPr/>
          <a:lstStyle>
            <a:lvl1pPr marL="0" indent="0" algn="r">
              <a:buNone/>
              <a:defRPr sz="1400" baseline="0"/>
            </a:lvl1pPr>
          </a:lstStyle>
          <a:p>
            <a:pPr lvl="0"/>
            <a:r>
              <a:rPr lang="en-US" dirty="0" smtClean="0"/>
              <a:t>Session Code</a:t>
            </a:r>
            <a:endParaRPr lang="en-US" dirty="0"/>
          </a:p>
        </p:txBody>
      </p:sp>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2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rgbClr val="00205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11"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
        <p:nvSpPr>
          <p:cNvPr id="7" name="Text Placeholder 5"/>
          <p:cNvSpPr>
            <a:spLocks noGrp="1"/>
          </p:cNvSpPr>
          <p:nvPr>
            <p:ph type="body" sz="quarter" idx="15" hasCustomPrompt="1"/>
          </p:nvPr>
        </p:nvSpPr>
        <p:spPr>
          <a:xfrm>
            <a:off x="10333038" y="296863"/>
            <a:ext cx="1828800" cy="378565"/>
          </a:xfrm>
        </p:spPr>
        <p:txBody>
          <a:bodyPr/>
          <a:lstStyle>
            <a:lvl1pPr marL="0" indent="0" algn="r">
              <a:buNone/>
              <a:defRPr sz="1400" baseline="0"/>
            </a:lvl1pPr>
          </a:lstStyle>
          <a:p>
            <a:pPr lvl="0"/>
            <a:r>
              <a:rPr lang="en-US" dirty="0" smtClean="0"/>
              <a:t>Session Code</a:t>
            </a:r>
            <a:endParaRPr lang="en-US" dirty="0"/>
          </a:p>
        </p:txBody>
      </p:sp>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6"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58190" y="448802"/>
            <a:ext cx="2965328" cy="1283012"/>
          </a:xfrm>
          <a:prstGeom prst="rect">
            <a:avLst/>
          </a:prstGeom>
        </p:spPr>
      </p:pic>
    </p:spTree>
    <p:extLst>
      <p:ext uri="{BB962C8B-B14F-4D97-AF65-F5344CB8AC3E}">
        <p14:creationId xmlns:p14="http://schemas.microsoft.com/office/powerpoint/2010/main" val="2966601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1028"/>
            <a:ext cx="12436474" cy="6992469"/>
          </a:xfrm>
          <a:prstGeom prst="rect">
            <a:avLst/>
          </a:prstGeom>
        </p:spPr>
      </p:pic>
      <p:sp>
        <p:nvSpPr>
          <p:cNvPr id="14" name="Dark gradation bottom"/>
          <p:cNvSpPr/>
          <p:nvPr userDrawn="1"/>
        </p:nvSpPr>
        <p:spPr bwMode="gray">
          <a:xfrm flipV="1">
            <a:off x="0" y="-4"/>
            <a:ext cx="12446758" cy="6994525"/>
          </a:xfrm>
          <a:prstGeom prst="rect">
            <a:avLst/>
          </a:prstGeom>
          <a:gradFill flip="none" rotWithShape="1">
            <a:gsLst>
              <a:gs pos="0">
                <a:srgbClr val="000000">
                  <a:alpha val="73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Dark gradation top"/>
          <p:cNvSpPr/>
          <p:nvPr userDrawn="1"/>
        </p:nvSpPr>
        <p:spPr bwMode="gray">
          <a:xfrm>
            <a:off x="0" y="-1028"/>
            <a:ext cx="12446757" cy="6994525"/>
          </a:xfrm>
          <a:prstGeom prst="rect">
            <a:avLst/>
          </a:prstGeom>
          <a:gradFill flip="none" rotWithShape="1">
            <a:gsLst>
              <a:gs pos="0">
                <a:srgbClr val="000000">
                  <a:alpha val="5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userDrawn="1"/>
        </p:nvSpPr>
        <p:spPr bwMode="gray">
          <a:xfrm>
            <a:off x="274638" y="2125663"/>
            <a:ext cx="6400800"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pic>
        <p:nvPicPr>
          <p:cNvPr id="12"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4108" y="448802"/>
            <a:ext cx="2965328" cy="1283012"/>
          </a:xfrm>
          <a:prstGeom prst="rect">
            <a:avLst/>
          </a:prstGeom>
        </p:spPr>
      </p:pic>
    </p:spTree>
    <p:extLst>
      <p:ext uri="{BB962C8B-B14F-4D97-AF65-F5344CB8AC3E}">
        <p14:creationId xmlns:p14="http://schemas.microsoft.com/office/powerpoint/2010/main" val="4011838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rgbClr val="00205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11"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443705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82296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pic>
        <p:nvPicPr>
          <p:cNvPr id="10" name="TechEd 2014 logo whit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spTree>
    <p:extLst>
      <p:ext uri="{BB962C8B-B14F-4D97-AF65-F5344CB8AC3E}">
        <p14:creationId xmlns:p14="http://schemas.microsoft.com/office/powerpoint/2010/main" val="721830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6"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4263893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pic>
        <p:nvPicPr>
          <p:cNvPr id="5"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1579816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1567781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3043474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82296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pic>
        <p:nvPicPr>
          <p:cNvPr id="10" name="TechEd 2014 logo whit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sp>
        <p:nvSpPr>
          <p:cNvPr id="11" name="Text Placeholder 5"/>
          <p:cNvSpPr>
            <a:spLocks noGrp="1"/>
          </p:cNvSpPr>
          <p:nvPr>
            <p:ph type="body" sz="quarter" idx="15" hasCustomPrompt="1"/>
          </p:nvPr>
        </p:nvSpPr>
        <p:spPr>
          <a:xfrm>
            <a:off x="10333038" y="296863"/>
            <a:ext cx="1828800" cy="378565"/>
          </a:xfrm>
        </p:spPr>
        <p:txBody>
          <a:bodyPr/>
          <a:lstStyle>
            <a:lvl1pPr marL="0" indent="0" algn="r">
              <a:buNone/>
              <a:defRPr sz="1400" baseline="0"/>
            </a:lvl1pPr>
          </a:lstStyle>
          <a:p>
            <a:pPr lvl="0"/>
            <a:r>
              <a:rPr lang="en-US" dirty="0" smtClean="0"/>
              <a:t>Session Code</a:t>
            </a:r>
            <a:endParaRPr lang="en-US" dirty="0"/>
          </a:p>
        </p:txBody>
      </p:sp>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1317208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382893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12109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2"/>
                    </a:gs>
                    <a:gs pos="39000">
                      <a:schemeClr val="tx2"/>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70342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831544"/>
          </a:xfrm>
        </p:spPr>
        <p:txBody>
          <a:bodyPr>
            <a:spAutoFit/>
          </a:bodyPr>
          <a:lstStyle>
            <a:lvl1pPr>
              <a:lnSpc>
                <a:spcPct val="105000"/>
              </a:lnSpc>
              <a:defRPr>
                <a:latin typeface="+mn-lt"/>
              </a:defRPr>
            </a:lvl1pPr>
            <a:lvl2pPr>
              <a:lnSpc>
                <a:spcPct val="105000"/>
              </a:lnSpc>
              <a:defRPr sz="2800">
                <a:latin typeface="+mn-lt"/>
              </a:defRPr>
            </a:lvl2pPr>
            <a:lvl3pPr>
              <a:lnSpc>
                <a:spcPct val="105000"/>
              </a:lnSpc>
              <a:defRPr sz="2800">
                <a:latin typeface="+mn-lt"/>
              </a:defRPr>
            </a:lvl3pPr>
            <a:lvl4pPr>
              <a:lnSpc>
                <a:spcPct val="105000"/>
              </a:lnSpc>
              <a:defRPr sz="2400">
                <a:latin typeface="+mn-lt"/>
              </a:defRPr>
            </a:lvl4pPr>
            <a:lvl5pPr>
              <a:lnSpc>
                <a:spcPct val="105000"/>
              </a:lnSpc>
              <a:defRPr sz="240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566830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02631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2457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5109">
                      <a:schemeClr val="tx2"/>
                    </a:gs>
                    <a:gs pos="25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00000">
                      <a:schemeClr val="tx2"/>
                    </a:gs>
                    <a:gs pos="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73785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3271665"/>
          </a:xfrm>
        </p:spPr>
        <p:txBody>
          <a:bodyPr wrap="square">
            <a:spAutoFit/>
          </a:bodyPr>
          <a:lstStyle>
            <a:lvl1pPr marL="287338" indent="-287338">
              <a:lnSpc>
                <a:spcPct val="105000"/>
              </a:lnSpc>
              <a:spcBef>
                <a:spcPts val="1224"/>
              </a:spcBef>
              <a:buClr>
                <a:schemeClr val="tx1"/>
              </a:buClr>
              <a:buFont typeface="Arial" panose="020B0604020202020204" pitchFamily="34" charset="0"/>
              <a:buChar char="•"/>
              <a:defRPr sz="3600">
                <a:latin typeface="+mn-lt"/>
              </a:defRPr>
            </a:lvl1pPr>
            <a:lvl2pPr marL="531166" indent="-233195">
              <a:lnSpc>
                <a:spcPct val="105000"/>
              </a:lnSpc>
              <a:defRPr sz="2800">
                <a:latin typeface="+mn-lt"/>
              </a:defRPr>
            </a:lvl2pPr>
            <a:lvl3pPr marL="699585" indent="-168419">
              <a:lnSpc>
                <a:spcPct val="105000"/>
              </a:lnSpc>
              <a:tabLst/>
              <a:defRPr sz="2400">
                <a:latin typeface="+mn-lt"/>
              </a:defRPr>
            </a:lvl3pPr>
            <a:lvl4pPr marL="880958" indent="-181374">
              <a:lnSpc>
                <a:spcPct val="105000"/>
              </a:lnSpc>
              <a:defRPr sz="2400">
                <a:latin typeface="+mn-lt"/>
              </a:defRPr>
            </a:lvl4pPr>
            <a:lvl5pPr marL="1049377" indent="-168419">
              <a:lnSpc>
                <a:spcPct val="105000"/>
              </a:lnSpc>
              <a:tabLst/>
              <a:defRPr sz="240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3271665"/>
          </a:xfrm>
        </p:spPr>
        <p:txBody>
          <a:bodyPr wrap="square">
            <a:spAutoFit/>
          </a:bodyPr>
          <a:lstStyle>
            <a:lvl1pPr marL="287338" indent="-287338">
              <a:lnSpc>
                <a:spcPct val="105000"/>
              </a:lnSpc>
              <a:spcBef>
                <a:spcPts val="1224"/>
              </a:spcBef>
              <a:buClr>
                <a:schemeClr val="tx1"/>
              </a:buClr>
              <a:buFont typeface="Arial" panose="020B0604020202020204" pitchFamily="34" charset="0"/>
              <a:buChar char="•"/>
              <a:defRPr sz="3600">
                <a:latin typeface="+mn-lt"/>
              </a:defRPr>
            </a:lvl1pPr>
            <a:lvl2pPr marL="531166" indent="-233195">
              <a:lnSpc>
                <a:spcPct val="105000"/>
              </a:lnSpc>
              <a:defRPr sz="2800">
                <a:latin typeface="+mn-lt"/>
              </a:defRPr>
            </a:lvl2pPr>
            <a:lvl3pPr marL="699585" indent="-168419">
              <a:lnSpc>
                <a:spcPct val="105000"/>
              </a:lnSpc>
              <a:tabLst/>
              <a:defRPr sz="2400">
                <a:latin typeface="+mn-lt"/>
              </a:defRPr>
            </a:lvl3pPr>
            <a:lvl4pPr marL="880958" indent="-181374">
              <a:lnSpc>
                <a:spcPct val="105000"/>
              </a:lnSpc>
              <a:defRPr sz="2400">
                <a:latin typeface="+mn-lt"/>
              </a:defRPr>
            </a:lvl4pPr>
            <a:lvl5pPr marL="1049377" indent="-168419">
              <a:lnSpc>
                <a:spcPct val="105000"/>
              </a:lnSpc>
              <a:tabLst/>
              <a:defRPr sz="240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78233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77280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6"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30381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72321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3103268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1434546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457945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408055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467256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2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789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918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0251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pic>
        <p:nvPicPr>
          <p:cNvPr id="5"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844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44016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normAutofit/>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5" name="Content Placeholder 4"/>
          <p:cNvSpPr>
            <a:spLocks noGrp="1"/>
          </p:cNvSpPr>
          <p:nvPr>
            <p:ph sz="quarter" idx="12"/>
          </p:nvPr>
        </p:nvSpPr>
        <p:spPr>
          <a:xfrm>
            <a:off x="274638" y="1325562"/>
            <a:ext cx="11888787" cy="5037513"/>
          </a:xfrm>
        </p:spPr>
        <p:txBody>
          <a:bodyPr>
            <a:normAutofit/>
          </a:bodyPr>
          <a:lstStyle>
            <a:lvl1pPr>
              <a:lnSpc>
                <a:spcPct val="105000"/>
              </a:lnSpc>
              <a:defRPr>
                <a:latin typeface="+mn-lt"/>
              </a:defRPr>
            </a:lvl1pPr>
            <a:lvl2pPr>
              <a:lnSpc>
                <a:spcPct val="105000"/>
              </a:lnSpc>
              <a:defRPr>
                <a:latin typeface="+mn-lt"/>
              </a:defRPr>
            </a:lvl2pPr>
            <a:lvl3pPr>
              <a:lnSpc>
                <a:spcPct val="105000"/>
              </a:lnSpc>
              <a:defRPr>
                <a:latin typeface="+mn-lt"/>
              </a:defRPr>
            </a:lvl3pPr>
            <a:lvl4pPr>
              <a:lnSpc>
                <a:spcPct val="105000"/>
              </a:lnSpc>
              <a:defRPr>
                <a:latin typeface="+mn-lt"/>
              </a:defRPr>
            </a:lvl4pPr>
            <a:lvl5pPr>
              <a:lnSpc>
                <a:spcPct val="105000"/>
              </a:lnSpc>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22429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normAutofit/>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9" name="Content Placeholder 8"/>
          <p:cNvSpPr>
            <a:spLocks noGrp="1"/>
          </p:cNvSpPr>
          <p:nvPr>
            <p:ph sz="quarter" idx="12"/>
          </p:nvPr>
        </p:nvSpPr>
        <p:spPr>
          <a:xfrm>
            <a:off x="6332538" y="1212850"/>
            <a:ext cx="5830887" cy="5150225"/>
          </a:xfrm>
        </p:spPr>
        <p:txBody>
          <a:bodyPr>
            <a:normAutofit/>
          </a:bodyPr>
          <a:lstStyle>
            <a:lvl1pPr>
              <a:lnSpc>
                <a:spcPct val="105000"/>
              </a:lnSpc>
              <a:defRPr>
                <a:latin typeface="+mn-lt"/>
              </a:defRPr>
            </a:lvl1pPr>
            <a:lvl2pPr>
              <a:lnSpc>
                <a:spcPct val="105000"/>
              </a:lnSpc>
              <a:defRPr>
                <a:latin typeface="+mn-lt"/>
              </a:defRPr>
            </a:lvl2pPr>
            <a:lvl3pPr>
              <a:lnSpc>
                <a:spcPct val="105000"/>
              </a:lnSpc>
              <a:defRPr>
                <a:latin typeface="+mn-lt"/>
              </a:defRPr>
            </a:lvl3pPr>
            <a:lvl4pPr>
              <a:lnSpc>
                <a:spcPct val="105000"/>
              </a:lnSpc>
              <a:defRPr>
                <a:latin typeface="+mn-lt"/>
              </a:defRPr>
            </a:lvl4pPr>
            <a:lvl5pPr>
              <a:lnSpc>
                <a:spcPct val="105000"/>
              </a:lnSpc>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8"/>
          <p:cNvSpPr>
            <a:spLocks noGrp="1"/>
          </p:cNvSpPr>
          <p:nvPr>
            <p:ph sz="quarter" idx="13"/>
          </p:nvPr>
        </p:nvSpPr>
        <p:spPr>
          <a:xfrm>
            <a:off x="273050" y="1211262"/>
            <a:ext cx="5830887" cy="5150225"/>
          </a:xfrm>
        </p:spPr>
        <p:txBody>
          <a:bodyPr>
            <a:normAutofit/>
          </a:bodyPr>
          <a:lstStyle>
            <a:lvl1pPr>
              <a:lnSpc>
                <a:spcPct val="105000"/>
              </a:lnSpc>
              <a:defRPr>
                <a:latin typeface="+mn-lt"/>
              </a:defRPr>
            </a:lvl1pPr>
            <a:lvl2pPr>
              <a:lnSpc>
                <a:spcPct val="105000"/>
              </a:lnSpc>
              <a:defRPr>
                <a:latin typeface="+mn-lt"/>
              </a:defRPr>
            </a:lvl2pPr>
            <a:lvl3pPr>
              <a:lnSpc>
                <a:spcPct val="105000"/>
              </a:lnSpc>
              <a:defRPr>
                <a:latin typeface="+mn-lt"/>
              </a:defRPr>
            </a:lvl3pPr>
            <a:lvl4pPr>
              <a:lnSpc>
                <a:spcPct val="105000"/>
              </a:lnSpc>
              <a:defRPr>
                <a:latin typeface="+mn-lt"/>
              </a:defRPr>
            </a:lvl4pPr>
            <a:lvl5pPr>
              <a:lnSpc>
                <a:spcPct val="105000"/>
              </a:lnSpc>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90187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9975341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5_Title Slide Soli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270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Title and Content 2">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9"/>
            <a:ext cx="11887518" cy="1828766"/>
          </a:xfrm>
        </p:spPr>
        <p:txBody>
          <a:bodyPr/>
          <a:lstStyle>
            <a:lvl1pPr>
              <a:defRPr sz="5799">
                <a:gradFill>
                  <a:gsLst>
                    <a:gs pos="56637">
                      <a:schemeClr val="tx1"/>
                    </a:gs>
                    <a:gs pos="33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9" y="2597163"/>
            <a:ext cx="7315200" cy="520687"/>
          </a:xfrm>
        </p:spPr>
        <p:txBody>
          <a:bodyPr/>
          <a:lstStyle>
            <a:lvl1pPr marL="0" indent="0">
              <a:buNone/>
              <a:defRPr sz="2400">
                <a:gradFill>
                  <a:gsLst>
                    <a:gs pos="1250">
                      <a:schemeClr val="tx1"/>
                    </a:gs>
                    <a:gs pos="100000">
                      <a:schemeClr val="tx1"/>
                    </a:gs>
                  </a:gsLst>
                  <a:lin ang="5400000" scaled="0"/>
                </a:gradFill>
                <a:latin typeface="+mn-lt"/>
              </a:defRPr>
            </a:lvl1pPr>
            <a:lvl2pPr>
              <a:defRPr sz="2400"/>
            </a:lvl2pPr>
            <a:lvl3pPr>
              <a:defRPr sz="2400"/>
            </a:lvl3pPr>
            <a:lvl4pPr>
              <a:defRPr sz="2400"/>
            </a:lvl4pPr>
            <a:lvl5pPr>
              <a:defRPr sz="2400"/>
            </a:lvl5pPr>
          </a:lstStyle>
          <a:p>
            <a:pPr lvl="0"/>
            <a:r>
              <a:rPr lang="en-US" smtClean="0"/>
              <a:t>Click to edit Master text styles</a:t>
            </a:r>
          </a:p>
        </p:txBody>
      </p:sp>
    </p:spTree>
    <p:extLst>
      <p:ext uri="{BB962C8B-B14F-4D97-AF65-F5344CB8AC3E}">
        <p14:creationId xmlns:p14="http://schemas.microsoft.com/office/powerpoint/2010/main" val="2079448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999" spc="-100" baseline="0">
                <a:gradFill>
                  <a:gsLst>
                    <a:gs pos="5833">
                      <a:schemeClr val="tx1"/>
                    </a:gs>
                    <a:gs pos="53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6"/>
            <a:ext cx="9143937" cy="1828007"/>
          </a:xfrm>
          <a:noFill/>
        </p:spPr>
        <p:txBody>
          <a:bodyPr lIns="182880" tIns="146304" rIns="182880" bIns="146304">
            <a:noAutofit/>
          </a:bodyPr>
          <a:lstStyle>
            <a:lvl1pPr marL="0" indent="0">
              <a:spcBef>
                <a:spcPts val="0"/>
              </a:spcBef>
              <a:buNone/>
              <a:defRPr sz="3599" spc="0" baseline="0">
                <a:gradFill>
                  <a:gsLst>
                    <a:gs pos="5833">
                      <a:schemeClr val="tx1"/>
                    </a:gs>
                    <a:gs pos="53000">
                      <a:schemeClr val="tx1"/>
                    </a:gs>
                  </a:gsLst>
                  <a:lin ang="5400000" scaled="0"/>
                </a:gradFill>
                <a:latin typeface="+mj-lt"/>
              </a:defRPr>
            </a:lvl1pPr>
          </a:lstStyle>
          <a:p>
            <a:pPr lvl="0"/>
            <a:r>
              <a:rPr lang="en-US" dirty="0" smtClean="0"/>
              <a:t>Speaker Name</a:t>
            </a:r>
          </a:p>
        </p:txBody>
      </p:sp>
      <p:sp>
        <p:nvSpPr>
          <p:cNvPr id="2" name="Footer Placeholder 1"/>
          <p:cNvSpPr>
            <a:spLocks noGrp="1"/>
          </p:cNvSpPr>
          <p:nvPr>
            <p:ph type="ftr" sz="quarter" idx="13"/>
          </p:nvPr>
        </p:nvSpPr>
        <p:spPr/>
        <p:txBody>
          <a:bodyPr/>
          <a:lstStyle/>
          <a:p>
            <a:r>
              <a:rPr smtClean="0">
                <a:solidFill>
                  <a:prstClr val="black">
                    <a:tint val="75000"/>
                  </a:prstClr>
                </a:solidFill>
              </a:rPr>
              <a:t>MS CONFIDENTIAL</a:t>
            </a:r>
            <a:endParaRPr dirty="0">
              <a:solidFill>
                <a:prstClr val="black">
                  <a:tint val="75000"/>
                </a:prstClr>
              </a:solidFill>
            </a:endParaRPr>
          </a:p>
        </p:txBody>
      </p:sp>
      <p:sp>
        <p:nvSpPr>
          <p:cNvPr id="3" name="Slide Number Placeholder 2"/>
          <p:cNvSpPr>
            <a:spLocks noGrp="1"/>
          </p:cNvSpPr>
          <p:nvPr>
            <p:ph type="sldNum" sz="quarter" idx="14"/>
          </p:nvPr>
        </p:nvSpPr>
        <p:spPr/>
        <p:txBody>
          <a:bodyPr/>
          <a:lstStyle/>
          <a:p>
            <a:fld id="{05722744-4DFE-4E56-A213-8E6ACE108F37}" type="slidenum">
              <a:rPr>
                <a:solidFill>
                  <a:prstClr val="black">
                    <a:tint val="75000"/>
                  </a:prstClr>
                </a:solidFill>
              </a:rPr>
              <a:pPr/>
              <a:t>‹#›</a:t>
            </a:fld>
            <a:endParaRPr dirty="0">
              <a:solidFill>
                <a:prstClr val="black">
                  <a:tint val="75000"/>
                </a:prstClr>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bwMode="invGray">
          <a:xfrm>
            <a:off x="464355" y="479775"/>
            <a:ext cx="1639084" cy="359162"/>
          </a:xfrm>
          <a:prstGeom prst="rect">
            <a:avLst/>
          </a:prstGeom>
        </p:spPr>
      </p:pic>
    </p:spTree>
    <p:extLst>
      <p:ext uri="{BB962C8B-B14F-4D97-AF65-F5344CB8AC3E}">
        <p14:creationId xmlns:p14="http://schemas.microsoft.com/office/powerpoint/2010/main" val="41702576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Slide 3">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0" y="0"/>
            <a:ext cx="12436475" cy="742187"/>
          </a:xfrm>
        </p:spPr>
        <p:txBody>
          <a:bodyPr/>
          <a:lstStyle>
            <a:lvl1pPr marL="0" indent="0">
              <a:buNone/>
              <a:defRPr/>
            </a:lvl1pPr>
          </a:lstStyle>
          <a:p>
            <a:r>
              <a:rPr lang="en-US" smtClean="0"/>
              <a:t>Click icon to add picture</a:t>
            </a:r>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8530"/>
          <a:stretch/>
        </p:blipFill>
        <p:spPr>
          <a:xfrm>
            <a:off x="262938" y="832966"/>
            <a:ext cx="11910600" cy="5876623"/>
          </a:xfrm>
          <a:prstGeom prst="rect">
            <a:avLst/>
          </a:prstGeom>
          <a:noFill/>
          <a:ln>
            <a:noFill/>
          </a:ln>
        </p:spPr>
      </p:pic>
      <p:sp>
        <p:nvSpPr>
          <p:cNvPr id="5" name="Text Placeholder 4"/>
          <p:cNvSpPr>
            <a:spLocks noGrp="1"/>
          </p:cNvSpPr>
          <p:nvPr>
            <p:ph type="body" sz="quarter" idx="12" hasCustomPrompt="1"/>
          </p:nvPr>
        </p:nvSpPr>
        <p:spPr>
          <a:xfrm>
            <a:off x="276542" y="3954457"/>
            <a:ext cx="5197379" cy="1018969"/>
          </a:xfrm>
          <a:noFill/>
        </p:spPr>
        <p:txBody>
          <a:bodyPr lIns="182880" tIns="146304" rIns="182880" bIns="146304">
            <a:noAutofit/>
          </a:bodyPr>
          <a:lstStyle>
            <a:lvl1pPr marL="0" indent="0">
              <a:spcBef>
                <a:spcPts val="0"/>
              </a:spcBef>
              <a:buNone/>
              <a:defRPr sz="3599" spc="0" baseline="0">
                <a:gradFill>
                  <a:gsLst>
                    <a:gs pos="7965">
                      <a:schemeClr val="tx1"/>
                    </a:gs>
                    <a:gs pos="8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25677"/>
            <a:ext cx="5187450" cy="1828800"/>
          </a:xfrm>
          <a:noFill/>
        </p:spPr>
        <p:txBody>
          <a:bodyPr lIns="146304" tIns="91440" rIns="146304" bIns="91440" anchor="t" anchorCtr="0"/>
          <a:lstStyle>
            <a:lvl1pPr>
              <a:defRPr sz="5999" spc="-100" baseline="0">
                <a:gradFill>
                  <a:gsLst>
                    <a:gs pos="7965">
                      <a:schemeClr val="tx1"/>
                    </a:gs>
                    <a:gs pos="8000">
                      <a:schemeClr val="tx1"/>
                    </a:gs>
                  </a:gsLst>
                  <a:lin ang="5400000" scaled="0"/>
                </a:gradFill>
              </a:defRPr>
            </a:lvl1pPr>
          </a:lstStyle>
          <a:p>
            <a:r>
              <a:rPr lang="en-US" dirty="0" smtClean="0"/>
              <a:t>Presentation title</a:t>
            </a:r>
            <a:endParaRPr lang="en-US" dirty="0"/>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16749" t="685"/>
          <a:stretch/>
        </p:blipFill>
        <p:spPr>
          <a:xfrm>
            <a:off x="2257798" y="328910"/>
            <a:ext cx="9915740" cy="6380679"/>
          </a:xfrm>
          <a:prstGeom prst="rect">
            <a:avLst/>
          </a:prstGeom>
          <a:noFill/>
          <a:ln>
            <a:noFill/>
          </a:ln>
        </p:spPr>
      </p:pic>
    </p:spTree>
    <p:extLst>
      <p:ext uri="{BB962C8B-B14F-4D97-AF65-F5344CB8AC3E}">
        <p14:creationId xmlns:p14="http://schemas.microsoft.com/office/powerpoint/2010/main" val="17124158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Slide 2">
    <p:bg bwMode="gray">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0"/>
            <a:ext cx="12436475" cy="742187"/>
          </a:xfrm>
        </p:spPr>
        <p:txBody>
          <a:bodyPr/>
          <a:lstStyle>
            <a:lvl1pPr marL="0" indent="0">
              <a:buNone/>
              <a:defRPr/>
            </a:lvl1pPr>
          </a:lstStyle>
          <a:p>
            <a:r>
              <a:rPr lang="en-US" smtClean="0"/>
              <a:t>Click icon to add picture</a:t>
            </a:r>
            <a:endParaRPr lang="en-US"/>
          </a:p>
        </p:txBody>
      </p:sp>
      <p:sp>
        <p:nvSpPr>
          <p:cNvPr id="2" name="Footer Placeholder 1"/>
          <p:cNvSpPr>
            <a:spLocks noGrp="1"/>
          </p:cNvSpPr>
          <p:nvPr>
            <p:ph type="ftr" sz="quarter" idx="13"/>
          </p:nvPr>
        </p:nvSpPr>
        <p:spPr/>
        <p:txBody>
          <a:bodyPr/>
          <a:lstStyle/>
          <a:p>
            <a:r>
              <a:rPr smtClean="0">
                <a:solidFill>
                  <a:prstClr val="black">
                    <a:tint val="75000"/>
                  </a:prstClr>
                </a:solidFill>
              </a:rPr>
              <a:t>MS CONFIDENTIAL</a:t>
            </a:r>
            <a:endParaRPr dirty="0">
              <a:solidFill>
                <a:prstClr val="black">
                  <a:tint val="75000"/>
                </a:prstClr>
              </a:solidFill>
            </a:endParaRPr>
          </a:p>
        </p:txBody>
      </p:sp>
      <p:sp>
        <p:nvSpPr>
          <p:cNvPr id="3" name="Slide Number Placeholder 2"/>
          <p:cNvSpPr>
            <a:spLocks noGrp="1"/>
          </p:cNvSpPr>
          <p:nvPr>
            <p:ph type="sldNum" sz="quarter" idx="14"/>
          </p:nvPr>
        </p:nvSpPr>
        <p:spPr/>
        <p:txBody>
          <a:bodyPr/>
          <a:lstStyle/>
          <a:p>
            <a:fld id="{05722744-4DFE-4E56-A213-8E6ACE108F37}" type="slidenum">
              <a:rPr>
                <a:solidFill>
                  <a:prstClr val="black">
                    <a:tint val="75000"/>
                  </a:prstClr>
                </a:solidFill>
              </a:rPr>
              <a:pPr/>
              <a:t>‹#›</a:t>
            </a:fld>
            <a:endParaRPr dirty="0">
              <a:solidFill>
                <a:prstClr val="black">
                  <a:tint val="75000"/>
                </a:prstClr>
              </a:solidFill>
            </a:endParaRPr>
          </a:p>
        </p:txBody>
      </p:sp>
      <p:sp>
        <p:nvSpPr>
          <p:cNvPr id="7" name="Text Placeholder 4"/>
          <p:cNvSpPr>
            <a:spLocks noGrp="1"/>
          </p:cNvSpPr>
          <p:nvPr>
            <p:ph type="body" sz="quarter" idx="12" hasCustomPrompt="1"/>
          </p:nvPr>
        </p:nvSpPr>
        <p:spPr>
          <a:xfrm>
            <a:off x="276542" y="3954457"/>
            <a:ext cx="5197379" cy="1018969"/>
          </a:xfrm>
          <a:noFill/>
        </p:spPr>
        <p:txBody>
          <a:bodyPr lIns="182880" tIns="146304" rIns="182880" bIns="146304">
            <a:noAutofit/>
          </a:bodyPr>
          <a:lstStyle>
            <a:lvl1pPr marL="0" indent="0">
              <a:spcBef>
                <a:spcPts val="0"/>
              </a:spcBef>
              <a:buNone/>
              <a:defRPr sz="3599" spc="0" baseline="0">
                <a:gradFill>
                  <a:gsLst>
                    <a:gs pos="7965">
                      <a:schemeClr val="tx1"/>
                    </a:gs>
                    <a:gs pos="8000">
                      <a:schemeClr val="tx1"/>
                    </a:gs>
                  </a:gsLst>
                  <a:lin ang="5400000" scaled="0"/>
                </a:gradFill>
                <a:latin typeface="+mj-lt"/>
              </a:defRPr>
            </a:lvl1pPr>
          </a:lstStyle>
          <a:p>
            <a:pPr lvl="0"/>
            <a:r>
              <a:rPr lang="en-US" dirty="0" smtClean="0"/>
              <a:t>Speaker Name</a:t>
            </a:r>
          </a:p>
        </p:txBody>
      </p:sp>
      <p:sp>
        <p:nvSpPr>
          <p:cNvPr id="8" name="Title 1"/>
          <p:cNvSpPr>
            <a:spLocks noGrp="1"/>
          </p:cNvSpPr>
          <p:nvPr>
            <p:ph type="title" hasCustomPrompt="1"/>
          </p:nvPr>
        </p:nvSpPr>
        <p:spPr>
          <a:xfrm>
            <a:off x="274703" y="2125677"/>
            <a:ext cx="5187450" cy="1828800"/>
          </a:xfrm>
          <a:noFill/>
        </p:spPr>
        <p:txBody>
          <a:bodyPr lIns="146304" tIns="91440" rIns="146304" bIns="91440" anchor="t" anchorCtr="0"/>
          <a:lstStyle>
            <a:lvl1pPr>
              <a:defRPr sz="5999" spc="-100" baseline="0">
                <a:gradFill>
                  <a:gsLst>
                    <a:gs pos="7965">
                      <a:schemeClr val="tx1"/>
                    </a:gs>
                    <a:gs pos="800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8142216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Slide 4">
    <p:bg bwMode="gray">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0"/>
            <a:ext cx="12436475" cy="742187"/>
          </a:xfrm>
        </p:spPr>
        <p:txBody>
          <a:bodyPr/>
          <a:lstStyle>
            <a:lvl1pPr marL="0" indent="0">
              <a:buNone/>
              <a:defRPr/>
            </a:lvl1pPr>
          </a:lstStyle>
          <a:p>
            <a:r>
              <a:rPr lang="en-US" smtClean="0"/>
              <a:t>Click icon to add picture</a:t>
            </a:r>
            <a:endParaRPr lang="en-US"/>
          </a:p>
        </p:txBody>
      </p:sp>
      <p:sp>
        <p:nvSpPr>
          <p:cNvPr id="5" name="Text Placeholder 4"/>
          <p:cNvSpPr>
            <a:spLocks noGrp="1"/>
          </p:cNvSpPr>
          <p:nvPr>
            <p:ph type="body" sz="quarter" idx="12" hasCustomPrompt="1"/>
          </p:nvPr>
        </p:nvSpPr>
        <p:spPr>
          <a:xfrm>
            <a:off x="276541" y="2125663"/>
            <a:ext cx="5484498" cy="1828806"/>
          </a:xfrm>
          <a:noFill/>
        </p:spPr>
        <p:txBody>
          <a:bodyPr lIns="182880" tIns="146304" rIns="182880" bIns="146304">
            <a:noAutofit/>
          </a:bodyPr>
          <a:lstStyle>
            <a:lvl1pPr marL="0" indent="0">
              <a:spcBef>
                <a:spcPts val="0"/>
              </a:spcBef>
              <a:buNone/>
              <a:defRPr sz="3599" spc="0" baseline="0">
                <a:gradFill>
                  <a:gsLst>
                    <a:gs pos="46903">
                      <a:srgbClr val="FFFFFF"/>
                    </a:gs>
                    <a:gs pos="83000">
                      <a:srgbClr val="FFFFFF"/>
                    </a:gs>
                  </a:gsLst>
                  <a:lin ang="5400000" scaled="1"/>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4" y="296863"/>
            <a:ext cx="5486335" cy="1828800"/>
          </a:xfrm>
          <a:noFill/>
        </p:spPr>
        <p:txBody>
          <a:bodyPr lIns="146304" tIns="91440" rIns="146304" bIns="91440" anchor="t" anchorCtr="0"/>
          <a:lstStyle>
            <a:lvl1pPr>
              <a:defRPr sz="5999" spc="-100" baseline="0">
                <a:gradFill>
                  <a:gsLst>
                    <a:gs pos="46903">
                      <a:srgbClr val="FFFFFF"/>
                    </a:gs>
                    <a:gs pos="83000">
                      <a:srgbClr val="FFFFFF"/>
                    </a:gs>
                  </a:gsLst>
                  <a:lin ang="5400000" scaled="1"/>
                </a:gradFill>
              </a:defRPr>
            </a:lvl1pPr>
          </a:lstStyle>
          <a:p>
            <a:r>
              <a:rPr lang="en-US" dirty="0" smtClean="0"/>
              <a:t>Presentation title</a:t>
            </a:r>
            <a:endParaRPr lang="en-US" dirty="0"/>
          </a:p>
        </p:txBody>
      </p:sp>
    </p:spTree>
    <p:extLst>
      <p:ext uri="{BB962C8B-B14F-4D97-AF65-F5344CB8AC3E}">
        <p14:creationId xmlns:p14="http://schemas.microsoft.com/office/powerpoint/2010/main" val="7060984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ull Quote 1">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436475" cy="742187"/>
          </a:xfrm>
        </p:spPr>
        <p:txBody>
          <a:bodyPr/>
          <a:lstStyle>
            <a:lvl1pPr marL="0" indent="0">
              <a:buNone/>
              <a:defRPr/>
            </a:lvl1pPr>
          </a:lstStyle>
          <a:p>
            <a:r>
              <a:rPr lang="en-US" smtClean="0"/>
              <a:t>Click icon to add picture</a:t>
            </a:r>
            <a:endParaRPr lang="en-US"/>
          </a:p>
        </p:txBody>
      </p:sp>
      <p:sp>
        <p:nvSpPr>
          <p:cNvPr id="9" name="Title 1"/>
          <p:cNvSpPr>
            <a:spLocks noGrp="1"/>
          </p:cNvSpPr>
          <p:nvPr>
            <p:ph type="title" hasCustomPrompt="1"/>
          </p:nvPr>
        </p:nvSpPr>
        <p:spPr>
          <a:xfrm>
            <a:off x="274704" y="2125663"/>
            <a:ext cx="5486335" cy="3657600"/>
          </a:xfrm>
          <a:noFill/>
        </p:spPr>
        <p:txBody>
          <a:bodyPr lIns="146304" tIns="91440" rIns="146304" bIns="91440" anchor="t" anchorCtr="0"/>
          <a:lstStyle>
            <a:lvl1pPr>
              <a:defRPr sz="5999" spc="-100" baseline="0">
                <a:gradFill>
                  <a:gsLst>
                    <a:gs pos="46903">
                      <a:schemeClr val="tx1"/>
                    </a:gs>
                    <a:gs pos="83000">
                      <a:schemeClr val="tx1"/>
                    </a:gs>
                  </a:gsLst>
                  <a:lin ang="5400000" scaled="1"/>
                </a:gradFill>
              </a:defRPr>
            </a:lvl1pPr>
          </a:lstStyle>
          <a:p>
            <a:r>
              <a:rPr lang="en-US" dirty="0" smtClean="0"/>
              <a:t>Pull quote</a:t>
            </a:r>
            <a:endParaRPr lang="en-US" dirty="0"/>
          </a:p>
        </p:txBody>
      </p:sp>
    </p:spTree>
    <p:extLst>
      <p:ext uri="{BB962C8B-B14F-4D97-AF65-F5344CB8AC3E}">
        <p14:creationId xmlns:p14="http://schemas.microsoft.com/office/powerpoint/2010/main" val="9957263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ull Quote 2">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8"/>
          </p:nvPr>
        </p:nvSpPr>
        <p:spPr>
          <a:xfrm>
            <a:off x="0" y="0"/>
            <a:ext cx="12436475" cy="742187"/>
          </a:xfrm>
        </p:spPr>
        <p:txBody>
          <a:bodyPr/>
          <a:lstStyle>
            <a:lvl1pPr marL="0" indent="0">
              <a:buNone/>
              <a:defRPr/>
            </a:lvl1pPr>
          </a:lstStyle>
          <a:p>
            <a:r>
              <a:rPr lang="en-US" smtClean="0"/>
              <a:t>Click icon to add picture</a:t>
            </a:r>
            <a:endParaRPr lang="en-US"/>
          </a:p>
        </p:txBody>
      </p:sp>
      <p:sp>
        <p:nvSpPr>
          <p:cNvPr id="13" name="Text Placeholder 5"/>
          <p:cNvSpPr>
            <a:spLocks noGrp="1"/>
          </p:cNvSpPr>
          <p:nvPr>
            <p:ph type="body" sz="quarter" idx="15" hasCustomPrompt="1"/>
          </p:nvPr>
        </p:nvSpPr>
        <p:spPr>
          <a:xfrm>
            <a:off x="6033080" y="723012"/>
            <a:ext cx="640080" cy="640080"/>
          </a:xfrm>
          <a:solidFill>
            <a:srgbClr val="68217A"/>
          </a:solidFill>
        </p:spPr>
        <p:txBody>
          <a:bodyPr anchor="ctr">
            <a:noAutofit/>
          </a:bodyPr>
          <a:lstStyle>
            <a:lvl1pPr marL="0" indent="0">
              <a:lnSpc>
                <a:spcPts val="600"/>
              </a:lnSpc>
              <a:spcBef>
                <a:spcPts val="0"/>
              </a:spcBef>
              <a:buNone/>
              <a:defRPr sz="600">
                <a:solidFill>
                  <a:schemeClr val="bg1"/>
                </a:solidFill>
              </a:defRPr>
            </a:lvl1pPr>
            <a:lvl2pPr marL="342834" indent="0">
              <a:buNone/>
              <a:defRPr sz="3199"/>
            </a:lvl2pPr>
            <a:lvl3pPr marL="571390" indent="0">
              <a:buNone/>
              <a:defRPr sz="3199"/>
            </a:lvl3pPr>
            <a:lvl4pPr marL="799946" indent="0">
              <a:buNone/>
              <a:defRPr sz="3199"/>
            </a:lvl4pPr>
            <a:lvl5pPr marL="1028503" indent="0">
              <a:buNone/>
              <a:defRPr sz="3199"/>
            </a:lvl5pPr>
          </a:lstStyle>
          <a:p>
            <a:pPr lvl="0"/>
            <a:r>
              <a:rPr lang="en-US" smtClean="0"/>
              <a:t> </a:t>
            </a:r>
            <a:endParaRPr lang="en-US"/>
          </a:p>
        </p:txBody>
      </p:sp>
      <p:sp>
        <p:nvSpPr>
          <p:cNvPr id="14" name="Text Placeholder 5"/>
          <p:cNvSpPr>
            <a:spLocks noGrp="1"/>
          </p:cNvSpPr>
          <p:nvPr>
            <p:ph type="body" sz="quarter" idx="16" hasCustomPrompt="1"/>
          </p:nvPr>
        </p:nvSpPr>
        <p:spPr>
          <a:xfrm>
            <a:off x="9418639" y="909643"/>
            <a:ext cx="640080" cy="266818"/>
          </a:xfrm>
          <a:solidFill>
            <a:srgbClr val="68217A"/>
          </a:solidFill>
        </p:spPr>
        <p:txBody>
          <a:bodyPr anchor="ctr"/>
          <a:lstStyle>
            <a:lvl1pPr marL="0" indent="0">
              <a:lnSpc>
                <a:spcPts val="600"/>
              </a:lnSpc>
              <a:spcBef>
                <a:spcPts val="0"/>
              </a:spcBef>
              <a:buNone/>
              <a:defRPr sz="600">
                <a:solidFill>
                  <a:schemeClr val="bg1"/>
                </a:solidFill>
              </a:defRPr>
            </a:lvl1pPr>
            <a:lvl2pPr marL="342834" indent="0">
              <a:buNone/>
              <a:defRPr sz="3199"/>
            </a:lvl2pPr>
            <a:lvl3pPr marL="571390" indent="0">
              <a:buNone/>
              <a:defRPr sz="3199"/>
            </a:lvl3pPr>
            <a:lvl4pPr marL="799946" indent="0">
              <a:buNone/>
              <a:defRPr sz="3199"/>
            </a:lvl4pPr>
            <a:lvl5pPr marL="1028503" indent="0">
              <a:buNone/>
              <a:defRPr sz="3199"/>
            </a:lvl5pPr>
          </a:lstStyle>
          <a:p>
            <a:pPr lvl="0"/>
            <a:r>
              <a:rPr lang="en-US" smtClean="0"/>
              <a:t> </a:t>
            </a:r>
            <a:endParaRPr lang="en-US"/>
          </a:p>
        </p:txBody>
      </p:sp>
      <p:sp>
        <p:nvSpPr>
          <p:cNvPr id="15" name="Text Placeholder 5"/>
          <p:cNvSpPr>
            <a:spLocks noGrp="1"/>
          </p:cNvSpPr>
          <p:nvPr>
            <p:ph type="body" sz="quarter" idx="17" hasCustomPrompt="1"/>
          </p:nvPr>
        </p:nvSpPr>
        <p:spPr>
          <a:xfrm>
            <a:off x="9418639" y="3818464"/>
            <a:ext cx="640080" cy="266818"/>
          </a:xfrm>
          <a:solidFill>
            <a:srgbClr val="68217A"/>
          </a:solidFill>
        </p:spPr>
        <p:txBody>
          <a:bodyPr anchor="ctr"/>
          <a:lstStyle>
            <a:lvl1pPr marL="0" indent="0">
              <a:lnSpc>
                <a:spcPts val="600"/>
              </a:lnSpc>
              <a:spcBef>
                <a:spcPts val="0"/>
              </a:spcBef>
              <a:buNone/>
              <a:defRPr sz="600">
                <a:solidFill>
                  <a:schemeClr val="bg1"/>
                </a:solidFill>
              </a:defRPr>
            </a:lvl1pPr>
            <a:lvl2pPr marL="342834" indent="0">
              <a:buNone/>
              <a:defRPr sz="3199"/>
            </a:lvl2pPr>
            <a:lvl3pPr marL="571390" indent="0">
              <a:buNone/>
              <a:defRPr sz="3199"/>
            </a:lvl3pPr>
            <a:lvl4pPr marL="799946" indent="0">
              <a:buNone/>
              <a:defRPr sz="3199"/>
            </a:lvl4pPr>
            <a:lvl5pPr marL="1028503" indent="0">
              <a:buNone/>
              <a:defRPr sz="3199"/>
            </a:lvl5pPr>
          </a:lstStyle>
          <a:p>
            <a:pPr lvl="0"/>
            <a:r>
              <a:rPr lang="en-US" smtClean="0"/>
              <a:t> </a:t>
            </a:r>
            <a:endParaRPr lang="en-US"/>
          </a:p>
        </p:txBody>
      </p:sp>
      <p:sp>
        <p:nvSpPr>
          <p:cNvPr id="17" name="Title 16"/>
          <p:cNvSpPr>
            <a:spLocks noGrp="1"/>
          </p:cNvSpPr>
          <p:nvPr>
            <p:ph type="title"/>
          </p:nvPr>
        </p:nvSpPr>
        <p:spPr>
          <a:xfrm>
            <a:off x="4394200" y="3628285"/>
            <a:ext cx="2278960" cy="2272453"/>
          </a:xfrm>
          <a:solidFill>
            <a:srgbClr val="68217A"/>
          </a:solidFill>
        </p:spPr>
        <p:txBody>
          <a:bodyPr lIns="182880" tIns="146304" rIns="182880" bIns="146304"/>
          <a:lstStyle>
            <a:lvl1pPr>
              <a:defRPr sz="3199">
                <a:gradFill>
                  <a:gsLst>
                    <a:gs pos="14159">
                      <a:schemeClr val="bg1"/>
                    </a:gs>
                    <a:gs pos="37000">
                      <a:schemeClr val="bg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27220918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p:cTn id="7" dur="500" fill="hold"/>
                                        <p:tgtEl>
                                          <p:spTgt spid="13">
                                            <p:bg/>
                                          </p:spTgt>
                                        </p:tgtEl>
                                        <p:attrNameLst>
                                          <p:attrName>ppt_w</p:attrName>
                                        </p:attrNameLst>
                                      </p:cBhvr>
                                      <p:tavLst>
                                        <p:tav tm="0">
                                          <p:val>
                                            <p:fltVal val="0"/>
                                          </p:val>
                                        </p:tav>
                                        <p:tav tm="100000">
                                          <p:val>
                                            <p:strVal val="#ppt_w"/>
                                          </p:val>
                                        </p:tav>
                                      </p:tavLst>
                                    </p:anim>
                                    <p:anim calcmode="lin" valueType="num">
                                      <p:cBhvr>
                                        <p:cTn id="8" dur="500" fill="hold"/>
                                        <p:tgtEl>
                                          <p:spTgt spid="13">
                                            <p:bg/>
                                          </p:spTgt>
                                        </p:tgtEl>
                                        <p:attrNameLst>
                                          <p:attrName>ppt_h</p:attrName>
                                        </p:attrNameLst>
                                      </p:cBhvr>
                                      <p:tavLst>
                                        <p:tav tm="0">
                                          <p:val>
                                            <p:fltVal val="0"/>
                                          </p:val>
                                        </p:tav>
                                        <p:tav tm="100000">
                                          <p:val>
                                            <p:strVal val="#ppt_h"/>
                                          </p:val>
                                        </p:tav>
                                      </p:tavLst>
                                    </p:anim>
                                    <p:animEffect transition="in" filter="fade">
                                      <p:cBhvr>
                                        <p:cTn id="9" dur="500"/>
                                        <p:tgtEl>
                                          <p:spTgt spid="13">
                                            <p:bg/>
                                          </p:spTgt>
                                        </p:tgtEl>
                                      </p:cBhvr>
                                    </p:animEffect>
                                    <p:anim calcmode="lin" valueType="num">
                                      <p:cBhvr>
                                        <p:cTn id="10" dur="500" fill="hold"/>
                                        <p:tgtEl>
                                          <p:spTgt spid="13">
                                            <p:bg/>
                                          </p:spTgt>
                                        </p:tgtEl>
                                        <p:attrNameLst>
                                          <p:attrName>ppt_x</p:attrName>
                                        </p:attrNameLst>
                                      </p:cBhvr>
                                      <p:tavLst>
                                        <p:tav tm="0">
                                          <p:val>
                                            <p:fltVal val="0.5"/>
                                          </p:val>
                                        </p:tav>
                                        <p:tav tm="100000">
                                          <p:val>
                                            <p:strVal val="#ppt_x"/>
                                          </p:val>
                                        </p:tav>
                                      </p:tavLst>
                                    </p:anim>
                                    <p:anim calcmode="lin" valueType="num">
                                      <p:cBhvr>
                                        <p:cTn id="11" dur="500" fill="hold"/>
                                        <p:tgtEl>
                                          <p:spTgt spid="13">
                                            <p:bg/>
                                          </p:spTgt>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 calcmode="lin" valueType="num">
                                      <p:cBhvr>
                                        <p:cTn id="14"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3">
                                            <p:txEl>
                                              <p:pRg st="0" end="0"/>
                                            </p:txEl>
                                          </p:spTgt>
                                        </p:tgtEl>
                                      </p:cBhvr>
                                    </p:animEffect>
                                    <p:anim calcmode="lin" valueType="num">
                                      <p:cBhvr>
                                        <p:cTn id="17" dur="500" fill="hold"/>
                                        <p:tgtEl>
                                          <p:spTgt spid="13">
                                            <p:txEl>
                                              <p:pRg st="0" end="0"/>
                                            </p:txEl>
                                          </p:spTgt>
                                        </p:tgtEl>
                                        <p:attrNameLst>
                                          <p:attrName>ppt_x</p:attrName>
                                        </p:attrNameLst>
                                      </p:cBhvr>
                                      <p:tavLst>
                                        <p:tav tm="0">
                                          <p:val>
                                            <p:fltVal val="0.5"/>
                                          </p:val>
                                        </p:tav>
                                        <p:tav tm="100000">
                                          <p:val>
                                            <p:strVal val="#ppt_x"/>
                                          </p:val>
                                        </p:tav>
                                      </p:tavLst>
                                    </p:anim>
                                    <p:anim calcmode="lin" valueType="num">
                                      <p:cBhvr>
                                        <p:cTn id="18" dur="500" fill="hold"/>
                                        <p:tgtEl>
                                          <p:spTgt spid="13">
                                            <p:txEl>
                                              <p:pRg st="0" end="0"/>
                                            </p:txEl>
                                          </p:spTgt>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14">
                                            <p:bg/>
                                          </p:spTgt>
                                        </p:tgtEl>
                                        <p:attrNameLst>
                                          <p:attrName>style.visibility</p:attrName>
                                        </p:attrNameLst>
                                      </p:cBhvr>
                                      <p:to>
                                        <p:strVal val="visible"/>
                                      </p:to>
                                    </p:set>
                                    <p:anim calcmode="lin" valueType="num">
                                      <p:cBhvr>
                                        <p:cTn id="21" dur="500" fill="hold"/>
                                        <p:tgtEl>
                                          <p:spTgt spid="14">
                                            <p:bg/>
                                          </p:spTgt>
                                        </p:tgtEl>
                                        <p:attrNameLst>
                                          <p:attrName>ppt_w</p:attrName>
                                        </p:attrNameLst>
                                      </p:cBhvr>
                                      <p:tavLst>
                                        <p:tav tm="0">
                                          <p:val>
                                            <p:fltVal val="0"/>
                                          </p:val>
                                        </p:tav>
                                        <p:tav tm="100000">
                                          <p:val>
                                            <p:strVal val="#ppt_w"/>
                                          </p:val>
                                        </p:tav>
                                      </p:tavLst>
                                    </p:anim>
                                    <p:anim calcmode="lin" valueType="num">
                                      <p:cBhvr>
                                        <p:cTn id="22" dur="500" fill="hold"/>
                                        <p:tgtEl>
                                          <p:spTgt spid="14">
                                            <p:bg/>
                                          </p:spTgt>
                                        </p:tgtEl>
                                        <p:attrNameLst>
                                          <p:attrName>ppt_h</p:attrName>
                                        </p:attrNameLst>
                                      </p:cBhvr>
                                      <p:tavLst>
                                        <p:tav tm="0">
                                          <p:val>
                                            <p:fltVal val="0"/>
                                          </p:val>
                                        </p:tav>
                                        <p:tav tm="100000">
                                          <p:val>
                                            <p:strVal val="#ppt_h"/>
                                          </p:val>
                                        </p:tav>
                                      </p:tavLst>
                                    </p:anim>
                                    <p:animEffect transition="in" filter="fade">
                                      <p:cBhvr>
                                        <p:cTn id="23" dur="500"/>
                                        <p:tgtEl>
                                          <p:spTgt spid="14">
                                            <p:bg/>
                                          </p:spTgt>
                                        </p:tgtEl>
                                      </p:cBhvr>
                                    </p:animEffect>
                                    <p:anim calcmode="lin" valueType="num">
                                      <p:cBhvr>
                                        <p:cTn id="24" dur="500" fill="hold"/>
                                        <p:tgtEl>
                                          <p:spTgt spid="14">
                                            <p:bg/>
                                          </p:spTgt>
                                        </p:tgtEl>
                                        <p:attrNameLst>
                                          <p:attrName>ppt_x</p:attrName>
                                        </p:attrNameLst>
                                      </p:cBhvr>
                                      <p:tavLst>
                                        <p:tav tm="0">
                                          <p:val>
                                            <p:fltVal val="0.5"/>
                                          </p:val>
                                        </p:tav>
                                        <p:tav tm="100000">
                                          <p:val>
                                            <p:strVal val="#ppt_x"/>
                                          </p:val>
                                        </p:tav>
                                      </p:tavLst>
                                    </p:anim>
                                    <p:anim calcmode="lin" valueType="num">
                                      <p:cBhvr>
                                        <p:cTn id="25" dur="500" fill="hold"/>
                                        <p:tgtEl>
                                          <p:spTgt spid="14">
                                            <p:bg/>
                                          </p:spTgt>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 calcmode="lin" valueType="num">
                                      <p:cBhvr>
                                        <p:cTn id="28"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14">
                                            <p:txEl>
                                              <p:pRg st="0" end="0"/>
                                            </p:txEl>
                                          </p:spTgt>
                                        </p:tgtEl>
                                      </p:cBhvr>
                                    </p:animEffect>
                                    <p:anim calcmode="lin" valueType="num">
                                      <p:cBhvr>
                                        <p:cTn id="31" dur="500" fill="hold"/>
                                        <p:tgtEl>
                                          <p:spTgt spid="14">
                                            <p:txEl>
                                              <p:pRg st="0" end="0"/>
                                            </p:txEl>
                                          </p:spTgt>
                                        </p:tgtEl>
                                        <p:attrNameLst>
                                          <p:attrName>ppt_x</p:attrName>
                                        </p:attrNameLst>
                                      </p:cBhvr>
                                      <p:tavLst>
                                        <p:tav tm="0">
                                          <p:val>
                                            <p:fltVal val="0.5"/>
                                          </p:val>
                                        </p:tav>
                                        <p:tav tm="100000">
                                          <p:val>
                                            <p:strVal val="#ppt_x"/>
                                          </p:val>
                                        </p:tav>
                                      </p:tavLst>
                                    </p:anim>
                                    <p:anim calcmode="lin" valueType="num">
                                      <p:cBhvr>
                                        <p:cTn id="32" dur="500" fill="hold"/>
                                        <p:tgtEl>
                                          <p:spTgt spid="14">
                                            <p:txEl>
                                              <p:pRg st="0" end="0"/>
                                            </p:tx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15">
                                            <p:bg/>
                                          </p:spTgt>
                                        </p:tgtEl>
                                        <p:attrNameLst>
                                          <p:attrName>style.visibility</p:attrName>
                                        </p:attrNameLst>
                                      </p:cBhvr>
                                      <p:to>
                                        <p:strVal val="visible"/>
                                      </p:to>
                                    </p:set>
                                    <p:anim calcmode="lin" valueType="num">
                                      <p:cBhvr>
                                        <p:cTn id="35" dur="500" fill="hold"/>
                                        <p:tgtEl>
                                          <p:spTgt spid="15">
                                            <p:bg/>
                                          </p:spTgt>
                                        </p:tgtEl>
                                        <p:attrNameLst>
                                          <p:attrName>ppt_w</p:attrName>
                                        </p:attrNameLst>
                                      </p:cBhvr>
                                      <p:tavLst>
                                        <p:tav tm="0">
                                          <p:val>
                                            <p:fltVal val="0"/>
                                          </p:val>
                                        </p:tav>
                                        <p:tav tm="100000">
                                          <p:val>
                                            <p:strVal val="#ppt_w"/>
                                          </p:val>
                                        </p:tav>
                                      </p:tavLst>
                                    </p:anim>
                                    <p:anim calcmode="lin" valueType="num">
                                      <p:cBhvr>
                                        <p:cTn id="36" dur="500" fill="hold"/>
                                        <p:tgtEl>
                                          <p:spTgt spid="15">
                                            <p:bg/>
                                          </p:spTgt>
                                        </p:tgtEl>
                                        <p:attrNameLst>
                                          <p:attrName>ppt_h</p:attrName>
                                        </p:attrNameLst>
                                      </p:cBhvr>
                                      <p:tavLst>
                                        <p:tav tm="0">
                                          <p:val>
                                            <p:fltVal val="0"/>
                                          </p:val>
                                        </p:tav>
                                        <p:tav tm="100000">
                                          <p:val>
                                            <p:strVal val="#ppt_h"/>
                                          </p:val>
                                        </p:tav>
                                      </p:tavLst>
                                    </p:anim>
                                    <p:animEffect transition="in" filter="fade">
                                      <p:cBhvr>
                                        <p:cTn id="37" dur="500"/>
                                        <p:tgtEl>
                                          <p:spTgt spid="15">
                                            <p:bg/>
                                          </p:spTgt>
                                        </p:tgtEl>
                                      </p:cBhvr>
                                    </p:animEffect>
                                    <p:anim calcmode="lin" valueType="num">
                                      <p:cBhvr>
                                        <p:cTn id="38" dur="500" fill="hold"/>
                                        <p:tgtEl>
                                          <p:spTgt spid="15">
                                            <p:bg/>
                                          </p:spTgt>
                                        </p:tgtEl>
                                        <p:attrNameLst>
                                          <p:attrName>ppt_x</p:attrName>
                                        </p:attrNameLst>
                                      </p:cBhvr>
                                      <p:tavLst>
                                        <p:tav tm="0">
                                          <p:val>
                                            <p:fltVal val="0.5"/>
                                          </p:val>
                                        </p:tav>
                                        <p:tav tm="100000">
                                          <p:val>
                                            <p:strVal val="#ppt_x"/>
                                          </p:val>
                                        </p:tav>
                                      </p:tavLst>
                                    </p:anim>
                                    <p:anim calcmode="lin" valueType="num">
                                      <p:cBhvr>
                                        <p:cTn id="39" dur="500" fill="hold"/>
                                        <p:tgtEl>
                                          <p:spTgt spid="15">
                                            <p:bg/>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 calcmode="lin" valueType="num">
                                      <p:cBhvr>
                                        <p:cTn id="4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5">
                                            <p:txEl>
                                              <p:pRg st="0" end="0"/>
                                            </p:txEl>
                                          </p:spTgt>
                                        </p:tgtEl>
                                      </p:cBhvr>
                                    </p:animEffect>
                                    <p:anim calcmode="lin" valueType="num">
                                      <p:cBhvr>
                                        <p:cTn id="45" dur="500" fill="hold"/>
                                        <p:tgtEl>
                                          <p:spTgt spid="15">
                                            <p:txEl>
                                              <p:pRg st="0" end="0"/>
                                            </p:txEl>
                                          </p:spTgt>
                                        </p:tgtEl>
                                        <p:attrNameLst>
                                          <p:attrName>ppt_x</p:attrName>
                                        </p:attrNameLst>
                                      </p:cBhvr>
                                      <p:tavLst>
                                        <p:tav tm="0">
                                          <p:val>
                                            <p:fltVal val="0.5"/>
                                          </p:val>
                                        </p:tav>
                                        <p:tav tm="100000">
                                          <p:val>
                                            <p:strVal val="#ppt_x"/>
                                          </p:val>
                                        </p:tav>
                                      </p:tavLst>
                                    </p:anim>
                                    <p:anim calcmode="lin" valueType="num">
                                      <p:cBhvr>
                                        <p:cTn id="46" dur="500" fill="hold"/>
                                        <p:tgtEl>
                                          <p:spTgt spid="15">
                                            <p:txEl>
                                              <p:pRg st="0" end="0"/>
                                            </p:txEl>
                                          </p:spTgt>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anim calcmode="lin" valueType="num">
                                      <p:cBhvr>
                                        <p:cTn id="52" dur="500" fill="hold"/>
                                        <p:tgtEl>
                                          <p:spTgt spid="17"/>
                                        </p:tgtEl>
                                        <p:attrNameLst>
                                          <p:attrName>ppt_x</p:attrName>
                                        </p:attrNameLst>
                                      </p:cBhvr>
                                      <p:tavLst>
                                        <p:tav tm="0">
                                          <p:val>
                                            <p:fltVal val="0.5"/>
                                          </p:val>
                                        </p:tav>
                                        <p:tav tm="100000">
                                          <p:val>
                                            <p:strVal val="#ppt_x"/>
                                          </p:val>
                                        </p:tav>
                                      </p:tavLst>
                                    </p:anim>
                                    <p:anim calcmode="lin" valueType="num">
                                      <p:cBhvr>
                                        <p:cTn id="53"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tmplLst>
          <p:tmpl>
            <p:tnLst>
              <p:par>
                <p:cTn presetID="53" presetClass="entr" presetSubtype="52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anim calcmode="lin" valueType="num">
                      <p:cBhvr>
                        <p:cTn dur="500" fill="hold"/>
                        <p:tgtEl>
                          <p:spTgt spid="13"/>
                        </p:tgtEl>
                        <p:attrNameLst>
                          <p:attrName>ppt_x</p:attrName>
                        </p:attrNameLst>
                      </p:cBhvr>
                      <p:tavLst>
                        <p:tav tm="0">
                          <p:val>
                            <p:fltVal val="0.5"/>
                          </p:val>
                        </p:tav>
                        <p:tav tm="100000">
                          <p:val>
                            <p:strVal val="#ppt_x"/>
                          </p:val>
                        </p:tav>
                      </p:tavLst>
                    </p:anim>
                    <p:anim calcmode="lin" valueType="num">
                      <p:cBhvr>
                        <p:cTn dur="500" fill="hold"/>
                        <p:tgtEl>
                          <p:spTgt spid="13"/>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anim calcmode="lin" valueType="num">
                      <p:cBhvr>
                        <p:cTn dur="500" fill="hold"/>
                        <p:tgtEl>
                          <p:spTgt spid="13"/>
                        </p:tgtEl>
                        <p:attrNameLst>
                          <p:attrName>ppt_x</p:attrName>
                        </p:attrNameLst>
                      </p:cBhvr>
                      <p:tavLst>
                        <p:tav tm="0">
                          <p:val>
                            <p:fltVal val="0.5"/>
                          </p:val>
                        </p:tav>
                        <p:tav tm="100000">
                          <p:val>
                            <p:strVal val="#ppt_x"/>
                          </p:val>
                        </p:tav>
                      </p:tavLst>
                    </p:anim>
                    <p:anim calcmode="lin" valueType="num">
                      <p:cBhvr>
                        <p:cTn dur="500" fill="hold"/>
                        <p:tgtEl>
                          <p:spTgt spid="13"/>
                        </p:tgtEl>
                        <p:attrNameLst>
                          <p:attrName>ppt_y</p:attrName>
                        </p:attrNameLst>
                      </p:cBhvr>
                      <p:tavLst>
                        <p:tav tm="0">
                          <p:val>
                            <p:fltVal val="0.5"/>
                          </p:val>
                        </p:tav>
                        <p:tav tm="100000">
                          <p:val>
                            <p:strVal val="#ppt_y"/>
                          </p:val>
                        </p:tav>
                      </p:tavLst>
                    </p:anim>
                  </p:childTnLst>
                </p:cTn>
              </p:par>
            </p:tnLst>
          </p:tmpl>
        </p:tmplLst>
      </p:bldP>
      <p:bldP spid="14" grpId="0" build="p" animBg="1">
        <p:tmplLst>
          <p:tmpl>
            <p:tnLst>
              <p:par>
                <p:cTn presetID="53" presetClass="entr" presetSubtype="528"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anim calcmode="lin" valueType="num">
                      <p:cBhvr>
                        <p:cTn dur="500" fill="hold"/>
                        <p:tgtEl>
                          <p:spTgt spid="14"/>
                        </p:tgtEl>
                        <p:attrNameLst>
                          <p:attrName>ppt_x</p:attrName>
                        </p:attrNameLst>
                      </p:cBhvr>
                      <p:tavLst>
                        <p:tav tm="0">
                          <p:val>
                            <p:fltVal val="0.5"/>
                          </p:val>
                        </p:tav>
                        <p:tav tm="100000">
                          <p:val>
                            <p:strVal val="#ppt_x"/>
                          </p:val>
                        </p:tav>
                      </p:tavLst>
                    </p:anim>
                    <p:anim calcmode="lin" valueType="num">
                      <p:cBhvr>
                        <p:cTn dur="500" fill="hold"/>
                        <p:tgtEl>
                          <p:spTgt spid="14"/>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anim calcmode="lin" valueType="num">
                      <p:cBhvr>
                        <p:cTn dur="500" fill="hold"/>
                        <p:tgtEl>
                          <p:spTgt spid="14"/>
                        </p:tgtEl>
                        <p:attrNameLst>
                          <p:attrName>ppt_x</p:attrName>
                        </p:attrNameLst>
                      </p:cBhvr>
                      <p:tavLst>
                        <p:tav tm="0">
                          <p:val>
                            <p:fltVal val="0.5"/>
                          </p:val>
                        </p:tav>
                        <p:tav tm="100000">
                          <p:val>
                            <p:strVal val="#ppt_x"/>
                          </p:val>
                        </p:tav>
                      </p:tavLst>
                    </p:anim>
                    <p:anim calcmode="lin" valueType="num">
                      <p:cBhvr>
                        <p:cTn dur="500" fill="hold"/>
                        <p:tgtEl>
                          <p:spTgt spid="14"/>
                        </p:tgtEl>
                        <p:attrNameLst>
                          <p:attrName>ppt_y</p:attrName>
                        </p:attrNameLst>
                      </p:cBhvr>
                      <p:tavLst>
                        <p:tav tm="0">
                          <p:val>
                            <p:fltVal val="0.5"/>
                          </p:val>
                        </p:tav>
                        <p:tav tm="100000">
                          <p:val>
                            <p:strVal val="#ppt_y"/>
                          </p:val>
                        </p:tav>
                      </p:tavLst>
                    </p:anim>
                  </p:childTnLst>
                </p:cTn>
              </p:par>
            </p:tnLst>
          </p:tmpl>
        </p:tmplLst>
      </p:bldP>
      <p:bldP spid="15" grpId="0" build="p" animBg="1">
        <p:tmplLst>
          <p:tmpl>
            <p:tnLst>
              <p:par>
                <p:cTn presetID="53" presetClass="entr" presetSubtype="52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anim calcmode="lin" valueType="num">
                      <p:cBhvr>
                        <p:cTn dur="500" fill="hold"/>
                        <p:tgtEl>
                          <p:spTgt spid="15"/>
                        </p:tgtEl>
                        <p:attrNameLst>
                          <p:attrName>ppt_x</p:attrName>
                        </p:attrNameLst>
                      </p:cBhvr>
                      <p:tavLst>
                        <p:tav tm="0">
                          <p:val>
                            <p:fltVal val="0.5"/>
                          </p:val>
                        </p:tav>
                        <p:tav tm="100000">
                          <p:val>
                            <p:strVal val="#ppt_x"/>
                          </p:val>
                        </p:tav>
                      </p:tavLst>
                    </p:anim>
                    <p:anim calcmode="lin" valueType="num">
                      <p:cBhvr>
                        <p:cTn dur="500" fill="hold"/>
                        <p:tgtEl>
                          <p:spTgt spid="15"/>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anim calcmode="lin" valueType="num">
                      <p:cBhvr>
                        <p:cTn dur="500" fill="hold"/>
                        <p:tgtEl>
                          <p:spTgt spid="15"/>
                        </p:tgtEl>
                        <p:attrNameLst>
                          <p:attrName>ppt_x</p:attrName>
                        </p:attrNameLst>
                      </p:cBhvr>
                      <p:tavLst>
                        <p:tav tm="0">
                          <p:val>
                            <p:fltVal val="0.5"/>
                          </p:val>
                        </p:tav>
                        <p:tav tm="100000">
                          <p:val>
                            <p:strVal val="#ppt_x"/>
                          </p:val>
                        </p:tav>
                      </p:tavLst>
                    </p:anim>
                    <p:anim calcmode="lin" valueType="num">
                      <p:cBhvr>
                        <p:cTn dur="500" fill="hold"/>
                        <p:tgtEl>
                          <p:spTgt spid="15"/>
                        </p:tgtEl>
                        <p:attrNameLst>
                          <p:attrName>ppt_y</p:attrName>
                        </p:attrNameLst>
                      </p:cBhvr>
                      <p:tavLst>
                        <p:tav tm="0">
                          <p:val>
                            <p:fltVal val="0.5"/>
                          </p:val>
                        </p:tav>
                        <p:tav tm="100000">
                          <p:val>
                            <p:strVal val="#ppt_y"/>
                          </p:val>
                        </p:tav>
                      </p:tavLst>
                    </p:anim>
                  </p:childTnLst>
                </p:cTn>
              </p:par>
            </p:tnLst>
          </p:tmpl>
        </p:tmplLst>
      </p:bldP>
      <p:bldP spid="17" grpId="0" animBg="1"/>
    </p:bldLst>
  </p:timing>
  <p:hf hdr="0" dt="0"/>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Agenda">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7518" cy="3200365"/>
          </a:xfrm>
        </p:spPr>
        <p:txBody>
          <a:bodyPr/>
          <a:lstStyle>
            <a:lvl1pPr>
              <a:defRPr sz="5799">
                <a:gradFill>
                  <a:gsLst>
                    <a:gs pos="6195">
                      <a:schemeClr val="tx1"/>
                    </a:gs>
                    <a:gs pos="39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3954463"/>
            <a:ext cx="5486400" cy="409841"/>
          </a:xfrm>
        </p:spPr>
        <p:txBody>
          <a:bodyPr/>
          <a:lstStyle>
            <a:lvl1pPr marL="0" indent="0">
              <a:buNone/>
              <a:defRPr sz="1599">
                <a:gradFill>
                  <a:gsLst>
                    <a:gs pos="1250">
                      <a:schemeClr val="tx1"/>
                    </a:gs>
                    <a:gs pos="100000">
                      <a:schemeClr val="tx1"/>
                    </a:gs>
                  </a:gsLst>
                  <a:lin ang="5400000" scaled="0"/>
                </a:gradFill>
                <a:latin typeface="+mn-lt"/>
              </a:defRPr>
            </a:lvl1pPr>
            <a:lvl2pPr>
              <a:defRPr sz="1599"/>
            </a:lvl2pPr>
            <a:lvl3pPr>
              <a:defRPr sz="1599"/>
            </a:lvl3pPr>
            <a:lvl4pPr>
              <a:defRPr sz="1599"/>
            </a:lvl4pPr>
            <a:lvl5pPr marL="1028503" indent="0">
              <a:buNone/>
              <a:defRPr sz="1599"/>
            </a:lvl5pPr>
          </a:lstStyle>
          <a:p>
            <a:pPr lvl="0"/>
            <a:r>
              <a:rPr lang="en-US" smtClean="0"/>
              <a:t>Click to edit Master text styles</a:t>
            </a:r>
          </a:p>
        </p:txBody>
      </p:sp>
    </p:spTree>
    <p:extLst>
      <p:ext uri="{BB962C8B-B14F-4D97-AF65-F5344CB8AC3E}">
        <p14:creationId xmlns:p14="http://schemas.microsoft.com/office/powerpoint/2010/main" val="2672101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ontent Blue">
    <p:bg bwMode="lt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7518" cy="3200365"/>
          </a:xfrm>
        </p:spPr>
        <p:txBody>
          <a:bodyPr/>
          <a:lstStyle>
            <a:lvl1pPr>
              <a:defRPr sz="5799">
                <a:gradFill>
                  <a:gsLst>
                    <a:gs pos="6195">
                      <a:schemeClr val="tx1"/>
                    </a:gs>
                    <a:gs pos="26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3954464"/>
            <a:ext cx="5486400" cy="406265"/>
          </a:xfrm>
        </p:spPr>
        <p:txBody>
          <a:bodyPr/>
          <a:lstStyle>
            <a:lvl1pPr marL="0" indent="0">
              <a:buNone/>
              <a:defRPr sz="1599">
                <a:gradFill>
                  <a:gsLst>
                    <a:gs pos="92035">
                      <a:schemeClr val="tx1"/>
                    </a:gs>
                    <a:gs pos="84000">
                      <a:schemeClr val="tx1"/>
                    </a:gs>
                  </a:gsLst>
                  <a:lin ang="5400000" scaled="0"/>
                </a:gradFill>
                <a:latin typeface="+mn-lt"/>
              </a:defRPr>
            </a:lvl1pPr>
            <a:lvl2pPr>
              <a:defRPr sz="1599">
                <a:gradFill>
                  <a:gsLst>
                    <a:gs pos="94030">
                      <a:srgbClr val="FFFFFF"/>
                    </a:gs>
                    <a:gs pos="68000">
                      <a:srgbClr val="FFFFFF"/>
                    </a:gs>
                  </a:gsLst>
                  <a:lin ang="5400000" scaled="0"/>
                </a:gradFill>
              </a:defRPr>
            </a:lvl2pPr>
            <a:lvl3pPr>
              <a:defRPr sz="1599">
                <a:gradFill>
                  <a:gsLst>
                    <a:gs pos="94030">
                      <a:srgbClr val="FFFFFF"/>
                    </a:gs>
                    <a:gs pos="68000">
                      <a:srgbClr val="FFFFFF"/>
                    </a:gs>
                  </a:gsLst>
                  <a:lin ang="5400000" scaled="0"/>
                </a:gradFill>
              </a:defRPr>
            </a:lvl3pPr>
            <a:lvl4pPr>
              <a:defRPr sz="1599">
                <a:gradFill>
                  <a:gsLst>
                    <a:gs pos="94030">
                      <a:srgbClr val="FFFFFF"/>
                    </a:gs>
                    <a:gs pos="68000">
                      <a:srgbClr val="FFFFFF"/>
                    </a:gs>
                  </a:gsLst>
                  <a:lin ang="5400000" scaled="0"/>
                </a:gradFill>
              </a:defRPr>
            </a:lvl4pPr>
            <a:lvl5pPr>
              <a:defRPr sz="1599">
                <a:gradFill>
                  <a:gsLst>
                    <a:gs pos="94030">
                      <a:srgbClr val="FFFFFF"/>
                    </a:gs>
                    <a:gs pos="68000">
                      <a:srgbClr val="FFFFFF"/>
                    </a:gs>
                  </a:gsLst>
                  <a:lin ang="5400000" scaled="0"/>
                </a:gradFill>
              </a:defRPr>
            </a:lvl5pPr>
          </a:lstStyle>
          <a:p>
            <a:pPr lvl="0"/>
            <a:r>
              <a:rPr lang="en-US" smtClean="0"/>
              <a:t>Click to edit Master text styles</a:t>
            </a:r>
          </a:p>
        </p:txBody>
      </p:sp>
    </p:spTree>
    <p:extLst>
      <p:ext uri="{BB962C8B-B14F-4D97-AF65-F5344CB8AC3E}">
        <p14:creationId xmlns:p14="http://schemas.microsoft.com/office/powerpoint/2010/main" val="27949577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and Content Purple">
    <p:bg bwMode="ltGray">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7518" cy="3200365"/>
          </a:xfrm>
        </p:spPr>
        <p:txBody>
          <a:bodyPr/>
          <a:lstStyle>
            <a:lvl1pPr>
              <a:defRPr sz="5799">
                <a:gradFill>
                  <a:gsLst>
                    <a:gs pos="6195">
                      <a:schemeClr val="tx1"/>
                    </a:gs>
                    <a:gs pos="26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3954463"/>
            <a:ext cx="5486400" cy="409841"/>
          </a:xfrm>
        </p:spPr>
        <p:txBody>
          <a:bodyPr/>
          <a:lstStyle>
            <a:lvl1pPr marL="0" indent="0">
              <a:buNone/>
              <a:defRPr sz="1599">
                <a:gradFill>
                  <a:gsLst>
                    <a:gs pos="94690">
                      <a:schemeClr val="tx1"/>
                    </a:gs>
                    <a:gs pos="86000">
                      <a:schemeClr val="tx1"/>
                    </a:gs>
                  </a:gsLst>
                  <a:lin ang="5400000" scaled="0"/>
                </a:gradFill>
                <a:latin typeface="+mn-lt"/>
              </a:defRPr>
            </a:lvl1pPr>
            <a:lvl2pPr>
              <a:defRPr sz="1599">
                <a:gradFill>
                  <a:gsLst>
                    <a:gs pos="94030">
                      <a:srgbClr val="FFFFFF"/>
                    </a:gs>
                    <a:gs pos="68000">
                      <a:srgbClr val="FFFFFF"/>
                    </a:gs>
                  </a:gsLst>
                  <a:lin ang="5400000" scaled="0"/>
                </a:gradFill>
              </a:defRPr>
            </a:lvl2pPr>
            <a:lvl3pPr>
              <a:defRPr sz="1599">
                <a:gradFill>
                  <a:gsLst>
                    <a:gs pos="94030">
                      <a:srgbClr val="FFFFFF"/>
                    </a:gs>
                    <a:gs pos="68000">
                      <a:srgbClr val="FFFFFF"/>
                    </a:gs>
                  </a:gsLst>
                  <a:lin ang="5400000" scaled="0"/>
                </a:gradFill>
              </a:defRPr>
            </a:lvl3pPr>
            <a:lvl4pPr>
              <a:defRPr sz="1599">
                <a:gradFill>
                  <a:gsLst>
                    <a:gs pos="94030">
                      <a:srgbClr val="FFFFFF"/>
                    </a:gs>
                    <a:gs pos="68000">
                      <a:srgbClr val="FFFFFF"/>
                    </a:gs>
                  </a:gsLst>
                  <a:lin ang="5400000" scaled="0"/>
                </a:gradFill>
              </a:defRPr>
            </a:lvl4pPr>
            <a:lvl5pPr>
              <a:defRPr sz="1599">
                <a:gradFill>
                  <a:gsLst>
                    <a:gs pos="94030">
                      <a:srgbClr val="FFFFFF"/>
                    </a:gs>
                    <a:gs pos="68000">
                      <a:srgbClr val="FFFFFF"/>
                    </a:gs>
                  </a:gsLst>
                  <a:lin ang="5400000" scaled="0"/>
                </a:gradFill>
              </a:defRPr>
            </a:lvl5pPr>
          </a:lstStyle>
          <a:p>
            <a:pPr lvl="0"/>
            <a:r>
              <a:rPr lang="en-US" smtClean="0"/>
              <a:t>Click to edit Master text styles</a:t>
            </a:r>
          </a:p>
        </p:txBody>
      </p:sp>
    </p:spTree>
    <p:extLst>
      <p:ext uri="{BB962C8B-B14F-4D97-AF65-F5344CB8AC3E}">
        <p14:creationId xmlns:p14="http://schemas.microsoft.com/office/powerpoint/2010/main" val="32628980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and Content 2">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9"/>
            <a:ext cx="11887518" cy="1828766"/>
          </a:xfrm>
        </p:spPr>
        <p:txBody>
          <a:bodyPr/>
          <a:lstStyle>
            <a:lvl1pPr>
              <a:defRPr sz="5799">
                <a:gradFill>
                  <a:gsLst>
                    <a:gs pos="56637">
                      <a:schemeClr val="tx1"/>
                    </a:gs>
                    <a:gs pos="33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9" y="2597163"/>
            <a:ext cx="7315200" cy="520687"/>
          </a:xfrm>
        </p:spPr>
        <p:txBody>
          <a:bodyPr/>
          <a:lstStyle>
            <a:lvl1pPr marL="0" indent="0">
              <a:buNone/>
              <a:defRPr sz="2400">
                <a:gradFill>
                  <a:gsLst>
                    <a:gs pos="1250">
                      <a:schemeClr val="tx1"/>
                    </a:gs>
                    <a:gs pos="100000">
                      <a:schemeClr val="tx1"/>
                    </a:gs>
                  </a:gsLst>
                  <a:lin ang="5400000" scaled="0"/>
                </a:gradFill>
                <a:latin typeface="+mn-lt"/>
              </a:defRPr>
            </a:lvl1pPr>
            <a:lvl2pPr>
              <a:defRPr sz="2400"/>
            </a:lvl2pPr>
            <a:lvl3pPr>
              <a:defRPr sz="2400"/>
            </a:lvl3pPr>
            <a:lvl4pPr>
              <a:defRPr sz="2400"/>
            </a:lvl4pPr>
            <a:lvl5pPr>
              <a:defRPr sz="2400"/>
            </a:lvl5pPr>
          </a:lstStyle>
          <a:p>
            <a:pPr lvl="0"/>
            <a:r>
              <a:rPr lang="en-US" smtClean="0"/>
              <a:t>Click to edit Master text styles</a:t>
            </a:r>
          </a:p>
        </p:txBody>
      </p:sp>
    </p:spTree>
    <p:extLst>
      <p:ext uri="{BB962C8B-B14F-4D97-AF65-F5344CB8AC3E}">
        <p14:creationId xmlns:p14="http://schemas.microsoft.com/office/powerpoint/2010/main" val="1191953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and Content 2 Gray">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9"/>
            <a:ext cx="11887518" cy="1828766"/>
          </a:xfrm>
        </p:spPr>
        <p:txBody>
          <a:bodyPr/>
          <a:lstStyle>
            <a:lvl1pPr>
              <a:defRPr sz="5799">
                <a:gradFill>
                  <a:gsLst>
                    <a:gs pos="99115">
                      <a:schemeClr val="tx1"/>
                    </a:gs>
                    <a:gs pos="87611">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9" y="2597163"/>
            <a:ext cx="7315200" cy="517064"/>
          </a:xfrm>
        </p:spPr>
        <p:txBody>
          <a:bodyPr/>
          <a:lstStyle>
            <a:lvl1pPr marL="0" indent="0">
              <a:buNone/>
              <a:defRPr sz="2400">
                <a:gradFill>
                  <a:gsLst>
                    <a:gs pos="14159">
                      <a:schemeClr val="tx1"/>
                    </a:gs>
                    <a:gs pos="31000">
                      <a:schemeClr val="tx1"/>
                    </a:gs>
                  </a:gsLst>
                  <a:lin ang="5400000" scaled="0"/>
                </a:gradFill>
                <a:latin typeface="+mn-lt"/>
              </a:defRPr>
            </a:lvl1pPr>
            <a:lvl2pPr>
              <a:defRPr sz="2400">
                <a:gradFill>
                  <a:gsLst>
                    <a:gs pos="5224">
                      <a:srgbClr val="FFFFFF"/>
                    </a:gs>
                    <a:gs pos="31000">
                      <a:srgbClr val="FFFFFF"/>
                    </a:gs>
                  </a:gsLst>
                  <a:lin ang="5400000" scaled="0"/>
                </a:gradFill>
              </a:defRPr>
            </a:lvl2pPr>
            <a:lvl3pPr>
              <a:defRPr sz="2400">
                <a:gradFill>
                  <a:gsLst>
                    <a:gs pos="5224">
                      <a:srgbClr val="FFFFFF"/>
                    </a:gs>
                    <a:gs pos="31000">
                      <a:srgbClr val="FFFFFF"/>
                    </a:gs>
                  </a:gsLst>
                  <a:lin ang="5400000" scaled="0"/>
                </a:gradFill>
              </a:defRPr>
            </a:lvl3pPr>
            <a:lvl4pPr>
              <a:defRPr sz="2400">
                <a:gradFill>
                  <a:gsLst>
                    <a:gs pos="5224">
                      <a:srgbClr val="FFFFFF"/>
                    </a:gs>
                    <a:gs pos="31000">
                      <a:srgbClr val="FFFFFF"/>
                    </a:gs>
                  </a:gsLst>
                  <a:lin ang="5400000" scaled="0"/>
                </a:gradFill>
              </a:defRPr>
            </a:lvl4pPr>
            <a:lvl5pPr>
              <a:defRPr sz="2400">
                <a:gradFill>
                  <a:gsLst>
                    <a:gs pos="5224">
                      <a:srgbClr val="FFFFFF"/>
                    </a:gs>
                    <a:gs pos="31000">
                      <a:srgbClr val="FFFFFF"/>
                    </a:gs>
                  </a:gsLst>
                  <a:lin ang="5400000" scaled="0"/>
                </a:gradFill>
              </a:defRPr>
            </a:lvl5pPr>
          </a:lstStyle>
          <a:p>
            <a:pPr lvl="0"/>
            <a:r>
              <a:rPr lang="en-US" smtClean="0"/>
              <a:t>Click to edit Master text styles</a:t>
            </a:r>
          </a:p>
        </p:txBody>
      </p:sp>
    </p:spTree>
    <p:extLst>
      <p:ext uri="{BB962C8B-B14F-4D97-AF65-F5344CB8AC3E}">
        <p14:creationId xmlns:p14="http://schemas.microsoft.com/office/powerpoint/2010/main" val="2657884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and Content 2 Orange">
    <p:bg bwMode="lt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9"/>
            <a:ext cx="11887518" cy="1828766"/>
          </a:xfrm>
        </p:spPr>
        <p:txBody>
          <a:bodyPr/>
          <a:lstStyle>
            <a:lvl1pPr>
              <a:defRPr sz="5799">
                <a:gradFill>
                  <a:gsLst>
                    <a:gs pos="85821">
                      <a:schemeClr val="tx1"/>
                    </a:gs>
                    <a:gs pos="61194">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9" y="2597163"/>
            <a:ext cx="7315200" cy="517064"/>
          </a:xfrm>
        </p:spPr>
        <p:txBody>
          <a:bodyPr/>
          <a:lstStyle>
            <a:lvl1pPr marL="0" indent="0">
              <a:buNone/>
              <a:defRPr sz="2400">
                <a:gradFill>
                  <a:gsLst>
                    <a:gs pos="54867">
                      <a:schemeClr val="tx1"/>
                    </a:gs>
                    <a:gs pos="31000">
                      <a:schemeClr val="tx1"/>
                    </a:gs>
                  </a:gsLst>
                  <a:lin ang="5400000" scaled="0"/>
                </a:gradFill>
                <a:latin typeface="+mn-lt"/>
              </a:defRPr>
            </a:lvl1pPr>
            <a:lvl2pPr>
              <a:defRPr sz="2400">
                <a:gradFill>
                  <a:gsLst>
                    <a:gs pos="5224">
                      <a:srgbClr val="FFFFFF"/>
                    </a:gs>
                    <a:gs pos="31000">
                      <a:srgbClr val="FFFFFF"/>
                    </a:gs>
                  </a:gsLst>
                  <a:lin ang="5400000" scaled="0"/>
                </a:gradFill>
              </a:defRPr>
            </a:lvl2pPr>
            <a:lvl3pPr>
              <a:defRPr sz="2400">
                <a:gradFill>
                  <a:gsLst>
                    <a:gs pos="5224">
                      <a:srgbClr val="FFFFFF"/>
                    </a:gs>
                    <a:gs pos="31000">
                      <a:srgbClr val="FFFFFF"/>
                    </a:gs>
                  </a:gsLst>
                  <a:lin ang="5400000" scaled="0"/>
                </a:gradFill>
              </a:defRPr>
            </a:lvl3pPr>
            <a:lvl4pPr>
              <a:defRPr sz="2400">
                <a:gradFill>
                  <a:gsLst>
                    <a:gs pos="5224">
                      <a:srgbClr val="FFFFFF"/>
                    </a:gs>
                    <a:gs pos="31000">
                      <a:srgbClr val="FFFFFF"/>
                    </a:gs>
                  </a:gsLst>
                  <a:lin ang="5400000" scaled="0"/>
                </a:gradFill>
              </a:defRPr>
            </a:lvl4pPr>
            <a:lvl5pPr>
              <a:defRPr sz="2400">
                <a:gradFill>
                  <a:gsLst>
                    <a:gs pos="5224">
                      <a:srgbClr val="FFFFFF"/>
                    </a:gs>
                    <a:gs pos="31000">
                      <a:srgbClr val="FFFFFF"/>
                    </a:gs>
                  </a:gsLst>
                  <a:lin ang="5400000" scaled="0"/>
                </a:gradFill>
              </a:defRPr>
            </a:lvl5pPr>
          </a:lstStyle>
          <a:p>
            <a:pPr lvl="0"/>
            <a:r>
              <a:rPr lang="en-US" smtClean="0"/>
              <a:t>Click to edit Master text styles</a:t>
            </a:r>
          </a:p>
        </p:txBody>
      </p:sp>
    </p:spTree>
    <p:extLst>
      <p:ext uri="{BB962C8B-B14F-4D97-AF65-F5344CB8AC3E}">
        <p14:creationId xmlns:p14="http://schemas.microsoft.com/office/powerpoint/2010/main" val="6281934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amp; Content Bulleted Tex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914365"/>
          </a:xfrm>
        </p:spPr>
        <p:txBody>
          <a:bodyPr/>
          <a:lstStyle>
            <a:lvl1pPr>
              <a:defRPr sz="5799">
                <a:gradFill>
                  <a:gsLst>
                    <a:gs pos="6195">
                      <a:schemeClr val="tx1"/>
                    </a:gs>
                    <a:gs pos="26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63"/>
            <a:ext cx="10972800" cy="1902453"/>
          </a:xfrm>
        </p:spPr>
        <p:txBody>
          <a:bodyPr/>
          <a:lstStyle>
            <a:lvl1pPr>
              <a:defRPr sz="2600">
                <a:gradFill>
                  <a:gsLst>
                    <a:gs pos="1250">
                      <a:schemeClr val="tx1"/>
                    </a:gs>
                    <a:gs pos="100000">
                      <a:schemeClr val="tx1"/>
                    </a:gs>
                  </a:gsLst>
                  <a:lin ang="5400000" scaled="0"/>
                </a:gradFill>
                <a:latin typeface="+mn-lt"/>
              </a:defRPr>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62901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Photo &amp; Content Only">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1" y="0"/>
            <a:ext cx="6002338" cy="742187"/>
          </a:xfrm>
        </p:spPr>
        <p:txBody>
          <a:bodyPr/>
          <a:lstStyle>
            <a:lvl1pPr marL="0" indent="0">
              <a:buNone/>
              <a:defRPr/>
            </a:lvl1pPr>
          </a:lstStyle>
          <a:p>
            <a:r>
              <a:rPr lang="en-US" smtClean="0"/>
              <a:t>Click icon to add picture</a:t>
            </a:r>
            <a:endParaRPr lang="en-US" dirty="0"/>
          </a:p>
        </p:txBody>
      </p:sp>
      <p:sp>
        <p:nvSpPr>
          <p:cNvPr id="6" name="Content Placeholder 5"/>
          <p:cNvSpPr>
            <a:spLocks noGrp="1"/>
          </p:cNvSpPr>
          <p:nvPr>
            <p:ph sz="quarter" idx="10"/>
          </p:nvPr>
        </p:nvSpPr>
        <p:spPr>
          <a:xfrm>
            <a:off x="5761038" y="1211264"/>
            <a:ext cx="6400800" cy="600163"/>
          </a:xfrm>
        </p:spPr>
        <p:txBody>
          <a:bodyPr/>
          <a:lstStyle>
            <a:lvl1pPr marL="0" indent="0">
              <a:buNone/>
              <a:defRPr sz="3000"/>
            </a:lvl1pPr>
          </a:lstStyle>
          <a:p>
            <a:pPr lvl="0"/>
            <a:r>
              <a:rPr lang="en-US" smtClean="0"/>
              <a:t>Click to edit Master text styles</a:t>
            </a:r>
          </a:p>
        </p:txBody>
      </p:sp>
    </p:spTree>
    <p:extLst>
      <p:ext uri="{BB962C8B-B14F-4D97-AF65-F5344CB8AC3E}">
        <p14:creationId xmlns:p14="http://schemas.microsoft.com/office/powerpoint/2010/main" val="1146297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2655">
                      <a:schemeClr val="tx1"/>
                    </a:gs>
                    <a:gs pos="31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2375980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mall Title &amp; Conten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38"/>
            <a:ext cx="9144000" cy="683264"/>
          </a:xfrm>
        </p:spPr>
        <p:txBody>
          <a:bodyPr/>
          <a:lstStyle>
            <a:lvl1pPr marL="0" indent="0">
              <a:buNone/>
              <a:defRPr sz="3599"/>
            </a:lvl1pPr>
            <a:lvl2pPr>
              <a:defRPr sz="3599"/>
            </a:lvl2pPr>
            <a:lvl3pPr>
              <a:defRPr sz="3599"/>
            </a:lvl3pPr>
            <a:lvl4pPr>
              <a:defRPr sz="3599"/>
            </a:lvl4pPr>
            <a:lvl5pPr>
              <a:defRPr sz="3599"/>
            </a:lvl5pPr>
          </a:lstStyle>
          <a:p>
            <a:pPr lvl="0"/>
            <a:r>
              <a:rPr lang="en-US" smtClean="0"/>
              <a:t>Click to edit Master text styles</a:t>
            </a:r>
          </a:p>
        </p:txBody>
      </p:sp>
    </p:spTree>
    <p:extLst>
      <p:ext uri="{BB962C8B-B14F-4D97-AF65-F5344CB8AC3E}">
        <p14:creationId xmlns:p14="http://schemas.microsoft.com/office/powerpoint/2010/main" val="3197123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nd Content box">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99"/>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63"/>
            <a:ext cx="3657600" cy="433966"/>
          </a:xfrm>
        </p:spPr>
        <p:txBody>
          <a:bodyPr/>
          <a:lstStyle>
            <a:lvl1pPr marL="0" indent="0">
              <a:buNone/>
              <a:defRPr sz="1800">
                <a:latin typeface="+mn-lt"/>
              </a:defRPr>
            </a:lvl1pPr>
            <a:lvl2pPr>
              <a:defRPr sz="1800"/>
            </a:lvl2pPr>
            <a:lvl3pPr>
              <a:defRPr sz="1800"/>
            </a:lvl3pPr>
            <a:lvl4pPr>
              <a:defRPr sz="1800"/>
            </a:lvl4pPr>
            <a:lvl5pPr>
              <a:defRPr sz="1800"/>
            </a:lvl5pPr>
          </a:lstStyle>
          <a:p>
            <a:pPr lvl="0"/>
            <a:r>
              <a:rPr lang="en-US" smtClean="0"/>
              <a:t>Click to edit Master text styles</a:t>
            </a:r>
          </a:p>
        </p:txBody>
      </p:sp>
    </p:spTree>
    <p:extLst>
      <p:ext uri="{BB962C8B-B14F-4D97-AF65-F5344CB8AC3E}">
        <p14:creationId xmlns:p14="http://schemas.microsoft.com/office/powerpoint/2010/main" val="3136323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mp; photo">
    <p:bg bwMode="ltGray">
      <p:bgRef idx="1001">
        <a:schemeClr val="bg1"/>
      </p:bgRef>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436475" cy="742187"/>
          </a:xfrm>
        </p:spPr>
        <p:txBody>
          <a:bodyPr/>
          <a:lstStyle/>
          <a:p>
            <a:r>
              <a:rPr lang="en-US" smtClean="0"/>
              <a:t>Click icon to add picture</a:t>
            </a:r>
            <a:endParaRPr lang="en-US" dirty="0"/>
          </a:p>
        </p:txBody>
      </p:sp>
      <p:sp>
        <p:nvSpPr>
          <p:cNvPr id="2" name="Title 1"/>
          <p:cNvSpPr>
            <a:spLocks noGrp="1"/>
          </p:cNvSpPr>
          <p:nvPr>
            <p:ph type="title"/>
          </p:nvPr>
        </p:nvSpPr>
        <p:spPr/>
        <p:txBody>
          <a:bodyPr/>
          <a:lstStyle>
            <a:lvl1pPr>
              <a:defRPr sz="4799">
                <a:gradFill>
                  <a:gsLst>
                    <a:gs pos="69027">
                      <a:schemeClr val="tx1"/>
                    </a:gs>
                    <a:gs pos="22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1584309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mp; 4 Categories">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1" y="296898"/>
            <a:ext cx="11889564" cy="752093"/>
          </a:xfrm>
        </p:spPr>
        <p:txBody>
          <a:bodyPr/>
          <a:lstStyle>
            <a:lvl1pPr>
              <a:defRPr sz="3599"/>
            </a:lvl1pPr>
          </a:lstStyle>
          <a:p>
            <a:r>
              <a:rPr lang="en-US" smtClean="0"/>
              <a:t>Click to edit Master title style</a:t>
            </a:r>
            <a:endParaRPr lang="en-US" dirty="0"/>
          </a:p>
        </p:txBody>
      </p:sp>
      <p:sp>
        <p:nvSpPr>
          <p:cNvPr id="4" name="Content Placeholder 3"/>
          <p:cNvSpPr>
            <a:spLocks noGrp="1"/>
          </p:cNvSpPr>
          <p:nvPr>
            <p:ph sz="quarter" idx="10"/>
          </p:nvPr>
        </p:nvSpPr>
        <p:spPr>
          <a:xfrm>
            <a:off x="274639" y="3040064"/>
            <a:ext cx="11887200" cy="517064"/>
          </a:xfrm>
        </p:spPr>
        <p:txBody>
          <a:bodyPr/>
          <a:lstStyle>
            <a:lvl1pPr marL="0" indent="0">
              <a:buNone/>
              <a:defRPr sz="2400"/>
            </a:lvl1pPr>
          </a:lstStyle>
          <a:p>
            <a:pPr lvl="0"/>
            <a:r>
              <a:rPr lang="en-US" smtClean="0"/>
              <a:t>Click to edit Master text styles</a:t>
            </a:r>
          </a:p>
        </p:txBody>
      </p:sp>
      <p:sp>
        <p:nvSpPr>
          <p:cNvPr id="6" name="Content Placeholder 5"/>
          <p:cNvSpPr>
            <a:spLocks noGrp="1"/>
          </p:cNvSpPr>
          <p:nvPr>
            <p:ph sz="quarter" idx="11"/>
          </p:nvPr>
        </p:nvSpPr>
        <p:spPr>
          <a:xfrm>
            <a:off x="274638"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smtClean="0"/>
              <a:t>Click to edit Master text styles</a:t>
            </a:r>
          </a:p>
        </p:txBody>
      </p:sp>
      <p:sp>
        <p:nvSpPr>
          <p:cNvPr id="7" name="Content Placeholder 5"/>
          <p:cNvSpPr>
            <a:spLocks noGrp="1"/>
          </p:cNvSpPr>
          <p:nvPr>
            <p:ph sz="quarter" idx="12"/>
          </p:nvPr>
        </p:nvSpPr>
        <p:spPr>
          <a:xfrm>
            <a:off x="3321740"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smtClean="0"/>
              <a:t>Click to edit Master text styles</a:t>
            </a:r>
          </a:p>
        </p:txBody>
      </p:sp>
      <p:sp>
        <p:nvSpPr>
          <p:cNvPr id="8" name="Content Placeholder 5"/>
          <p:cNvSpPr>
            <a:spLocks noGrp="1"/>
          </p:cNvSpPr>
          <p:nvPr>
            <p:ph sz="quarter" idx="13"/>
          </p:nvPr>
        </p:nvSpPr>
        <p:spPr>
          <a:xfrm>
            <a:off x="6368842"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smtClean="0"/>
              <a:t>Click to edit Master text styles</a:t>
            </a:r>
          </a:p>
        </p:txBody>
      </p:sp>
      <p:sp>
        <p:nvSpPr>
          <p:cNvPr id="9" name="Content Placeholder 5"/>
          <p:cNvSpPr>
            <a:spLocks noGrp="1"/>
          </p:cNvSpPr>
          <p:nvPr>
            <p:ph sz="quarter" idx="14"/>
          </p:nvPr>
        </p:nvSpPr>
        <p:spPr>
          <a:xfrm>
            <a:off x="9415946"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smtClean="0"/>
              <a:t>Click to edit Master text styles</a:t>
            </a:r>
          </a:p>
        </p:txBody>
      </p:sp>
    </p:spTree>
    <p:extLst>
      <p:ext uri="{BB962C8B-B14F-4D97-AF65-F5344CB8AC3E}">
        <p14:creationId xmlns:p14="http://schemas.microsoft.com/office/powerpoint/2010/main" val="3858927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amp; Dark Content Box">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99"/>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37"/>
            <a:ext cx="5486400" cy="5000626"/>
          </a:xfrm>
          <a:solidFill>
            <a:schemeClr val="accent1">
              <a:alpha val="90000"/>
            </a:schemeClr>
          </a:solidFill>
        </p:spPr>
        <p:txBody>
          <a:bodyPr lIns="182880" tIns="146304" rIns="182880" bIns="146304">
            <a:noAutofit/>
          </a:bodyPr>
          <a:lstStyle>
            <a:lvl1pPr marL="0" indent="0">
              <a:buNone/>
              <a:defRPr sz="2400">
                <a:gradFill>
                  <a:gsLst>
                    <a:gs pos="10619">
                      <a:schemeClr val="bg1"/>
                    </a:gs>
                    <a:gs pos="33000">
                      <a:schemeClr val="bg1"/>
                    </a:gs>
                  </a:gsLst>
                  <a:lin ang="5400000" scaled="0"/>
                </a:gradFill>
              </a:defRPr>
            </a:lvl1pPr>
            <a:lvl2pPr>
              <a:defRPr sz="2000"/>
            </a:lvl2pPr>
            <a:lvl3pPr>
              <a:defRPr sz="2000"/>
            </a:lvl3pPr>
            <a:lvl4pPr>
              <a:defRPr sz="1800"/>
            </a:lvl4pPr>
            <a:lvl5pPr>
              <a:defRPr sz="1800"/>
            </a:lvl5pPr>
          </a:lstStyle>
          <a:p>
            <a:pPr lvl="0"/>
            <a:r>
              <a:rPr lang="en-US" smtClean="0"/>
              <a:t>Click to edit Master text styles</a:t>
            </a:r>
          </a:p>
        </p:txBody>
      </p:sp>
    </p:spTree>
    <p:extLst>
      <p:ext uri="{BB962C8B-B14F-4D97-AF65-F5344CB8AC3E}">
        <p14:creationId xmlns:p14="http://schemas.microsoft.com/office/powerpoint/2010/main" val="2644331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mall 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dirty="0"/>
          </a:p>
        </p:txBody>
      </p:sp>
    </p:spTree>
    <p:extLst>
      <p:ext uri="{BB962C8B-B14F-4D97-AF65-F5344CB8AC3E}">
        <p14:creationId xmlns:p14="http://schemas.microsoft.com/office/powerpoint/2010/main" val="2773416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Blank">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140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ection Title 1">
    <p:bg bwMode="ltGray">
      <p:bgRef idx="1001">
        <a:schemeClr val="bg1"/>
      </p:bgRef>
    </p:bg>
    <p:spTree>
      <p:nvGrpSpPr>
        <p:cNvPr id="1" name=""/>
        <p:cNvGrpSpPr/>
        <p:nvPr/>
      </p:nvGrpSpPr>
      <p:grpSpPr>
        <a:xfrm>
          <a:off x="0" y="0"/>
          <a:ext cx="0" cy="0"/>
          <a:chOff x="0" y="0"/>
          <a:chExt cx="0" cy="0"/>
        </a:xfrm>
      </p:grpSpPr>
      <p:grpSp>
        <p:nvGrpSpPr>
          <p:cNvPr id="3" name="Group 2"/>
          <p:cNvGrpSpPr/>
          <p:nvPr/>
        </p:nvGrpSpPr>
        <p:grpSpPr>
          <a:xfrm>
            <a:off x="278609" y="296864"/>
            <a:ext cx="11887200" cy="6247693"/>
            <a:chOff x="274638" y="297107"/>
            <a:chExt cx="11887200" cy="6247693"/>
          </a:xfrm>
        </p:grpSpPr>
        <p:pic>
          <p:nvPicPr>
            <p:cNvPr id="4" name="Picture 3"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638" y="298483"/>
              <a:ext cx="3657356" cy="3657356"/>
            </a:xfrm>
            <a:prstGeom prst="rect">
              <a:avLst/>
            </a:prstGeom>
          </p:spPr>
        </p:pic>
        <p:pic>
          <p:nvPicPr>
            <p:cNvPr id="5" name="Picture 4"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9838" y="298727"/>
              <a:ext cx="3657356" cy="3657356"/>
            </a:xfrm>
            <a:prstGeom prst="rect">
              <a:avLst/>
            </a:prstGeom>
          </p:spPr>
        </p:pic>
        <p:pic>
          <p:nvPicPr>
            <p:cNvPr id="6" name="Picture 5"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2482" y="298483"/>
              <a:ext cx="3657356" cy="3657356"/>
            </a:xfrm>
            <a:prstGeom prst="rect">
              <a:avLst/>
            </a:prstGeom>
          </p:spPr>
        </p:pic>
        <p:pic>
          <p:nvPicPr>
            <p:cNvPr id="7" name="Picture 6" descr="NewGridTile_8x8.png"/>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274882" y="3954584"/>
              <a:ext cx="3657356" cy="2583015"/>
            </a:xfrm>
            <a:prstGeom prst="rect">
              <a:avLst/>
            </a:prstGeom>
          </p:spPr>
        </p:pic>
        <p:pic>
          <p:nvPicPr>
            <p:cNvPr id="8" name="Picture 7" descr="NewGridTile_8x8.png"/>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7589838" y="3954707"/>
              <a:ext cx="3657356" cy="2590093"/>
            </a:xfrm>
            <a:prstGeom prst="rect">
              <a:avLst/>
            </a:prstGeom>
          </p:spPr>
        </p:pic>
        <p:pic>
          <p:nvPicPr>
            <p:cNvPr id="9" name="Picture 8" descr="NewGridTile_8x8.png"/>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3932482" y="3954463"/>
              <a:ext cx="3657356" cy="2590337"/>
            </a:xfrm>
            <a:prstGeom prst="rect">
              <a:avLst/>
            </a:prstGeom>
          </p:spPr>
        </p:pic>
        <p:pic>
          <p:nvPicPr>
            <p:cNvPr id="10" name="Picture 9" descr="NewGridTile_8x8.png"/>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11247438" y="297107"/>
              <a:ext cx="914400" cy="3657356"/>
            </a:xfrm>
            <a:prstGeom prst="rect">
              <a:avLst/>
            </a:prstGeom>
          </p:spPr>
        </p:pic>
        <p:pic>
          <p:nvPicPr>
            <p:cNvPr id="11" name="Picture 10" descr="NewGridTile_8x8.png"/>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11247438" y="3952515"/>
              <a:ext cx="914400" cy="2590093"/>
            </a:xfrm>
            <a:prstGeom prst="rect">
              <a:avLst/>
            </a:prstGeom>
          </p:spPr>
        </p:pic>
      </p:grpSp>
      <p:sp>
        <p:nvSpPr>
          <p:cNvPr id="2" name="Title 1"/>
          <p:cNvSpPr>
            <a:spLocks noGrp="1"/>
          </p:cNvSpPr>
          <p:nvPr>
            <p:ph type="title"/>
          </p:nvPr>
        </p:nvSpPr>
        <p:spPr>
          <a:xfrm>
            <a:off x="274321" y="2122489"/>
            <a:ext cx="11889564" cy="2746375"/>
          </a:xfrm>
        </p:spPr>
        <p:txBody>
          <a:bodyPr/>
          <a:lstStyle>
            <a:lvl1pPr>
              <a:defRPr sz="8799">
                <a:gradFill>
                  <a:gsLst>
                    <a:gs pos="885">
                      <a:schemeClr val="tx1"/>
                    </a:gs>
                    <a:gs pos="11194">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22421665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ection Title 2">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1" y="2122489"/>
            <a:ext cx="11889564" cy="2746375"/>
          </a:xfrm>
        </p:spPr>
        <p:txBody>
          <a:bodyPr/>
          <a:lstStyle>
            <a:lvl1pPr>
              <a:defRPr sz="8799">
                <a:gradFill>
                  <a:gsLst>
                    <a:gs pos="0">
                      <a:schemeClr val="tx1"/>
                    </a:gs>
                    <a:gs pos="11194">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18604823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Section Title 3">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1" y="296864"/>
            <a:ext cx="11889564" cy="1828800"/>
          </a:xfrm>
        </p:spPr>
        <p:txBody>
          <a:bodyPr/>
          <a:lstStyle>
            <a:lvl1pPr>
              <a:defRPr sz="5399">
                <a:gradFill>
                  <a:gsLst>
                    <a:gs pos="885">
                      <a:schemeClr val="tx1"/>
                    </a:gs>
                    <a:gs pos="11194">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9362194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hank You">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1" y="2129450"/>
            <a:ext cx="11889564" cy="917575"/>
          </a:xfrm>
        </p:spPr>
        <p:txBody>
          <a:bodyPr/>
          <a:lstStyle>
            <a:lvl1pPr>
              <a:defRPr sz="5999"/>
            </a:lvl1pPr>
          </a:lstStyle>
          <a:p>
            <a:r>
              <a:rPr lang="en-US" dirty="0" smtClean="0"/>
              <a:t>Thank you</a:t>
            </a:r>
            <a:endParaRPr lang="en-US" dirty="0"/>
          </a:p>
        </p:txBody>
      </p:sp>
    </p:spTree>
    <p:extLst>
      <p:ext uri="{BB962C8B-B14F-4D97-AF65-F5344CB8AC3E}">
        <p14:creationId xmlns:p14="http://schemas.microsoft.com/office/powerpoint/2010/main" val="951405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5_Title Slide Soli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560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8pt Title/16p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64964"/>
            <a:ext cx="9143999" cy="3384866"/>
          </a:xfrm>
        </p:spPr>
        <p:txBody>
          <a:bodyPr lIns="146304" tIns="91440" rIns="146304" bIns="91440"/>
          <a:lstStyle>
            <a:lvl1pPr>
              <a:lnSpc>
                <a:spcPts val="6299"/>
              </a:lnSpc>
              <a:defRPr sz="5799" baseline="0">
                <a:solidFill>
                  <a:schemeClr val="accent1"/>
                </a:solidFill>
              </a:defRPr>
            </a:lvl1pPr>
          </a:lstStyle>
          <a:p>
            <a:r>
              <a:rPr lang="en-US" smtClean="0"/>
              <a:t>Lorem ipsum dolor sit</a:t>
            </a:r>
            <a:br>
              <a:rPr lang="en-US" smtClean="0"/>
            </a:br>
            <a:r>
              <a:rPr lang="en-US" smtClean="0"/>
              <a:t>amet, consectetuer adipi</a:t>
            </a:r>
            <a:br>
              <a:rPr lang="en-US" smtClean="0"/>
            </a:br>
            <a:r>
              <a:rPr lang="en-US" smtClean="0"/>
              <a:t>scing elit aenean massa.</a:t>
            </a:r>
            <a:br>
              <a:rPr lang="en-US" smtClean="0"/>
            </a:br>
            <a:r>
              <a:rPr lang="en-US" smtClean="0"/>
              <a:t>Cum sociis natoque.</a:t>
            </a:r>
            <a:endParaRPr lang="en-US"/>
          </a:p>
        </p:txBody>
      </p:sp>
      <p:sp>
        <p:nvSpPr>
          <p:cNvPr id="3" name="Footer Placeholder 2"/>
          <p:cNvSpPr>
            <a:spLocks noGrp="1"/>
          </p:cNvSpPr>
          <p:nvPr>
            <p:ph type="ftr" sz="quarter" idx="10"/>
          </p:nvPr>
        </p:nvSpPr>
        <p:spPr/>
        <p:txBody>
          <a:bodyPr/>
          <a:lstStyle/>
          <a:p>
            <a:endParaRPr dirty="0">
              <a:solidFill>
                <a:srgbClr val="505050"/>
              </a:solidFill>
            </a:endParaRPr>
          </a:p>
        </p:txBody>
      </p:sp>
      <p:sp>
        <p:nvSpPr>
          <p:cNvPr id="4" name="Slide Number Placeholder 3"/>
          <p:cNvSpPr>
            <a:spLocks noGrp="1"/>
          </p:cNvSpPr>
          <p:nvPr>
            <p:ph type="sldNum" sz="quarter" idx="11"/>
          </p:nvPr>
        </p:nvSpPr>
        <p:spPr/>
        <p:txBody>
          <a:bodyPr/>
          <a:lstStyle/>
          <a:p>
            <a:fld id="{27258FFF-F925-446B-8502-81C933981705}" type="slidenum">
              <a:rPr>
                <a:solidFill>
                  <a:srgbClr val="505050"/>
                </a:solidFill>
              </a:rPr>
              <a:pPr/>
              <a:t>‹#›</a:t>
            </a:fld>
            <a:endParaRPr dirty="0">
              <a:solidFill>
                <a:srgbClr val="505050"/>
              </a:solidFill>
            </a:endParaRPr>
          </a:p>
        </p:txBody>
      </p:sp>
      <p:sp>
        <p:nvSpPr>
          <p:cNvPr id="7" name="Text Placeholder 6"/>
          <p:cNvSpPr>
            <a:spLocks noGrp="1"/>
          </p:cNvSpPr>
          <p:nvPr>
            <p:ph type="body" sz="quarter" idx="12" hasCustomPrompt="1"/>
          </p:nvPr>
        </p:nvSpPr>
        <p:spPr>
          <a:xfrm>
            <a:off x="274638" y="3954463"/>
            <a:ext cx="5486400" cy="1954381"/>
          </a:xfrm>
        </p:spPr>
        <p:txBody>
          <a:bodyPr/>
          <a:lstStyle>
            <a:lvl1pPr marL="0" indent="0">
              <a:lnSpc>
                <a:spcPts val="1800"/>
              </a:lnSpc>
              <a:spcBef>
                <a:spcPts val="1199"/>
              </a:spcBef>
              <a:buNone/>
              <a:defRPr sz="1599" baseline="0"/>
            </a:lvl1pPr>
            <a:lvl2pPr marL="0" indent="0">
              <a:lnSpc>
                <a:spcPts val="1800"/>
              </a:lnSpc>
              <a:spcBef>
                <a:spcPts val="1199"/>
              </a:spcBef>
              <a:buNone/>
              <a:defRPr sz="1599"/>
            </a:lvl2pPr>
            <a:lvl3pPr marL="0" indent="0">
              <a:lnSpc>
                <a:spcPts val="1800"/>
              </a:lnSpc>
              <a:spcBef>
                <a:spcPts val="1199"/>
              </a:spcBef>
              <a:buNone/>
              <a:defRPr sz="1599"/>
            </a:lvl3pPr>
            <a:lvl4pPr marL="0" indent="0">
              <a:lnSpc>
                <a:spcPts val="1800"/>
              </a:lnSpc>
              <a:spcBef>
                <a:spcPts val="1199"/>
              </a:spcBef>
              <a:buNone/>
              <a:defRPr sz="1599"/>
            </a:lvl4pPr>
            <a:lvl5pPr marL="0" indent="0">
              <a:lnSpc>
                <a:spcPts val="1800"/>
              </a:lnSpc>
              <a:spcBef>
                <a:spcPts val="1199"/>
              </a:spcBef>
              <a:buNone/>
              <a:defRPr sz="1599"/>
            </a:lvl5pPr>
          </a:lstStyle>
          <a:p>
            <a:pPr lvl="0"/>
            <a:r>
              <a:rPr lang="en-US" smtClean="0"/>
              <a:t>Lorem ipsum dolor sit amet, consectetur adipiscing elit. Nunc et sagittis ligula, non laoreet urna. Aenean porttitor pulvinar lorem, eu accumsan purus mattis nec. Suspendisse eu justo tempus, volutpat velit ut, eleifend velit. </a:t>
            </a:r>
          </a:p>
          <a:p>
            <a:pPr lvl="0"/>
            <a:r>
              <a:rPr lang="en-US" smtClean="0"/>
              <a:t>Cum sociis natoque penatibus et magnis dis parturient montes, nascetur ridiculus mus. Nullam tempus lorem justo, ac placerat neque molestie ut. </a:t>
            </a:r>
            <a:endParaRPr lang="en-US"/>
          </a:p>
        </p:txBody>
      </p:sp>
    </p:spTree>
    <p:extLst>
      <p:ext uri="{BB962C8B-B14F-4D97-AF65-F5344CB8AC3E}">
        <p14:creationId xmlns:p14="http://schemas.microsoft.com/office/powerpoint/2010/main" val="398717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8pt Title/16pt Text -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64964"/>
            <a:ext cx="9143999" cy="3384866"/>
          </a:xfrm>
        </p:spPr>
        <p:txBody>
          <a:bodyPr lIns="146304" tIns="91440" rIns="146304" bIns="91440"/>
          <a:lstStyle>
            <a:lvl1pPr>
              <a:lnSpc>
                <a:spcPts val="6299"/>
              </a:lnSpc>
              <a:defRPr sz="5799" baseline="0">
                <a:solidFill>
                  <a:schemeClr val="bg1"/>
                </a:solidFill>
              </a:defRPr>
            </a:lvl1pPr>
          </a:lstStyle>
          <a:p>
            <a:r>
              <a:rPr lang="en-US" smtClean="0"/>
              <a:t>Lorem ipsum dolor sit</a:t>
            </a:r>
            <a:br>
              <a:rPr lang="en-US" smtClean="0"/>
            </a:br>
            <a:r>
              <a:rPr lang="en-US" smtClean="0"/>
              <a:t>amet, consectetuer adipi</a:t>
            </a:r>
            <a:br>
              <a:rPr lang="en-US" smtClean="0"/>
            </a:br>
            <a:r>
              <a:rPr lang="en-US" smtClean="0"/>
              <a:t>scing elit aenean massa.</a:t>
            </a:r>
            <a:br>
              <a:rPr lang="en-US" smtClean="0"/>
            </a:br>
            <a:r>
              <a:rPr lang="en-US" smtClean="0"/>
              <a:t>Cum sociis natoque.</a:t>
            </a:r>
            <a:endParaRPr lang="en-US"/>
          </a:p>
        </p:txBody>
      </p:sp>
      <p:sp>
        <p:nvSpPr>
          <p:cNvPr id="3" name="Footer Placeholder 2"/>
          <p:cNvSpPr>
            <a:spLocks noGrp="1"/>
          </p:cNvSpPr>
          <p:nvPr>
            <p:ph type="ftr" sz="quarter" idx="10"/>
          </p:nvPr>
        </p:nvSpPr>
        <p:spPr/>
        <p:txBody>
          <a:bodyPr/>
          <a:lstStyle>
            <a:lvl1pPr>
              <a:defRPr>
                <a:solidFill>
                  <a:schemeClr val="bg1"/>
                </a:solidFill>
              </a:defRPr>
            </a:lvl1pPr>
          </a:lstStyle>
          <a:p>
            <a:endParaRPr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sp>
        <p:nvSpPr>
          <p:cNvPr id="7" name="Text Placeholder 6"/>
          <p:cNvSpPr>
            <a:spLocks noGrp="1"/>
          </p:cNvSpPr>
          <p:nvPr>
            <p:ph type="body" sz="quarter" idx="12" hasCustomPrompt="1"/>
          </p:nvPr>
        </p:nvSpPr>
        <p:spPr>
          <a:xfrm>
            <a:off x="274638" y="3954463"/>
            <a:ext cx="5486400" cy="1954381"/>
          </a:xfrm>
        </p:spPr>
        <p:txBody>
          <a:bodyPr/>
          <a:lstStyle>
            <a:lvl1pPr marL="0" indent="0">
              <a:lnSpc>
                <a:spcPts val="1800"/>
              </a:lnSpc>
              <a:spcBef>
                <a:spcPts val="1199"/>
              </a:spcBef>
              <a:buNone/>
              <a:defRPr sz="1599" baseline="0">
                <a:solidFill>
                  <a:schemeClr val="bg1"/>
                </a:solidFill>
              </a:defRPr>
            </a:lvl1pPr>
            <a:lvl2pPr marL="0" indent="0">
              <a:lnSpc>
                <a:spcPts val="1800"/>
              </a:lnSpc>
              <a:spcBef>
                <a:spcPts val="1199"/>
              </a:spcBef>
              <a:buNone/>
              <a:defRPr sz="1599"/>
            </a:lvl2pPr>
            <a:lvl3pPr marL="0" indent="0">
              <a:lnSpc>
                <a:spcPts val="1800"/>
              </a:lnSpc>
              <a:spcBef>
                <a:spcPts val="1199"/>
              </a:spcBef>
              <a:buNone/>
              <a:defRPr sz="1599"/>
            </a:lvl3pPr>
            <a:lvl4pPr marL="0" indent="0">
              <a:lnSpc>
                <a:spcPts val="1800"/>
              </a:lnSpc>
              <a:spcBef>
                <a:spcPts val="1199"/>
              </a:spcBef>
              <a:buNone/>
              <a:defRPr sz="1599"/>
            </a:lvl4pPr>
            <a:lvl5pPr marL="0" indent="0">
              <a:lnSpc>
                <a:spcPts val="1800"/>
              </a:lnSpc>
              <a:spcBef>
                <a:spcPts val="1199"/>
              </a:spcBef>
              <a:buNone/>
              <a:defRPr sz="1599"/>
            </a:lvl5pPr>
          </a:lstStyle>
          <a:p>
            <a:pPr lvl="0"/>
            <a:r>
              <a:rPr lang="en-US" smtClean="0"/>
              <a:t>Lorem ipsum dolor sit amet, consectetur adipiscing elit. Nunc et sagittis ligula, non laoreet urna. Aenean porttitor pulvinar lorem, eu accumsan purus mattis nec. Suspendisse eu justo tempus, volutpat velit ut, eleifend velit. </a:t>
            </a:r>
          </a:p>
          <a:p>
            <a:pPr lvl="0"/>
            <a:r>
              <a:rPr lang="en-US" smtClean="0"/>
              <a:t>Cum sociis natoque penatibus et magnis dis parturient montes, nascetur ridiculus mus. Nullam tempus lorem justo, ac placerat neque molestie ut. </a:t>
            </a:r>
            <a:endParaRPr lang="en-US"/>
          </a:p>
        </p:txBody>
      </p:sp>
    </p:spTree>
    <p:extLst>
      <p:ext uri="{BB962C8B-B14F-4D97-AF65-F5344CB8AC3E}">
        <p14:creationId xmlns:p14="http://schemas.microsoft.com/office/powerpoint/2010/main" val="4257801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8pt Title/16pt Text - Purpl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64964"/>
            <a:ext cx="9143999" cy="3384866"/>
          </a:xfrm>
        </p:spPr>
        <p:txBody>
          <a:bodyPr lIns="146304" tIns="91440" rIns="146304" bIns="91440"/>
          <a:lstStyle>
            <a:lvl1pPr>
              <a:lnSpc>
                <a:spcPts val="6299"/>
              </a:lnSpc>
              <a:defRPr sz="5799" baseline="0">
                <a:solidFill>
                  <a:schemeClr val="bg1"/>
                </a:solidFill>
              </a:defRPr>
            </a:lvl1pPr>
          </a:lstStyle>
          <a:p>
            <a:r>
              <a:rPr lang="en-US" smtClean="0"/>
              <a:t>Lorem ipsum dolor sit</a:t>
            </a:r>
            <a:br>
              <a:rPr lang="en-US" smtClean="0"/>
            </a:br>
            <a:r>
              <a:rPr lang="en-US" smtClean="0"/>
              <a:t>amet, consectetuer adipi</a:t>
            </a:r>
            <a:br>
              <a:rPr lang="en-US" smtClean="0"/>
            </a:br>
            <a:r>
              <a:rPr lang="en-US" smtClean="0"/>
              <a:t>scing elit aenean massa.</a:t>
            </a:r>
            <a:br>
              <a:rPr lang="en-US" smtClean="0"/>
            </a:br>
            <a:r>
              <a:rPr lang="en-US" smtClean="0"/>
              <a:t>Cum sociis natoque.</a:t>
            </a:r>
            <a:endParaRPr lang="en-US"/>
          </a:p>
        </p:txBody>
      </p:sp>
      <p:sp>
        <p:nvSpPr>
          <p:cNvPr id="3" name="Footer Placeholder 2"/>
          <p:cNvSpPr>
            <a:spLocks noGrp="1"/>
          </p:cNvSpPr>
          <p:nvPr>
            <p:ph type="ftr" sz="quarter" idx="10"/>
          </p:nvPr>
        </p:nvSpPr>
        <p:spPr/>
        <p:txBody>
          <a:bodyPr/>
          <a:lstStyle>
            <a:lvl1pPr>
              <a:defRPr>
                <a:solidFill>
                  <a:schemeClr val="bg1"/>
                </a:solidFill>
              </a:defRPr>
            </a:lvl1pPr>
          </a:lstStyle>
          <a:p>
            <a:endParaRPr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sp>
        <p:nvSpPr>
          <p:cNvPr id="7" name="Text Placeholder 6"/>
          <p:cNvSpPr>
            <a:spLocks noGrp="1"/>
          </p:cNvSpPr>
          <p:nvPr>
            <p:ph type="body" sz="quarter" idx="12" hasCustomPrompt="1"/>
          </p:nvPr>
        </p:nvSpPr>
        <p:spPr>
          <a:xfrm>
            <a:off x="274638" y="3954463"/>
            <a:ext cx="5486400" cy="1954381"/>
          </a:xfrm>
        </p:spPr>
        <p:txBody>
          <a:bodyPr/>
          <a:lstStyle>
            <a:lvl1pPr marL="0" indent="0">
              <a:lnSpc>
                <a:spcPts val="1800"/>
              </a:lnSpc>
              <a:spcBef>
                <a:spcPts val="1199"/>
              </a:spcBef>
              <a:buNone/>
              <a:defRPr sz="1599" baseline="0">
                <a:solidFill>
                  <a:schemeClr val="bg1"/>
                </a:solidFill>
              </a:defRPr>
            </a:lvl1pPr>
            <a:lvl2pPr marL="0" indent="0">
              <a:lnSpc>
                <a:spcPts val="1800"/>
              </a:lnSpc>
              <a:spcBef>
                <a:spcPts val="1199"/>
              </a:spcBef>
              <a:buNone/>
              <a:defRPr sz="1599"/>
            </a:lvl2pPr>
            <a:lvl3pPr marL="0" indent="0">
              <a:lnSpc>
                <a:spcPts val="1800"/>
              </a:lnSpc>
              <a:spcBef>
                <a:spcPts val="1199"/>
              </a:spcBef>
              <a:buNone/>
              <a:defRPr sz="1599"/>
            </a:lvl3pPr>
            <a:lvl4pPr marL="0" indent="0">
              <a:lnSpc>
                <a:spcPts val="1800"/>
              </a:lnSpc>
              <a:spcBef>
                <a:spcPts val="1199"/>
              </a:spcBef>
              <a:buNone/>
              <a:defRPr sz="1599"/>
            </a:lvl4pPr>
            <a:lvl5pPr marL="0" indent="0">
              <a:lnSpc>
                <a:spcPts val="1800"/>
              </a:lnSpc>
              <a:spcBef>
                <a:spcPts val="1199"/>
              </a:spcBef>
              <a:buNone/>
              <a:defRPr sz="1599"/>
            </a:lvl5pPr>
          </a:lstStyle>
          <a:p>
            <a:pPr lvl="0"/>
            <a:r>
              <a:rPr lang="en-US" smtClean="0"/>
              <a:t>Lorem ipsum dolor sit amet, consectetur adipiscing elit. Nunc et sagittis ligula, non laoreet urna. Aenean porttitor pulvinar lorem, eu accumsan purus mattis nec. Suspendisse eu justo tempus, volutpat velit ut, eleifend velit. </a:t>
            </a:r>
          </a:p>
          <a:p>
            <a:pPr lvl="0"/>
            <a:r>
              <a:rPr lang="en-US" smtClean="0"/>
              <a:t>Cum sociis natoque penatibus et magnis dis parturient montes, nascetur ridiculus mus. Nullam tempus lorem justo, ac placerat neque molestie ut. </a:t>
            </a:r>
            <a:endParaRPr lang="en-US"/>
          </a:p>
        </p:txBody>
      </p:sp>
    </p:spTree>
    <p:extLst>
      <p:ext uri="{BB962C8B-B14F-4D97-AF65-F5344CB8AC3E}">
        <p14:creationId xmlns:p14="http://schemas.microsoft.com/office/powerpoint/2010/main" val="1854611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8pt Title/24p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64964"/>
            <a:ext cx="9143999" cy="1828800"/>
          </a:xfrm>
        </p:spPr>
        <p:txBody>
          <a:bodyPr lIns="146304" tIns="91440" rIns="146304" bIns="91440"/>
          <a:lstStyle>
            <a:lvl1pPr>
              <a:lnSpc>
                <a:spcPts val="6299"/>
              </a:lnSpc>
              <a:defRPr sz="5799" baseline="0">
                <a:solidFill>
                  <a:schemeClr val="accent1"/>
                </a:solidFill>
              </a:defRPr>
            </a:lvl1pPr>
          </a:lstStyle>
          <a:p>
            <a:r>
              <a:rPr lang="en-US" smtClean="0"/>
              <a:t>Lorem ipsum dolor sit</a:t>
            </a:r>
            <a:br>
              <a:rPr lang="en-US" smtClean="0"/>
            </a:br>
            <a:r>
              <a:rPr lang="en-US" smtClean="0"/>
              <a:t>amet, consectetuer adipi.</a:t>
            </a:r>
            <a:endParaRPr lang="en-US"/>
          </a:p>
        </p:txBody>
      </p:sp>
      <p:sp>
        <p:nvSpPr>
          <p:cNvPr id="3" name="Footer Placeholder 2"/>
          <p:cNvSpPr>
            <a:spLocks noGrp="1"/>
          </p:cNvSpPr>
          <p:nvPr>
            <p:ph type="ftr" sz="quarter" idx="10"/>
          </p:nvPr>
        </p:nvSpPr>
        <p:spPr/>
        <p:txBody>
          <a:bodyPr/>
          <a:lstStyle/>
          <a:p>
            <a:endParaRPr dirty="0">
              <a:solidFill>
                <a:srgbClr val="505050"/>
              </a:solidFill>
            </a:endParaRPr>
          </a:p>
        </p:txBody>
      </p:sp>
      <p:sp>
        <p:nvSpPr>
          <p:cNvPr id="4" name="Slide Number Placeholder 3"/>
          <p:cNvSpPr>
            <a:spLocks noGrp="1"/>
          </p:cNvSpPr>
          <p:nvPr>
            <p:ph type="sldNum" sz="quarter" idx="11"/>
          </p:nvPr>
        </p:nvSpPr>
        <p:spPr/>
        <p:txBody>
          <a:bodyPr/>
          <a:lstStyle/>
          <a:p>
            <a:fld id="{27258FFF-F925-446B-8502-81C933981705}" type="slidenum">
              <a:rPr>
                <a:solidFill>
                  <a:srgbClr val="505050"/>
                </a:solidFill>
              </a:rPr>
              <a:pPr/>
              <a:t>‹#›</a:t>
            </a:fld>
            <a:endParaRPr dirty="0">
              <a:solidFill>
                <a:srgbClr val="505050"/>
              </a:solidFill>
            </a:endParaRPr>
          </a:p>
        </p:txBody>
      </p:sp>
      <p:sp>
        <p:nvSpPr>
          <p:cNvPr id="7" name="Text Placeholder 6"/>
          <p:cNvSpPr>
            <a:spLocks noGrp="1"/>
          </p:cNvSpPr>
          <p:nvPr>
            <p:ph type="body" sz="quarter" idx="12" hasCustomPrompt="1"/>
          </p:nvPr>
        </p:nvSpPr>
        <p:spPr>
          <a:xfrm>
            <a:off x="274638" y="2857190"/>
            <a:ext cx="7670052" cy="2954655"/>
          </a:xfrm>
        </p:spPr>
        <p:txBody>
          <a:bodyPr/>
          <a:lstStyle>
            <a:lvl1pPr marL="0" indent="0">
              <a:lnSpc>
                <a:spcPts val="2600"/>
              </a:lnSpc>
              <a:spcBef>
                <a:spcPts val="3000"/>
              </a:spcBef>
              <a:buNone/>
              <a:defRPr sz="2400" baseline="0">
                <a:latin typeface="+mn-lt"/>
              </a:defRPr>
            </a:lvl1pPr>
            <a:lvl2pPr marL="0" indent="0">
              <a:lnSpc>
                <a:spcPts val="1800"/>
              </a:lnSpc>
              <a:spcBef>
                <a:spcPts val="1199"/>
              </a:spcBef>
              <a:buNone/>
              <a:defRPr sz="1599"/>
            </a:lvl2pPr>
            <a:lvl3pPr marL="0" indent="0">
              <a:lnSpc>
                <a:spcPts val="1800"/>
              </a:lnSpc>
              <a:spcBef>
                <a:spcPts val="1199"/>
              </a:spcBef>
              <a:buNone/>
              <a:defRPr sz="1599"/>
            </a:lvl3pPr>
            <a:lvl4pPr marL="0" indent="0">
              <a:lnSpc>
                <a:spcPts val="1800"/>
              </a:lnSpc>
              <a:spcBef>
                <a:spcPts val="1199"/>
              </a:spcBef>
              <a:buNone/>
              <a:defRPr sz="1599"/>
            </a:lvl4pPr>
            <a:lvl5pPr marL="0" indent="0">
              <a:lnSpc>
                <a:spcPts val="1800"/>
              </a:lnSpc>
              <a:spcBef>
                <a:spcPts val="1199"/>
              </a:spcBef>
              <a:buNone/>
              <a:defRPr sz="1599"/>
            </a:lvl5pPr>
          </a:lstStyle>
          <a:p>
            <a:pPr lvl="0"/>
            <a:r>
              <a:rPr lang="en-US" smtClean="0"/>
              <a:t>Lorem ipsum dolor sit amet, consectetur adipiscing </a:t>
            </a:r>
            <a:br>
              <a:rPr lang="en-US" smtClean="0"/>
            </a:br>
            <a:r>
              <a:rPr lang="en-US" smtClean="0"/>
              <a:t>elit. Nunc et sagittis ligula, non laoreet urna. </a:t>
            </a:r>
          </a:p>
          <a:p>
            <a:pPr lvl="0"/>
            <a:r>
              <a:rPr lang="en-US" smtClean="0"/>
              <a:t>Aenean porttitor pulvinar lorem, eu accumsan purus mattis nec. Suspendisse eu justo tempus. </a:t>
            </a:r>
          </a:p>
          <a:p>
            <a:pPr lvl="0"/>
            <a:r>
              <a:rPr lang="en-US" smtClean="0"/>
              <a:t>Cum sociis natoque penatibus et magnis dis parturient montes, nascetur ridiculus mus.</a:t>
            </a:r>
            <a:endParaRPr lang="en-US"/>
          </a:p>
        </p:txBody>
      </p:sp>
    </p:spTree>
    <p:extLst>
      <p:ext uri="{BB962C8B-B14F-4D97-AF65-F5344CB8AC3E}">
        <p14:creationId xmlns:p14="http://schemas.microsoft.com/office/powerpoint/2010/main" val="1745077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8pt Title/24pt Text - Gray">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64964"/>
            <a:ext cx="9143999" cy="1828800"/>
          </a:xfrm>
        </p:spPr>
        <p:txBody>
          <a:bodyPr lIns="146304" tIns="91440" rIns="146304" bIns="91440"/>
          <a:lstStyle>
            <a:lvl1pPr>
              <a:lnSpc>
                <a:spcPts val="6299"/>
              </a:lnSpc>
              <a:defRPr sz="5799" baseline="0">
                <a:solidFill>
                  <a:schemeClr val="accent6"/>
                </a:solidFill>
              </a:defRPr>
            </a:lvl1pPr>
          </a:lstStyle>
          <a:p>
            <a:r>
              <a:rPr lang="en-US" smtClean="0"/>
              <a:t>Lorem ipsum dolor sit</a:t>
            </a:r>
            <a:br>
              <a:rPr lang="en-US" smtClean="0"/>
            </a:br>
            <a:r>
              <a:rPr lang="en-US" smtClean="0"/>
              <a:t>amet, consectetuer adipi.</a:t>
            </a:r>
            <a:endParaRPr lang="en-US"/>
          </a:p>
        </p:txBody>
      </p:sp>
      <p:sp>
        <p:nvSpPr>
          <p:cNvPr id="3" name="Footer Placeholder 2"/>
          <p:cNvSpPr>
            <a:spLocks noGrp="1"/>
          </p:cNvSpPr>
          <p:nvPr>
            <p:ph type="ftr" sz="quarter" idx="10"/>
          </p:nvPr>
        </p:nvSpPr>
        <p:spPr/>
        <p:txBody>
          <a:bodyPr/>
          <a:lstStyle>
            <a:lvl1pPr>
              <a:defRPr>
                <a:solidFill>
                  <a:schemeClr val="bg1"/>
                </a:solidFill>
              </a:defRPr>
            </a:lvl1pPr>
          </a:lstStyle>
          <a:p>
            <a:endParaRPr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sp>
        <p:nvSpPr>
          <p:cNvPr id="7" name="Text Placeholder 6"/>
          <p:cNvSpPr>
            <a:spLocks noGrp="1"/>
          </p:cNvSpPr>
          <p:nvPr>
            <p:ph type="body" sz="quarter" idx="12" hasCustomPrompt="1"/>
          </p:nvPr>
        </p:nvSpPr>
        <p:spPr>
          <a:xfrm>
            <a:off x="274638" y="2857190"/>
            <a:ext cx="7670052" cy="2954655"/>
          </a:xfrm>
        </p:spPr>
        <p:txBody>
          <a:bodyPr/>
          <a:lstStyle>
            <a:lvl1pPr marL="0" indent="0">
              <a:lnSpc>
                <a:spcPts val="2600"/>
              </a:lnSpc>
              <a:spcBef>
                <a:spcPts val="3000"/>
              </a:spcBef>
              <a:buNone/>
              <a:defRPr sz="2400" baseline="0">
                <a:solidFill>
                  <a:schemeClr val="bg1"/>
                </a:solidFill>
                <a:latin typeface="+mn-lt"/>
              </a:defRPr>
            </a:lvl1pPr>
            <a:lvl2pPr marL="0" indent="0">
              <a:lnSpc>
                <a:spcPts val="1800"/>
              </a:lnSpc>
              <a:spcBef>
                <a:spcPts val="1199"/>
              </a:spcBef>
              <a:buNone/>
              <a:defRPr sz="1599"/>
            </a:lvl2pPr>
            <a:lvl3pPr marL="0" indent="0">
              <a:lnSpc>
                <a:spcPts val="1800"/>
              </a:lnSpc>
              <a:spcBef>
                <a:spcPts val="1199"/>
              </a:spcBef>
              <a:buNone/>
              <a:defRPr sz="1599"/>
            </a:lvl3pPr>
            <a:lvl4pPr marL="0" indent="0">
              <a:lnSpc>
                <a:spcPts val="1800"/>
              </a:lnSpc>
              <a:spcBef>
                <a:spcPts val="1199"/>
              </a:spcBef>
              <a:buNone/>
              <a:defRPr sz="1599"/>
            </a:lvl4pPr>
            <a:lvl5pPr marL="0" indent="0">
              <a:lnSpc>
                <a:spcPts val="1800"/>
              </a:lnSpc>
              <a:spcBef>
                <a:spcPts val="1199"/>
              </a:spcBef>
              <a:buNone/>
              <a:defRPr sz="1599"/>
            </a:lvl5pPr>
          </a:lstStyle>
          <a:p>
            <a:pPr lvl="0"/>
            <a:r>
              <a:rPr lang="en-US" smtClean="0"/>
              <a:t>Lorem ipsum dolor sit amet, consectetur adipiscing </a:t>
            </a:r>
            <a:br>
              <a:rPr lang="en-US" smtClean="0"/>
            </a:br>
            <a:r>
              <a:rPr lang="en-US" smtClean="0"/>
              <a:t>elit. Nunc et sagittis ligula, non laoreet urna. </a:t>
            </a:r>
          </a:p>
          <a:p>
            <a:pPr lvl="0"/>
            <a:r>
              <a:rPr lang="en-US" smtClean="0"/>
              <a:t>Aenean porttitor pulvinar lorem, eu accumsan purus mattis nec. Suspendisse eu justo tempus. </a:t>
            </a:r>
          </a:p>
          <a:p>
            <a:pPr lvl="0"/>
            <a:r>
              <a:rPr lang="en-US" smtClean="0"/>
              <a:t>Cum sociis natoque penatibus et magnis dis parturient montes, nascetur ridiculus mus.</a:t>
            </a:r>
            <a:endParaRPr lang="en-US"/>
          </a:p>
        </p:txBody>
      </p:sp>
    </p:spTree>
    <p:extLst>
      <p:ext uri="{BB962C8B-B14F-4D97-AF65-F5344CB8AC3E}">
        <p14:creationId xmlns:p14="http://schemas.microsoft.com/office/powerpoint/2010/main" val="2247484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8pt Title/24pt Text - Orang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64964"/>
            <a:ext cx="9143999" cy="1828800"/>
          </a:xfrm>
        </p:spPr>
        <p:txBody>
          <a:bodyPr lIns="146304" tIns="91440" rIns="146304" bIns="91440"/>
          <a:lstStyle>
            <a:lvl1pPr>
              <a:lnSpc>
                <a:spcPts val="6299"/>
              </a:lnSpc>
              <a:defRPr sz="5799" baseline="0">
                <a:solidFill>
                  <a:schemeClr val="bg1"/>
                </a:solidFill>
              </a:defRPr>
            </a:lvl1pPr>
          </a:lstStyle>
          <a:p>
            <a:r>
              <a:rPr lang="en-US" smtClean="0"/>
              <a:t>Lorem ipsum dolor sit</a:t>
            </a:r>
            <a:br>
              <a:rPr lang="en-US" smtClean="0"/>
            </a:br>
            <a:r>
              <a:rPr lang="en-US" smtClean="0"/>
              <a:t>amet, consectetuer adipi.</a:t>
            </a:r>
            <a:endParaRPr lang="en-US"/>
          </a:p>
        </p:txBody>
      </p:sp>
      <p:sp>
        <p:nvSpPr>
          <p:cNvPr id="3" name="Footer Placeholder 2"/>
          <p:cNvSpPr>
            <a:spLocks noGrp="1"/>
          </p:cNvSpPr>
          <p:nvPr>
            <p:ph type="ftr" sz="quarter" idx="10"/>
          </p:nvPr>
        </p:nvSpPr>
        <p:spPr/>
        <p:txBody>
          <a:bodyPr/>
          <a:lstStyle>
            <a:lvl1pPr>
              <a:defRPr>
                <a:solidFill>
                  <a:schemeClr val="bg1"/>
                </a:solidFill>
              </a:defRPr>
            </a:lvl1pPr>
          </a:lstStyle>
          <a:p>
            <a:endParaRPr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sp>
        <p:nvSpPr>
          <p:cNvPr id="7" name="Text Placeholder 6"/>
          <p:cNvSpPr>
            <a:spLocks noGrp="1"/>
          </p:cNvSpPr>
          <p:nvPr>
            <p:ph type="body" sz="quarter" idx="12" hasCustomPrompt="1"/>
          </p:nvPr>
        </p:nvSpPr>
        <p:spPr>
          <a:xfrm>
            <a:off x="274638" y="2857190"/>
            <a:ext cx="7670052" cy="2954655"/>
          </a:xfrm>
        </p:spPr>
        <p:txBody>
          <a:bodyPr/>
          <a:lstStyle>
            <a:lvl1pPr marL="0" indent="0">
              <a:lnSpc>
                <a:spcPts val="2600"/>
              </a:lnSpc>
              <a:spcBef>
                <a:spcPts val="3000"/>
              </a:spcBef>
              <a:buNone/>
              <a:defRPr sz="2400" baseline="0">
                <a:solidFill>
                  <a:schemeClr val="bg1"/>
                </a:solidFill>
                <a:latin typeface="+mn-lt"/>
              </a:defRPr>
            </a:lvl1pPr>
            <a:lvl2pPr marL="0" indent="0">
              <a:lnSpc>
                <a:spcPts val="1800"/>
              </a:lnSpc>
              <a:spcBef>
                <a:spcPts val="1199"/>
              </a:spcBef>
              <a:buNone/>
              <a:defRPr sz="1599"/>
            </a:lvl2pPr>
            <a:lvl3pPr marL="0" indent="0">
              <a:lnSpc>
                <a:spcPts val="1800"/>
              </a:lnSpc>
              <a:spcBef>
                <a:spcPts val="1199"/>
              </a:spcBef>
              <a:buNone/>
              <a:defRPr sz="1599"/>
            </a:lvl3pPr>
            <a:lvl4pPr marL="0" indent="0">
              <a:lnSpc>
                <a:spcPts val="1800"/>
              </a:lnSpc>
              <a:spcBef>
                <a:spcPts val="1199"/>
              </a:spcBef>
              <a:buNone/>
              <a:defRPr sz="1599"/>
            </a:lvl4pPr>
            <a:lvl5pPr marL="0" indent="0">
              <a:lnSpc>
                <a:spcPts val="1800"/>
              </a:lnSpc>
              <a:spcBef>
                <a:spcPts val="1199"/>
              </a:spcBef>
              <a:buNone/>
              <a:defRPr sz="1599"/>
            </a:lvl5pPr>
          </a:lstStyle>
          <a:p>
            <a:pPr lvl="0"/>
            <a:r>
              <a:rPr lang="en-US" smtClean="0"/>
              <a:t>Lorem ipsum dolor sit amet, consectetur adipiscing </a:t>
            </a:r>
            <a:br>
              <a:rPr lang="en-US" smtClean="0"/>
            </a:br>
            <a:r>
              <a:rPr lang="en-US" smtClean="0"/>
              <a:t>elit. Nunc et sagittis ligula, non laoreet urna. </a:t>
            </a:r>
          </a:p>
          <a:p>
            <a:pPr lvl="0"/>
            <a:r>
              <a:rPr lang="en-US" smtClean="0"/>
              <a:t>Aenean porttitor pulvinar lorem, eu accumsan purus mattis nec. Suspendisse eu justo tempus. </a:t>
            </a:r>
          </a:p>
          <a:p>
            <a:pPr lvl="0"/>
            <a:r>
              <a:rPr lang="en-US" smtClean="0"/>
              <a:t>Cum sociis natoque penatibus et magnis dis parturient montes, nascetur ridiculus mus.</a:t>
            </a:r>
            <a:endParaRPr lang="en-US"/>
          </a:p>
        </p:txBody>
      </p:sp>
    </p:spTree>
    <p:extLst>
      <p:ext uri="{BB962C8B-B14F-4D97-AF65-F5344CB8AC3E}">
        <p14:creationId xmlns:p14="http://schemas.microsoft.com/office/powerpoint/2010/main" val="251277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21" Type="http://schemas.openxmlformats.org/officeDocument/2006/relationships/slideLayout" Target="../slideLayouts/slideLayout52.xml"/><Relationship Id="rId34" Type="http://schemas.openxmlformats.org/officeDocument/2006/relationships/slideLayout" Target="../slideLayouts/slideLayout65.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37" Type="http://schemas.openxmlformats.org/officeDocument/2006/relationships/image" Target="../media/image1.png"/><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theme" Target="../theme/theme2.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slideLayout" Target="../slideLayouts/slideLayout66.xml"/><Relationship Id="rId8" Type="http://schemas.openxmlformats.org/officeDocument/2006/relationships/slideLayout" Target="../slideLayouts/slideLayout39.xml"/><Relationship Id="rId3"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92.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42" Type="http://schemas.openxmlformats.org/officeDocument/2006/relationships/slideLayout" Target="../slideLayouts/slideLayout108.xml"/><Relationship Id="rId47" Type="http://schemas.openxmlformats.org/officeDocument/2006/relationships/slideLayout" Target="../slideLayouts/slideLayout113.xml"/><Relationship Id="rId50" Type="http://schemas.openxmlformats.org/officeDocument/2006/relationships/slideLayout" Target="../slideLayouts/slideLayout116.xml"/><Relationship Id="rId55" Type="http://schemas.openxmlformats.org/officeDocument/2006/relationships/slideLayout" Target="../slideLayouts/slideLayout121.xml"/><Relationship Id="rId63" Type="http://schemas.openxmlformats.org/officeDocument/2006/relationships/slideLayout" Target="../slideLayouts/slideLayout129.xml"/><Relationship Id="rId68" Type="http://schemas.openxmlformats.org/officeDocument/2006/relationships/theme" Target="../theme/theme3.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9" Type="http://schemas.openxmlformats.org/officeDocument/2006/relationships/slideLayout" Target="../slideLayouts/slideLayout95.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45" Type="http://schemas.openxmlformats.org/officeDocument/2006/relationships/slideLayout" Target="../slideLayouts/slideLayout111.xml"/><Relationship Id="rId53" Type="http://schemas.openxmlformats.org/officeDocument/2006/relationships/slideLayout" Target="../slideLayouts/slideLayout119.xml"/><Relationship Id="rId58" Type="http://schemas.openxmlformats.org/officeDocument/2006/relationships/slideLayout" Target="../slideLayouts/slideLayout124.xml"/><Relationship Id="rId66" Type="http://schemas.openxmlformats.org/officeDocument/2006/relationships/slideLayout" Target="../slideLayouts/slideLayout132.xml"/><Relationship Id="rId5" Type="http://schemas.openxmlformats.org/officeDocument/2006/relationships/slideLayout" Target="../slideLayouts/slideLayout71.xml"/><Relationship Id="rId61" Type="http://schemas.openxmlformats.org/officeDocument/2006/relationships/slideLayout" Target="../slideLayouts/slideLayout127.xml"/><Relationship Id="rId19" Type="http://schemas.openxmlformats.org/officeDocument/2006/relationships/slideLayout" Target="../slideLayouts/slideLayout8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43" Type="http://schemas.openxmlformats.org/officeDocument/2006/relationships/slideLayout" Target="../slideLayouts/slideLayout109.xml"/><Relationship Id="rId48" Type="http://schemas.openxmlformats.org/officeDocument/2006/relationships/slideLayout" Target="../slideLayouts/slideLayout114.xml"/><Relationship Id="rId56" Type="http://schemas.openxmlformats.org/officeDocument/2006/relationships/slideLayout" Target="../slideLayouts/slideLayout122.xml"/><Relationship Id="rId64" Type="http://schemas.openxmlformats.org/officeDocument/2006/relationships/slideLayout" Target="../slideLayouts/slideLayout130.xml"/><Relationship Id="rId8" Type="http://schemas.openxmlformats.org/officeDocument/2006/relationships/slideLayout" Target="../slideLayouts/slideLayout74.xml"/><Relationship Id="rId51" Type="http://schemas.openxmlformats.org/officeDocument/2006/relationships/slideLayout" Target="../slideLayouts/slideLayout117.xml"/><Relationship Id="rId3" Type="http://schemas.openxmlformats.org/officeDocument/2006/relationships/slideLayout" Target="../slideLayouts/slideLayout69.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46" Type="http://schemas.openxmlformats.org/officeDocument/2006/relationships/slideLayout" Target="../slideLayouts/slideLayout112.xml"/><Relationship Id="rId59" Type="http://schemas.openxmlformats.org/officeDocument/2006/relationships/slideLayout" Target="../slideLayouts/slideLayout125.xml"/><Relationship Id="rId67" Type="http://schemas.openxmlformats.org/officeDocument/2006/relationships/slideLayout" Target="../slideLayouts/slideLayout133.xml"/><Relationship Id="rId20" Type="http://schemas.openxmlformats.org/officeDocument/2006/relationships/slideLayout" Target="../slideLayouts/slideLayout86.xml"/><Relationship Id="rId41" Type="http://schemas.openxmlformats.org/officeDocument/2006/relationships/slideLayout" Target="../slideLayouts/slideLayout107.xml"/><Relationship Id="rId54" Type="http://schemas.openxmlformats.org/officeDocument/2006/relationships/slideLayout" Target="../slideLayouts/slideLayout120.xml"/><Relationship Id="rId62" Type="http://schemas.openxmlformats.org/officeDocument/2006/relationships/slideLayout" Target="../slideLayouts/slideLayout12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49" Type="http://schemas.openxmlformats.org/officeDocument/2006/relationships/slideLayout" Target="../slideLayouts/slideLayout115.xml"/><Relationship Id="rId57" Type="http://schemas.openxmlformats.org/officeDocument/2006/relationships/slideLayout" Target="../slideLayouts/slideLayout123.xml"/><Relationship Id="rId10" Type="http://schemas.openxmlformats.org/officeDocument/2006/relationships/slideLayout" Target="../slideLayouts/slideLayout76.xml"/><Relationship Id="rId31" Type="http://schemas.openxmlformats.org/officeDocument/2006/relationships/slideLayout" Target="../slideLayouts/slideLayout97.xml"/><Relationship Id="rId44" Type="http://schemas.openxmlformats.org/officeDocument/2006/relationships/slideLayout" Target="../slideLayouts/slideLayout110.xml"/><Relationship Id="rId52" Type="http://schemas.openxmlformats.org/officeDocument/2006/relationships/slideLayout" Target="../slideLayouts/slideLayout118.xml"/><Relationship Id="rId60" Type="http://schemas.openxmlformats.org/officeDocument/2006/relationships/slideLayout" Target="../slideLayouts/slideLayout126.xml"/><Relationship Id="rId65" Type="http://schemas.openxmlformats.org/officeDocument/2006/relationships/slideLayout" Target="../slideLayouts/slideLayout131.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9" Type="http://schemas.openxmlformats.org/officeDocument/2006/relationships/slideLayout" Target="../slideLayouts/slideLayout10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26" Type="http://schemas.openxmlformats.org/officeDocument/2006/relationships/slideLayout" Target="../slideLayouts/slideLayout159.xml"/><Relationship Id="rId39" Type="http://schemas.openxmlformats.org/officeDocument/2006/relationships/slideLayout" Target="../slideLayouts/slideLayout172.xml"/><Relationship Id="rId21" Type="http://schemas.openxmlformats.org/officeDocument/2006/relationships/slideLayout" Target="../slideLayouts/slideLayout154.xml"/><Relationship Id="rId34" Type="http://schemas.openxmlformats.org/officeDocument/2006/relationships/slideLayout" Target="../slideLayouts/slideLayout167.xml"/><Relationship Id="rId42" Type="http://schemas.openxmlformats.org/officeDocument/2006/relationships/theme" Target="../theme/theme4.xml"/><Relationship Id="rId7" Type="http://schemas.openxmlformats.org/officeDocument/2006/relationships/slideLayout" Target="../slideLayouts/slideLayout14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29" Type="http://schemas.openxmlformats.org/officeDocument/2006/relationships/slideLayout" Target="../slideLayouts/slideLayout162.xml"/><Relationship Id="rId41" Type="http://schemas.openxmlformats.org/officeDocument/2006/relationships/slideLayout" Target="../slideLayouts/slideLayout174.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24" Type="http://schemas.openxmlformats.org/officeDocument/2006/relationships/slideLayout" Target="../slideLayouts/slideLayout157.xml"/><Relationship Id="rId32" Type="http://schemas.openxmlformats.org/officeDocument/2006/relationships/slideLayout" Target="../slideLayouts/slideLayout165.xml"/><Relationship Id="rId37" Type="http://schemas.openxmlformats.org/officeDocument/2006/relationships/slideLayout" Target="../slideLayouts/slideLayout170.xml"/><Relationship Id="rId40" Type="http://schemas.openxmlformats.org/officeDocument/2006/relationships/slideLayout" Target="../slideLayouts/slideLayout173.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28" Type="http://schemas.openxmlformats.org/officeDocument/2006/relationships/slideLayout" Target="../slideLayouts/slideLayout161.xml"/><Relationship Id="rId36" Type="http://schemas.openxmlformats.org/officeDocument/2006/relationships/slideLayout" Target="../slideLayouts/slideLayout169.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31" Type="http://schemas.openxmlformats.org/officeDocument/2006/relationships/slideLayout" Target="../slideLayouts/slideLayout164.xml"/><Relationship Id="rId44" Type="http://schemas.openxmlformats.org/officeDocument/2006/relationships/image" Target="../media/image2.png"/><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 Id="rId27" Type="http://schemas.openxmlformats.org/officeDocument/2006/relationships/slideLayout" Target="../slideLayouts/slideLayout160.xml"/><Relationship Id="rId30" Type="http://schemas.openxmlformats.org/officeDocument/2006/relationships/slideLayout" Target="../slideLayouts/slideLayout163.xml"/><Relationship Id="rId35" Type="http://schemas.openxmlformats.org/officeDocument/2006/relationships/slideLayout" Target="../slideLayouts/slideLayout168.xml"/><Relationship Id="rId43" Type="http://schemas.openxmlformats.org/officeDocument/2006/relationships/image" Target="../media/image1.png"/><Relationship Id="rId8" Type="http://schemas.openxmlformats.org/officeDocument/2006/relationships/slideLayout" Target="../slideLayouts/slideLayout141.xml"/><Relationship Id="rId3" Type="http://schemas.openxmlformats.org/officeDocument/2006/relationships/slideLayout" Target="../slideLayouts/slideLayout136.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5" Type="http://schemas.openxmlformats.org/officeDocument/2006/relationships/slideLayout" Target="../slideLayouts/slideLayout158.xml"/><Relationship Id="rId33" Type="http://schemas.openxmlformats.org/officeDocument/2006/relationships/slideLayout" Target="../slideLayouts/slideLayout166.xml"/><Relationship Id="rId38" Type="http://schemas.openxmlformats.org/officeDocument/2006/relationships/slideLayout" Target="../slideLayouts/slideLayout1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33"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093" r:id="rId26"/>
    <p:sldLayoutId id="2147484127" r:id="rId27"/>
    <p:sldLayoutId id="2147484128" r:id="rId28"/>
    <p:sldLayoutId id="2147484129" r:id="rId29"/>
    <p:sldLayoutId id="2147484203" r:id="rId30"/>
    <p:sldLayoutId id="2147484272" r:id="rId31"/>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2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37"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2211361660"/>
      </p:ext>
    </p:extLst>
  </p:cSld>
  <p:clrMap bg1="dk1" tx1="lt1" bg2="dk2" tx2="lt2" accent1="accent1" accent2="accent2" accent3="accent3" accent4="accent4" accent5="accent5" accent6="accent6" hlink="hlink" folHlink="folHlink"/>
  <p:sldLayoutIdLst>
    <p:sldLayoutId id="2147484279" r:id="rId1"/>
    <p:sldLayoutId id="2147484280" r:id="rId2"/>
    <p:sldLayoutId id="2147484281" r:id="rId3"/>
    <p:sldLayoutId id="2147484282" r:id="rId4"/>
    <p:sldLayoutId id="2147484283" r:id="rId5"/>
    <p:sldLayoutId id="2147484284" r:id="rId6"/>
    <p:sldLayoutId id="2147484285" r:id="rId7"/>
    <p:sldLayoutId id="2147484286" r:id="rId8"/>
    <p:sldLayoutId id="2147484287" r:id="rId9"/>
    <p:sldLayoutId id="2147484288" r:id="rId10"/>
    <p:sldLayoutId id="2147484289" r:id="rId11"/>
    <p:sldLayoutId id="2147484290" r:id="rId12"/>
    <p:sldLayoutId id="2147484291" r:id="rId13"/>
    <p:sldLayoutId id="2147484292" r:id="rId14"/>
    <p:sldLayoutId id="2147484293" r:id="rId15"/>
    <p:sldLayoutId id="2147484294" r:id="rId16"/>
    <p:sldLayoutId id="2147484295" r:id="rId17"/>
    <p:sldLayoutId id="2147484296" r:id="rId18"/>
    <p:sldLayoutId id="2147484297" r:id="rId19"/>
    <p:sldLayoutId id="2147484298" r:id="rId20"/>
    <p:sldLayoutId id="2147484299" r:id="rId21"/>
    <p:sldLayoutId id="2147484300" r:id="rId22"/>
    <p:sldLayoutId id="2147484301" r:id="rId23"/>
    <p:sldLayoutId id="2147484302" r:id="rId24"/>
    <p:sldLayoutId id="2147484303" r:id="rId25"/>
    <p:sldLayoutId id="2147484304" r:id="rId26"/>
    <p:sldLayoutId id="2147484305" r:id="rId27"/>
    <p:sldLayoutId id="2147484306" r:id="rId28"/>
    <p:sldLayoutId id="2147484307" r:id="rId29"/>
    <p:sldLayoutId id="2147484308" r:id="rId30"/>
    <p:sldLayoutId id="2147484309" r:id="rId31"/>
    <p:sldLayoutId id="2147484310" r:id="rId32"/>
    <p:sldLayoutId id="2147484311" r:id="rId33"/>
    <p:sldLayoutId id="2147484312" r:id="rId34"/>
    <p:sldLayoutId id="2147484313" r:id="rId35"/>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 typeface="Arial" panose="020B0604020202020204"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 typeface="Arial" panose="020B0604020202020204"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 typeface="Arial" panose="020B0604020202020204"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 typeface="Arial" panose="020B0604020202020204"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 typeface="Arial" panose="020B0604020202020204"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1" y="296898"/>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1" y="1212851"/>
            <a:ext cx="11887198" cy="2868349"/>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2"/>
          <p:cNvSpPr>
            <a:spLocks noGrp="1"/>
          </p:cNvSpPr>
          <p:nvPr>
            <p:ph type="ftr" sz="quarter" idx="3"/>
          </p:nvPr>
        </p:nvSpPr>
        <p:spPr>
          <a:xfrm>
            <a:off x="274638" y="6689365"/>
            <a:ext cx="3937000" cy="137160"/>
          </a:xfrm>
          <a:prstGeom prst="rect">
            <a:avLst/>
          </a:prstGeom>
        </p:spPr>
        <p:txBody>
          <a:bodyPr vert="horz" lIns="0" tIns="0" rIns="91440" bIns="0" rtlCol="0" anchor="ctr"/>
          <a:lstStyle>
            <a:lvl1pPr marL="0" algn="l" defTabSz="932563" rtl="0" eaLnBrk="1" latinLnBrk="0" hangingPunct="1">
              <a:defRPr lang="en-US" sz="900" kern="1200">
                <a:gradFill>
                  <a:gsLst>
                    <a:gs pos="2239">
                      <a:schemeClr val="tx1"/>
                    </a:gs>
                    <a:gs pos="11940">
                      <a:schemeClr val="tx1"/>
                    </a:gs>
                  </a:gsLst>
                  <a:lin ang="5400000" scaled="0"/>
                </a:gradFill>
                <a:latin typeface="+mn-lt"/>
                <a:ea typeface="+mn-ea"/>
                <a:cs typeface="+mn-cs"/>
              </a:defRPr>
            </a:lvl1pPr>
          </a:lstStyle>
          <a:p>
            <a:r>
              <a:rPr smtClean="0">
                <a:solidFill>
                  <a:prstClr val="black">
                    <a:tint val="75000"/>
                  </a:prstClr>
                </a:solidFill>
              </a:rPr>
              <a:t>MS CONFIDENTIAL</a:t>
            </a:r>
            <a:endParaRPr dirty="0">
              <a:solidFill>
                <a:prstClr val="black">
                  <a:tint val="75000"/>
                </a:prstClr>
              </a:solidFill>
            </a:endParaRPr>
          </a:p>
        </p:txBody>
      </p:sp>
      <p:sp>
        <p:nvSpPr>
          <p:cNvPr id="6" name="Slide Number Placeholder 4"/>
          <p:cNvSpPr>
            <a:spLocks noGrp="1"/>
          </p:cNvSpPr>
          <p:nvPr>
            <p:ph type="sldNum" sz="quarter" idx="4"/>
          </p:nvPr>
        </p:nvSpPr>
        <p:spPr>
          <a:xfrm>
            <a:off x="11595101" y="6689365"/>
            <a:ext cx="566737" cy="137160"/>
          </a:xfrm>
          <a:prstGeom prst="rect">
            <a:avLst/>
          </a:prstGeom>
        </p:spPr>
        <p:txBody>
          <a:bodyPr vert="horz" lIns="91440" tIns="0" rIns="0" bIns="0" rtlCol="0" anchor="ctr"/>
          <a:lstStyle>
            <a:lvl1pPr algn="r">
              <a:defRPr lang="en-US" sz="900" b="0" kern="1200" smtClean="0">
                <a:gradFill>
                  <a:gsLst>
                    <a:gs pos="2239">
                      <a:schemeClr val="tx1"/>
                    </a:gs>
                    <a:gs pos="11940">
                      <a:schemeClr val="tx1"/>
                    </a:gs>
                  </a:gsLst>
                  <a:lin ang="5400000" scaled="0"/>
                </a:gradFill>
                <a:latin typeface="+mn-lt"/>
                <a:ea typeface="+mn-ea"/>
                <a:cs typeface="+mn-cs"/>
              </a:defRPr>
            </a:lvl1pPr>
          </a:lstStyle>
          <a:p>
            <a:pPr defTabSz="932597"/>
            <a:fld id="{05722744-4DFE-4E56-A213-8E6ACE108F37}" type="slidenum">
              <a:rPr>
                <a:solidFill>
                  <a:prstClr val="black">
                    <a:tint val="75000"/>
                  </a:prstClr>
                </a:solidFill>
              </a:rPr>
              <a:pPr defTabSz="932597"/>
              <a:t>‹#›</a:t>
            </a:fld>
            <a:endParaRPr dirty="0">
              <a:solidFill>
                <a:prstClr val="black">
                  <a:tint val="75000"/>
                </a:prstClr>
              </a:solidFill>
            </a:endParaRPr>
          </a:p>
        </p:txBody>
      </p:sp>
    </p:spTree>
    <p:extLst>
      <p:ext uri="{BB962C8B-B14F-4D97-AF65-F5344CB8AC3E}">
        <p14:creationId xmlns:p14="http://schemas.microsoft.com/office/powerpoint/2010/main" val="1064551109"/>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 id="2147484326" r:id="rId12"/>
    <p:sldLayoutId id="2147484327" r:id="rId13"/>
    <p:sldLayoutId id="2147484328" r:id="rId14"/>
    <p:sldLayoutId id="2147484329" r:id="rId15"/>
    <p:sldLayoutId id="2147484330" r:id="rId16"/>
    <p:sldLayoutId id="2147484331" r:id="rId17"/>
    <p:sldLayoutId id="2147484332" r:id="rId18"/>
    <p:sldLayoutId id="2147484333" r:id="rId19"/>
    <p:sldLayoutId id="2147484334" r:id="rId20"/>
    <p:sldLayoutId id="2147484335" r:id="rId21"/>
    <p:sldLayoutId id="2147484336" r:id="rId22"/>
    <p:sldLayoutId id="2147484337" r:id="rId23"/>
    <p:sldLayoutId id="2147484338" r:id="rId24"/>
    <p:sldLayoutId id="2147484339" r:id="rId25"/>
    <p:sldLayoutId id="2147484340" r:id="rId26"/>
    <p:sldLayoutId id="2147484341" r:id="rId27"/>
    <p:sldLayoutId id="2147484342" r:id="rId28"/>
    <p:sldLayoutId id="2147484343" r:id="rId29"/>
    <p:sldLayoutId id="2147484344" r:id="rId30"/>
    <p:sldLayoutId id="2147484345" r:id="rId31"/>
    <p:sldLayoutId id="2147484346" r:id="rId32"/>
    <p:sldLayoutId id="2147484347" r:id="rId33"/>
    <p:sldLayoutId id="2147484348" r:id="rId34"/>
    <p:sldLayoutId id="2147484349" r:id="rId35"/>
    <p:sldLayoutId id="2147484350" r:id="rId36"/>
    <p:sldLayoutId id="2147484351" r:id="rId37"/>
    <p:sldLayoutId id="2147484352" r:id="rId38"/>
    <p:sldLayoutId id="2147484353" r:id="rId39"/>
    <p:sldLayoutId id="2147484354" r:id="rId40"/>
    <p:sldLayoutId id="2147484355" r:id="rId41"/>
    <p:sldLayoutId id="2147484356" r:id="rId42"/>
    <p:sldLayoutId id="2147484357" r:id="rId43"/>
    <p:sldLayoutId id="2147484358" r:id="rId44"/>
    <p:sldLayoutId id="2147484359" r:id="rId45"/>
    <p:sldLayoutId id="2147484360" r:id="rId46"/>
    <p:sldLayoutId id="2147484361" r:id="rId47"/>
    <p:sldLayoutId id="2147484362" r:id="rId48"/>
    <p:sldLayoutId id="2147484363" r:id="rId49"/>
    <p:sldLayoutId id="2147484364" r:id="rId50"/>
    <p:sldLayoutId id="2147484365" r:id="rId51"/>
    <p:sldLayoutId id="2147484366" r:id="rId52"/>
    <p:sldLayoutId id="2147484367" r:id="rId53"/>
    <p:sldLayoutId id="2147484368" r:id="rId54"/>
    <p:sldLayoutId id="2147484369" r:id="rId55"/>
    <p:sldLayoutId id="2147484370" r:id="rId56"/>
    <p:sldLayoutId id="2147484371" r:id="rId57"/>
    <p:sldLayoutId id="2147484372" r:id="rId58"/>
    <p:sldLayoutId id="2147484373" r:id="rId59"/>
    <p:sldLayoutId id="2147484374" r:id="rId60"/>
    <p:sldLayoutId id="2147484375" r:id="rId61"/>
    <p:sldLayoutId id="2147484376" r:id="rId62"/>
    <p:sldLayoutId id="2147484377" r:id="rId63"/>
    <p:sldLayoutId id="2147484378" r:id="rId64"/>
    <p:sldLayoutId id="2147484379" r:id="rId65"/>
    <p:sldLayoutId id="2147484380" r:id="rId66"/>
    <p:sldLayoutId id="2147484381" r:id="rId67"/>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105000"/>
        </a:lnSpc>
        <a:spcBef>
          <a:spcPts val="12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105000"/>
        </a:lnSpc>
        <a:spcBef>
          <a:spcPts val="12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105000"/>
        </a:lnSpc>
        <a:spcBef>
          <a:spcPts val="12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105000"/>
        </a:lnSpc>
        <a:spcBef>
          <a:spcPts val="12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105000"/>
        </a:lnSpc>
        <a:spcBef>
          <a:spcPts val="12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2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43" cstate="email">
            <a:extLst>
              <a:ext uri="{28A0092B-C50C-407E-A947-70E740481C1C}">
                <a14:useLocalDpi xmlns:a14="http://schemas.microsoft.com/office/drawing/2010/main" val="0"/>
              </a:ext>
            </a:extLst>
          </a:blip>
          <a:stretch>
            <a:fillRect/>
          </a:stretch>
        </p:blipFill>
        <p:spPr>
          <a:xfrm rot="5400000">
            <a:off x="10532395" y="1944336"/>
            <a:ext cx="4298019" cy="409351"/>
          </a:xfrm>
          <a:prstGeom prst="rect">
            <a:avLst/>
          </a:prstGeom>
        </p:spPr>
      </p:pic>
    </p:spTree>
    <p:extLst>
      <p:ext uri="{BB962C8B-B14F-4D97-AF65-F5344CB8AC3E}">
        <p14:creationId xmlns:p14="http://schemas.microsoft.com/office/powerpoint/2010/main" val="953603865"/>
      </p:ext>
    </p:extLst>
  </p:cSld>
  <p:clrMap bg1="dk1" tx1="lt1" bg2="dk2" tx2="lt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 id="2147484395" r:id="rId12"/>
    <p:sldLayoutId id="2147484396" r:id="rId13"/>
    <p:sldLayoutId id="2147484397" r:id="rId14"/>
    <p:sldLayoutId id="2147484398" r:id="rId15"/>
    <p:sldLayoutId id="2147484399" r:id="rId16"/>
    <p:sldLayoutId id="2147484400" r:id="rId17"/>
    <p:sldLayoutId id="2147484401" r:id="rId18"/>
    <p:sldLayoutId id="2147484402" r:id="rId19"/>
    <p:sldLayoutId id="2147484403" r:id="rId20"/>
    <p:sldLayoutId id="2147484404" r:id="rId21"/>
    <p:sldLayoutId id="2147484405" r:id="rId22"/>
    <p:sldLayoutId id="2147484406" r:id="rId23"/>
    <p:sldLayoutId id="2147484407" r:id="rId24"/>
    <p:sldLayoutId id="2147484408" r:id="rId25"/>
    <p:sldLayoutId id="2147484409" r:id="rId26"/>
    <p:sldLayoutId id="2147484410" r:id="rId27"/>
    <p:sldLayoutId id="2147484411" r:id="rId28"/>
    <p:sldLayoutId id="2147484412" r:id="rId29"/>
    <p:sldLayoutId id="2147484413" r:id="rId30"/>
    <p:sldLayoutId id="2147484414" r:id="rId31"/>
    <p:sldLayoutId id="2147484415" r:id="rId32"/>
    <p:sldLayoutId id="2147484416" r:id="rId33"/>
    <p:sldLayoutId id="2147484417" r:id="rId34"/>
    <p:sldLayoutId id="2147484418" r:id="rId35"/>
    <p:sldLayoutId id="2147484419" r:id="rId36"/>
    <p:sldLayoutId id="2147484420" r:id="rId37"/>
    <p:sldLayoutId id="2147484421" r:id="rId38"/>
    <p:sldLayoutId id="2147484422" r:id="rId39"/>
    <p:sldLayoutId id="2147484423" r:id="rId40"/>
    <p:sldLayoutId id="2147484424" r:id="rId41"/>
  </p:sldLayoutIdLst>
  <p:transition>
    <p:fade/>
  </p:transition>
  <p:timing>
    <p:tnLst>
      <p:par>
        <p:cTn id="1" dur="indefinite" restart="never" nodeType="tmRoot"/>
      </p:par>
    </p:tnLst>
  </p:timing>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
          <a:schemeClr val="tx1"/>
        </a:buClr>
        <a:buSzPct val="100000"/>
        <a:buFontTx/>
        <a:buBlip>
          <a:blip r:embed="rId44"/>
        </a:buBlip>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
          <a:schemeClr val="tx1"/>
        </a:buClr>
        <a:buSzPct val="100000"/>
        <a:buFontTx/>
        <a:buBlip>
          <a:blip r:embed="rId44"/>
        </a:buBlip>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
          <a:schemeClr val="tx1"/>
        </a:buClr>
        <a:buSzPct val="100000"/>
        <a:buFontTx/>
        <a:buBlip>
          <a:blip r:embed="rId44"/>
        </a:buBlip>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
          <a:schemeClr val="tx1"/>
        </a:buClr>
        <a:buSzPct val="100000"/>
        <a:buFontTx/>
        <a:buBlip>
          <a:blip r:embed="rId44"/>
        </a:buBlip>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
          <a:schemeClr val="tx1"/>
        </a:buClr>
        <a:buSzPct val="100000"/>
        <a:buFontTx/>
        <a:buBlip>
          <a:blip r:embed="rId44"/>
        </a:buBlip>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2.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1.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44.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3" Type="http://schemas.openxmlformats.org/officeDocument/2006/relationships/hyperlink" Target="http://blogs.msdn.com/rds" TargetMode="External"/><Relationship Id="rId2" Type="http://schemas.openxmlformats.org/officeDocument/2006/relationships/notesSlide" Target="../notesSlides/notesSlide17.xml"/><Relationship Id="rId1" Type="http://schemas.openxmlformats.org/officeDocument/2006/relationships/slideLayout" Target="../slideLayouts/slideLayout44.xml"/><Relationship Id="rId4" Type="http://schemas.openxmlformats.org/officeDocument/2006/relationships/hyperlink" Target="http://social.technet.microsoft.com/wiki/contents/articles/20805.remote-desktops-services-contents.aspx"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50.xml"/><Relationship Id="rId6" Type="http://schemas.openxmlformats.org/officeDocument/2006/relationships/hyperlink" Target="http://channel9.msdn.com/Events/TechEd" TargetMode="External"/><Relationship Id="rId5" Type="http://schemas.openxmlformats.org/officeDocument/2006/relationships/hyperlink" Target="http://microsoft.com/technet" TargetMode="External"/><Relationship Id="rId4" Type="http://schemas.openxmlformats.org/officeDocument/2006/relationships/hyperlink" Target="http://microsoft.com/msd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5.xml"/><Relationship Id="rId5" Type="http://schemas.openxmlformats.org/officeDocument/2006/relationships/image" Target="../media/image2.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50.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50.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5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6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2.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png"/><Relationship Id="rId7"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61.xml"/><Relationship Id="rId6" Type="http://schemas.openxmlformats.org/officeDocument/2006/relationships/image" Target="../media/image25.jpg"/><Relationship Id="rId11" Type="http://schemas.openxmlformats.org/officeDocument/2006/relationships/image" Target="../media/image30.emf"/><Relationship Id="rId5" Type="http://schemas.openxmlformats.org/officeDocument/2006/relationships/image" Target="../media/image24.jp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380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Hybrid Cloud Deployment</a:t>
            </a:r>
            <a:endParaRPr lang="en-US" dirty="0"/>
          </a:p>
        </p:txBody>
      </p:sp>
      <p:sp>
        <p:nvSpPr>
          <p:cNvPr id="15" name="TextBox 14"/>
          <p:cNvSpPr txBox="1"/>
          <p:nvPr/>
        </p:nvSpPr>
        <p:spPr>
          <a:xfrm>
            <a:off x="4962935" y="4296769"/>
            <a:ext cx="2512972" cy="443198"/>
          </a:xfrm>
          <a:prstGeom prst="rect">
            <a:avLst/>
          </a:prstGeom>
          <a:noFill/>
        </p:spPr>
        <p:txBody>
          <a:bodyPr wrap="square" lIns="0" tIns="0" rIns="0" bIns="0" rtlCol="0">
            <a:spAutoFit/>
          </a:bodyPr>
          <a:lstStyle/>
          <a:p>
            <a:pPr algn="ctr">
              <a:lnSpc>
                <a:spcPct val="90000"/>
              </a:lnSpc>
              <a:spcAft>
                <a:spcPts val="600"/>
              </a:spcAft>
            </a:pPr>
            <a:endParaRPr lang="en-US" sz="3200" dirty="0" smtClean="0">
              <a:solidFill>
                <a:srgbClr val="FFFFFF"/>
              </a:solidFill>
            </a:endParaRPr>
          </a:p>
        </p:txBody>
      </p:sp>
      <p:sp>
        <p:nvSpPr>
          <p:cNvPr id="7" name="TextBox 6"/>
          <p:cNvSpPr txBox="1"/>
          <p:nvPr/>
        </p:nvSpPr>
        <p:spPr>
          <a:xfrm>
            <a:off x="8389937" y="1554162"/>
            <a:ext cx="3774266"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182880" tIns="146304" rIns="182880" bIns="146304" rtlCol="0" anchor="ctr" anchorCtr="0">
            <a:noAutofit/>
          </a:bodyPr>
          <a:lstStyle/>
          <a:p>
            <a:pPr algn="ctr">
              <a:lnSpc>
                <a:spcPct val="90000"/>
              </a:lnSpc>
              <a:spcAft>
                <a:spcPts val="600"/>
              </a:spcAft>
            </a:pPr>
            <a:r>
              <a:rPr lang="en-US" sz="2800" dirty="0" smtClean="0">
                <a:gradFill>
                  <a:gsLst>
                    <a:gs pos="2917">
                      <a:srgbClr val="FFFFFF"/>
                    </a:gs>
                    <a:gs pos="30000">
                      <a:srgbClr val="FFFFFF"/>
                    </a:gs>
                  </a:gsLst>
                  <a:lin ang="5400000" scaled="0"/>
                </a:gradFill>
                <a:latin typeface="Segoe UI Light"/>
              </a:rPr>
              <a:t>Hybrid Management</a:t>
            </a:r>
          </a:p>
        </p:txBody>
      </p:sp>
      <p:sp>
        <p:nvSpPr>
          <p:cNvPr id="8" name="TextBox 7"/>
          <p:cNvSpPr txBox="1"/>
          <p:nvPr/>
        </p:nvSpPr>
        <p:spPr>
          <a:xfrm>
            <a:off x="4332288" y="1554163"/>
            <a:ext cx="3774266"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182880" tIns="146304" rIns="182880" bIns="146304" rtlCol="0" anchor="ctr" anchorCtr="0">
            <a:noAutofit/>
          </a:bodyPr>
          <a:lstStyle/>
          <a:p>
            <a:pPr algn="ctr">
              <a:lnSpc>
                <a:spcPct val="90000"/>
              </a:lnSpc>
              <a:spcAft>
                <a:spcPts val="600"/>
              </a:spcAft>
            </a:pPr>
            <a:r>
              <a:rPr lang="en-US" sz="2800" dirty="0" smtClean="0">
                <a:gradFill>
                  <a:gsLst>
                    <a:gs pos="2917">
                      <a:srgbClr val="FFFFFF"/>
                    </a:gs>
                    <a:gs pos="30000">
                      <a:srgbClr val="FFFFFF"/>
                    </a:gs>
                  </a:gsLst>
                  <a:lin ang="5400000" scaled="0"/>
                </a:gradFill>
                <a:latin typeface="Segoe UI Light"/>
              </a:rPr>
              <a:t>Hybrid Networking</a:t>
            </a:r>
          </a:p>
        </p:txBody>
      </p:sp>
      <p:sp>
        <p:nvSpPr>
          <p:cNvPr id="9" name="TextBox 8"/>
          <p:cNvSpPr txBox="1"/>
          <p:nvPr/>
        </p:nvSpPr>
        <p:spPr>
          <a:xfrm>
            <a:off x="278027" y="1554163"/>
            <a:ext cx="3774266" cy="685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182880" tIns="146304" rIns="182880" bIns="146304" rtlCol="0">
            <a:noAutofit/>
          </a:bodyPr>
          <a:lstStyle/>
          <a:p>
            <a:pPr algn="ctr">
              <a:lnSpc>
                <a:spcPct val="90000"/>
              </a:lnSpc>
              <a:spcAft>
                <a:spcPts val="600"/>
              </a:spcAft>
            </a:pPr>
            <a:r>
              <a:rPr lang="en-US" sz="2800" dirty="0" smtClean="0">
                <a:gradFill>
                  <a:gsLst>
                    <a:gs pos="2917">
                      <a:srgbClr val="FFFFFF"/>
                    </a:gs>
                    <a:gs pos="30000">
                      <a:srgbClr val="FFFFFF"/>
                    </a:gs>
                  </a:gsLst>
                  <a:lin ang="5400000" scaled="0"/>
                </a:gradFill>
                <a:latin typeface="Segoe UI Light"/>
              </a:rPr>
              <a:t>Federated Identity</a:t>
            </a:r>
          </a:p>
        </p:txBody>
      </p:sp>
      <p:sp>
        <p:nvSpPr>
          <p:cNvPr id="11" name="TextBox 10"/>
          <p:cNvSpPr txBox="1"/>
          <p:nvPr/>
        </p:nvSpPr>
        <p:spPr>
          <a:xfrm>
            <a:off x="4328898" y="2468562"/>
            <a:ext cx="3774266" cy="3973395"/>
          </a:xfrm>
          <a:prstGeom prst="rect">
            <a:avLst/>
          </a:prstGeom>
          <a:solidFill>
            <a:schemeClr val="tx1">
              <a:lumMod val="75000"/>
            </a:schemeClr>
          </a:solidFill>
        </p:spPr>
        <p:style>
          <a:lnRef idx="2">
            <a:schemeClr val="accent1"/>
          </a:lnRef>
          <a:fillRef idx="1">
            <a:schemeClr val="lt1"/>
          </a:fillRef>
          <a:effectRef idx="0">
            <a:schemeClr val="accent1"/>
          </a:effectRef>
          <a:fontRef idx="minor">
            <a:schemeClr val="dk1"/>
          </a:fontRef>
        </p:style>
        <p:txBody>
          <a:bodyPr wrap="square" lIns="182880" tIns="146304" rIns="182880" bIns="146304" rtlCol="0">
            <a:spAutoFit/>
          </a:bodyPr>
          <a:lstStyle/>
          <a:p>
            <a:pPr marL="457200" indent="-457200">
              <a:lnSpc>
                <a:spcPct val="90000"/>
              </a:lnSpc>
              <a:spcAft>
                <a:spcPts val="600"/>
              </a:spcAft>
              <a:buFont typeface="Arial" panose="020B0604020202020204" pitchFamily="34" charset="0"/>
              <a:buChar char="•"/>
            </a:pPr>
            <a:r>
              <a:rPr lang="en-US" sz="2600" dirty="0">
                <a:solidFill>
                  <a:srgbClr val="000000"/>
                </a:solidFill>
              </a:rPr>
              <a:t>Core technology: </a:t>
            </a:r>
            <a:r>
              <a:rPr lang="en-US" sz="2600" b="1" dirty="0">
                <a:solidFill>
                  <a:srgbClr val="000000"/>
                </a:solidFill>
              </a:rPr>
              <a:t>Azure </a:t>
            </a:r>
            <a:r>
              <a:rPr lang="en-US" sz="2600" b="1" dirty="0" smtClean="0">
                <a:solidFill>
                  <a:srgbClr val="000000"/>
                </a:solidFill>
              </a:rPr>
              <a:t>Virtual Networking </a:t>
            </a:r>
            <a:r>
              <a:rPr lang="en-US" sz="2600" dirty="0" smtClean="0">
                <a:solidFill>
                  <a:srgbClr val="000000"/>
                </a:solidFill>
              </a:rPr>
              <a:t>with </a:t>
            </a:r>
            <a:r>
              <a:rPr lang="en-US" sz="2600" b="1" dirty="0" smtClean="0">
                <a:solidFill>
                  <a:srgbClr val="000000"/>
                </a:solidFill>
              </a:rPr>
              <a:t>Site-to-Site VPN</a:t>
            </a:r>
          </a:p>
          <a:p>
            <a:pPr marL="457200" indent="-457200">
              <a:lnSpc>
                <a:spcPct val="90000"/>
              </a:lnSpc>
              <a:spcAft>
                <a:spcPts val="600"/>
              </a:spcAft>
              <a:buFont typeface="Arial" panose="020B0604020202020204" pitchFamily="34" charset="0"/>
              <a:buChar char="•"/>
            </a:pPr>
            <a:r>
              <a:rPr lang="en-US" sz="2600" dirty="0" smtClean="0">
                <a:solidFill>
                  <a:srgbClr val="000000"/>
                </a:solidFill>
              </a:rPr>
              <a:t>RemoteApp Virtual Networks build on Azure networking to seamlessly access on-premises resources</a:t>
            </a:r>
            <a:endParaRPr lang="en-US" sz="2600" dirty="0">
              <a:solidFill>
                <a:srgbClr val="000000"/>
              </a:solidFill>
            </a:endParaRPr>
          </a:p>
        </p:txBody>
      </p:sp>
      <p:sp>
        <p:nvSpPr>
          <p:cNvPr id="12" name="TextBox 11"/>
          <p:cNvSpPr txBox="1"/>
          <p:nvPr/>
        </p:nvSpPr>
        <p:spPr>
          <a:xfrm>
            <a:off x="274637" y="2468562"/>
            <a:ext cx="3774266" cy="3973395"/>
          </a:xfrm>
          <a:prstGeom prst="rect">
            <a:avLst/>
          </a:prstGeom>
          <a:solidFill>
            <a:schemeClr val="tx1">
              <a:lumMod val="75000"/>
            </a:schemeClr>
          </a:solidFill>
        </p:spPr>
        <p:style>
          <a:lnRef idx="2">
            <a:schemeClr val="accent1"/>
          </a:lnRef>
          <a:fillRef idx="1">
            <a:schemeClr val="lt1"/>
          </a:fillRef>
          <a:effectRef idx="0">
            <a:schemeClr val="accent1"/>
          </a:effectRef>
          <a:fontRef idx="minor">
            <a:schemeClr val="dk1"/>
          </a:fontRef>
        </p:style>
        <p:txBody>
          <a:bodyPr wrap="square" lIns="182880" tIns="146304" rIns="182880" bIns="146304" rtlCol="0">
            <a:spAutoFit/>
          </a:bodyPr>
          <a:lstStyle/>
          <a:p>
            <a:pPr marL="457200" indent="-457200">
              <a:lnSpc>
                <a:spcPct val="90000"/>
              </a:lnSpc>
              <a:spcAft>
                <a:spcPts val="600"/>
              </a:spcAft>
              <a:buFont typeface="Arial" panose="020B0604020202020204" pitchFamily="34" charset="0"/>
              <a:buChar char="•"/>
            </a:pPr>
            <a:r>
              <a:rPr lang="en-US" sz="2600" dirty="0" smtClean="0">
                <a:solidFill>
                  <a:srgbClr val="000000"/>
                </a:solidFill>
              </a:rPr>
              <a:t>Core technology: </a:t>
            </a:r>
            <a:r>
              <a:rPr lang="en-US" sz="2600" b="1" dirty="0" smtClean="0">
                <a:solidFill>
                  <a:srgbClr val="000000"/>
                </a:solidFill>
              </a:rPr>
              <a:t>Azure Active Directory </a:t>
            </a:r>
            <a:r>
              <a:rPr lang="en-US" sz="2600" dirty="0" smtClean="0">
                <a:solidFill>
                  <a:srgbClr val="000000"/>
                </a:solidFill>
              </a:rPr>
              <a:t>with </a:t>
            </a:r>
            <a:r>
              <a:rPr lang="en-US" sz="2600" b="1" dirty="0" err="1" smtClean="0">
                <a:solidFill>
                  <a:srgbClr val="000000"/>
                </a:solidFill>
              </a:rPr>
              <a:t>DirSync</a:t>
            </a:r>
            <a:endParaRPr lang="en-US" sz="2600" dirty="0" smtClean="0">
              <a:solidFill>
                <a:srgbClr val="000000"/>
              </a:solidFill>
            </a:endParaRPr>
          </a:p>
          <a:p>
            <a:pPr marL="457200" indent="-457200">
              <a:lnSpc>
                <a:spcPct val="90000"/>
              </a:lnSpc>
              <a:spcAft>
                <a:spcPts val="600"/>
              </a:spcAft>
              <a:buFont typeface="Arial" panose="020B0604020202020204" pitchFamily="34" charset="0"/>
              <a:buChar char="•"/>
            </a:pPr>
            <a:r>
              <a:rPr lang="en-US" sz="2600" dirty="0" smtClean="0">
                <a:solidFill>
                  <a:srgbClr val="000000"/>
                </a:solidFill>
              </a:rPr>
              <a:t>RemoteApp leverages Azure AD to control user access and enable Single Sign-On</a:t>
            </a:r>
            <a:br>
              <a:rPr lang="en-US" sz="2600" dirty="0" smtClean="0">
                <a:solidFill>
                  <a:srgbClr val="000000"/>
                </a:solidFill>
              </a:rPr>
            </a:br>
            <a:endParaRPr lang="en-US" sz="2600" dirty="0" smtClean="0">
              <a:solidFill>
                <a:srgbClr val="000000"/>
              </a:solidFill>
            </a:endParaRPr>
          </a:p>
        </p:txBody>
      </p:sp>
      <p:sp>
        <p:nvSpPr>
          <p:cNvPr id="13" name="TextBox 12"/>
          <p:cNvSpPr txBox="1"/>
          <p:nvPr/>
        </p:nvSpPr>
        <p:spPr>
          <a:xfrm>
            <a:off x="8405267" y="2468561"/>
            <a:ext cx="3774266" cy="3973395"/>
          </a:xfrm>
          <a:prstGeom prst="rect">
            <a:avLst/>
          </a:prstGeom>
          <a:solidFill>
            <a:schemeClr val="tx1">
              <a:lumMod val="75000"/>
            </a:schemeClr>
          </a:solidFill>
        </p:spPr>
        <p:style>
          <a:lnRef idx="2">
            <a:schemeClr val="accent1"/>
          </a:lnRef>
          <a:fillRef idx="1">
            <a:schemeClr val="lt1"/>
          </a:fillRef>
          <a:effectRef idx="0">
            <a:schemeClr val="accent1"/>
          </a:effectRef>
          <a:fontRef idx="minor">
            <a:schemeClr val="dk1"/>
          </a:fontRef>
        </p:style>
        <p:txBody>
          <a:bodyPr wrap="square" lIns="182880" tIns="146304" rIns="182880" bIns="146304" rtlCol="0">
            <a:spAutoFit/>
          </a:bodyPr>
          <a:lstStyle/>
          <a:p>
            <a:pPr marL="457200" indent="-457200">
              <a:lnSpc>
                <a:spcPct val="90000"/>
              </a:lnSpc>
              <a:spcAft>
                <a:spcPts val="600"/>
              </a:spcAft>
              <a:buFont typeface="Arial" panose="020B0604020202020204" pitchFamily="34" charset="0"/>
              <a:buChar char="•"/>
            </a:pPr>
            <a:r>
              <a:rPr lang="en-US" sz="2600" dirty="0">
                <a:solidFill>
                  <a:srgbClr val="000000"/>
                </a:solidFill>
              </a:rPr>
              <a:t>Core technology: </a:t>
            </a:r>
            <a:r>
              <a:rPr lang="en-US" sz="2600" b="1" dirty="0">
                <a:solidFill>
                  <a:srgbClr val="000000"/>
                </a:solidFill>
              </a:rPr>
              <a:t>Windows Server Active Directory </a:t>
            </a:r>
            <a:r>
              <a:rPr lang="en-US" sz="2600" dirty="0">
                <a:solidFill>
                  <a:srgbClr val="000000"/>
                </a:solidFill>
              </a:rPr>
              <a:t>on-premises</a:t>
            </a:r>
            <a:endParaRPr lang="en-US" sz="2600" b="1" dirty="0">
              <a:solidFill>
                <a:srgbClr val="000000"/>
              </a:solidFill>
            </a:endParaRPr>
          </a:p>
          <a:p>
            <a:pPr marL="457200" indent="-457200">
              <a:lnSpc>
                <a:spcPct val="90000"/>
              </a:lnSpc>
              <a:spcAft>
                <a:spcPts val="600"/>
              </a:spcAft>
              <a:buFont typeface="Arial" panose="020B0604020202020204" pitchFamily="34" charset="0"/>
              <a:buChar char="•"/>
            </a:pPr>
            <a:r>
              <a:rPr lang="en-US" sz="2600" dirty="0">
                <a:solidFill>
                  <a:srgbClr val="000000"/>
                </a:solidFill>
              </a:rPr>
              <a:t>RemoteApp hybrid resources are domain-joined and conform to on-premises policies</a:t>
            </a:r>
            <a:br>
              <a:rPr lang="en-US" sz="2600" dirty="0">
                <a:solidFill>
                  <a:srgbClr val="000000"/>
                </a:solidFill>
              </a:rPr>
            </a:br>
            <a:endParaRPr lang="en-US" sz="2600" dirty="0">
              <a:solidFill>
                <a:srgbClr val="000000"/>
              </a:solidFill>
            </a:endParaRPr>
          </a:p>
        </p:txBody>
      </p:sp>
    </p:spTree>
    <p:extLst>
      <p:ext uri="{BB962C8B-B14F-4D97-AF65-F5344CB8AC3E}">
        <p14:creationId xmlns:p14="http://schemas.microsoft.com/office/powerpoint/2010/main" val="4290569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dirty="0" smtClean="0"/>
              <a:t>Demo:</a:t>
            </a:r>
            <a:br>
              <a:rPr lang="en-US" sz="3600" dirty="0" smtClean="0"/>
            </a:br>
            <a:r>
              <a:rPr lang="en-US" sz="3600" dirty="0"/>
              <a:t> </a:t>
            </a:r>
            <a:r>
              <a:rPr lang="en-US" sz="6000" dirty="0" smtClean="0"/>
              <a:t/>
            </a:r>
            <a:br>
              <a:rPr lang="en-US" sz="6000" dirty="0" smtClean="0"/>
            </a:br>
            <a:r>
              <a:rPr lang="en-US" sz="6000" dirty="0" smtClean="0"/>
              <a:t>Hybrid Deployment</a:t>
            </a:r>
            <a:endParaRPr lang="en-US" sz="6000" dirty="0"/>
          </a:p>
        </p:txBody>
      </p:sp>
      <p:sp>
        <p:nvSpPr>
          <p:cNvPr id="3" name="Text Placeholder 5"/>
          <p:cNvSpPr>
            <a:spLocks noGrp="1"/>
          </p:cNvSpPr>
          <p:nvPr>
            <p:ph type="body" sz="quarter" idx="12"/>
          </p:nvPr>
        </p:nvSpPr>
        <p:spPr>
          <a:xfrm>
            <a:off x="274638" y="4525962"/>
            <a:ext cx="8229589" cy="1258094"/>
          </a:xfrm>
        </p:spPr>
        <p:txBody>
          <a:bodyPr/>
          <a:lstStyle/>
          <a:p>
            <a:endParaRPr lang="en-US" dirty="0" smtClean="0"/>
          </a:p>
          <a:p>
            <a:r>
              <a:rPr lang="en-US" dirty="0" smtClean="0"/>
              <a:t>Microsoft Azure </a:t>
            </a:r>
            <a:r>
              <a:rPr lang="en-US" dirty="0"/>
              <a:t>RemoteApp</a:t>
            </a:r>
            <a:r>
              <a:rPr lang="en-US" b="1" dirty="0" smtClean="0"/>
              <a:t> </a:t>
            </a:r>
            <a:r>
              <a:rPr lang="en-US" sz="2800" cap="all" baseline="50000" dirty="0" smtClean="0">
                <a:solidFill>
                  <a:srgbClr val="FFC000"/>
                </a:solidFill>
              </a:rPr>
              <a:t>Preview</a:t>
            </a:r>
            <a:endParaRPr lang="en-US" dirty="0"/>
          </a:p>
        </p:txBody>
      </p:sp>
    </p:spTree>
    <p:extLst>
      <p:ext uri="{BB962C8B-B14F-4D97-AF65-F5344CB8AC3E}">
        <p14:creationId xmlns:p14="http://schemas.microsoft.com/office/powerpoint/2010/main" val="1565293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212850"/>
            <a:ext cx="11887200" cy="5650778"/>
          </a:xfrm>
        </p:spPr>
        <p:txBody>
          <a:bodyPr/>
          <a:lstStyle/>
          <a:p>
            <a:r>
              <a:rPr lang="en-US" dirty="0" smtClean="0"/>
              <a:t>Cloud Deployment: Automatically maintained</a:t>
            </a:r>
          </a:p>
          <a:p>
            <a:pPr lvl="1"/>
            <a:r>
              <a:rPr lang="en-US" dirty="0" smtClean="0"/>
              <a:t>Latest OS and application updates rolled out on an ongoing basis</a:t>
            </a:r>
          </a:p>
          <a:p>
            <a:pPr lvl="1"/>
            <a:r>
              <a:rPr lang="en-US" i="1" dirty="0" smtClean="0"/>
              <a:t>Always the latest Microsoft Office 2013 </a:t>
            </a:r>
            <a:r>
              <a:rPr lang="en-US" i="1" dirty="0" err="1" smtClean="0"/>
              <a:t>ProPlus</a:t>
            </a:r>
            <a:endParaRPr lang="en-US" i="1" dirty="0" smtClean="0"/>
          </a:p>
          <a:p>
            <a:pPr lvl="1"/>
            <a:endParaRPr lang="en-US" i="1" dirty="0" smtClean="0"/>
          </a:p>
          <a:p>
            <a:r>
              <a:rPr lang="en-US" dirty="0" smtClean="0"/>
              <a:t>Hybrid </a:t>
            </a:r>
            <a:r>
              <a:rPr lang="en-US" dirty="0"/>
              <a:t>Deployment</a:t>
            </a:r>
            <a:r>
              <a:rPr lang="en-US" dirty="0" smtClean="0"/>
              <a:t>: Updates under IT Control</a:t>
            </a:r>
          </a:p>
          <a:p>
            <a:pPr lvl="1"/>
            <a:r>
              <a:rPr lang="en-US" b="1" dirty="0" smtClean="0"/>
              <a:t>Ongoing updates</a:t>
            </a:r>
            <a:r>
              <a:rPr lang="en-US" dirty="0" smtClean="0"/>
              <a:t>: Running RDSH VMs can be updated with GP, WSUS, SC, and other management tools from on-premises.</a:t>
            </a:r>
          </a:p>
          <a:p>
            <a:pPr lvl="1"/>
            <a:r>
              <a:rPr lang="en-US" b="1" dirty="0" smtClean="0"/>
              <a:t>Image-based updates:</a:t>
            </a:r>
            <a:r>
              <a:rPr lang="en-US" dirty="0" smtClean="0"/>
              <a:t> You can upload a </a:t>
            </a:r>
            <a:r>
              <a:rPr lang="en-US" b="1" dirty="0" smtClean="0"/>
              <a:t>new template image </a:t>
            </a:r>
            <a:r>
              <a:rPr lang="en-US" dirty="0" smtClean="0"/>
              <a:t>and apply it to a RemoteApp service instance. Update will be </a:t>
            </a:r>
            <a:r>
              <a:rPr lang="en-US" b="1" dirty="0" smtClean="0"/>
              <a:t>rolled out automatically</a:t>
            </a:r>
            <a:r>
              <a:rPr lang="en-US" dirty="0" smtClean="0"/>
              <a:t>.</a:t>
            </a:r>
          </a:p>
        </p:txBody>
      </p:sp>
      <p:sp>
        <p:nvSpPr>
          <p:cNvPr id="4" name="Title 3"/>
          <p:cNvSpPr>
            <a:spLocks noGrp="1"/>
          </p:cNvSpPr>
          <p:nvPr>
            <p:ph type="title"/>
          </p:nvPr>
        </p:nvSpPr>
        <p:spPr/>
        <p:txBody>
          <a:bodyPr/>
          <a:lstStyle/>
          <a:p>
            <a:r>
              <a:rPr lang="en-US" dirty="0" smtClean="0"/>
              <a:t>Patching and Updates</a:t>
            </a:r>
            <a:endParaRPr lang="en-US" dirty="0"/>
          </a:p>
        </p:txBody>
      </p:sp>
    </p:spTree>
    <p:extLst>
      <p:ext uri="{BB962C8B-B14F-4D97-AF65-F5344CB8AC3E}">
        <p14:creationId xmlns:p14="http://schemas.microsoft.com/office/powerpoint/2010/main" val="1014227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4639" y="1209973"/>
            <a:ext cx="9372598" cy="2751698"/>
          </a:xfrm>
        </p:spPr>
        <p:txBody>
          <a:bodyPr/>
          <a:lstStyle/>
          <a:p>
            <a:pPr>
              <a:lnSpc>
                <a:spcPct val="100000"/>
              </a:lnSpc>
            </a:pPr>
            <a:r>
              <a:rPr lang="en-US" sz="3600" dirty="0" smtClean="0"/>
              <a:t>Demo:</a:t>
            </a:r>
            <a:br>
              <a:rPr lang="en-US" sz="3600" dirty="0" smtClean="0"/>
            </a:br>
            <a:r>
              <a:rPr lang="en-US" sz="3600" dirty="0"/>
              <a:t> </a:t>
            </a:r>
            <a:r>
              <a:rPr lang="en-US" sz="5400" dirty="0" smtClean="0"/>
              <a:t/>
            </a:r>
            <a:br>
              <a:rPr lang="en-US" sz="5400" dirty="0" smtClean="0"/>
            </a:br>
            <a:r>
              <a:rPr lang="en-US" sz="5400" dirty="0" smtClean="0"/>
              <a:t>Updating a Hybrid Deployment using a Template Image</a:t>
            </a:r>
            <a:endParaRPr lang="en-US" sz="6000" dirty="0"/>
          </a:p>
        </p:txBody>
      </p:sp>
      <p:sp>
        <p:nvSpPr>
          <p:cNvPr id="6" name="Text Placeholder 5"/>
          <p:cNvSpPr>
            <a:spLocks noGrp="1"/>
          </p:cNvSpPr>
          <p:nvPr>
            <p:ph type="body" sz="quarter" idx="12"/>
          </p:nvPr>
        </p:nvSpPr>
        <p:spPr>
          <a:xfrm>
            <a:off x="274638" y="4525962"/>
            <a:ext cx="8229589" cy="1258094"/>
          </a:xfrm>
        </p:spPr>
        <p:txBody>
          <a:bodyPr/>
          <a:lstStyle/>
          <a:p>
            <a:endParaRPr lang="en-US" dirty="0" smtClean="0"/>
          </a:p>
          <a:p>
            <a:r>
              <a:rPr lang="en-US" dirty="0" smtClean="0"/>
              <a:t>Microsoft Azure </a:t>
            </a:r>
            <a:r>
              <a:rPr lang="en-US" dirty="0"/>
              <a:t>RemoteApp</a:t>
            </a:r>
            <a:r>
              <a:rPr lang="en-US" b="1" dirty="0" smtClean="0"/>
              <a:t> </a:t>
            </a:r>
            <a:r>
              <a:rPr lang="en-US" sz="2800" cap="all" baseline="50000" dirty="0" smtClean="0">
                <a:solidFill>
                  <a:srgbClr val="FFC000"/>
                </a:solidFill>
              </a:rPr>
              <a:t>Preview</a:t>
            </a:r>
            <a:endParaRPr lang="en-US" dirty="0"/>
          </a:p>
        </p:txBody>
      </p:sp>
    </p:spTree>
    <p:extLst>
      <p:ext uri="{BB962C8B-B14F-4D97-AF65-F5344CB8AC3E}">
        <p14:creationId xmlns:p14="http://schemas.microsoft.com/office/powerpoint/2010/main" val="768181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p:cNvSpPr/>
          <p:nvPr/>
        </p:nvSpPr>
        <p:spPr>
          <a:xfrm>
            <a:off x="4154755" y="1807038"/>
            <a:ext cx="4229100" cy="3061824"/>
          </a:xfrm>
          <a:prstGeom prst="rect">
            <a:avLst/>
          </a:prstGeom>
        </p:spPr>
        <p:style>
          <a:lnRef idx="2">
            <a:schemeClr val="accent1"/>
          </a:lnRef>
          <a:fillRef idx="1">
            <a:schemeClr val="lt1"/>
          </a:fillRef>
          <a:effectRef idx="0">
            <a:schemeClr val="accent1"/>
          </a:effectRef>
          <a:fontRef idx="minor">
            <a:schemeClr val="dk1"/>
          </a:fontRef>
        </p:style>
        <p:txBody>
          <a:bodyPr tIns="93030" bIns="93030" rtlCol="0" anchor="t"/>
          <a:lstStyle/>
          <a:p>
            <a:pPr algn="ctr"/>
            <a:endParaRPr lang="en-US" sz="1831" b="1" dirty="0">
              <a:solidFill>
                <a:srgbClr val="002050"/>
              </a:solidFill>
              <a:latin typeface="Segoe UI Light"/>
            </a:endParaRPr>
          </a:p>
        </p:txBody>
      </p:sp>
      <p:sp>
        <p:nvSpPr>
          <p:cNvPr id="2" name="Title 1"/>
          <p:cNvSpPr>
            <a:spLocks noGrp="1"/>
          </p:cNvSpPr>
          <p:nvPr>
            <p:ph type="title"/>
          </p:nvPr>
        </p:nvSpPr>
        <p:spPr/>
        <p:txBody>
          <a:bodyPr/>
          <a:lstStyle/>
          <a:p>
            <a:r>
              <a:rPr lang="en-US" sz="4400" dirty="0" smtClean="0"/>
              <a:t>RemoteApp Hybrid Deployment </a:t>
            </a:r>
            <a:endParaRPr lang="en-US" sz="4400" dirty="0"/>
          </a:p>
        </p:txBody>
      </p:sp>
      <p:sp>
        <p:nvSpPr>
          <p:cNvPr id="3" name="Slide Number Placeholder 2"/>
          <p:cNvSpPr>
            <a:spLocks noGrp="1"/>
          </p:cNvSpPr>
          <p:nvPr>
            <p:ph type="sldNum" sz="quarter" idx="4294967295"/>
          </p:nvPr>
        </p:nvSpPr>
        <p:spPr>
          <a:xfrm>
            <a:off x="11739830" y="6191553"/>
            <a:ext cx="233362" cy="127000"/>
          </a:xfrm>
          <a:prstGeom prst="rect">
            <a:avLst/>
          </a:prstGeom>
        </p:spPr>
        <p:txBody>
          <a:bodyPr/>
          <a:lstStyle/>
          <a:p>
            <a:pPr>
              <a:lnSpc>
                <a:spcPct val="90000"/>
              </a:lnSpc>
            </a:pPr>
            <a:fld id="{1BC86A1F-E589-44B2-A543-2EC98F5547A7}" type="slidenum">
              <a:rPr lang="en-US" smtClean="0">
                <a:solidFill>
                  <a:srgbClr val="FFFFFF"/>
                </a:solidFill>
              </a:rPr>
              <a:pPr>
                <a:lnSpc>
                  <a:spcPct val="90000"/>
                </a:lnSpc>
              </a:pPr>
              <a:t>14</a:t>
            </a:fld>
            <a:endParaRPr lang="en-US">
              <a:solidFill>
                <a:srgbClr val="FFFFFF"/>
              </a:solidFill>
            </a:endParaRPr>
          </a:p>
        </p:txBody>
      </p:sp>
      <p:sp>
        <p:nvSpPr>
          <p:cNvPr id="57" name="Freeform 511"/>
          <p:cNvSpPr>
            <a:spLocks/>
          </p:cNvSpPr>
          <p:nvPr/>
        </p:nvSpPr>
        <p:spPr bwMode="auto">
          <a:xfrm>
            <a:off x="2755093" y="4560102"/>
            <a:ext cx="794" cy="794"/>
          </a:xfrm>
          <a:custGeom>
            <a:avLst/>
            <a:gdLst>
              <a:gd name="T0" fmla="*/ 1 w 2"/>
              <a:gd name="T1" fmla="*/ 1 h 1"/>
              <a:gd name="T2" fmla="*/ 2 w 2"/>
              <a:gd name="T3" fmla="*/ 0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1" y="1"/>
                  <a:pt x="1" y="1"/>
                  <a:pt x="2" y="0"/>
                </a:cubicBezTo>
                <a:cubicBezTo>
                  <a:pt x="1" y="0"/>
                  <a:pt x="0" y="0"/>
                  <a:pt x="0" y="0"/>
                </a:cubicBezTo>
                <a:lnTo>
                  <a:pt x="1" y="1"/>
                </a:lnTo>
                <a:close/>
              </a:path>
            </a:pathLst>
          </a:custGeom>
          <a:solidFill>
            <a:srgbClr val="505050"/>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505050"/>
              </a:solidFill>
            </a:endParaRPr>
          </a:p>
        </p:txBody>
      </p:sp>
      <p:sp>
        <p:nvSpPr>
          <p:cNvPr id="9" name="Rectangle 8"/>
          <p:cNvSpPr/>
          <p:nvPr/>
        </p:nvSpPr>
        <p:spPr>
          <a:xfrm>
            <a:off x="4154754" y="1438950"/>
            <a:ext cx="4229102" cy="374077"/>
          </a:xfrm>
          <a:prstGeom prst="rect">
            <a:avLst/>
          </a:prstGeom>
        </p:spPr>
        <p:txBody>
          <a:bodyPr wrap="square">
            <a:spAutoFit/>
          </a:bodyPr>
          <a:lstStyle/>
          <a:p>
            <a:pPr algn="ctr"/>
            <a:r>
              <a:rPr lang="en-US" sz="1831" dirty="0" smtClean="0">
                <a:solidFill>
                  <a:srgbClr val="0072C6"/>
                </a:solidFill>
                <a:latin typeface="Segoe UI Light"/>
              </a:rPr>
              <a:t>RemoteApp Service</a:t>
            </a:r>
            <a:endParaRPr lang="en-US" sz="1831" dirty="0">
              <a:solidFill>
                <a:srgbClr val="0072C6"/>
              </a:solidFill>
              <a:latin typeface="Segoe UI Light"/>
            </a:endParaRPr>
          </a:p>
        </p:txBody>
      </p:sp>
      <p:grpSp>
        <p:nvGrpSpPr>
          <p:cNvPr id="118" name="Group 117"/>
          <p:cNvGrpSpPr/>
          <p:nvPr/>
        </p:nvGrpSpPr>
        <p:grpSpPr>
          <a:xfrm>
            <a:off x="6361501" y="1987685"/>
            <a:ext cx="1895634" cy="1105381"/>
            <a:chOff x="7700312" y="2905157"/>
            <a:chExt cx="1895634" cy="1105381"/>
          </a:xfrm>
        </p:grpSpPr>
        <p:grpSp>
          <p:nvGrpSpPr>
            <p:cNvPr id="116" name="Group 115"/>
            <p:cNvGrpSpPr/>
            <p:nvPr/>
          </p:nvGrpSpPr>
          <p:grpSpPr>
            <a:xfrm>
              <a:off x="7700312" y="3093319"/>
              <a:ext cx="1895634" cy="917219"/>
              <a:chOff x="5922252" y="2713401"/>
              <a:chExt cx="1895634" cy="799250"/>
            </a:xfrm>
          </p:grpSpPr>
          <p:grpSp>
            <p:nvGrpSpPr>
              <p:cNvPr id="68" name="Group 67"/>
              <p:cNvGrpSpPr/>
              <p:nvPr/>
            </p:nvGrpSpPr>
            <p:grpSpPr>
              <a:xfrm>
                <a:off x="6444693" y="2713401"/>
                <a:ext cx="480411" cy="799250"/>
                <a:chOff x="9122773" y="3172551"/>
                <a:chExt cx="417150" cy="799250"/>
              </a:xfrm>
            </p:grpSpPr>
            <p:sp>
              <p:nvSpPr>
                <p:cNvPr id="69" name="Freeform 59"/>
                <p:cNvSpPr>
                  <a:spLocks noEditPoints="1"/>
                </p:cNvSpPr>
                <p:nvPr/>
              </p:nvSpPr>
              <p:spPr bwMode="auto">
                <a:xfrm>
                  <a:off x="9122773" y="3172551"/>
                  <a:ext cx="417150" cy="799250"/>
                </a:xfrm>
                <a:custGeom>
                  <a:avLst/>
                  <a:gdLst>
                    <a:gd name="T0" fmla="*/ 115 w 1025"/>
                    <a:gd name="T1" fmla="*/ 1698 h 1967"/>
                    <a:gd name="T2" fmla="*/ 115 w 1025"/>
                    <a:gd name="T3" fmla="*/ 1790 h 1967"/>
                    <a:gd name="T4" fmla="*/ 909 w 1025"/>
                    <a:gd name="T5" fmla="*/ 1790 h 1967"/>
                    <a:gd name="T6" fmla="*/ 909 w 1025"/>
                    <a:gd name="T7" fmla="*/ 1698 h 1967"/>
                    <a:gd name="T8" fmla="*/ 115 w 1025"/>
                    <a:gd name="T9" fmla="*/ 1698 h 1967"/>
                    <a:gd name="T10" fmla="*/ 115 w 1025"/>
                    <a:gd name="T11" fmla="*/ 1548 h 1967"/>
                    <a:gd name="T12" fmla="*/ 115 w 1025"/>
                    <a:gd name="T13" fmla="*/ 1615 h 1967"/>
                    <a:gd name="T14" fmla="*/ 274 w 1025"/>
                    <a:gd name="T15" fmla="*/ 1615 h 1967"/>
                    <a:gd name="T16" fmla="*/ 274 w 1025"/>
                    <a:gd name="T17" fmla="*/ 1548 h 1967"/>
                    <a:gd name="T18" fmla="*/ 115 w 1025"/>
                    <a:gd name="T19" fmla="*/ 1548 h 1967"/>
                    <a:gd name="T20" fmla="*/ 115 w 1025"/>
                    <a:gd name="T21" fmla="*/ 1394 h 1967"/>
                    <a:gd name="T22" fmla="*/ 115 w 1025"/>
                    <a:gd name="T23" fmla="*/ 1465 h 1967"/>
                    <a:gd name="T24" fmla="*/ 274 w 1025"/>
                    <a:gd name="T25" fmla="*/ 1465 h 1967"/>
                    <a:gd name="T26" fmla="*/ 274 w 1025"/>
                    <a:gd name="T27" fmla="*/ 1394 h 1967"/>
                    <a:gd name="T28" fmla="*/ 115 w 1025"/>
                    <a:gd name="T29" fmla="*/ 1394 h 1967"/>
                    <a:gd name="T30" fmla="*/ 115 w 1025"/>
                    <a:gd name="T31" fmla="*/ 366 h 1967"/>
                    <a:gd name="T32" fmla="*/ 115 w 1025"/>
                    <a:gd name="T33" fmla="*/ 466 h 1967"/>
                    <a:gd name="T34" fmla="*/ 909 w 1025"/>
                    <a:gd name="T35" fmla="*/ 466 h 1967"/>
                    <a:gd name="T36" fmla="*/ 909 w 1025"/>
                    <a:gd name="T37" fmla="*/ 366 h 1967"/>
                    <a:gd name="T38" fmla="*/ 115 w 1025"/>
                    <a:gd name="T39" fmla="*/ 366 h 1967"/>
                    <a:gd name="T40" fmla="*/ 115 w 1025"/>
                    <a:gd name="T41" fmla="*/ 201 h 1967"/>
                    <a:gd name="T42" fmla="*/ 115 w 1025"/>
                    <a:gd name="T43" fmla="*/ 304 h 1967"/>
                    <a:gd name="T44" fmla="*/ 909 w 1025"/>
                    <a:gd name="T45" fmla="*/ 304 h 1967"/>
                    <a:gd name="T46" fmla="*/ 909 w 1025"/>
                    <a:gd name="T47" fmla="*/ 201 h 1967"/>
                    <a:gd name="T48" fmla="*/ 115 w 1025"/>
                    <a:gd name="T49" fmla="*/ 201 h 1967"/>
                    <a:gd name="T50" fmla="*/ 135 w 1025"/>
                    <a:gd name="T51" fmla="*/ 0 h 1967"/>
                    <a:gd name="T52" fmla="*/ 889 w 1025"/>
                    <a:gd name="T53" fmla="*/ 0 h 1967"/>
                    <a:gd name="T54" fmla="*/ 1025 w 1025"/>
                    <a:gd name="T55" fmla="*/ 118 h 1967"/>
                    <a:gd name="T56" fmla="*/ 1025 w 1025"/>
                    <a:gd name="T57" fmla="*/ 1849 h 1967"/>
                    <a:gd name="T58" fmla="*/ 889 w 1025"/>
                    <a:gd name="T59" fmla="*/ 1967 h 1967"/>
                    <a:gd name="T60" fmla="*/ 135 w 1025"/>
                    <a:gd name="T61" fmla="*/ 1967 h 1967"/>
                    <a:gd name="T62" fmla="*/ 0 w 1025"/>
                    <a:gd name="T63" fmla="*/ 1849 h 1967"/>
                    <a:gd name="T64" fmla="*/ 0 w 1025"/>
                    <a:gd name="T65" fmla="*/ 118 h 1967"/>
                    <a:gd name="T66" fmla="*/ 135 w 1025"/>
                    <a:gd name="T67" fmla="*/ 0 h 1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5" h="1967">
                      <a:moveTo>
                        <a:pt x="115" y="1698"/>
                      </a:moveTo>
                      <a:cubicBezTo>
                        <a:pt x="115" y="1766"/>
                        <a:pt x="115" y="1790"/>
                        <a:pt x="115" y="1790"/>
                      </a:cubicBezTo>
                      <a:cubicBezTo>
                        <a:pt x="909" y="1790"/>
                        <a:pt x="909" y="1790"/>
                        <a:pt x="909" y="1790"/>
                      </a:cubicBezTo>
                      <a:cubicBezTo>
                        <a:pt x="909" y="1722"/>
                        <a:pt x="909" y="1698"/>
                        <a:pt x="909" y="1698"/>
                      </a:cubicBezTo>
                      <a:cubicBezTo>
                        <a:pt x="115" y="1698"/>
                        <a:pt x="115" y="1698"/>
                        <a:pt x="115" y="1698"/>
                      </a:cubicBezTo>
                      <a:close/>
                      <a:moveTo>
                        <a:pt x="115" y="1548"/>
                      </a:moveTo>
                      <a:cubicBezTo>
                        <a:pt x="115" y="1615"/>
                        <a:pt x="115" y="1615"/>
                        <a:pt x="115" y="1615"/>
                      </a:cubicBezTo>
                      <a:cubicBezTo>
                        <a:pt x="274" y="1615"/>
                        <a:pt x="274" y="1615"/>
                        <a:pt x="274" y="1615"/>
                      </a:cubicBezTo>
                      <a:cubicBezTo>
                        <a:pt x="274" y="1548"/>
                        <a:pt x="274" y="1548"/>
                        <a:pt x="274" y="1548"/>
                      </a:cubicBezTo>
                      <a:cubicBezTo>
                        <a:pt x="115" y="1548"/>
                        <a:pt x="115" y="1548"/>
                        <a:pt x="115" y="1548"/>
                      </a:cubicBezTo>
                      <a:close/>
                      <a:moveTo>
                        <a:pt x="115" y="1394"/>
                      </a:moveTo>
                      <a:cubicBezTo>
                        <a:pt x="115" y="1465"/>
                        <a:pt x="115" y="1465"/>
                        <a:pt x="115" y="1465"/>
                      </a:cubicBezTo>
                      <a:cubicBezTo>
                        <a:pt x="274" y="1465"/>
                        <a:pt x="274" y="1465"/>
                        <a:pt x="274" y="1465"/>
                      </a:cubicBezTo>
                      <a:cubicBezTo>
                        <a:pt x="274" y="1394"/>
                        <a:pt x="274" y="1394"/>
                        <a:pt x="274" y="1394"/>
                      </a:cubicBezTo>
                      <a:cubicBezTo>
                        <a:pt x="115" y="1394"/>
                        <a:pt x="115" y="1394"/>
                        <a:pt x="115" y="1394"/>
                      </a:cubicBezTo>
                      <a:close/>
                      <a:moveTo>
                        <a:pt x="115" y="366"/>
                      </a:moveTo>
                      <a:cubicBezTo>
                        <a:pt x="115" y="466"/>
                        <a:pt x="115" y="466"/>
                        <a:pt x="115" y="466"/>
                      </a:cubicBezTo>
                      <a:cubicBezTo>
                        <a:pt x="909" y="466"/>
                        <a:pt x="909" y="466"/>
                        <a:pt x="909" y="466"/>
                      </a:cubicBezTo>
                      <a:cubicBezTo>
                        <a:pt x="909" y="366"/>
                        <a:pt x="909" y="366"/>
                        <a:pt x="909" y="366"/>
                      </a:cubicBezTo>
                      <a:cubicBezTo>
                        <a:pt x="115" y="366"/>
                        <a:pt x="115" y="366"/>
                        <a:pt x="115" y="366"/>
                      </a:cubicBezTo>
                      <a:close/>
                      <a:moveTo>
                        <a:pt x="115" y="201"/>
                      </a:moveTo>
                      <a:cubicBezTo>
                        <a:pt x="115" y="304"/>
                        <a:pt x="115" y="304"/>
                        <a:pt x="115" y="304"/>
                      </a:cubicBezTo>
                      <a:cubicBezTo>
                        <a:pt x="909" y="304"/>
                        <a:pt x="909" y="304"/>
                        <a:pt x="909" y="304"/>
                      </a:cubicBezTo>
                      <a:cubicBezTo>
                        <a:pt x="909" y="201"/>
                        <a:pt x="909" y="201"/>
                        <a:pt x="909" y="201"/>
                      </a:cubicBezTo>
                      <a:cubicBezTo>
                        <a:pt x="115" y="201"/>
                        <a:pt x="115" y="201"/>
                        <a:pt x="115" y="201"/>
                      </a:cubicBezTo>
                      <a:close/>
                      <a:moveTo>
                        <a:pt x="135" y="0"/>
                      </a:moveTo>
                      <a:cubicBezTo>
                        <a:pt x="889" y="0"/>
                        <a:pt x="889" y="0"/>
                        <a:pt x="889" y="0"/>
                      </a:cubicBezTo>
                      <a:cubicBezTo>
                        <a:pt x="963" y="0"/>
                        <a:pt x="1025" y="53"/>
                        <a:pt x="1025" y="118"/>
                      </a:cubicBezTo>
                      <a:cubicBezTo>
                        <a:pt x="1025" y="1849"/>
                        <a:pt x="1025" y="1849"/>
                        <a:pt x="1025" y="1849"/>
                      </a:cubicBezTo>
                      <a:cubicBezTo>
                        <a:pt x="1025" y="1914"/>
                        <a:pt x="963" y="1967"/>
                        <a:pt x="889" y="1967"/>
                      </a:cubicBezTo>
                      <a:cubicBezTo>
                        <a:pt x="135" y="1967"/>
                        <a:pt x="135" y="1967"/>
                        <a:pt x="135" y="1967"/>
                      </a:cubicBezTo>
                      <a:cubicBezTo>
                        <a:pt x="62" y="1967"/>
                        <a:pt x="0" y="1914"/>
                        <a:pt x="0" y="1849"/>
                      </a:cubicBezTo>
                      <a:cubicBezTo>
                        <a:pt x="0" y="118"/>
                        <a:pt x="0" y="118"/>
                        <a:pt x="0" y="118"/>
                      </a:cubicBezTo>
                      <a:cubicBezTo>
                        <a:pt x="0" y="53"/>
                        <a:pt x="62" y="0"/>
                        <a:pt x="135" y="0"/>
                      </a:cubicBezTo>
                      <a:close/>
                    </a:path>
                  </a:pathLst>
                </a:custGeom>
                <a:solidFill>
                  <a:srgbClr val="FFFFFF"/>
                </a:solidFill>
                <a:ln w="1905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solidFill>
                      <a:srgbClr val="FFFFFF"/>
                    </a:solidFill>
                  </a:endParaRPr>
                </a:p>
              </p:txBody>
            </p:sp>
            <p:sp>
              <p:nvSpPr>
                <p:cNvPr id="70" name="TextBox 69"/>
                <p:cNvSpPr txBox="1"/>
                <p:nvPr/>
              </p:nvSpPr>
              <p:spPr>
                <a:xfrm>
                  <a:off x="9144869" y="3427618"/>
                  <a:ext cx="375991" cy="217235"/>
                </a:xfrm>
                <a:prstGeom prst="rect">
                  <a:avLst/>
                </a:prstGeom>
                <a:noFill/>
              </p:spPr>
              <p:txBody>
                <a:bodyPr wrap="square" lIns="0" tIns="0" rIns="0" bIns="0" rtlCol="0">
                  <a:spAutoFit/>
                </a:bodyPr>
                <a:lstStyle/>
                <a:p>
                  <a:pPr algn="ctr">
                    <a:lnSpc>
                      <a:spcPct val="90000"/>
                    </a:lnSpc>
                    <a:spcAft>
                      <a:spcPts val="600"/>
                    </a:spcAft>
                  </a:pPr>
                  <a:r>
                    <a:rPr lang="en-US" sz="900" b="1" dirty="0" smtClean="0">
                      <a:solidFill>
                        <a:srgbClr val="0072C6"/>
                      </a:solidFill>
                    </a:rPr>
                    <a:t>Session Host</a:t>
                  </a:r>
                </a:p>
              </p:txBody>
            </p:sp>
          </p:grpSp>
          <p:sp>
            <p:nvSpPr>
              <p:cNvPr id="71" name="TextBox 70"/>
              <p:cNvSpPr txBox="1"/>
              <p:nvPr/>
            </p:nvSpPr>
            <p:spPr>
              <a:xfrm>
                <a:off x="7441895" y="3043777"/>
                <a:ext cx="375991" cy="138499"/>
              </a:xfrm>
              <a:prstGeom prst="rect">
                <a:avLst/>
              </a:prstGeom>
              <a:noFill/>
            </p:spPr>
            <p:txBody>
              <a:bodyPr wrap="square" lIns="0" tIns="0" rIns="0" bIns="0" rtlCol="0">
                <a:spAutoFit/>
              </a:bodyPr>
              <a:lstStyle/>
              <a:p>
                <a:pPr algn="ctr">
                  <a:lnSpc>
                    <a:spcPct val="90000"/>
                  </a:lnSpc>
                  <a:spcAft>
                    <a:spcPts val="600"/>
                  </a:spcAft>
                </a:pPr>
                <a:r>
                  <a:rPr lang="en-US" sz="1000" b="1" dirty="0" smtClean="0">
                    <a:solidFill>
                      <a:srgbClr val="0072C6"/>
                    </a:solidFill>
                  </a:rPr>
                  <a:t>…</a:t>
                </a:r>
              </a:p>
            </p:txBody>
          </p:sp>
          <p:grpSp>
            <p:nvGrpSpPr>
              <p:cNvPr id="73" name="Group 72"/>
              <p:cNvGrpSpPr/>
              <p:nvPr/>
            </p:nvGrpSpPr>
            <p:grpSpPr>
              <a:xfrm>
                <a:off x="6961484" y="2713401"/>
                <a:ext cx="480411" cy="799250"/>
                <a:chOff x="9122773" y="3172551"/>
                <a:chExt cx="417150" cy="799250"/>
              </a:xfrm>
            </p:grpSpPr>
            <p:sp>
              <p:nvSpPr>
                <p:cNvPr id="74" name="Freeform 59"/>
                <p:cNvSpPr>
                  <a:spLocks noEditPoints="1"/>
                </p:cNvSpPr>
                <p:nvPr/>
              </p:nvSpPr>
              <p:spPr bwMode="auto">
                <a:xfrm>
                  <a:off x="9122773" y="3172551"/>
                  <a:ext cx="417150" cy="799250"/>
                </a:xfrm>
                <a:custGeom>
                  <a:avLst/>
                  <a:gdLst>
                    <a:gd name="T0" fmla="*/ 115 w 1025"/>
                    <a:gd name="T1" fmla="*/ 1698 h 1967"/>
                    <a:gd name="T2" fmla="*/ 115 w 1025"/>
                    <a:gd name="T3" fmla="*/ 1790 h 1967"/>
                    <a:gd name="T4" fmla="*/ 909 w 1025"/>
                    <a:gd name="T5" fmla="*/ 1790 h 1967"/>
                    <a:gd name="T6" fmla="*/ 909 w 1025"/>
                    <a:gd name="T7" fmla="*/ 1698 h 1967"/>
                    <a:gd name="T8" fmla="*/ 115 w 1025"/>
                    <a:gd name="T9" fmla="*/ 1698 h 1967"/>
                    <a:gd name="T10" fmla="*/ 115 w 1025"/>
                    <a:gd name="T11" fmla="*/ 1548 h 1967"/>
                    <a:gd name="T12" fmla="*/ 115 w 1025"/>
                    <a:gd name="T13" fmla="*/ 1615 h 1967"/>
                    <a:gd name="T14" fmla="*/ 274 w 1025"/>
                    <a:gd name="T15" fmla="*/ 1615 h 1967"/>
                    <a:gd name="T16" fmla="*/ 274 w 1025"/>
                    <a:gd name="T17" fmla="*/ 1548 h 1967"/>
                    <a:gd name="T18" fmla="*/ 115 w 1025"/>
                    <a:gd name="T19" fmla="*/ 1548 h 1967"/>
                    <a:gd name="T20" fmla="*/ 115 w 1025"/>
                    <a:gd name="T21" fmla="*/ 1394 h 1967"/>
                    <a:gd name="T22" fmla="*/ 115 w 1025"/>
                    <a:gd name="T23" fmla="*/ 1465 h 1967"/>
                    <a:gd name="T24" fmla="*/ 274 w 1025"/>
                    <a:gd name="T25" fmla="*/ 1465 h 1967"/>
                    <a:gd name="T26" fmla="*/ 274 w 1025"/>
                    <a:gd name="T27" fmla="*/ 1394 h 1967"/>
                    <a:gd name="T28" fmla="*/ 115 w 1025"/>
                    <a:gd name="T29" fmla="*/ 1394 h 1967"/>
                    <a:gd name="T30" fmla="*/ 115 w 1025"/>
                    <a:gd name="T31" fmla="*/ 366 h 1967"/>
                    <a:gd name="T32" fmla="*/ 115 w 1025"/>
                    <a:gd name="T33" fmla="*/ 466 h 1967"/>
                    <a:gd name="T34" fmla="*/ 909 w 1025"/>
                    <a:gd name="T35" fmla="*/ 466 h 1967"/>
                    <a:gd name="T36" fmla="*/ 909 w 1025"/>
                    <a:gd name="T37" fmla="*/ 366 h 1967"/>
                    <a:gd name="T38" fmla="*/ 115 w 1025"/>
                    <a:gd name="T39" fmla="*/ 366 h 1967"/>
                    <a:gd name="T40" fmla="*/ 115 w 1025"/>
                    <a:gd name="T41" fmla="*/ 201 h 1967"/>
                    <a:gd name="T42" fmla="*/ 115 w 1025"/>
                    <a:gd name="T43" fmla="*/ 304 h 1967"/>
                    <a:gd name="T44" fmla="*/ 909 w 1025"/>
                    <a:gd name="T45" fmla="*/ 304 h 1967"/>
                    <a:gd name="T46" fmla="*/ 909 w 1025"/>
                    <a:gd name="T47" fmla="*/ 201 h 1967"/>
                    <a:gd name="T48" fmla="*/ 115 w 1025"/>
                    <a:gd name="T49" fmla="*/ 201 h 1967"/>
                    <a:gd name="T50" fmla="*/ 135 w 1025"/>
                    <a:gd name="T51" fmla="*/ 0 h 1967"/>
                    <a:gd name="T52" fmla="*/ 889 w 1025"/>
                    <a:gd name="T53" fmla="*/ 0 h 1967"/>
                    <a:gd name="T54" fmla="*/ 1025 w 1025"/>
                    <a:gd name="T55" fmla="*/ 118 h 1967"/>
                    <a:gd name="T56" fmla="*/ 1025 w 1025"/>
                    <a:gd name="T57" fmla="*/ 1849 h 1967"/>
                    <a:gd name="T58" fmla="*/ 889 w 1025"/>
                    <a:gd name="T59" fmla="*/ 1967 h 1967"/>
                    <a:gd name="T60" fmla="*/ 135 w 1025"/>
                    <a:gd name="T61" fmla="*/ 1967 h 1967"/>
                    <a:gd name="T62" fmla="*/ 0 w 1025"/>
                    <a:gd name="T63" fmla="*/ 1849 h 1967"/>
                    <a:gd name="T64" fmla="*/ 0 w 1025"/>
                    <a:gd name="T65" fmla="*/ 118 h 1967"/>
                    <a:gd name="T66" fmla="*/ 135 w 1025"/>
                    <a:gd name="T67" fmla="*/ 0 h 1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5" h="1967">
                      <a:moveTo>
                        <a:pt x="115" y="1698"/>
                      </a:moveTo>
                      <a:cubicBezTo>
                        <a:pt x="115" y="1766"/>
                        <a:pt x="115" y="1790"/>
                        <a:pt x="115" y="1790"/>
                      </a:cubicBezTo>
                      <a:cubicBezTo>
                        <a:pt x="909" y="1790"/>
                        <a:pt x="909" y="1790"/>
                        <a:pt x="909" y="1790"/>
                      </a:cubicBezTo>
                      <a:cubicBezTo>
                        <a:pt x="909" y="1722"/>
                        <a:pt x="909" y="1698"/>
                        <a:pt x="909" y="1698"/>
                      </a:cubicBezTo>
                      <a:cubicBezTo>
                        <a:pt x="115" y="1698"/>
                        <a:pt x="115" y="1698"/>
                        <a:pt x="115" y="1698"/>
                      </a:cubicBezTo>
                      <a:close/>
                      <a:moveTo>
                        <a:pt x="115" y="1548"/>
                      </a:moveTo>
                      <a:cubicBezTo>
                        <a:pt x="115" y="1615"/>
                        <a:pt x="115" y="1615"/>
                        <a:pt x="115" y="1615"/>
                      </a:cubicBezTo>
                      <a:cubicBezTo>
                        <a:pt x="274" y="1615"/>
                        <a:pt x="274" y="1615"/>
                        <a:pt x="274" y="1615"/>
                      </a:cubicBezTo>
                      <a:cubicBezTo>
                        <a:pt x="274" y="1548"/>
                        <a:pt x="274" y="1548"/>
                        <a:pt x="274" y="1548"/>
                      </a:cubicBezTo>
                      <a:cubicBezTo>
                        <a:pt x="115" y="1548"/>
                        <a:pt x="115" y="1548"/>
                        <a:pt x="115" y="1548"/>
                      </a:cubicBezTo>
                      <a:close/>
                      <a:moveTo>
                        <a:pt x="115" y="1394"/>
                      </a:moveTo>
                      <a:cubicBezTo>
                        <a:pt x="115" y="1465"/>
                        <a:pt x="115" y="1465"/>
                        <a:pt x="115" y="1465"/>
                      </a:cubicBezTo>
                      <a:cubicBezTo>
                        <a:pt x="274" y="1465"/>
                        <a:pt x="274" y="1465"/>
                        <a:pt x="274" y="1465"/>
                      </a:cubicBezTo>
                      <a:cubicBezTo>
                        <a:pt x="274" y="1394"/>
                        <a:pt x="274" y="1394"/>
                        <a:pt x="274" y="1394"/>
                      </a:cubicBezTo>
                      <a:cubicBezTo>
                        <a:pt x="115" y="1394"/>
                        <a:pt x="115" y="1394"/>
                        <a:pt x="115" y="1394"/>
                      </a:cubicBezTo>
                      <a:close/>
                      <a:moveTo>
                        <a:pt x="115" y="366"/>
                      </a:moveTo>
                      <a:cubicBezTo>
                        <a:pt x="115" y="466"/>
                        <a:pt x="115" y="466"/>
                        <a:pt x="115" y="466"/>
                      </a:cubicBezTo>
                      <a:cubicBezTo>
                        <a:pt x="909" y="466"/>
                        <a:pt x="909" y="466"/>
                        <a:pt x="909" y="466"/>
                      </a:cubicBezTo>
                      <a:cubicBezTo>
                        <a:pt x="909" y="366"/>
                        <a:pt x="909" y="366"/>
                        <a:pt x="909" y="366"/>
                      </a:cubicBezTo>
                      <a:cubicBezTo>
                        <a:pt x="115" y="366"/>
                        <a:pt x="115" y="366"/>
                        <a:pt x="115" y="366"/>
                      </a:cubicBezTo>
                      <a:close/>
                      <a:moveTo>
                        <a:pt x="115" y="201"/>
                      </a:moveTo>
                      <a:cubicBezTo>
                        <a:pt x="115" y="304"/>
                        <a:pt x="115" y="304"/>
                        <a:pt x="115" y="304"/>
                      </a:cubicBezTo>
                      <a:cubicBezTo>
                        <a:pt x="909" y="304"/>
                        <a:pt x="909" y="304"/>
                        <a:pt x="909" y="304"/>
                      </a:cubicBezTo>
                      <a:cubicBezTo>
                        <a:pt x="909" y="201"/>
                        <a:pt x="909" y="201"/>
                        <a:pt x="909" y="201"/>
                      </a:cubicBezTo>
                      <a:cubicBezTo>
                        <a:pt x="115" y="201"/>
                        <a:pt x="115" y="201"/>
                        <a:pt x="115" y="201"/>
                      </a:cubicBezTo>
                      <a:close/>
                      <a:moveTo>
                        <a:pt x="135" y="0"/>
                      </a:moveTo>
                      <a:cubicBezTo>
                        <a:pt x="889" y="0"/>
                        <a:pt x="889" y="0"/>
                        <a:pt x="889" y="0"/>
                      </a:cubicBezTo>
                      <a:cubicBezTo>
                        <a:pt x="963" y="0"/>
                        <a:pt x="1025" y="53"/>
                        <a:pt x="1025" y="118"/>
                      </a:cubicBezTo>
                      <a:cubicBezTo>
                        <a:pt x="1025" y="1849"/>
                        <a:pt x="1025" y="1849"/>
                        <a:pt x="1025" y="1849"/>
                      </a:cubicBezTo>
                      <a:cubicBezTo>
                        <a:pt x="1025" y="1914"/>
                        <a:pt x="963" y="1967"/>
                        <a:pt x="889" y="1967"/>
                      </a:cubicBezTo>
                      <a:cubicBezTo>
                        <a:pt x="135" y="1967"/>
                        <a:pt x="135" y="1967"/>
                        <a:pt x="135" y="1967"/>
                      </a:cubicBezTo>
                      <a:cubicBezTo>
                        <a:pt x="62" y="1967"/>
                        <a:pt x="0" y="1914"/>
                        <a:pt x="0" y="1849"/>
                      </a:cubicBezTo>
                      <a:cubicBezTo>
                        <a:pt x="0" y="118"/>
                        <a:pt x="0" y="118"/>
                        <a:pt x="0" y="118"/>
                      </a:cubicBezTo>
                      <a:cubicBezTo>
                        <a:pt x="0" y="53"/>
                        <a:pt x="62" y="0"/>
                        <a:pt x="135" y="0"/>
                      </a:cubicBezTo>
                      <a:close/>
                    </a:path>
                  </a:pathLst>
                </a:custGeom>
                <a:solidFill>
                  <a:srgbClr val="FFFFFF"/>
                </a:solidFill>
                <a:ln w="1905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solidFill>
                      <a:srgbClr val="FFFFFF"/>
                    </a:solidFill>
                  </a:endParaRPr>
                </a:p>
              </p:txBody>
            </p:sp>
            <p:sp>
              <p:nvSpPr>
                <p:cNvPr id="75" name="TextBox 74"/>
                <p:cNvSpPr txBox="1"/>
                <p:nvPr/>
              </p:nvSpPr>
              <p:spPr>
                <a:xfrm>
                  <a:off x="9144869" y="3427618"/>
                  <a:ext cx="375991" cy="217235"/>
                </a:xfrm>
                <a:prstGeom prst="rect">
                  <a:avLst/>
                </a:prstGeom>
                <a:noFill/>
              </p:spPr>
              <p:txBody>
                <a:bodyPr wrap="square" lIns="0" tIns="0" rIns="0" bIns="0" rtlCol="0">
                  <a:spAutoFit/>
                </a:bodyPr>
                <a:lstStyle/>
                <a:p>
                  <a:pPr algn="ctr">
                    <a:lnSpc>
                      <a:spcPct val="90000"/>
                    </a:lnSpc>
                    <a:spcAft>
                      <a:spcPts val="600"/>
                    </a:spcAft>
                  </a:pPr>
                  <a:r>
                    <a:rPr lang="en-US" sz="900" b="1" dirty="0" smtClean="0">
                      <a:solidFill>
                        <a:srgbClr val="0072C6"/>
                      </a:solidFill>
                    </a:rPr>
                    <a:t>Session Host</a:t>
                  </a:r>
                </a:p>
              </p:txBody>
            </p:sp>
          </p:grpSp>
          <p:grpSp>
            <p:nvGrpSpPr>
              <p:cNvPr id="76" name="Group 75"/>
              <p:cNvGrpSpPr/>
              <p:nvPr/>
            </p:nvGrpSpPr>
            <p:grpSpPr>
              <a:xfrm>
                <a:off x="5922252" y="2713401"/>
                <a:ext cx="480411" cy="799250"/>
                <a:chOff x="9122772" y="3172551"/>
                <a:chExt cx="417150" cy="799250"/>
              </a:xfrm>
            </p:grpSpPr>
            <p:sp>
              <p:nvSpPr>
                <p:cNvPr id="77" name="Freeform 59"/>
                <p:cNvSpPr>
                  <a:spLocks noEditPoints="1"/>
                </p:cNvSpPr>
                <p:nvPr/>
              </p:nvSpPr>
              <p:spPr bwMode="auto">
                <a:xfrm>
                  <a:off x="9122772" y="3172551"/>
                  <a:ext cx="417150" cy="799250"/>
                </a:xfrm>
                <a:custGeom>
                  <a:avLst/>
                  <a:gdLst>
                    <a:gd name="T0" fmla="*/ 115 w 1025"/>
                    <a:gd name="T1" fmla="*/ 1698 h 1967"/>
                    <a:gd name="T2" fmla="*/ 115 w 1025"/>
                    <a:gd name="T3" fmla="*/ 1790 h 1967"/>
                    <a:gd name="T4" fmla="*/ 909 w 1025"/>
                    <a:gd name="T5" fmla="*/ 1790 h 1967"/>
                    <a:gd name="T6" fmla="*/ 909 w 1025"/>
                    <a:gd name="T7" fmla="*/ 1698 h 1967"/>
                    <a:gd name="T8" fmla="*/ 115 w 1025"/>
                    <a:gd name="T9" fmla="*/ 1698 h 1967"/>
                    <a:gd name="T10" fmla="*/ 115 w 1025"/>
                    <a:gd name="T11" fmla="*/ 1548 h 1967"/>
                    <a:gd name="T12" fmla="*/ 115 w 1025"/>
                    <a:gd name="T13" fmla="*/ 1615 h 1967"/>
                    <a:gd name="T14" fmla="*/ 274 w 1025"/>
                    <a:gd name="T15" fmla="*/ 1615 h 1967"/>
                    <a:gd name="T16" fmla="*/ 274 w 1025"/>
                    <a:gd name="T17" fmla="*/ 1548 h 1967"/>
                    <a:gd name="T18" fmla="*/ 115 w 1025"/>
                    <a:gd name="T19" fmla="*/ 1548 h 1967"/>
                    <a:gd name="T20" fmla="*/ 115 w 1025"/>
                    <a:gd name="T21" fmla="*/ 1394 h 1967"/>
                    <a:gd name="T22" fmla="*/ 115 w 1025"/>
                    <a:gd name="T23" fmla="*/ 1465 h 1967"/>
                    <a:gd name="T24" fmla="*/ 274 w 1025"/>
                    <a:gd name="T25" fmla="*/ 1465 h 1967"/>
                    <a:gd name="T26" fmla="*/ 274 w 1025"/>
                    <a:gd name="T27" fmla="*/ 1394 h 1967"/>
                    <a:gd name="T28" fmla="*/ 115 w 1025"/>
                    <a:gd name="T29" fmla="*/ 1394 h 1967"/>
                    <a:gd name="T30" fmla="*/ 115 w 1025"/>
                    <a:gd name="T31" fmla="*/ 366 h 1967"/>
                    <a:gd name="T32" fmla="*/ 115 w 1025"/>
                    <a:gd name="T33" fmla="*/ 466 h 1967"/>
                    <a:gd name="T34" fmla="*/ 909 w 1025"/>
                    <a:gd name="T35" fmla="*/ 466 h 1967"/>
                    <a:gd name="T36" fmla="*/ 909 w 1025"/>
                    <a:gd name="T37" fmla="*/ 366 h 1967"/>
                    <a:gd name="T38" fmla="*/ 115 w 1025"/>
                    <a:gd name="T39" fmla="*/ 366 h 1967"/>
                    <a:gd name="T40" fmla="*/ 115 w 1025"/>
                    <a:gd name="T41" fmla="*/ 201 h 1967"/>
                    <a:gd name="T42" fmla="*/ 115 w 1025"/>
                    <a:gd name="T43" fmla="*/ 304 h 1967"/>
                    <a:gd name="T44" fmla="*/ 909 w 1025"/>
                    <a:gd name="T45" fmla="*/ 304 h 1967"/>
                    <a:gd name="T46" fmla="*/ 909 w 1025"/>
                    <a:gd name="T47" fmla="*/ 201 h 1967"/>
                    <a:gd name="T48" fmla="*/ 115 w 1025"/>
                    <a:gd name="T49" fmla="*/ 201 h 1967"/>
                    <a:gd name="T50" fmla="*/ 135 w 1025"/>
                    <a:gd name="T51" fmla="*/ 0 h 1967"/>
                    <a:gd name="T52" fmla="*/ 889 w 1025"/>
                    <a:gd name="T53" fmla="*/ 0 h 1967"/>
                    <a:gd name="T54" fmla="*/ 1025 w 1025"/>
                    <a:gd name="T55" fmla="*/ 118 h 1967"/>
                    <a:gd name="T56" fmla="*/ 1025 w 1025"/>
                    <a:gd name="T57" fmla="*/ 1849 h 1967"/>
                    <a:gd name="T58" fmla="*/ 889 w 1025"/>
                    <a:gd name="T59" fmla="*/ 1967 h 1967"/>
                    <a:gd name="T60" fmla="*/ 135 w 1025"/>
                    <a:gd name="T61" fmla="*/ 1967 h 1967"/>
                    <a:gd name="T62" fmla="*/ 0 w 1025"/>
                    <a:gd name="T63" fmla="*/ 1849 h 1967"/>
                    <a:gd name="T64" fmla="*/ 0 w 1025"/>
                    <a:gd name="T65" fmla="*/ 118 h 1967"/>
                    <a:gd name="T66" fmla="*/ 135 w 1025"/>
                    <a:gd name="T67" fmla="*/ 0 h 1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5" h="1967">
                      <a:moveTo>
                        <a:pt x="115" y="1698"/>
                      </a:moveTo>
                      <a:cubicBezTo>
                        <a:pt x="115" y="1766"/>
                        <a:pt x="115" y="1790"/>
                        <a:pt x="115" y="1790"/>
                      </a:cubicBezTo>
                      <a:cubicBezTo>
                        <a:pt x="909" y="1790"/>
                        <a:pt x="909" y="1790"/>
                        <a:pt x="909" y="1790"/>
                      </a:cubicBezTo>
                      <a:cubicBezTo>
                        <a:pt x="909" y="1722"/>
                        <a:pt x="909" y="1698"/>
                        <a:pt x="909" y="1698"/>
                      </a:cubicBezTo>
                      <a:cubicBezTo>
                        <a:pt x="115" y="1698"/>
                        <a:pt x="115" y="1698"/>
                        <a:pt x="115" y="1698"/>
                      </a:cubicBezTo>
                      <a:close/>
                      <a:moveTo>
                        <a:pt x="115" y="1548"/>
                      </a:moveTo>
                      <a:cubicBezTo>
                        <a:pt x="115" y="1615"/>
                        <a:pt x="115" y="1615"/>
                        <a:pt x="115" y="1615"/>
                      </a:cubicBezTo>
                      <a:cubicBezTo>
                        <a:pt x="274" y="1615"/>
                        <a:pt x="274" y="1615"/>
                        <a:pt x="274" y="1615"/>
                      </a:cubicBezTo>
                      <a:cubicBezTo>
                        <a:pt x="274" y="1548"/>
                        <a:pt x="274" y="1548"/>
                        <a:pt x="274" y="1548"/>
                      </a:cubicBezTo>
                      <a:cubicBezTo>
                        <a:pt x="115" y="1548"/>
                        <a:pt x="115" y="1548"/>
                        <a:pt x="115" y="1548"/>
                      </a:cubicBezTo>
                      <a:close/>
                      <a:moveTo>
                        <a:pt x="115" y="1394"/>
                      </a:moveTo>
                      <a:cubicBezTo>
                        <a:pt x="115" y="1465"/>
                        <a:pt x="115" y="1465"/>
                        <a:pt x="115" y="1465"/>
                      </a:cubicBezTo>
                      <a:cubicBezTo>
                        <a:pt x="274" y="1465"/>
                        <a:pt x="274" y="1465"/>
                        <a:pt x="274" y="1465"/>
                      </a:cubicBezTo>
                      <a:cubicBezTo>
                        <a:pt x="274" y="1394"/>
                        <a:pt x="274" y="1394"/>
                        <a:pt x="274" y="1394"/>
                      </a:cubicBezTo>
                      <a:cubicBezTo>
                        <a:pt x="115" y="1394"/>
                        <a:pt x="115" y="1394"/>
                        <a:pt x="115" y="1394"/>
                      </a:cubicBezTo>
                      <a:close/>
                      <a:moveTo>
                        <a:pt x="115" y="366"/>
                      </a:moveTo>
                      <a:cubicBezTo>
                        <a:pt x="115" y="466"/>
                        <a:pt x="115" y="466"/>
                        <a:pt x="115" y="466"/>
                      </a:cubicBezTo>
                      <a:cubicBezTo>
                        <a:pt x="909" y="466"/>
                        <a:pt x="909" y="466"/>
                        <a:pt x="909" y="466"/>
                      </a:cubicBezTo>
                      <a:cubicBezTo>
                        <a:pt x="909" y="366"/>
                        <a:pt x="909" y="366"/>
                        <a:pt x="909" y="366"/>
                      </a:cubicBezTo>
                      <a:cubicBezTo>
                        <a:pt x="115" y="366"/>
                        <a:pt x="115" y="366"/>
                        <a:pt x="115" y="366"/>
                      </a:cubicBezTo>
                      <a:close/>
                      <a:moveTo>
                        <a:pt x="115" y="201"/>
                      </a:moveTo>
                      <a:cubicBezTo>
                        <a:pt x="115" y="304"/>
                        <a:pt x="115" y="304"/>
                        <a:pt x="115" y="304"/>
                      </a:cubicBezTo>
                      <a:cubicBezTo>
                        <a:pt x="909" y="304"/>
                        <a:pt x="909" y="304"/>
                        <a:pt x="909" y="304"/>
                      </a:cubicBezTo>
                      <a:cubicBezTo>
                        <a:pt x="909" y="201"/>
                        <a:pt x="909" y="201"/>
                        <a:pt x="909" y="201"/>
                      </a:cubicBezTo>
                      <a:cubicBezTo>
                        <a:pt x="115" y="201"/>
                        <a:pt x="115" y="201"/>
                        <a:pt x="115" y="201"/>
                      </a:cubicBezTo>
                      <a:close/>
                      <a:moveTo>
                        <a:pt x="135" y="0"/>
                      </a:moveTo>
                      <a:cubicBezTo>
                        <a:pt x="889" y="0"/>
                        <a:pt x="889" y="0"/>
                        <a:pt x="889" y="0"/>
                      </a:cubicBezTo>
                      <a:cubicBezTo>
                        <a:pt x="963" y="0"/>
                        <a:pt x="1025" y="53"/>
                        <a:pt x="1025" y="118"/>
                      </a:cubicBezTo>
                      <a:cubicBezTo>
                        <a:pt x="1025" y="1849"/>
                        <a:pt x="1025" y="1849"/>
                        <a:pt x="1025" y="1849"/>
                      </a:cubicBezTo>
                      <a:cubicBezTo>
                        <a:pt x="1025" y="1914"/>
                        <a:pt x="963" y="1967"/>
                        <a:pt x="889" y="1967"/>
                      </a:cubicBezTo>
                      <a:cubicBezTo>
                        <a:pt x="135" y="1967"/>
                        <a:pt x="135" y="1967"/>
                        <a:pt x="135" y="1967"/>
                      </a:cubicBezTo>
                      <a:cubicBezTo>
                        <a:pt x="62" y="1967"/>
                        <a:pt x="0" y="1914"/>
                        <a:pt x="0" y="1849"/>
                      </a:cubicBezTo>
                      <a:cubicBezTo>
                        <a:pt x="0" y="118"/>
                        <a:pt x="0" y="118"/>
                        <a:pt x="0" y="118"/>
                      </a:cubicBezTo>
                      <a:cubicBezTo>
                        <a:pt x="0" y="53"/>
                        <a:pt x="62" y="0"/>
                        <a:pt x="135" y="0"/>
                      </a:cubicBezTo>
                      <a:close/>
                    </a:path>
                  </a:pathLst>
                </a:custGeom>
                <a:solidFill>
                  <a:srgbClr val="FFFFFF"/>
                </a:solidFill>
                <a:ln w="1905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solidFill>
                      <a:srgbClr val="FFFFFF"/>
                    </a:solidFill>
                  </a:endParaRPr>
                </a:p>
              </p:txBody>
            </p:sp>
            <p:sp>
              <p:nvSpPr>
                <p:cNvPr id="78" name="TextBox 77"/>
                <p:cNvSpPr txBox="1"/>
                <p:nvPr/>
              </p:nvSpPr>
              <p:spPr>
                <a:xfrm>
                  <a:off x="9144869" y="3427618"/>
                  <a:ext cx="375991" cy="217235"/>
                </a:xfrm>
                <a:prstGeom prst="rect">
                  <a:avLst/>
                </a:prstGeom>
                <a:noFill/>
              </p:spPr>
              <p:txBody>
                <a:bodyPr wrap="square" lIns="0" tIns="0" rIns="0" bIns="0" rtlCol="0">
                  <a:spAutoFit/>
                </a:bodyPr>
                <a:lstStyle/>
                <a:p>
                  <a:pPr algn="ctr">
                    <a:lnSpc>
                      <a:spcPct val="90000"/>
                    </a:lnSpc>
                    <a:spcAft>
                      <a:spcPts val="600"/>
                    </a:spcAft>
                  </a:pPr>
                  <a:r>
                    <a:rPr lang="en-US" sz="900" b="1" dirty="0" smtClean="0">
                      <a:solidFill>
                        <a:srgbClr val="0072C6"/>
                      </a:solidFill>
                    </a:rPr>
                    <a:t>Session Host</a:t>
                  </a:r>
                </a:p>
              </p:txBody>
            </p:sp>
          </p:grpSp>
        </p:grpSp>
        <p:sp>
          <p:nvSpPr>
            <p:cNvPr id="131" name="TextBox 130"/>
            <p:cNvSpPr txBox="1"/>
            <p:nvPr/>
          </p:nvSpPr>
          <p:spPr>
            <a:xfrm>
              <a:off x="7776730" y="2905157"/>
              <a:ext cx="1372456" cy="138499"/>
            </a:xfrm>
            <a:prstGeom prst="rect">
              <a:avLst/>
            </a:prstGeom>
            <a:noFill/>
          </p:spPr>
          <p:txBody>
            <a:bodyPr wrap="square" lIns="0" tIns="0" rIns="0" bIns="0" rtlCol="0">
              <a:spAutoFit/>
            </a:bodyPr>
            <a:lstStyle/>
            <a:p>
              <a:pPr algn="ctr">
                <a:lnSpc>
                  <a:spcPct val="90000"/>
                </a:lnSpc>
                <a:spcAft>
                  <a:spcPts val="600"/>
                </a:spcAft>
              </a:pPr>
              <a:r>
                <a:rPr lang="en-US" sz="1000" dirty="0" smtClean="0">
                  <a:solidFill>
                    <a:srgbClr val="0072C6"/>
                  </a:solidFill>
                </a:rPr>
                <a:t>Elastic Runtime</a:t>
              </a:r>
            </a:p>
          </p:txBody>
        </p:sp>
      </p:grpSp>
      <p:sp>
        <p:nvSpPr>
          <p:cNvPr id="133" name="TextBox 132"/>
          <p:cNvSpPr txBox="1"/>
          <p:nvPr/>
        </p:nvSpPr>
        <p:spPr>
          <a:xfrm>
            <a:off x="4476162" y="4477563"/>
            <a:ext cx="1372456" cy="276999"/>
          </a:xfrm>
          <a:prstGeom prst="rect">
            <a:avLst/>
          </a:prstGeom>
          <a:noFill/>
        </p:spPr>
        <p:txBody>
          <a:bodyPr wrap="square" lIns="0" tIns="0" rIns="0" bIns="0" rtlCol="0">
            <a:spAutoFit/>
          </a:bodyPr>
          <a:lstStyle/>
          <a:p>
            <a:pPr algn="ctr">
              <a:lnSpc>
                <a:spcPct val="90000"/>
              </a:lnSpc>
              <a:spcAft>
                <a:spcPts val="600"/>
              </a:spcAft>
            </a:pPr>
            <a:r>
              <a:rPr lang="en-US" sz="1000" dirty="0">
                <a:solidFill>
                  <a:srgbClr val="0072C6"/>
                </a:solidFill>
              </a:rPr>
              <a:t>Persistent user data</a:t>
            </a:r>
            <a:br>
              <a:rPr lang="en-US" sz="1000" dirty="0">
                <a:solidFill>
                  <a:srgbClr val="0072C6"/>
                </a:solidFill>
              </a:rPr>
            </a:br>
            <a:r>
              <a:rPr lang="en-US" sz="1000" dirty="0">
                <a:solidFill>
                  <a:srgbClr val="0072C6"/>
                </a:solidFill>
              </a:rPr>
              <a:t>(50GB per user)</a:t>
            </a:r>
          </a:p>
        </p:txBody>
      </p:sp>
      <p:grpSp>
        <p:nvGrpSpPr>
          <p:cNvPr id="7" name="Group 6"/>
          <p:cNvGrpSpPr/>
          <p:nvPr/>
        </p:nvGrpSpPr>
        <p:grpSpPr>
          <a:xfrm>
            <a:off x="5690671" y="5668962"/>
            <a:ext cx="1509853" cy="457200"/>
            <a:chOff x="9396834" y="5668962"/>
            <a:chExt cx="1509853" cy="457200"/>
          </a:xfrm>
        </p:grpSpPr>
        <p:grpSp>
          <p:nvGrpSpPr>
            <p:cNvPr id="145" name="Group 4"/>
            <p:cNvGrpSpPr>
              <a:grpSpLocks noChangeAspect="1"/>
            </p:cNvGrpSpPr>
            <p:nvPr/>
          </p:nvGrpSpPr>
          <p:grpSpPr bwMode="auto">
            <a:xfrm>
              <a:off x="9396834" y="5668962"/>
              <a:ext cx="450831" cy="457200"/>
              <a:chOff x="3125" y="1415"/>
              <a:chExt cx="1586" cy="1576"/>
            </a:xfrm>
            <a:solidFill>
              <a:schemeClr val="tx2"/>
            </a:solidFill>
          </p:grpSpPr>
          <p:sp>
            <p:nvSpPr>
              <p:cNvPr id="146" name="Freeform 5"/>
              <p:cNvSpPr>
                <a:spLocks/>
              </p:cNvSpPr>
              <p:nvPr/>
            </p:nvSpPr>
            <p:spPr bwMode="auto">
              <a:xfrm>
                <a:off x="3942" y="2006"/>
                <a:ext cx="273" cy="494"/>
              </a:xfrm>
              <a:custGeom>
                <a:avLst/>
                <a:gdLst>
                  <a:gd name="T0" fmla="*/ 19 w 115"/>
                  <a:gd name="T1" fmla="*/ 0 h 208"/>
                  <a:gd name="T2" fmla="*/ 0 w 115"/>
                  <a:gd name="T3" fmla="*/ 7 h 208"/>
                  <a:gd name="T4" fmla="*/ 0 w 115"/>
                  <a:gd name="T5" fmla="*/ 207 h 208"/>
                  <a:gd name="T6" fmla="*/ 3 w 115"/>
                  <a:gd name="T7" fmla="*/ 208 h 208"/>
                  <a:gd name="T8" fmla="*/ 114 w 115"/>
                  <a:gd name="T9" fmla="*/ 135 h 208"/>
                  <a:gd name="T10" fmla="*/ 114 w 115"/>
                  <a:gd name="T11" fmla="*/ 131 h 208"/>
                  <a:gd name="T12" fmla="*/ 115 w 115"/>
                  <a:gd name="T13" fmla="*/ 119 h 208"/>
                  <a:gd name="T14" fmla="*/ 19 w 115"/>
                  <a:gd name="T15" fmla="*/ 0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208">
                    <a:moveTo>
                      <a:pt x="19" y="0"/>
                    </a:moveTo>
                    <a:cubicBezTo>
                      <a:pt x="13" y="4"/>
                      <a:pt x="6" y="6"/>
                      <a:pt x="0" y="7"/>
                    </a:cubicBezTo>
                    <a:cubicBezTo>
                      <a:pt x="0" y="207"/>
                      <a:pt x="0" y="207"/>
                      <a:pt x="0" y="207"/>
                    </a:cubicBezTo>
                    <a:cubicBezTo>
                      <a:pt x="1" y="208"/>
                      <a:pt x="2" y="208"/>
                      <a:pt x="3" y="208"/>
                    </a:cubicBezTo>
                    <a:cubicBezTo>
                      <a:pt x="114" y="135"/>
                      <a:pt x="114" y="135"/>
                      <a:pt x="114" y="135"/>
                    </a:cubicBezTo>
                    <a:cubicBezTo>
                      <a:pt x="114" y="134"/>
                      <a:pt x="114" y="132"/>
                      <a:pt x="114" y="131"/>
                    </a:cubicBezTo>
                    <a:cubicBezTo>
                      <a:pt x="114" y="127"/>
                      <a:pt x="115" y="123"/>
                      <a:pt x="115" y="119"/>
                    </a:cubicBez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rgbClr val="505050"/>
                  </a:solidFill>
                </a:endParaRPr>
              </a:p>
            </p:txBody>
          </p:sp>
          <p:sp>
            <p:nvSpPr>
              <p:cNvPr id="147" name="Freeform 6"/>
              <p:cNvSpPr>
                <a:spLocks/>
              </p:cNvSpPr>
              <p:nvPr/>
            </p:nvSpPr>
            <p:spPr bwMode="auto">
              <a:xfrm>
                <a:off x="3600" y="2013"/>
                <a:ext cx="275" cy="487"/>
              </a:xfrm>
              <a:custGeom>
                <a:avLst/>
                <a:gdLst>
                  <a:gd name="T0" fmla="*/ 0 w 116"/>
                  <a:gd name="T1" fmla="*/ 106 h 205"/>
                  <a:gd name="T2" fmla="*/ 5 w 116"/>
                  <a:gd name="T3" fmla="*/ 128 h 205"/>
                  <a:gd name="T4" fmla="*/ 3 w 116"/>
                  <a:gd name="T5" fmla="*/ 141 h 205"/>
                  <a:gd name="T6" fmla="*/ 116 w 116"/>
                  <a:gd name="T7" fmla="*/ 205 h 205"/>
                  <a:gd name="T8" fmla="*/ 116 w 116"/>
                  <a:gd name="T9" fmla="*/ 1 h 205"/>
                  <a:gd name="T10" fmla="*/ 113 w 116"/>
                  <a:gd name="T11" fmla="*/ 0 h 205"/>
                  <a:gd name="T12" fmla="*/ 0 w 116"/>
                  <a:gd name="T13" fmla="*/ 106 h 205"/>
                </a:gdLst>
                <a:ahLst/>
                <a:cxnLst>
                  <a:cxn ang="0">
                    <a:pos x="T0" y="T1"/>
                  </a:cxn>
                  <a:cxn ang="0">
                    <a:pos x="T2" y="T3"/>
                  </a:cxn>
                  <a:cxn ang="0">
                    <a:pos x="T4" y="T5"/>
                  </a:cxn>
                  <a:cxn ang="0">
                    <a:pos x="T6" y="T7"/>
                  </a:cxn>
                  <a:cxn ang="0">
                    <a:pos x="T8" y="T9"/>
                  </a:cxn>
                  <a:cxn ang="0">
                    <a:pos x="T10" y="T11"/>
                  </a:cxn>
                  <a:cxn ang="0">
                    <a:pos x="T12" y="T13"/>
                  </a:cxn>
                </a:cxnLst>
                <a:rect l="0" t="0" r="r" b="b"/>
                <a:pathLst>
                  <a:path w="116" h="205">
                    <a:moveTo>
                      <a:pt x="0" y="106"/>
                    </a:moveTo>
                    <a:cubicBezTo>
                      <a:pt x="3" y="113"/>
                      <a:pt x="5" y="120"/>
                      <a:pt x="5" y="128"/>
                    </a:cubicBezTo>
                    <a:cubicBezTo>
                      <a:pt x="5" y="132"/>
                      <a:pt x="4" y="137"/>
                      <a:pt x="3" y="141"/>
                    </a:cubicBezTo>
                    <a:cubicBezTo>
                      <a:pt x="116" y="205"/>
                      <a:pt x="116" y="205"/>
                      <a:pt x="116" y="205"/>
                    </a:cubicBezTo>
                    <a:cubicBezTo>
                      <a:pt x="116" y="1"/>
                      <a:pt x="116" y="1"/>
                      <a:pt x="116" y="1"/>
                    </a:cubicBezTo>
                    <a:cubicBezTo>
                      <a:pt x="115" y="1"/>
                      <a:pt x="114" y="1"/>
                      <a:pt x="113" y="0"/>
                    </a:cubicBez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rgbClr val="505050"/>
                  </a:solidFill>
                </a:endParaRPr>
              </a:p>
            </p:txBody>
          </p:sp>
          <p:sp>
            <p:nvSpPr>
              <p:cNvPr id="148" name="Freeform 7"/>
              <p:cNvSpPr>
                <a:spLocks noEditPoints="1"/>
              </p:cNvSpPr>
              <p:nvPr/>
            </p:nvSpPr>
            <p:spPr bwMode="auto">
              <a:xfrm>
                <a:off x="3125" y="1415"/>
                <a:ext cx="1586" cy="1576"/>
              </a:xfrm>
              <a:custGeom>
                <a:avLst/>
                <a:gdLst>
                  <a:gd name="T0" fmla="*/ 331 w 668"/>
                  <a:gd name="T1" fmla="*/ 0 h 664"/>
                  <a:gd name="T2" fmla="*/ 0 w 668"/>
                  <a:gd name="T3" fmla="*/ 391 h 664"/>
                  <a:gd name="T4" fmla="*/ 331 w 668"/>
                  <a:gd name="T5" fmla="*/ 664 h 664"/>
                  <a:gd name="T6" fmla="*/ 668 w 668"/>
                  <a:gd name="T7" fmla="*/ 391 h 664"/>
                  <a:gd name="T8" fmla="*/ 331 w 668"/>
                  <a:gd name="T9" fmla="*/ 0 h 664"/>
                  <a:gd name="T10" fmla="*/ 511 w 668"/>
                  <a:gd name="T11" fmla="*/ 434 h 664"/>
                  <a:gd name="T12" fmla="*/ 473 w 668"/>
                  <a:gd name="T13" fmla="*/ 417 h 664"/>
                  <a:gd name="T14" fmla="*/ 379 w 668"/>
                  <a:gd name="T15" fmla="*/ 478 h 664"/>
                  <a:gd name="T16" fmla="*/ 389 w 668"/>
                  <a:gd name="T17" fmla="*/ 509 h 664"/>
                  <a:gd name="T18" fmla="*/ 335 w 668"/>
                  <a:gd name="T19" fmla="*/ 563 h 664"/>
                  <a:gd name="T20" fmla="*/ 282 w 668"/>
                  <a:gd name="T21" fmla="*/ 509 h 664"/>
                  <a:gd name="T22" fmla="*/ 293 w 668"/>
                  <a:gd name="T23" fmla="*/ 477 h 664"/>
                  <a:gd name="T24" fmla="*/ 189 w 668"/>
                  <a:gd name="T25" fmla="*/ 418 h 664"/>
                  <a:gd name="T26" fmla="*/ 152 w 668"/>
                  <a:gd name="T27" fmla="*/ 434 h 664"/>
                  <a:gd name="T28" fmla="*/ 98 w 668"/>
                  <a:gd name="T29" fmla="*/ 380 h 664"/>
                  <a:gd name="T30" fmla="*/ 152 w 668"/>
                  <a:gd name="T31" fmla="*/ 327 h 664"/>
                  <a:gd name="T32" fmla="*/ 178 w 668"/>
                  <a:gd name="T33" fmla="*/ 334 h 664"/>
                  <a:gd name="T34" fmla="*/ 287 w 668"/>
                  <a:gd name="T35" fmla="*/ 232 h 664"/>
                  <a:gd name="T36" fmla="*/ 277 w 668"/>
                  <a:gd name="T37" fmla="*/ 198 h 664"/>
                  <a:gd name="T38" fmla="*/ 335 w 668"/>
                  <a:gd name="T39" fmla="*/ 140 h 664"/>
                  <a:gd name="T40" fmla="*/ 394 w 668"/>
                  <a:gd name="T41" fmla="*/ 198 h 664"/>
                  <a:gd name="T42" fmla="*/ 386 w 668"/>
                  <a:gd name="T43" fmla="*/ 227 h 664"/>
                  <a:gd name="T44" fmla="*/ 478 w 668"/>
                  <a:gd name="T45" fmla="*/ 339 h 664"/>
                  <a:gd name="T46" fmla="*/ 511 w 668"/>
                  <a:gd name="T47" fmla="*/ 327 h 664"/>
                  <a:gd name="T48" fmla="*/ 565 w 668"/>
                  <a:gd name="T49" fmla="*/ 380 h 664"/>
                  <a:gd name="T50" fmla="*/ 511 w 668"/>
                  <a:gd name="T51" fmla="*/ 43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8" h="664">
                    <a:moveTo>
                      <a:pt x="331" y="0"/>
                    </a:moveTo>
                    <a:cubicBezTo>
                      <a:pt x="0" y="391"/>
                      <a:pt x="0" y="391"/>
                      <a:pt x="0" y="391"/>
                    </a:cubicBezTo>
                    <a:cubicBezTo>
                      <a:pt x="331" y="664"/>
                      <a:pt x="331" y="664"/>
                      <a:pt x="331" y="664"/>
                    </a:cubicBezTo>
                    <a:cubicBezTo>
                      <a:pt x="668" y="391"/>
                      <a:pt x="668" y="391"/>
                      <a:pt x="668" y="391"/>
                    </a:cubicBezTo>
                    <a:lnTo>
                      <a:pt x="331" y="0"/>
                    </a:lnTo>
                    <a:close/>
                    <a:moveTo>
                      <a:pt x="511" y="434"/>
                    </a:moveTo>
                    <a:cubicBezTo>
                      <a:pt x="496" y="434"/>
                      <a:pt x="482" y="427"/>
                      <a:pt x="473" y="417"/>
                    </a:cubicBezTo>
                    <a:cubicBezTo>
                      <a:pt x="379" y="478"/>
                      <a:pt x="379" y="478"/>
                      <a:pt x="379" y="478"/>
                    </a:cubicBezTo>
                    <a:cubicBezTo>
                      <a:pt x="385" y="487"/>
                      <a:pt x="389" y="498"/>
                      <a:pt x="389" y="509"/>
                    </a:cubicBezTo>
                    <a:cubicBezTo>
                      <a:pt x="389" y="539"/>
                      <a:pt x="365" y="563"/>
                      <a:pt x="335" y="563"/>
                    </a:cubicBezTo>
                    <a:cubicBezTo>
                      <a:pt x="305" y="563"/>
                      <a:pt x="282" y="539"/>
                      <a:pt x="282" y="509"/>
                    </a:cubicBezTo>
                    <a:cubicBezTo>
                      <a:pt x="282" y="497"/>
                      <a:pt x="286" y="486"/>
                      <a:pt x="293" y="477"/>
                    </a:cubicBezTo>
                    <a:cubicBezTo>
                      <a:pt x="189" y="418"/>
                      <a:pt x="189" y="418"/>
                      <a:pt x="189" y="418"/>
                    </a:cubicBezTo>
                    <a:cubicBezTo>
                      <a:pt x="179" y="428"/>
                      <a:pt x="166" y="434"/>
                      <a:pt x="152" y="434"/>
                    </a:cubicBezTo>
                    <a:cubicBezTo>
                      <a:pt x="122" y="434"/>
                      <a:pt x="98" y="410"/>
                      <a:pt x="98" y="380"/>
                    </a:cubicBezTo>
                    <a:cubicBezTo>
                      <a:pt x="98" y="350"/>
                      <a:pt x="122" y="327"/>
                      <a:pt x="152" y="327"/>
                    </a:cubicBezTo>
                    <a:cubicBezTo>
                      <a:pt x="161" y="327"/>
                      <a:pt x="170" y="329"/>
                      <a:pt x="178" y="334"/>
                    </a:cubicBezTo>
                    <a:cubicBezTo>
                      <a:pt x="287" y="232"/>
                      <a:pt x="287" y="232"/>
                      <a:pt x="287" y="232"/>
                    </a:cubicBezTo>
                    <a:cubicBezTo>
                      <a:pt x="281" y="222"/>
                      <a:pt x="277" y="211"/>
                      <a:pt x="277" y="198"/>
                    </a:cubicBezTo>
                    <a:cubicBezTo>
                      <a:pt x="277" y="166"/>
                      <a:pt x="303" y="140"/>
                      <a:pt x="335" y="140"/>
                    </a:cubicBezTo>
                    <a:cubicBezTo>
                      <a:pt x="367" y="140"/>
                      <a:pt x="394" y="166"/>
                      <a:pt x="394" y="198"/>
                    </a:cubicBezTo>
                    <a:cubicBezTo>
                      <a:pt x="394" y="208"/>
                      <a:pt x="391" y="218"/>
                      <a:pt x="386" y="227"/>
                    </a:cubicBezTo>
                    <a:cubicBezTo>
                      <a:pt x="478" y="339"/>
                      <a:pt x="478" y="339"/>
                      <a:pt x="478" y="339"/>
                    </a:cubicBezTo>
                    <a:cubicBezTo>
                      <a:pt x="487" y="331"/>
                      <a:pt x="499" y="327"/>
                      <a:pt x="511" y="327"/>
                    </a:cubicBezTo>
                    <a:cubicBezTo>
                      <a:pt x="541" y="327"/>
                      <a:pt x="565" y="350"/>
                      <a:pt x="565" y="380"/>
                    </a:cubicBezTo>
                    <a:cubicBezTo>
                      <a:pt x="565" y="410"/>
                      <a:pt x="541" y="434"/>
                      <a:pt x="511" y="4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rgbClr val="505050"/>
                  </a:solidFill>
                </a:endParaRPr>
              </a:p>
            </p:txBody>
          </p:sp>
        </p:grpSp>
        <p:sp>
          <p:nvSpPr>
            <p:cNvPr id="61" name="TextBox 60"/>
            <p:cNvSpPr txBox="1"/>
            <p:nvPr/>
          </p:nvSpPr>
          <p:spPr>
            <a:xfrm>
              <a:off x="9900770" y="5731362"/>
              <a:ext cx="1005917" cy="332399"/>
            </a:xfrm>
            <a:prstGeom prst="rect">
              <a:avLst/>
            </a:prstGeom>
            <a:noFill/>
          </p:spPr>
          <p:txBody>
            <a:bodyPr wrap="square" lIns="0" tIns="0" rIns="0" bIns="0" rtlCol="0">
              <a:spAutoFit/>
            </a:bodyPr>
            <a:lstStyle/>
            <a:p>
              <a:pPr>
                <a:lnSpc>
                  <a:spcPct val="90000"/>
                </a:lnSpc>
                <a:spcAft>
                  <a:spcPts val="600"/>
                </a:spcAft>
              </a:pPr>
              <a:r>
                <a:rPr lang="en-US" sz="1200" dirty="0" smtClean="0">
                  <a:solidFill>
                    <a:srgbClr val="002050"/>
                  </a:solidFill>
                </a:rPr>
                <a:t>Azure Active Directory</a:t>
              </a:r>
            </a:p>
          </p:txBody>
        </p:sp>
      </p:grpSp>
      <p:sp>
        <p:nvSpPr>
          <p:cNvPr id="62" name="Isosceles Triangle 61"/>
          <p:cNvSpPr/>
          <p:nvPr/>
        </p:nvSpPr>
        <p:spPr bwMode="auto">
          <a:xfrm rot="5400000">
            <a:off x="5316136" y="2292035"/>
            <a:ext cx="1291581" cy="716394"/>
          </a:xfrm>
          <a:prstGeom prst="triangle">
            <a:avLst>
              <a:gd name="adj" fmla="val 49005"/>
            </a:avLst>
          </a:prstGeom>
          <a:gradFill flip="none" rotWithShape="1">
            <a:gsLst>
              <a:gs pos="0">
                <a:sysClr val="window" lastClr="FFFFFF">
                  <a:lumMod val="95000"/>
                  <a:alpha val="0"/>
                </a:sysClr>
              </a:gs>
              <a:gs pos="50000">
                <a:schemeClr val="accent1">
                  <a:lumMod val="60000"/>
                  <a:lumOff val="40000"/>
                </a:schemeClr>
              </a:gs>
              <a:gs pos="100000">
                <a:schemeClr val="bg2"/>
              </a:gs>
            </a:gsLst>
            <a:lin ang="16200000" scaled="1"/>
            <a:tileRect/>
          </a:gra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666">
              <a:defRPr/>
            </a:pPr>
            <a:endParaRPr lang="en-US" sz="1400" kern="0">
              <a:gradFill>
                <a:gsLst>
                  <a:gs pos="0">
                    <a:srgbClr val="FFFFFF"/>
                  </a:gs>
                  <a:gs pos="100000">
                    <a:srgbClr val="FFFFFF"/>
                  </a:gs>
                </a:gsLst>
                <a:lin ang="5400000" scaled="0"/>
              </a:gradFill>
            </a:endParaRPr>
          </a:p>
        </p:txBody>
      </p:sp>
      <p:sp>
        <p:nvSpPr>
          <p:cNvPr id="12" name="Up-Down Arrow 11"/>
          <p:cNvSpPr/>
          <p:nvPr/>
        </p:nvSpPr>
        <p:spPr>
          <a:xfrm rot="5400000">
            <a:off x="3237027" y="2039119"/>
            <a:ext cx="511388" cy="1178370"/>
          </a:xfrm>
          <a:prstGeom prst="upDownArrow">
            <a:avLst/>
          </a:prstGeom>
        </p:spPr>
        <p:style>
          <a:lnRef idx="2">
            <a:schemeClr val="accent1"/>
          </a:lnRef>
          <a:fillRef idx="1">
            <a:schemeClr val="lt1"/>
          </a:fillRef>
          <a:effectRef idx="0">
            <a:schemeClr val="accent1"/>
          </a:effectRef>
          <a:fontRef idx="minor">
            <a:schemeClr val="dk1"/>
          </a:fontRef>
        </p:style>
        <p:txBody>
          <a:bodyPr vert="vert270" rtlCol="0" anchor="ctr"/>
          <a:lstStyle/>
          <a:p>
            <a:pPr algn="ctr"/>
            <a:r>
              <a:rPr lang="en-US" sz="1221" dirty="0" smtClean="0">
                <a:solidFill>
                  <a:srgbClr val="0072C6"/>
                </a:solidFill>
              </a:rPr>
              <a:t>RDP</a:t>
            </a:r>
            <a:endParaRPr lang="en-US" sz="1221" dirty="0">
              <a:solidFill>
                <a:srgbClr val="0072C6"/>
              </a:solidFill>
            </a:endParaRPr>
          </a:p>
        </p:txBody>
      </p:sp>
      <p:cxnSp>
        <p:nvCxnSpPr>
          <p:cNvPr id="28" name="Curved Connector 27"/>
          <p:cNvCxnSpPr/>
          <p:nvPr/>
        </p:nvCxnSpPr>
        <p:spPr>
          <a:xfrm>
            <a:off x="2168733" y="3602096"/>
            <a:ext cx="3328735" cy="2328762"/>
          </a:xfrm>
          <a:prstGeom prst="curvedConnector3">
            <a:avLst>
              <a:gd name="adj1" fmla="val 554"/>
            </a:avLst>
          </a:prstGeom>
          <a:ln>
            <a:headEnd type="none"/>
            <a:tailEnd type="triangle"/>
          </a:ln>
        </p:spPr>
        <p:style>
          <a:lnRef idx="1">
            <a:schemeClr val="dk1"/>
          </a:lnRef>
          <a:fillRef idx="0">
            <a:schemeClr val="dk1"/>
          </a:fillRef>
          <a:effectRef idx="0">
            <a:schemeClr val="dk1"/>
          </a:effectRef>
          <a:fontRef idx="minor">
            <a:schemeClr val="tx1"/>
          </a:fontRef>
        </p:style>
      </p:cxnSp>
      <p:sp>
        <p:nvSpPr>
          <p:cNvPr id="134" name="Freeform 58"/>
          <p:cNvSpPr>
            <a:spLocks noChangeAspect="1" noEditPoints="1"/>
          </p:cNvSpPr>
          <p:nvPr/>
        </p:nvSpPr>
        <p:spPr bwMode="black">
          <a:xfrm>
            <a:off x="3858758" y="2327355"/>
            <a:ext cx="603271" cy="598407"/>
          </a:xfrm>
          <a:custGeom>
            <a:avLst/>
            <a:gdLst>
              <a:gd name="T0" fmla="*/ 75 w 150"/>
              <a:gd name="T1" fmla="*/ 9 h 149"/>
              <a:gd name="T2" fmla="*/ 10 w 150"/>
              <a:gd name="T3" fmla="*/ 75 h 149"/>
              <a:gd name="T4" fmla="*/ 75 w 150"/>
              <a:gd name="T5" fmla="*/ 140 h 149"/>
              <a:gd name="T6" fmla="*/ 141 w 150"/>
              <a:gd name="T7" fmla="*/ 75 h 149"/>
              <a:gd name="T8" fmla="*/ 75 w 150"/>
              <a:gd name="T9" fmla="*/ 9 h 149"/>
              <a:gd name="T10" fmla="*/ 75 w 150"/>
              <a:gd name="T11" fmla="*/ 0 h 149"/>
              <a:gd name="T12" fmla="*/ 150 w 150"/>
              <a:gd name="T13" fmla="*/ 75 h 149"/>
              <a:gd name="T14" fmla="*/ 75 w 150"/>
              <a:gd name="T15" fmla="*/ 149 h 149"/>
              <a:gd name="T16" fmla="*/ 0 w 150"/>
              <a:gd name="T17" fmla="*/ 75 h 149"/>
              <a:gd name="T18" fmla="*/ 75 w 150"/>
              <a:gd name="T19" fmla="*/ 0 h 149"/>
              <a:gd name="T20" fmla="*/ 67 w 150"/>
              <a:gd name="T21" fmla="*/ 53 h 149"/>
              <a:gd name="T22" fmla="*/ 76 w 150"/>
              <a:gd name="T23" fmla="*/ 51 h 149"/>
              <a:gd name="T24" fmla="*/ 84 w 150"/>
              <a:gd name="T25" fmla="*/ 53 h 149"/>
              <a:gd name="T26" fmla="*/ 86 w 150"/>
              <a:gd name="T27" fmla="*/ 64 h 149"/>
              <a:gd name="T28" fmla="*/ 86 w 150"/>
              <a:gd name="T29" fmla="*/ 66 h 149"/>
              <a:gd name="T30" fmla="*/ 86 w 150"/>
              <a:gd name="T31" fmla="*/ 68 h 149"/>
              <a:gd name="T32" fmla="*/ 65 w 150"/>
              <a:gd name="T33" fmla="*/ 68 h 149"/>
              <a:gd name="T34" fmla="*/ 65 w 150"/>
              <a:gd name="T35" fmla="*/ 66 h 149"/>
              <a:gd name="T36" fmla="*/ 65 w 150"/>
              <a:gd name="T37" fmla="*/ 63 h 149"/>
              <a:gd name="T38" fmla="*/ 67 w 150"/>
              <a:gd name="T39" fmla="*/ 53 h 149"/>
              <a:gd name="T40" fmla="*/ 95 w 150"/>
              <a:gd name="T41" fmla="*/ 69 h 149"/>
              <a:gd name="T42" fmla="*/ 95 w 150"/>
              <a:gd name="T43" fmla="*/ 66 h 149"/>
              <a:gd name="T44" fmla="*/ 95 w 150"/>
              <a:gd name="T45" fmla="*/ 64 h 149"/>
              <a:gd name="T46" fmla="*/ 91 w 150"/>
              <a:gd name="T47" fmla="*/ 46 h 149"/>
              <a:gd name="T48" fmla="*/ 76 w 150"/>
              <a:gd name="T49" fmla="*/ 41 h 149"/>
              <a:gd name="T50" fmla="*/ 60 w 150"/>
              <a:gd name="T51" fmla="*/ 46 h 149"/>
              <a:gd name="T52" fmla="*/ 56 w 150"/>
              <a:gd name="T53" fmla="*/ 64 h 149"/>
              <a:gd name="T54" fmla="*/ 56 w 150"/>
              <a:gd name="T55" fmla="*/ 66 h 149"/>
              <a:gd name="T56" fmla="*/ 56 w 150"/>
              <a:gd name="T57" fmla="*/ 68 h 149"/>
              <a:gd name="T58" fmla="*/ 51 w 150"/>
              <a:gd name="T59" fmla="*/ 73 h 149"/>
              <a:gd name="T60" fmla="*/ 51 w 150"/>
              <a:gd name="T61" fmla="*/ 103 h 149"/>
              <a:gd name="T62" fmla="*/ 57 w 150"/>
              <a:gd name="T63" fmla="*/ 108 h 149"/>
              <a:gd name="T64" fmla="*/ 94 w 150"/>
              <a:gd name="T65" fmla="*/ 108 h 149"/>
              <a:gd name="T66" fmla="*/ 99 w 150"/>
              <a:gd name="T67" fmla="*/ 103 h 149"/>
              <a:gd name="T68" fmla="*/ 99 w 150"/>
              <a:gd name="T69" fmla="*/ 73 h 149"/>
              <a:gd name="T70" fmla="*/ 95 w 150"/>
              <a:gd name="T71" fmla="*/ 6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0" h="149">
                <a:moveTo>
                  <a:pt x="75" y="9"/>
                </a:moveTo>
                <a:cubicBezTo>
                  <a:pt x="39" y="9"/>
                  <a:pt x="10" y="38"/>
                  <a:pt x="10" y="75"/>
                </a:cubicBezTo>
                <a:cubicBezTo>
                  <a:pt x="10" y="111"/>
                  <a:pt x="39" y="140"/>
                  <a:pt x="75" y="140"/>
                </a:cubicBezTo>
                <a:cubicBezTo>
                  <a:pt x="111" y="140"/>
                  <a:pt x="141" y="111"/>
                  <a:pt x="141" y="75"/>
                </a:cubicBezTo>
                <a:cubicBezTo>
                  <a:pt x="141" y="38"/>
                  <a:pt x="111" y="9"/>
                  <a:pt x="75" y="9"/>
                </a:cubicBezTo>
                <a:moveTo>
                  <a:pt x="75" y="0"/>
                </a:moveTo>
                <a:cubicBezTo>
                  <a:pt x="117" y="0"/>
                  <a:pt x="150" y="33"/>
                  <a:pt x="150" y="75"/>
                </a:cubicBezTo>
                <a:cubicBezTo>
                  <a:pt x="150" y="116"/>
                  <a:pt x="117" y="149"/>
                  <a:pt x="75" y="149"/>
                </a:cubicBezTo>
                <a:cubicBezTo>
                  <a:pt x="34" y="149"/>
                  <a:pt x="0" y="116"/>
                  <a:pt x="0" y="75"/>
                </a:cubicBezTo>
                <a:cubicBezTo>
                  <a:pt x="0" y="33"/>
                  <a:pt x="34" y="0"/>
                  <a:pt x="75" y="0"/>
                </a:cubicBezTo>
                <a:moveTo>
                  <a:pt x="67" y="53"/>
                </a:moveTo>
                <a:cubicBezTo>
                  <a:pt x="68" y="51"/>
                  <a:pt x="71" y="51"/>
                  <a:pt x="76" y="51"/>
                </a:cubicBezTo>
                <a:cubicBezTo>
                  <a:pt x="80" y="51"/>
                  <a:pt x="83" y="51"/>
                  <a:pt x="84" y="53"/>
                </a:cubicBezTo>
                <a:cubicBezTo>
                  <a:pt x="86" y="54"/>
                  <a:pt x="86" y="59"/>
                  <a:pt x="86" y="64"/>
                </a:cubicBezTo>
                <a:cubicBezTo>
                  <a:pt x="86" y="66"/>
                  <a:pt x="86" y="66"/>
                  <a:pt x="86" y="66"/>
                </a:cubicBezTo>
                <a:cubicBezTo>
                  <a:pt x="86" y="67"/>
                  <a:pt x="86" y="68"/>
                  <a:pt x="86" y="68"/>
                </a:cubicBezTo>
                <a:cubicBezTo>
                  <a:pt x="65" y="68"/>
                  <a:pt x="65" y="68"/>
                  <a:pt x="65" y="68"/>
                </a:cubicBezTo>
                <a:cubicBezTo>
                  <a:pt x="65" y="68"/>
                  <a:pt x="65" y="67"/>
                  <a:pt x="65" y="66"/>
                </a:cubicBezTo>
                <a:cubicBezTo>
                  <a:pt x="65" y="63"/>
                  <a:pt x="65" y="63"/>
                  <a:pt x="65" y="63"/>
                </a:cubicBezTo>
                <a:cubicBezTo>
                  <a:pt x="65" y="58"/>
                  <a:pt x="65" y="54"/>
                  <a:pt x="67" y="53"/>
                </a:cubicBezTo>
                <a:moveTo>
                  <a:pt x="95" y="69"/>
                </a:moveTo>
                <a:cubicBezTo>
                  <a:pt x="95" y="68"/>
                  <a:pt x="95" y="67"/>
                  <a:pt x="95" y="66"/>
                </a:cubicBezTo>
                <a:cubicBezTo>
                  <a:pt x="95" y="64"/>
                  <a:pt x="95" y="64"/>
                  <a:pt x="95" y="64"/>
                </a:cubicBezTo>
                <a:cubicBezTo>
                  <a:pt x="95" y="57"/>
                  <a:pt x="95" y="51"/>
                  <a:pt x="91" y="46"/>
                </a:cubicBezTo>
                <a:cubicBezTo>
                  <a:pt x="88" y="43"/>
                  <a:pt x="83" y="41"/>
                  <a:pt x="76" y="41"/>
                </a:cubicBezTo>
                <a:cubicBezTo>
                  <a:pt x="68" y="41"/>
                  <a:pt x="63" y="43"/>
                  <a:pt x="60" y="46"/>
                </a:cubicBezTo>
                <a:cubicBezTo>
                  <a:pt x="56" y="51"/>
                  <a:pt x="56" y="57"/>
                  <a:pt x="56" y="64"/>
                </a:cubicBezTo>
                <a:cubicBezTo>
                  <a:pt x="56" y="66"/>
                  <a:pt x="56" y="66"/>
                  <a:pt x="56" y="66"/>
                </a:cubicBezTo>
                <a:cubicBezTo>
                  <a:pt x="56" y="67"/>
                  <a:pt x="56" y="68"/>
                  <a:pt x="56" y="68"/>
                </a:cubicBezTo>
                <a:cubicBezTo>
                  <a:pt x="53" y="69"/>
                  <a:pt x="51" y="71"/>
                  <a:pt x="51" y="73"/>
                </a:cubicBezTo>
                <a:cubicBezTo>
                  <a:pt x="51" y="103"/>
                  <a:pt x="51" y="103"/>
                  <a:pt x="51" y="103"/>
                </a:cubicBezTo>
                <a:cubicBezTo>
                  <a:pt x="51" y="106"/>
                  <a:pt x="54" y="108"/>
                  <a:pt x="57" y="108"/>
                </a:cubicBezTo>
                <a:cubicBezTo>
                  <a:pt x="94" y="108"/>
                  <a:pt x="94" y="108"/>
                  <a:pt x="94" y="108"/>
                </a:cubicBezTo>
                <a:cubicBezTo>
                  <a:pt x="97" y="108"/>
                  <a:pt x="99" y="106"/>
                  <a:pt x="99" y="103"/>
                </a:cubicBezTo>
                <a:cubicBezTo>
                  <a:pt x="99" y="73"/>
                  <a:pt x="99" y="73"/>
                  <a:pt x="99" y="73"/>
                </a:cubicBezTo>
                <a:cubicBezTo>
                  <a:pt x="99" y="71"/>
                  <a:pt x="97" y="69"/>
                  <a:pt x="95" y="69"/>
                </a:cubicBezTo>
              </a:path>
            </a:pathLst>
          </a:custGeom>
          <a:solidFill>
            <a:srgbClr val="0070C0"/>
          </a:solidFill>
          <a:ln w="9525">
            <a:noFill/>
            <a:round/>
            <a:headEnd/>
            <a:tailEnd/>
          </a:ln>
          <a:extLst/>
        </p:spPr>
        <p:txBody>
          <a:bodyPr vert="horz" wrap="square" lIns="93260" tIns="46630" rIns="93260" bIns="46630" numCol="1" anchor="t" anchorCtr="0" compatLnSpc="1">
            <a:prstTxWarp prst="textNoShape">
              <a:avLst/>
            </a:prstTxWarp>
          </a:bodyPr>
          <a:lstStyle/>
          <a:p>
            <a:endParaRPr lang="en-US" sz="1836" dirty="0">
              <a:solidFill>
                <a:srgbClr val="505050"/>
              </a:solidFill>
            </a:endParaRPr>
          </a:p>
        </p:txBody>
      </p:sp>
      <p:sp>
        <p:nvSpPr>
          <p:cNvPr id="136" name="TextBox 135"/>
          <p:cNvSpPr txBox="1"/>
          <p:nvPr/>
        </p:nvSpPr>
        <p:spPr>
          <a:xfrm>
            <a:off x="2148361" y="5399925"/>
            <a:ext cx="989856" cy="166199"/>
          </a:xfrm>
          <a:prstGeom prst="rect">
            <a:avLst/>
          </a:prstGeom>
          <a:solidFill>
            <a:schemeClr val="tx1"/>
          </a:solidFill>
        </p:spPr>
        <p:txBody>
          <a:bodyPr wrap="square" lIns="0" tIns="0" rIns="0" bIns="0" rtlCol="0">
            <a:spAutoFit/>
          </a:bodyPr>
          <a:lstStyle/>
          <a:p>
            <a:pPr>
              <a:lnSpc>
                <a:spcPct val="90000"/>
              </a:lnSpc>
              <a:spcAft>
                <a:spcPts val="600"/>
              </a:spcAft>
            </a:pPr>
            <a:r>
              <a:rPr lang="en-US" sz="1200" dirty="0" smtClean="0">
                <a:solidFill>
                  <a:srgbClr val="002050"/>
                </a:solidFill>
              </a:rPr>
              <a:t>Authentication</a:t>
            </a:r>
          </a:p>
        </p:txBody>
      </p:sp>
      <p:cxnSp>
        <p:nvCxnSpPr>
          <p:cNvPr id="142" name="Straight Arrow Connector 141"/>
          <p:cNvCxnSpPr/>
          <p:nvPr/>
        </p:nvCxnSpPr>
        <p:spPr>
          <a:xfrm flipV="1">
            <a:off x="6555054" y="3154363"/>
            <a:ext cx="0" cy="495345"/>
          </a:xfrm>
          <a:prstGeom prst="straightConnector1">
            <a:avLst/>
          </a:prstGeom>
          <a:ln w="19050">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flipV="1">
            <a:off x="6669354" y="3135600"/>
            <a:ext cx="342900" cy="514108"/>
          </a:xfrm>
          <a:prstGeom prst="straightConnector1">
            <a:avLst/>
          </a:prstGeom>
          <a:ln w="19050">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flipV="1">
            <a:off x="6816370" y="3135600"/>
            <a:ext cx="653084" cy="511750"/>
          </a:xfrm>
          <a:prstGeom prst="straightConnector1">
            <a:avLst/>
          </a:prstGeom>
          <a:ln w="19050">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6361501" y="3705453"/>
            <a:ext cx="1965778" cy="1049109"/>
            <a:chOff x="6361501" y="3705453"/>
            <a:chExt cx="1965778" cy="1049109"/>
          </a:xfrm>
        </p:grpSpPr>
        <p:grpSp>
          <p:nvGrpSpPr>
            <p:cNvPr id="24" name="Group 23"/>
            <p:cNvGrpSpPr/>
            <p:nvPr/>
          </p:nvGrpSpPr>
          <p:grpSpPr>
            <a:xfrm>
              <a:off x="6361501" y="3705453"/>
              <a:ext cx="1812594" cy="1049109"/>
              <a:chOff x="5197459" y="3708164"/>
              <a:chExt cx="1812594" cy="1049109"/>
            </a:xfrm>
          </p:grpSpPr>
          <p:grpSp>
            <p:nvGrpSpPr>
              <p:cNvPr id="18" name="Group 17"/>
              <p:cNvGrpSpPr/>
              <p:nvPr/>
            </p:nvGrpSpPr>
            <p:grpSpPr>
              <a:xfrm>
                <a:off x="5197459" y="3708164"/>
                <a:ext cx="1679453" cy="1049109"/>
                <a:chOff x="6442390" y="3708164"/>
                <a:chExt cx="1679453" cy="1049109"/>
              </a:xfrm>
            </p:grpSpPr>
            <p:sp>
              <p:nvSpPr>
                <p:cNvPr id="60" name="Freeform 79"/>
                <p:cNvSpPr>
                  <a:spLocks noEditPoints="1"/>
                </p:cNvSpPr>
                <p:nvPr/>
              </p:nvSpPr>
              <p:spPr bwMode="black">
                <a:xfrm>
                  <a:off x="6444693" y="3708164"/>
                  <a:ext cx="480411" cy="649456"/>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ln/>
              </p:spPr>
              <p:style>
                <a:lnRef idx="2">
                  <a:schemeClr val="dk1"/>
                </a:lnRef>
                <a:fillRef idx="1">
                  <a:schemeClr val="lt1"/>
                </a:fillRef>
                <a:effectRef idx="0">
                  <a:schemeClr val="dk1"/>
                </a:effectRef>
                <a:fontRef idx="minor">
                  <a:schemeClr val="dk1"/>
                </a:fontRef>
              </p:style>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
              <p:nvSpPr>
                <p:cNvPr id="72" name="TextBox 71"/>
                <p:cNvSpPr txBox="1"/>
                <p:nvPr/>
              </p:nvSpPr>
              <p:spPr>
                <a:xfrm>
                  <a:off x="6442390" y="4480274"/>
                  <a:ext cx="1679453" cy="276999"/>
                </a:xfrm>
                <a:prstGeom prst="rect">
                  <a:avLst/>
                </a:prstGeom>
                <a:noFill/>
              </p:spPr>
              <p:txBody>
                <a:bodyPr wrap="square" lIns="0" tIns="0" rIns="0" bIns="0" rtlCol="0">
                  <a:spAutoFit/>
                </a:bodyPr>
                <a:lstStyle/>
                <a:p>
                  <a:pPr>
                    <a:lnSpc>
                      <a:spcPct val="90000"/>
                    </a:lnSpc>
                    <a:spcAft>
                      <a:spcPts val="600"/>
                    </a:spcAft>
                  </a:pPr>
                  <a:r>
                    <a:rPr lang="en-US" sz="1000" b="1" dirty="0" smtClean="0">
                      <a:solidFill>
                        <a:srgbClr val="000000"/>
                      </a:solidFill>
                    </a:rPr>
                    <a:t>Custom</a:t>
                  </a:r>
                  <a:r>
                    <a:rPr lang="en-US" sz="1000" dirty="0" smtClean="0">
                      <a:solidFill>
                        <a:srgbClr val="000000"/>
                      </a:solidFill>
                    </a:rPr>
                    <a:t> template image</a:t>
                  </a:r>
                  <a:r>
                    <a:rPr lang="en-US" sz="1000" dirty="0">
                      <a:solidFill>
                        <a:srgbClr val="000000"/>
                      </a:solidFill>
                    </a:rPr>
                    <a:t/>
                  </a:r>
                  <a:br>
                    <a:rPr lang="en-US" sz="1000" dirty="0">
                      <a:solidFill>
                        <a:srgbClr val="000000"/>
                      </a:solidFill>
                    </a:rPr>
                  </a:br>
                  <a:r>
                    <a:rPr lang="en-US" sz="1000" dirty="0" smtClean="0">
                      <a:solidFill>
                        <a:srgbClr val="000000"/>
                      </a:solidFill>
                    </a:rPr>
                    <a:t>Maintained via Azure Portal</a:t>
                  </a:r>
                </a:p>
              </p:txBody>
            </p:sp>
          </p:gr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6228" y="4017007"/>
                <a:ext cx="1353825" cy="345717"/>
              </a:xfrm>
              <a:prstGeom prst="rect">
                <a:avLst/>
              </a:prstGeom>
            </p:spPr>
          </p:pic>
        </p:grpSp>
        <p:sp>
          <p:nvSpPr>
            <p:cNvPr id="119" name="TextBox 118"/>
            <p:cNvSpPr txBox="1"/>
            <p:nvPr/>
          </p:nvSpPr>
          <p:spPr>
            <a:xfrm>
              <a:off x="6897779" y="3863493"/>
              <a:ext cx="1429500" cy="166199"/>
            </a:xfrm>
            <a:prstGeom prst="rect">
              <a:avLst/>
            </a:prstGeom>
            <a:noFill/>
          </p:spPr>
          <p:txBody>
            <a:bodyPr wrap="square" lIns="0" tIns="0" rIns="0" bIns="0" rtlCol="0">
              <a:spAutoFit/>
            </a:bodyPr>
            <a:lstStyle/>
            <a:p>
              <a:pPr>
                <a:lnSpc>
                  <a:spcPct val="90000"/>
                </a:lnSpc>
                <a:spcAft>
                  <a:spcPts val="600"/>
                </a:spcAft>
              </a:pPr>
              <a:r>
                <a:rPr lang="en-US" sz="1200" dirty="0" smtClean="0">
                  <a:solidFill>
                    <a:srgbClr val="000000"/>
                  </a:solidFill>
                </a:rPr>
                <a:t>Corporate Apps</a:t>
              </a:r>
            </a:p>
          </p:txBody>
        </p:sp>
      </p:grpSp>
      <p:grpSp>
        <p:nvGrpSpPr>
          <p:cNvPr id="14" name="Group 13"/>
          <p:cNvGrpSpPr/>
          <p:nvPr/>
        </p:nvGrpSpPr>
        <p:grpSpPr>
          <a:xfrm>
            <a:off x="4502881" y="1987685"/>
            <a:ext cx="1322812" cy="1092386"/>
            <a:chOff x="4502881" y="1987685"/>
            <a:chExt cx="1322812" cy="1092386"/>
          </a:xfrm>
        </p:grpSpPr>
        <p:sp>
          <p:nvSpPr>
            <p:cNvPr id="129" name="TextBox 128"/>
            <p:cNvSpPr txBox="1"/>
            <p:nvPr/>
          </p:nvSpPr>
          <p:spPr>
            <a:xfrm>
              <a:off x="4502881" y="1987685"/>
              <a:ext cx="1322812" cy="137977"/>
            </a:xfrm>
            <a:prstGeom prst="rect">
              <a:avLst/>
            </a:prstGeom>
            <a:noFill/>
          </p:spPr>
          <p:txBody>
            <a:bodyPr wrap="square" lIns="0" tIns="0" rIns="0" bIns="0" rtlCol="0">
              <a:spAutoFit/>
            </a:bodyPr>
            <a:lstStyle/>
            <a:p>
              <a:pPr algn="ctr">
                <a:lnSpc>
                  <a:spcPct val="90000"/>
                </a:lnSpc>
                <a:spcAft>
                  <a:spcPts val="600"/>
                </a:spcAft>
              </a:pPr>
              <a:r>
                <a:rPr lang="en-US" sz="1000" dirty="0" smtClean="0">
                  <a:solidFill>
                    <a:srgbClr val="0072C6"/>
                  </a:solidFill>
                </a:rPr>
                <a:t>Published Apps</a:t>
              </a:r>
            </a:p>
          </p:txBody>
        </p:sp>
        <p:grpSp>
          <p:nvGrpSpPr>
            <p:cNvPr id="149" name="Group 148"/>
            <p:cNvGrpSpPr/>
            <p:nvPr/>
          </p:nvGrpSpPr>
          <p:grpSpPr>
            <a:xfrm>
              <a:off x="4618037" y="2165563"/>
              <a:ext cx="1072634" cy="914508"/>
              <a:chOff x="10596820" y="2182758"/>
              <a:chExt cx="1072634" cy="914508"/>
            </a:xfrm>
          </p:grpSpPr>
          <p:pic>
            <p:nvPicPr>
              <p:cNvPr id="150" name="Picture 149" descr="\\MAGNUM\Projects\Microsoft\Cloud Power FY12\Design\Icons\PNGs\Web.png"/>
              <p:cNvPicPr>
                <a:picLocks noChangeAspect="1" noChangeArrowheads="1"/>
              </p:cNvPicPr>
              <p:nvPr/>
            </p:nvPicPr>
            <p:blipFill rotWithShape="1">
              <a:blip r:embed="rId4" cstate="print">
                <a:grayscl/>
              </a:blip>
              <a:srcRect t="1" b="-1316"/>
              <a:stretch/>
            </p:blipFill>
            <p:spPr bwMode="auto">
              <a:xfrm>
                <a:off x="10596820" y="2182758"/>
                <a:ext cx="536317" cy="514404"/>
              </a:xfrm>
              <a:prstGeom prst="rect">
                <a:avLst/>
              </a:prstGeom>
              <a:noFill/>
            </p:spPr>
          </p:pic>
          <p:pic>
            <p:nvPicPr>
              <p:cNvPr id="151" name="Picture 150" descr="\\MAGNUM\Projects\Microsoft\Cloud Power FY12\Design\Icons\PNGs\Web.png"/>
              <p:cNvPicPr>
                <a:picLocks noChangeAspect="1" noChangeArrowheads="1"/>
              </p:cNvPicPr>
              <p:nvPr/>
            </p:nvPicPr>
            <p:blipFill rotWithShape="1">
              <a:blip r:embed="rId5" cstate="print">
                <a:duotone>
                  <a:prstClr val="black"/>
                  <a:srgbClr val="D9C3A5">
                    <a:tint val="50000"/>
                    <a:satMod val="180000"/>
                  </a:srgbClr>
                </a:duotone>
                <a:extLst>
                  <a:ext uri="{BEBA8EAE-BF5A-486C-A8C5-ECC9F3942E4B}">
                    <a14:imgProps xmlns:a14="http://schemas.microsoft.com/office/drawing/2010/main">
                      <a14:imgLayer r:embed="rId6">
                        <a14:imgEffect>
                          <a14:colorTemperature colorTemp="4700"/>
                        </a14:imgEffect>
                      </a14:imgLayer>
                    </a14:imgProps>
                  </a:ext>
                </a:extLst>
              </a:blip>
              <a:srcRect t="1" b="-1316"/>
              <a:stretch/>
            </p:blipFill>
            <p:spPr bwMode="auto">
              <a:xfrm>
                <a:off x="11133137" y="2182758"/>
                <a:ext cx="536317" cy="514404"/>
              </a:xfrm>
              <a:prstGeom prst="rect">
                <a:avLst/>
              </a:prstGeom>
              <a:noFill/>
            </p:spPr>
          </p:pic>
          <p:pic>
            <p:nvPicPr>
              <p:cNvPr id="152" name="Picture 151" descr="\\MAGNUM\Projects\Microsoft\Cloud Power FY12\Design\Icons\PNGs\Web.png"/>
              <p:cNvPicPr>
                <a:picLocks noChangeAspect="1" noChangeArrowheads="1"/>
              </p:cNvPicPr>
              <p:nvPr/>
            </p:nvPicPr>
            <p:blipFill rotWithShape="1">
              <a:blip r:embed="rId7" cstate="print">
                <a:duotone>
                  <a:prstClr val="black"/>
                  <a:schemeClr val="bg1">
                    <a:lumMod val="95000"/>
                    <a:lumOff val="5000"/>
                    <a:tint val="45000"/>
                    <a:satMod val="400000"/>
                  </a:schemeClr>
                </a:duotone>
                <a:extLst>
                  <a:ext uri="{BEBA8EAE-BF5A-486C-A8C5-ECC9F3942E4B}">
                    <a14:imgProps xmlns:a14="http://schemas.microsoft.com/office/drawing/2010/main">
                      <a14:imgLayer r:embed="rId6">
                        <a14:imgEffect>
                          <a14:saturation sat="0"/>
                        </a14:imgEffect>
                      </a14:imgLayer>
                    </a14:imgProps>
                  </a:ext>
                </a:extLst>
              </a:blip>
              <a:srcRect t="1" b="-1316"/>
              <a:stretch/>
            </p:blipFill>
            <p:spPr bwMode="auto">
              <a:xfrm>
                <a:off x="10596820" y="2582862"/>
                <a:ext cx="536317" cy="514404"/>
              </a:xfrm>
              <a:prstGeom prst="rect">
                <a:avLst/>
              </a:prstGeom>
              <a:noFill/>
            </p:spPr>
          </p:pic>
          <p:pic>
            <p:nvPicPr>
              <p:cNvPr id="153" name="Picture 152" descr="\\MAGNUM\Projects\Microsoft\Cloud Power FY12\Design\Icons\PNGs\Web.png"/>
              <p:cNvPicPr>
                <a:picLocks noChangeAspect="1" noChangeArrowheads="1"/>
              </p:cNvPicPr>
              <p:nvPr/>
            </p:nvPicPr>
            <p:blipFill rotWithShape="1">
              <a:blip r:embed="rId4" cstate="print">
                <a:biLevel thresh="75000"/>
              </a:blip>
              <a:srcRect t="1" b="-1316"/>
              <a:stretch/>
            </p:blipFill>
            <p:spPr bwMode="auto">
              <a:xfrm>
                <a:off x="11133137" y="2582862"/>
                <a:ext cx="536317" cy="514404"/>
              </a:xfrm>
              <a:prstGeom prst="rect">
                <a:avLst/>
              </a:prstGeom>
              <a:noFill/>
            </p:spPr>
          </p:pic>
        </p:grpSp>
      </p:grpSp>
      <p:grpSp>
        <p:nvGrpSpPr>
          <p:cNvPr id="35" name="Group 34"/>
          <p:cNvGrpSpPr/>
          <p:nvPr/>
        </p:nvGrpSpPr>
        <p:grpSpPr>
          <a:xfrm>
            <a:off x="9354525" y="1801379"/>
            <a:ext cx="2036334" cy="4390174"/>
            <a:chOff x="9902986" y="1807039"/>
            <a:chExt cx="2036334" cy="5105324"/>
          </a:xfrm>
        </p:grpSpPr>
        <p:sp>
          <p:nvSpPr>
            <p:cNvPr id="137" name="Rectangle 136"/>
            <p:cNvSpPr/>
            <p:nvPr/>
          </p:nvSpPr>
          <p:spPr>
            <a:xfrm>
              <a:off x="9902987" y="1807039"/>
              <a:ext cx="2030250" cy="5105324"/>
            </a:xfrm>
            <a:prstGeom prst="rect">
              <a:avLst/>
            </a:prstGeom>
          </p:spPr>
          <p:style>
            <a:lnRef idx="2">
              <a:schemeClr val="dk1"/>
            </a:lnRef>
            <a:fillRef idx="1">
              <a:schemeClr val="lt1"/>
            </a:fillRef>
            <a:effectRef idx="0">
              <a:schemeClr val="dk1"/>
            </a:effectRef>
            <a:fontRef idx="minor">
              <a:schemeClr val="dk1"/>
            </a:fontRef>
          </p:style>
          <p:txBody>
            <a:bodyPr tIns="93030" bIns="93030" rtlCol="0" anchor="t"/>
            <a:lstStyle/>
            <a:p>
              <a:pPr algn="ctr"/>
              <a:endParaRPr lang="en-US" sz="1831" b="1" dirty="0">
                <a:solidFill>
                  <a:srgbClr val="002050"/>
                </a:solidFill>
                <a:latin typeface="Segoe UI Light"/>
              </a:endParaRPr>
            </a:p>
          </p:txBody>
        </p:sp>
        <p:sp>
          <p:nvSpPr>
            <p:cNvPr id="138" name="Rectangle 137"/>
            <p:cNvSpPr/>
            <p:nvPr/>
          </p:nvSpPr>
          <p:spPr>
            <a:xfrm>
              <a:off x="9902986" y="1817885"/>
              <a:ext cx="2036334" cy="307777"/>
            </a:xfrm>
            <a:prstGeom prst="rect">
              <a:avLst/>
            </a:prstGeom>
          </p:spPr>
          <p:txBody>
            <a:bodyPr wrap="square">
              <a:spAutoFit/>
            </a:bodyPr>
            <a:lstStyle/>
            <a:p>
              <a:pPr algn="ctr"/>
              <a:r>
                <a:rPr lang="en-US" sz="1400" dirty="0" smtClean="0">
                  <a:solidFill>
                    <a:srgbClr val="000000"/>
                  </a:solidFill>
                  <a:latin typeface="Segoe UI Light"/>
                </a:rPr>
                <a:t>On-premises Network</a:t>
              </a:r>
              <a:endParaRPr lang="en-US" sz="1400" dirty="0">
                <a:solidFill>
                  <a:srgbClr val="000000"/>
                </a:solidFill>
                <a:latin typeface="Segoe UI Light"/>
              </a:endParaRPr>
            </a:p>
          </p:txBody>
        </p:sp>
      </p:grpSp>
      <p:grpSp>
        <p:nvGrpSpPr>
          <p:cNvPr id="8" name="Group 7"/>
          <p:cNvGrpSpPr/>
          <p:nvPr/>
        </p:nvGrpSpPr>
        <p:grpSpPr>
          <a:xfrm>
            <a:off x="9627098" y="5647016"/>
            <a:ext cx="1631439" cy="364846"/>
            <a:chOff x="6174243" y="6559619"/>
            <a:chExt cx="1631439" cy="364846"/>
          </a:xfrm>
        </p:grpSpPr>
        <p:grpSp>
          <p:nvGrpSpPr>
            <p:cNvPr id="65" name="Group 64"/>
            <p:cNvGrpSpPr/>
            <p:nvPr/>
          </p:nvGrpSpPr>
          <p:grpSpPr>
            <a:xfrm>
              <a:off x="6174243" y="6559619"/>
              <a:ext cx="457200" cy="332728"/>
              <a:chOff x="1840649" y="4818296"/>
              <a:chExt cx="966161" cy="691914"/>
            </a:xfrm>
          </p:grpSpPr>
          <p:sp>
            <p:nvSpPr>
              <p:cNvPr id="66" name="Freeform 65"/>
              <p:cNvSpPr>
                <a:spLocks noChangeAspect="1"/>
              </p:cNvSpPr>
              <p:nvPr/>
            </p:nvSpPr>
            <p:spPr bwMode="auto">
              <a:xfrm>
                <a:off x="1840649" y="4818297"/>
                <a:ext cx="483050" cy="691913"/>
              </a:xfrm>
              <a:custGeom>
                <a:avLst/>
                <a:gdLst/>
                <a:ahLst/>
                <a:cxnLst>
                  <a:cxn ang="0">
                    <a:pos x="690" y="0"/>
                  </a:cxn>
                  <a:cxn ang="0">
                    <a:pos x="0" y="1003"/>
                  </a:cxn>
                  <a:cxn ang="0">
                    <a:pos x="689" y="1143"/>
                  </a:cxn>
                  <a:cxn ang="0">
                    <a:pos x="690" y="0"/>
                  </a:cxn>
                </a:cxnLst>
                <a:rect l="0" t="0" r="r" b="b"/>
                <a:pathLst>
                  <a:path w="690" h="1143">
                    <a:moveTo>
                      <a:pt x="690" y="0"/>
                    </a:moveTo>
                    <a:lnTo>
                      <a:pt x="0" y="1003"/>
                    </a:lnTo>
                    <a:lnTo>
                      <a:pt x="689" y="1143"/>
                    </a:lnTo>
                    <a:lnTo>
                      <a:pt x="690" y="0"/>
                    </a:lnTo>
                    <a:close/>
                  </a:path>
                </a:pathLst>
              </a:custGeom>
              <a:solidFill>
                <a:schemeClr val="tx1">
                  <a:lumMod val="75000"/>
                </a:schemeClr>
              </a:solidFill>
              <a:ln w="9525" cap="flat" cmpd="sng">
                <a:noFill/>
                <a:prstDash val="solid"/>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kern="0" dirty="0">
                  <a:ln>
                    <a:solidFill>
                      <a:srgbClr val="000000">
                        <a:alpha val="0"/>
                      </a:srgbClr>
                    </a:solidFill>
                  </a:ln>
                  <a:solidFill>
                    <a:srgbClr val="FFFFFF"/>
                  </a:solidFill>
                </a:endParaRPr>
              </a:p>
            </p:txBody>
          </p:sp>
          <p:sp>
            <p:nvSpPr>
              <p:cNvPr id="67" name="Freeform 66"/>
              <p:cNvSpPr>
                <a:spLocks noChangeAspect="1"/>
              </p:cNvSpPr>
              <p:nvPr/>
            </p:nvSpPr>
            <p:spPr bwMode="auto">
              <a:xfrm flipH="1">
                <a:off x="2323760" y="4818296"/>
                <a:ext cx="483050" cy="691913"/>
              </a:xfrm>
              <a:custGeom>
                <a:avLst/>
                <a:gdLst/>
                <a:ahLst/>
                <a:cxnLst>
                  <a:cxn ang="0">
                    <a:pos x="690" y="0"/>
                  </a:cxn>
                  <a:cxn ang="0">
                    <a:pos x="0" y="1003"/>
                  </a:cxn>
                  <a:cxn ang="0">
                    <a:pos x="689" y="1143"/>
                  </a:cxn>
                  <a:cxn ang="0">
                    <a:pos x="690" y="0"/>
                  </a:cxn>
                </a:cxnLst>
                <a:rect l="0" t="0" r="r" b="b"/>
                <a:pathLst>
                  <a:path w="690" h="1143">
                    <a:moveTo>
                      <a:pt x="690" y="0"/>
                    </a:moveTo>
                    <a:lnTo>
                      <a:pt x="0" y="1003"/>
                    </a:lnTo>
                    <a:lnTo>
                      <a:pt x="689" y="1143"/>
                    </a:lnTo>
                    <a:lnTo>
                      <a:pt x="690" y="0"/>
                    </a:lnTo>
                    <a:close/>
                  </a:path>
                </a:pathLst>
              </a:custGeom>
              <a:solidFill>
                <a:schemeClr val="bg1">
                  <a:lumMod val="50000"/>
                  <a:lumOff val="50000"/>
                </a:schemeClr>
              </a:solidFill>
              <a:ln w="9525" cap="flat" cmpd="sng">
                <a:noFill/>
                <a:prstDash val="solid"/>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kern="0" dirty="0">
                  <a:ln>
                    <a:solidFill>
                      <a:srgbClr val="000000">
                        <a:alpha val="0"/>
                      </a:srgbClr>
                    </a:solidFill>
                  </a:ln>
                  <a:solidFill>
                    <a:srgbClr val="FFFFFF"/>
                  </a:solidFill>
                </a:endParaRPr>
              </a:p>
            </p:txBody>
          </p:sp>
          <p:sp>
            <p:nvSpPr>
              <p:cNvPr id="79" name="Oval 78"/>
              <p:cNvSpPr>
                <a:spLocks noChangeAspect="1" noChangeArrowheads="1"/>
              </p:cNvSpPr>
              <p:nvPr/>
            </p:nvSpPr>
            <p:spPr bwMode="auto">
              <a:xfrm>
                <a:off x="2201709" y="4985896"/>
                <a:ext cx="91440" cy="91440"/>
              </a:xfrm>
              <a:prstGeom prst="ellipse">
                <a:avLst/>
              </a:prstGeom>
              <a:solidFill>
                <a:schemeClr val="bg1"/>
              </a:solidFill>
              <a:ln w="9525">
                <a:no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kern="0" dirty="0">
                  <a:ln>
                    <a:solidFill>
                      <a:srgbClr val="000000">
                        <a:alpha val="0"/>
                      </a:srgbClr>
                    </a:solidFill>
                  </a:ln>
                  <a:solidFill>
                    <a:srgbClr val="FFFFFF"/>
                  </a:solidFill>
                </a:endParaRPr>
              </a:p>
            </p:txBody>
          </p:sp>
          <p:sp>
            <p:nvSpPr>
              <p:cNvPr id="80" name="Oval 79"/>
              <p:cNvSpPr>
                <a:spLocks noChangeAspect="1" noChangeArrowheads="1"/>
              </p:cNvSpPr>
              <p:nvPr/>
            </p:nvSpPr>
            <p:spPr bwMode="auto">
              <a:xfrm flipH="1">
                <a:off x="2351276" y="4985914"/>
                <a:ext cx="91440" cy="91440"/>
              </a:xfrm>
              <a:prstGeom prst="ellipse">
                <a:avLst/>
              </a:prstGeom>
              <a:solidFill>
                <a:schemeClr val="bg1"/>
              </a:solidFill>
              <a:ln w="9525">
                <a:no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kern="0" dirty="0">
                  <a:ln>
                    <a:solidFill>
                      <a:srgbClr val="000000">
                        <a:alpha val="0"/>
                      </a:srgbClr>
                    </a:solidFill>
                  </a:ln>
                  <a:solidFill>
                    <a:srgbClr val="FFFFFF"/>
                  </a:solidFill>
                </a:endParaRPr>
              </a:p>
            </p:txBody>
          </p:sp>
          <p:sp>
            <p:nvSpPr>
              <p:cNvPr id="81" name="Oval 80"/>
              <p:cNvSpPr>
                <a:spLocks noChangeAspect="1" noChangeArrowheads="1"/>
              </p:cNvSpPr>
              <p:nvPr/>
            </p:nvSpPr>
            <p:spPr bwMode="auto">
              <a:xfrm>
                <a:off x="2201709" y="5317092"/>
                <a:ext cx="91440" cy="91440"/>
              </a:xfrm>
              <a:prstGeom prst="ellipse">
                <a:avLst/>
              </a:prstGeom>
              <a:solidFill>
                <a:schemeClr val="bg1"/>
              </a:solidFill>
              <a:ln w="9525">
                <a:no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kern="0" dirty="0">
                  <a:ln>
                    <a:solidFill>
                      <a:srgbClr val="000000">
                        <a:alpha val="0"/>
                      </a:srgbClr>
                    </a:solidFill>
                  </a:ln>
                  <a:solidFill>
                    <a:srgbClr val="FFFFFF"/>
                  </a:solidFill>
                </a:endParaRPr>
              </a:p>
            </p:txBody>
          </p:sp>
          <p:sp>
            <p:nvSpPr>
              <p:cNvPr id="82" name="Oval 81"/>
              <p:cNvSpPr>
                <a:spLocks noChangeAspect="1" noChangeArrowheads="1"/>
              </p:cNvSpPr>
              <p:nvPr/>
            </p:nvSpPr>
            <p:spPr bwMode="auto">
              <a:xfrm flipH="1">
                <a:off x="2351276" y="5317110"/>
                <a:ext cx="91440" cy="91440"/>
              </a:xfrm>
              <a:prstGeom prst="ellipse">
                <a:avLst/>
              </a:prstGeom>
              <a:solidFill>
                <a:schemeClr val="bg1"/>
              </a:solidFill>
              <a:ln w="9525">
                <a:no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kern="0" dirty="0">
                  <a:ln>
                    <a:solidFill>
                      <a:srgbClr val="000000">
                        <a:alpha val="0"/>
                      </a:srgbClr>
                    </a:solidFill>
                  </a:ln>
                  <a:solidFill>
                    <a:srgbClr val="FFFFFF"/>
                  </a:solidFill>
                </a:endParaRPr>
              </a:p>
            </p:txBody>
          </p:sp>
          <p:sp>
            <p:nvSpPr>
              <p:cNvPr id="83" name="Oval 82"/>
              <p:cNvSpPr>
                <a:spLocks noChangeAspect="1" noChangeArrowheads="1"/>
              </p:cNvSpPr>
              <p:nvPr/>
            </p:nvSpPr>
            <p:spPr bwMode="auto">
              <a:xfrm flipH="1">
                <a:off x="2477440" y="5293282"/>
                <a:ext cx="91440" cy="91440"/>
              </a:xfrm>
              <a:prstGeom prst="ellipse">
                <a:avLst/>
              </a:prstGeom>
              <a:solidFill>
                <a:schemeClr val="bg1"/>
              </a:solidFill>
              <a:ln w="9525">
                <a:no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kern="0" dirty="0">
                  <a:ln>
                    <a:solidFill>
                      <a:srgbClr val="000000">
                        <a:alpha val="0"/>
                      </a:srgbClr>
                    </a:solidFill>
                  </a:ln>
                  <a:solidFill>
                    <a:srgbClr val="FFFFFF"/>
                  </a:solidFill>
                </a:endParaRPr>
              </a:p>
            </p:txBody>
          </p:sp>
          <p:sp>
            <p:nvSpPr>
              <p:cNvPr id="84" name="Oval 83"/>
              <p:cNvSpPr>
                <a:spLocks noChangeAspect="1" noChangeArrowheads="1"/>
              </p:cNvSpPr>
              <p:nvPr/>
            </p:nvSpPr>
            <p:spPr bwMode="auto">
              <a:xfrm>
                <a:off x="2077441" y="5293282"/>
                <a:ext cx="91440" cy="91440"/>
              </a:xfrm>
              <a:prstGeom prst="ellipse">
                <a:avLst/>
              </a:prstGeom>
              <a:solidFill>
                <a:schemeClr val="bg1"/>
              </a:solidFill>
              <a:ln w="9525">
                <a:no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kern="0" dirty="0">
                  <a:ln>
                    <a:solidFill>
                      <a:srgbClr val="000000">
                        <a:alpha val="0"/>
                      </a:srgbClr>
                    </a:solidFill>
                  </a:ln>
                  <a:solidFill>
                    <a:srgbClr val="FFFFFF"/>
                  </a:solidFill>
                </a:endParaRPr>
              </a:p>
            </p:txBody>
          </p:sp>
          <p:sp>
            <p:nvSpPr>
              <p:cNvPr id="86" name="Oval 85"/>
              <p:cNvSpPr>
                <a:spLocks noChangeAspect="1" noChangeArrowheads="1"/>
              </p:cNvSpPr>
              <p:nvPr/>
            </p:nvSpPr>
            <p:spPr bwMode="auto">
              <a:xfrm flipH="1">
                <a:off x="2603604" y="5277799"/>
                <a:ext cx="91440" cy="91440"/>
              </a:xfrm>
              <a:prstGeom prst="ellipse">
                <a:avLst/>
              </a:prstGeom>
              <a:solidFill>
                <a:schemeClr val="bg1"/>
              </a:solidFill>
              <a:ln w="9525">
                <a:no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kern="0" dirty="0">
                  <a:ln>
                    <a:solidFill>
                      <a:srgbClr val="000000">
                        <a:alpha val="0"/>
                      </a:srgbClr>
                    </a:solidFill>
                  </a:ln>
                  <a:solidFill>
                    <a:srgbClr val="FFFFFF"/>
                  </a:solidFill>
                </a:endParaRPr>
              </a:p>
            </p:txBody>
          </p:sp>
          <p:sp>
            <p:nvSpPr>
              <p:cNvPr id="87" name="Oval 86"/>
              <p:cNvSpPr>
                <a:spLocks noChangeAspect="1" noChangeArrowheads="1"/>
              </p:cNvSpPr>
              <p:nvPr/>
            </p:nvSpPr>
            <p:spPr bwMode="auto">
              <a:xfrm flipH="1">
                <a:off x="1953173" y="5277799"/>
                <a:ext cx="91440" cy="91440"/>
              </a:xfrm>
              <a:prstGeom prst="ellipse">
                <a:avLst/>
              </a:prstGeom>
              <a:solidFill>
                <a:schemeClr val="bg1"/>
              </a:solidFill>
              <a:ln w="9525">
                <a:no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kern="0" dirty="0">
                  <a:ln>
                    <a:solidFill>
                      <a:srgbClr val="000000">
                        <a:alpha val="0"/>
                      </a:srgbClr>
                    </a:solidFill>
                  </a:ln>
                  <a:solidFill>
                    <a:srgbClr val="FFFFFF"/>
                  </a:solidFill>
                </a:endParaRPr>
              </a:p>
            </p:txBody>
          </p:sp>
          <p:sp>
            <p:nvSpPr>
              <p:cNvPr id="88" name="Arc 87"/>
              <p:cNvSpPr/>
              <p:nvPr/>
            </p:nvSpPr>
            <p:spPr>
              <a:xfrm rot="5012506">
                <a:off x="2200463" y="5152334"/>
                <a:ext cx="197274" cy="174698"/>
              </a:xfrm>
              <a:prstGeom prst="arc">
                <a:avLst>
                  <a:gd name="adj1" fmla="val 16200000"/>
                  <a:gd name="adj2" fmla="val 81480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ln>
                    <a:solidFill>
                      <a:srgbClr val="000000">
                        <a:alpha val="0"/>
                      </a:srgbClr>
                    </a:solidFill>
                  </a:ln>
                  <a:solidFill>
                    <a:srgbClr val="FFFFFF"/>
                  </a:solidFill>
                </a:endParaRPr>
              </a:p>
            </p:txBody>
          </p:sp>
          <p:sp>
            <p:nvSpPr>
              <p:cNvPr id="89" name="Arc 88"/>
              <p:cNvSpPr/>
              <p:nvPr/>
            </p:nvSpPr>
            <p:spPr>
              <a:xfrm rot="16587494" flipH="1">
                <a:off x="2252986" y="5152334"/>
                <a:ext cx="197274" cy="174698"/>
              </a:xfrm>
              <a:prstGeom prst="arc">
                <a:avLst>
                  <a:gd name="adj1" fmla="val 16200000"/>
                  <a:gd name="adj2" fmla="val 81480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ln>
                    <a:solidFill>
                      <a:srgbClr val="000000">
                        <a:alpha val="0"/>
                      </a:srgbClr>
                    </a:solidFill>
                  </a:ln>
                  <a:solidFill>
                    <a:srgbClr val="FFFFFF"/>
                  </a:solidFill>
                </a:endParaRPr>
              </a:p>
            </p:txBody>
          </p:sp>
          <p:sp>
            <p:nvSpPr>
              <p:cNvPr id="90" name="Arc 89"/>
              <p:cNvSpPr/>
              <p:nvPr/>
            </p:nvSpPr>
            <p:spPr>
              <a:xfrm rot="7395384">
                <a:off x="2218960" y="4926421"/>
                <a:ext cx="150756" cy="174698"/>
              </a:xfrm>
              <a:prstGeom prst="arc">
                <a:avLst>
                  <a:gd name="adj1" fmla="val 16200000"/>
                  <a:gd name="adj2" fmla="val 2145912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ln>
                    <a:solidFill>
                      <a:srgbClr val="000000">
                        <a:alpha val="0"/>
                      </a:srgbClr>
                    </a:solidFill>
                  </a:ln>
                  <a:solidFill>
                    <a:srgbClr val="FFFFFF"/>
                  </a:solidFill>
                </a:endParaRPr>
              </a:p>
            </p:txBody>
          </p:sp>
          <p:cxnSp>
            <p:nvCxnSpPr>
              <p:cNvPr id="91" name="Straight Connector 90"/>
              <p:cNvCxnSpPr>
                <a:stCxn id="79" idx="4"/>
                <a:endCxn id="81" idx="0"/>
              </p:cNvCxnSpPr>
              <p:nvPr/>
            </p:nvCxnSpPr>
            <p:spPr>
              <a:xfrm>
                <a:off x="2247429" y="5077336"/>
                <a:ext cx="0" cy="2397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2" name="Oval 91"/>
              <p:cNvSpPr>
                <a:spLocks noChangeAspect="1" noChangeArrowheads="1"/>
              </p:cNvSpPr>
              <p:nvPr/>
            </p:nvSpPr>
            <p:spPr bwMode="auto">
              <a:xfrm>
                <a:off x="2201709" y="5139927"/>
                <a:ext cx="91440" cy="91440"/>
              </a:xfrm>
              <a:prstGeom prst="ellipse">
                <a:avLst/>
              </a:prstGeom>
              <a:solidFill>
                <a:schemeClr val="bg1"/>
              </a:solidFill>
              <a:ln w="9525">
                <a:no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kern="0" dirty="0">
                  <a:ln>
                    <a:solidFill>
                      <a:srgbClr val="000000">
                        <a:alpha val="0"/>
                      </a:srgbClr>
                    </a:solidFill>
                  </a:ln>
                  <a:solidFill>
                    <a:srgbClr val="FFFFFF"/>
                  </a:solidFill>
                </a:endParaRPr>
              </a:p>
            </p:txBody>
          </p:sp>
          <p:cxnSp>
            <p:nvCxnSpPr>
              <p:cNvPr id="93" name="Straight Connector 92"/>
              <p:cNvCxnSpPr>
                <a:stCxn id="80" idx="4"/>
                <a:endCxn id="82" idx="0"/>
              </p:cNvCxnSpPr>
              <p:nvPr/>
            </p:nvCxnSpPr>
            <p:spPr>
              <a:xfrm>
                <a:off x="2396996" y="5077354"/>
                <a:ext cx="0" cy="2397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4" name="Oval 93"/>
              <p:cNvSpPr>
                <a:spLocks noChangeAspect="1" noChangeArrowheads="1"/>
              </p:cNvSpPr>
              <p:nvPr/>
            </p:nvSpPr>
            <p:spPr bwMode="auto">
              <a:xfrm flipH="1">
                <a:off x="2351275" y="5139945"/>
                <a:ext cx="91440" cy="91440"/>
              </a:xfrm>
              <a:prstGeom prst="ellipse">
                <a:avLst/>
              </a:prstGeom>
              <a:solidFill>
                <a:schemeClr val="bg1"/>
              </a:solidFill>
              <a:ln w="9525">
                <a:no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kern="0" dirty="0">
                  <a:ln>
                    <a:solidFill>
                      <a:srgbClr val="000000">
                        <a:alpha val="0"/>
                      </a:srgbClr>
                    </a:solidFill>
                  </a:ln>
                  <a:solidFill>
                    <a:srgbClr val="FFFFFF"/>
                  </a:solidFill>
                </a:endParaRPr>
              </a:p>
            </p:txBody>
          </p:sp>
          <p:cxnSp>
            <p:nvCxnSpPr>
              <p:cNvPr id="98" name="Straight Connector 97"/>
              <p:cNvCxnSpPr>
                <a:stCxn id="80" idx="3"/>
                <a:endCxn id="86" idx="7"/>
              </p:cNvCxnSpPr>
              <p:nvPr/>
            </p:nvCxnSpPr>
            <p:spPr>
              <a:xfrm>
                <a:off x="2429325" y="5063963"/>
                <a:ext cx="187670" cy="2272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9" name="Oval 98"/>
              <p:cNvSpPr>
                <a:spLocks noChangeAspect="1" noChangeArrowheads="1"/>
              </p:cNvSpPr>
              <p:nvPr/>
            </p:nvSpPr>
            <p:spPr bwMode="auto">
              <a:xfrm flipH="1">
                <a:off x="2477440" y="5131857"/>
                <a:ext cx="91440" cy="91440"/>
              </a:xfrm>
              <a:prstGeom prst="ellipse">
                <a:avLst/>
              </a:prstGeom>
              <a:solidFill>
                <a:schemeClr val="bg1"/>
              </a:solidFill>
              <a:ln w="9525">
                <a:no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kern="0" dirty="0">
                  <a:ln>
                    <a:solidFill>
                      <a:srgbClr val="000000">
                        <a:alpha val="0"/>
                      </a:srgbClr>
                    </a:solidFill>
                  </a:ln>
                  <a:solidFill>
                    <a:srgbClr val="FFFFFF"/>
                  </a:solidFill>
                </a:endParaRPr>
              </a:p>
            </p:txBody>
          </p:sp>
          <p:cxnSp>
            <p:nvCxnSpPr>
              <p:cNvPr id="100" name="Straight Connector 99"/>
              <p:cNvCxnSpPr>
                <a:stCxn id="79" idx="3"/>
                <a:endCxn id="87" idx="1"/>
              </p:cNvCxnSpPr>
              <p:nvPr/>
            </p:nvCxnSpPr>
            <p:spPr>
              <a:xfrm flipH="1">
                <a:off x="2031222" y="5063945"/>
                <a:ext cx="183878" cy="2272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7" name="Oval 106"/>
              <p:cNvSpPr>
                <a:spLocks noChangeAspect="1" noChangeArrowheads="1"/>
              </p:cNvSpPr>
              <p:nvPr/>
            </p:nvSpPr>
            <p:spPr bwMode="auto">
              <a:xfrm>
                <a:off x="2082174" y="5131848"/>
                <a:ext cx="91440" cy="91440"/>
              </a:xfrm>
              <a:prstGeom prst="ellipse">
                <a:avLst/>
              </a:prstGeom>
              <a:solidFill>
                <a:schemeClr val="bg1"/>
              </a:solidFill>
              <a:ln w="9525">
                <a:no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kern="0" dirty="0">
                  <a:ln>
                    <a:solidFill>
                      <a:srgbClr val="000000">
                        <a:alpha val="0"/>
                      </a:srgbClr>
                    </a:solidFill>
                  </a:ln>
                  <a:solidFill>
                    <a:srgbClr val="FFFFFF"/>
                  </a:solidFill>
                </a:endParaRPr>
              </a:p>
            </p:txBody>
          </p:sp>
          <p:cxnSp>
            <p:nvCxnSpPr>
              <p:cNvPr id="108" name="Straight Connector 107"/>
              <p:cNvCxnSpPr>
                <a:stCxn id="92" idx="3"/>
                <a:endCxn id="84" idx="7"/>
              </p:cNvCxnSpPr>
              <p:nvPr/>
            </p:nvCxnSpPr>
            <p:spPr>
              <a:xfrm flipH="1">
                <a:off x="2155490" y="5217976"/>
                <a:ext cx="59610" cy="886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94" idx="3"/>
                <a:endCxn id="83" idx="7"/>
              </p:cNvCxnSpPr>
              <p:nvPr/>
            </p:nvCxnSpPr>
            <p:spPr>
              <a:xfrm>
                <a:off x="2429325" y="5217994"/>
                <a:ext cx="61506" cy="886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0" name="TextBox 109"/>
            <p:cNvSpPr txBox="1"/>
            <p:nvPr/>
          </p:nvSpPr>
          <p:spPr>
            <a:xfrm>
              <a:off x="6658593" y="6592066"/>
              <a:ext cx="1147089" cy="332399"/>
            </a:xfrm>
            <a:prstGeom prst="rect">
              <a:avLst/>
            </a:prstGeom>
            <a:noFill/>
          </p:spPr>
          <p:txBody>
            <a:bodyPr wrap="square" lIns="0" tIns="0" rIns="0" bIns="0" rtlCol="0">
              <a:spAutoFit/>
            </a:bodyPr>
            <a:lstStyle/>
            <a:p>
              <a:pPr>
                <a:lnSpc>
                  <a:spcPct val="90000"/>
                </a:lnSpc>
                <a:spcAft>
                  <a:spcPts val="600"/>
                </a:spcAft>
              </a:pPr>
              <a:r>
                <a:rPr lang="en-US" sz="1200" dirty="0" smtClean="0">
                  <a:solidFill>
                    <a:srgbClr val="000000"/>
                  </a:solidFill>
                </a:rPr>
                <a:t>Windows Server Active Directory</a:t>
              </a:r>
            </a:p>
          </p:txBody>
        </p:sp>
      </p:grpSp>
      <p:grpSp>
        <p:nvGrpSpPr>
          <p:cNvPr id="183" name="Group 182"/>
          <p:cNvGrpSpPr/>
          <p:nvPr/>
        </p:nvGrpSpPr>
        <p:grpSpPr>
          <a:xfrm>
            <a:off x="10563061" y="3370601"/>
            <a:ext cx="442185" cy="607481"/>
            <a:chOff x="7619999" y="4439243"/>
            <a:chExt cx="463405" cy="636634"/>
          </a:xfrm>
        </p:grpSpPr>
        <p:sp>
          <p:nvSpPr>
            <p:cNvPr id="184" name="Rectangle 183"/>
            <p:cNvSpPr/>
            <p:nvPr/>
          </p:nvSpPr>
          <p:spPr>
            <a:xfrm>
              <a:off x="7619999" y="4841008"/>
              <a:ext cx="463405" cy="234869"/>
            </a:xfrm>
            <a:prstGeom prst="rect">
              <a:avLst/>
            </a:prstGeom>
            <a:noFill/>
            <a:ln>
              <a:noFill/>
            </a:ln>
          </p:spPr>
          <p:txBody>
            <a:bodyPr wrap="square" lIns="0" tIns="0" rIns="0" bIns="0" anchor="ctr">
              <a:spAutoFit/>
            </a:bodyPr>
            <a:lstStyle/>
            <a:p>
              <a:pPr algn="ctr" defTabSz="1118323" fontAlgn="base">
                <a:spcAft>
                  <a:spcPct val="0"/>
                </a:spcAft>
                <a:defRPr/>
              </a:pPr>
              <a:r>
                <a:rPr lang="en-US" sz="1428" kern="0" dirty="0" smtClean="0">
                  <a:ln>
                    <a:solidFill>
                      <a:srgbClr val="FFFFFF">
                        <a:alpha val="0"/>
                      </a:srgbClr>
                    </a:solidFill>
                  </a:ln>
                  <a:solidFill>
                    <a:srgbClr val="505050"/>
                  </a:solidFill>
                  <a:cs typeface="Segoe UI" panose="020B0502040204020203" pitchFamily="34" charset="0"/>
                </a:rPr>
                <a:t>LOB</a:t>
              </a:r>
            </a:p>
          </p:txBody>
        </p:sp>
        <p:sp>
          <p:nvSpPr>
            <p:cNvPr id="185" name="Freeform 114"/>
            <p:cNvSpPr>
              <a:spLocks noChangeAspect="1" noEditPoints="1"/>
            </p:cNvSpPr>
            <p:nvPr/>
          </p:nvSpPr>
          <p:spPr bwMode="auto">
            <a:xfrm>
              <a:off x="7704405" y="4439243"/>
              <a:ext cx="294589" cy="387378"/>
            </a:xfrm>
            <a:custGeom>
              <a:avLst/>
              <a:gdLst>
                <a:gd name="T0" fmla="*/ 680 w 680"/>
                <a:gd name="T1" fmla="*/ 527 h 904"/>
                <a:gd name="T2" fmla="*/ 680 w 680"/>
                <a:gd name="T3" fmla="*/ 803 h 904"/>
                <a:gd name="T4" fmla="*/ 340 w 680"/>
                <a:gd name="T5" fmla="*/ 904 h 904"/>
                <a:gd name="T6" fmla="*/ 0 w 680"/>
                <a:gd name="T7" fmla="*/ 803 h 904"/>
                <a:gd name="T8" fmla="*/ 0 w 680"/>
                <a:gd name="T9" fmla="*/ 527 h 904"/>
                <a:gd name="T10" fmla="*/ 340 w 680"/>
                <a:gd name="T11" fmla="*/ 591 h 904"/>
                <a:gd name="T12" fmla="*/ 680 w 680"/>
                <a:gd name="T13" fmla="*/ 527 h 904"/>
                <a:gd name="T14" fmla="*/ 299 w 680"/>
                <a:gd name="T15" fmla="*/ 398 h 904"/>
                <a:gd name="T16" fmla="*/ 381 w 680"/>
                <a:gd name="T17" fmla="*/ 398 h 904"/>
                <a:gd name="T18" fmla="*/ 550 w 680"/>
                <a:gd name="T19" fmla="*/ 217 h 904"/>
                <a:gd name="T20" fmla="*/ 531 w 680"/>
                <a:gd name="T21" fmla="*/ 174 h 904"/>
                <a:gd name="T22" fmla="*/ 444 w 680"/>
                <a:gd name="T23" fmla="*/ 174 h 904"/>
                <a:gd name="T24" fmla="*/ 444 w 680"/>
                <a:gd name="T25" fmla="*/ 59 h 904"/>
                <a:gd name="T26" fmla="*/ 385 w 680"/>
                <a:gd name="T27" fmla="*/ 0 h 904"/>
                <a:gd name="T28" fmla="*/ 295 w 680"/>
                <a:gd name="T29" fmla="*/ 0 h 904"/>
                <a:gd name="T30" fmla="*/ 236 w 680"/>
                <a:gd name="T31" fmla="*/ 59 h 904"/>
                <a:gd name="T32" fmla="*/ 236 w 680"/>
                <a:gd name="T33" fmla="*/ 174 h 904"/>
                <a:gd name="T34" fmla="*/ 149 w 680"/>
                <a:gd name="T35" fmla="*/ 174 h 904"/>
                <a:gd name="T36" fmla="*/ 130 w 680"/>
                <a:gd name="T37" fmla="*/ 217 h 904"/>
                <a:gd name="T38" fmla="*/ 299 w 680"/>
                <a:gd name="T39" fmla="*/ 398 h 904"/>
                <a:gd name="T40" fmla="*/ 477 w 680"/>
                <a:gd name="T41" fmla="*/ 356 h 904"/>
                <a:gd name="T42" fmla="*/ 411 w 680"/>
                <a:gd name="T43" fmla="*/ 426 h 904"/>
                <a:gd name="T44" fmla="*/ 340 w 680"/>
                <a:gd name="T45" fmla="*/ 457 h 904"/>
                <a:gd name="T46" fmla="*/ 269 w 680"/>
                <a:gd name="T47" fmla="*/ 426 h 904"/>
                <a:gd name="T48" fmla="*/ 203 w 680"/>
                <a:gd name="T49" fmla="*/ 356 h 904"/>
                <a:gd name="T50" fmla="*/ 0 w 680"/>
                <a:gd name="T51" fmla="*/ 448 h 904"/>
                <a:gd name="T52" fmla="*/ 340 w 680"/>
                <a:gd name="T53" fmla="*/ 550 h 904"/>
                <a:gd name="T54" fmla="*/ 680 w 680"/>
                <a:gd name="T55" fmla="*/ 448 h 904"/>
                <a:gd name="T56" fmla="*/ 477 w 680"/>
                <a:gd name="T57" fmla="*/ 356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0" h="904">
                  <a:moveTo>
                    <a:pt x="680" y="527"/>
                  </a:moveTo>
                  <a:cubicBezTo>
                    <a:pt x="680" y="803"/>
                    <a:pt x="680" y="803"/>
                    <a:pt x="680" y="803"/>
                  </a:cubicBezTo>
                  <a:cubicBezTo>
                    <a:pt x="680" y="859"/>
                    <a:pt x="528" y="904"/>
                    <a:pt x="340" y="904"/>
                  </a:cubicBezTo>
                  <a:cubicBezTo>
                    <a:pt x="152" y="904"/>
                    <a:pt x="0" y="859"/>
                    <a:pt x="0" y="803"/>
                  </a:cubicBezTo>
                  <a:cubicBezTo>
                    <a:pt x="0" y="527"/>
                    <a:pt x="0" y="527"/>
                    <a:pt x="0" y="527"/>
                  </a:cubicBezTo>
                  <a:cubicBezTo>
                    <a:pt x="109" y="587"/>
                    <a:pt x="291" y="591"/>
                    <a:pt x="340" y="591"/>
                  </a:cubicBezTo>
                  <a:cubicBezTo>
                    <a:pt x="389" y="591"/>
                    <a:pt x="571" y="587"/>
                    <a:pt x="680" y="527"/>
                  </a:cubicBezTo>
                  <a:close/>
                  <a:moveTo>
                    <a:pt x="299" y="398"/>
                  </a:moveTo>
                  <a:cubicBezTo>
                    <a:pt x="322" y="422"/>
                    <a:pt x="358" y="422"/>
                    <a:pt x="381" y="398"/>
                  </a:cubicBezTo>
                  <a:cubicBezTo>
                    <a:pt x="550" y="217"/>
                    <a:pt x="550" y="217"/>
                    <a:pt x="550" y="217"/>
                  </a:cubicBezTo>
                  <a:cubicBezTo>
                    <a:pt x="572" y="194"/>
                    <a:pt x="564" y="174"/>
                    <a:pt x="531" y="174"/>
                  </a:cubicBezTo>
                  <a:cubicBezTo>
                    <a:pt x="444" y="174"/>
                    <a:pt x="444" y="174"/>
                    <a:pt x="444" y="174"/>
                  </a:cubicBezTo>
                  <a:cubicBezTo>
                    <a:pt x="444" y="59"/>
                    <a:pt x="444" y="59"/>
                    <a:pt x="444" y="59"/>
                  </a:cubicBezTo>
                  <a:cubicBezTo>
                    <a:pt x="444" y="27"/>
                    <a:pt x="417" y="0"/>
                    <a:pt x="385" y="0"/>
                  </a:cubicBezTo>
                  <a:cubicBezTo>
                    <a:pt x="295" y="0"/>
                    <a:pt x="295" y="0"/>
                    <a:pt x="295" y="0"/>
                  </a:cubicBezTo>
                  <a:cubicBezTo>
                    <a:pt x="263" y="0"/>
                    <a:pt x="236" y="27"/>
                    <a:pt x="236" y="59"/>
                  </a:cubicBezTo>
                  <a:cubicBezTo>
                    <a:pt x="236" y="174"/>
                    <a:pt x="236" y="174"/>
                    <a:pt x="236" y="174"/>
                  </a:cubicBezTo>
                  <a:cubicBezTo>
                    <a:pt x="149" y="174"/>
                    <a:pt x="149" y="174"/>
                    <a:pt x="149" y="174"/>
                  </a:cubicBezTo>
                  <a:cubicBezTo>
                    <a:pt x="116" y="174"/>
                    <a:pt x="108" y="194"/>
                    <a:pt x="130" y="217"/>
                  </a:cubicBezTo>
                  <a:lnTo>
                    <a:pt x="299" y="398"/>
                  </a:lnTo>
                  <a:close/>
                  <a:moveTo>
                    <a:pt x="477" y="356"/>
                  </a:moveTo>
                  <a:cubicBezTo>
                    <a:pt x="411" y="426"/>
                    <a:pt x="411" y="426"/>
                    <a:pt x="411" y="426"/>
                  </a:cubicBezTo>
                  <a:cubicBezTo>
                    <a:pt x="392" y="446"/>
                    <a:pt x="367" y="457"/>
                    <a:pt x="340" y="457"/>
                  </a:cubicBezTo>
                  <a:cubicBezTo>
                    <a:pt x="313" y="457"/>
                    <a:pt x="288" y="446"/>
                    <a:pt x="269" y="426"/>
                  </a:cubicBezTo>
                  <a:cubicBezTo>
                    <a:pt x="203" y="356"/>
                    <a:pt x="203" y="356"/>
                    <a:pt x="203" y="356"/>
                  </a:cubicBezTo>
                  <a:cubicBezTo>
                    <a:pt x="83" y="371"/>
                    <a:pt x="0" y="407"/>
                    <a:pt x="0" y="448"/>
                  </a:cubicBezTo>
                  <a:cubicBezTo>
                    <a:pt x="0" y="504"/>
                    <a:pt x="152" y="550"/>
                    <a:pt x="340" y="550"/>
                  </a:cubicBezTo>
                  <a:cubicBezTo>
                    <a:pt x="528" y="550"/>
                    <a:pt x="680" y="504"/>
                    <a:pt x="680" y="448"/>
                  </a:cubicBezTo>
                  <a:cubicBezTo>
                    <a:pt x="680" y="407"/>
                    <a:pt x="597" y="371"/>
                    <a:pt x="477" y="356"/>
                  </a:cubicBezTo>
                  <a:close/>
                </a:path>
              </a:pathLst>
            </a:custGeom>
            <a:solidFill>
              <a:srgbClr val="505050"/>
            </a:solidFill>
            <a:ln>
              <a:noFill/>
            </a:ln>
          </p:spPr>
          <p:txBody>
            <a:bodyPr vert="horz" wrap="square" lIns="89606" tIns="44804" rIns="89606" bIns="44804" numCol="1" anchor="t" anchorCtr="0" compatLnSpc="1">
              <a:prstTxWarp prst="textNoShape">
                <a:avLst/>
              </a:prstTxWarp>
            </a:bodyPr>
            <a:lstStyle/>
            <a:p>
              <a:pPr defTabSz="914005">
                <a:defRPr/>
              </a:pPr>
              <a:endParaRPr lang="en-US" sz="1122" kern="0" dirty="0" smtClean="0">
                <a:solidFill>
                  <a:srgbClr val="505050"/>
                </a:solidFill>
              </a:endParaRPr>
            </a:p>
          </p:txBody>
        </p:sp>
      </p:grpSp>
      <p:grpSp>
        <p:nvGrpSpPr>
          <p:cNvPr id="186" name="Group 185"/>
          <p:cNvGrpSpPr/>
          <p:nvPr/>
        </p:nvGrpSpPr>
        <p:grpSpPr>
          <a:xfrm>
            <a:off x="9762650" y="3376558"/>
            <a:ext cx="367336" cy="629025"/>
            <a:chOff x="6172200" y="4416666"/>
            <a:chExt cx="384965" cy="659213"/>
          </a:xfrm>
        </p:grpSpPr>
        <p:sp>
          <p:nvSpPr>
            <p:cNvPr id="187" name="Rectangle 186"/>
            <p:cNvSpPr/>
            <p:nvPr/>
          </p:nvSpPr>
          <p:spPr>
            <a:xfrm>
              <a:off x="6172200" y="4841009"/>
              <a:ext cx="384965" cy="234870"/>
            </a:xfrm>
            <a:prstGeom prst="rect">
              <a:avLst/>
            </a:prstGeom>
            <a:solidFill>
              <a:srgbClr val="FFFFFF"/>
            </a:solidFill>
            <a:ln>
              <a:noFill/>
            </a:ln>
          </p:spPr>
          <p:txBody>
            <a:bodyPr wrap="square" lIns="0" tIns="0" rIns="0" bIns="0" anchor="ctr">
              <a:spAutoFit/>
            </a:bodyPr>
            <a:lstStyle/>
            <a:p>
              <a:pPr algn="ctr" defTabSz="1118323" fontAlgn="base">
                <a:spcAft>
                  <a:spcPct val="0"/>
                </a:spcAft>
                <a:defRPr/>
              </a:pPr>
              <a:r>
                <a:rPr lang="en-US" sz="1428" kern="0" dirty="0" smtClean="0">
                  <a:ln>
                    <a:solidFill>
                      <a:srgbClr val="FFFFFF">
                        <a:alpha val="0"/>
                      </a:srgbClr>
                    </a:solidFill>
                  </a:ln>
                  <a:solidFill>
                    <a:srgbClr val="505050"/>
                  </a:solidFill>
                  <a:cs typeface="Segoe UI" panose="020B0502040204020203" pitchFamily="34" charset="0"/>
                </a:rPr>
                <a:t>Files</a:t>
              </a:r>
            </a:p>
          </p:txBody>
        </p:sp>
        <p:grpSp>
          <p:nvGrpSpPr>
            <p:cNvPr id="188" name="Group 187"/>
            <p:cNvGrpSpPr/>
            <p:nvPr/>
          </p:nvGrpSpPr>
          <p:grpSpPr>
            <a:xfrm>
              <a:off x="6174447" y="4416666"/>
              <a:ext cx="380468" cy="432531"/>
              <a:chOff x="5807974" y="4391867"/>
              <a:chExt cx="380468" cy="432531"/>
            </a:xfrm>
          </p:grpSpPr>
          <p:grpSp>
            <p:nvGrpSpPr>
              <p:cNvPr id="189" name="Group 188"/>
              <p:cNvGrpSpPr/>
              <p:nvPr/>
            </p:nvGrpSpPr>
            <p:grpSpPr>
              <a:xfrm>
                <a:off x="5807974" y="4391867"/>
                <a:ext cx="192751" cy="396879"/>
                <a:chOff x="714711" y="1867381"/>
                <a:chExt cx="267239" cy="550251"/>
              </a:xfrm>
              <a:solidFill>
                <a:srgbClr val="008272">
                  <a:lumMod val="60000"/>
                  <a:lumOff val="40000"/>
                </a:srgbClr>
              </a:solidFill>
            </p:grpSpPr>
            <p:sp>
              <p:nvSpPr>
                <p:cNvPr id="193" name="Freeform 76"/>
                <p:cNvSpPr>
                  <a:spLocks/>
                </p:cNvSpPr>
                <p:nvPr/>
              </p:nvSpPr>
              <p:spPr bwMode="auto">
                <a:xfrm>
                  <a:off x="719355" y="1867381"/>
                  <a:ext cx="249609" cy="90935"/>
                </a:xfrm>
                <a:custGeom>
                  <a:avLst/>
                  <a:gdLst>
                    <a:gd name="T0" fmla="*/ 0 w 113"/>
                    <a:gd name="T1" fmla="*/ 41 h 41"/>
                    <a:gd name="T2" fmla="*/ 14 w 113"/>
                    <a:gd name="T3" fmla="*/ 37 h 41"/>
                    <a:gd name="T4" fmla="*/ 104 w 113"/>
                    <a:gd name="T5" fmla="*/ 37 h 41"/>
                    <a:gd name="T6" fmla="*/ 113 w 113"/>
                    <a:gd name="T7" fmla="*/ 39 h 41"/>
                    <a:gd name="T8" fmla="*/ 101 w 113"/>
                    <a:gd name="T9" fmla="*/ 14 h 41"/>
                    <a:gd name="T10" fmla="*/ 78 w 113"/>
                    <a:gd name="T11" fmla="*/ 0 h 41"/>
                    <a:gd name="T12" fmla="*/ 38 w 113"/>
                    <a:gd name="T13" fmla="*/ 0 h 41"/>
                    <a:gd name="T14" fmla="*/ 15 w 113"/>
                    <a:gd name="T15" fmla="*/ 14 h 41"/>
                    <a:gd name="T16" fmla="*/ 0 w 113"/>
                    <a:gd name="T17" fmla="*/ 41 h 41"/>
                    <a:gd name="T18" fmla="*/ 0 w 113"/>
                    <a:gd name="T19"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41">
                      <a:moveTo>
                        <a:pt x="0" y="41"/>
                      </a:moveTo>
                      <a:cubicBezTo>
                        <a:pt x="4" y="38"/>
                        <a:pt x="9" y="37"/>
                        <a:pt x="14" y="37"/>
                      </a:cubicBezTo>
                      <a:cubicBezTo>
                        <a:pt x="104" y="37"/>
                        <a:pt x="104" y="37"/>
                        <a:pt x="104" y="37"/>
                      </a:cubicBezTo>
                      <a:cubicBezTo>
                        <a:pt x="106" y="37"/>
                        <a:pt x="110" y="38"/>
                        <a:pt x="113" y="39"/>
                      </a:cubicBezTo>
                      <a:cubicBezTo>
                        <a:pt x="101" y="14"/>
                        <a:pt x="101" y="14"/>
                        <a:pt x="101" y="14"/>
                      </a:cubicBezTo>
                      <a:cubicBezTo>
                        <a:pt x="97" y="6"/>
                        <a:pt x="86" y="0"/>
                        <a:pt x="78" y="0"/>
                      </a:cubicBezTo>
                      <a:cubicBezTo>
                        <a:pt x="38" y="0"/>
                        <a:pt x="38" y="0"/>
                        <a:pt x="38" y="0"/>
                      </a:cubicBezTo>
                      <a:cubicBezTo>
                        <a:pt x="29" y="0"/>
                        <a:pt x="19" y="6"/>
                        <a:pt x="15" y="14"/>
                      </a:cubicBezTo>
                      <a:cubicBezTo>
                        <a:pt x="0" y="41"/>
                        <a:pt x="0" y="41"/>
                        <a:pt x="0" y="41"/>
                      </a:cubicBezTo>
                      <a:cubicBezTo>
                        <a:pt x="0" y="41"/>
                        <a:pt x="0" y="41"/>
                        <a:pt x="0" y="4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6822" tIns="63412" rIns="126822" bIns="63412" numCol="1" anchor="t" anchorCtr="0" compatLnSpc="1">
                  <a:prstTxWarp prst="textNoShape">
                    <a:avLst/>
                  </a:prstTxWarp>
                </a:bodyPr>
                <a:lstStyle/>
                <a:p>
                  <a:pPr defTabSz="914400">
                    <a:defRPr/>
                  </a:pPr>
                  <a:endParaRPr lang="en-US" sz="3395" kern="0" dirty="0" smtClean="0">
                    <a:solidFill>
                      <a:srgbClr val="505050"/>
                    </a:solidFill>
                  </a:endParaRPr>
                </a:p>
              </p:txBody>
            </p:sp>
            <p:sp>
              <p:nvSpPr>
                <p:cNvPr id="194" name="Freeform 77"/>
                <p:cNvSpPr>
                  <a:spLocks noEditPoints="1"/>
                </p:cNvSpPr>
                <p:nvPr/>
              </p:nvSpPr>
              <p:spPr bwMode="auto">
                <a:xfrm>
                  <a:off x="714711" y="1967593"/>
                  <a:ext cx="267239" cy="450039"/>
                </a:xfrm>
                <a:custGeom>
                  <a:avLst/>
                  <a:gdLst>
                    <a:gd name="T0" fmla="*/ 114 w 121"/>
                    <a:gd name="T1" fmla="*/ 2 h 203"/>
                    <a:gd name="T2" fmla="*/ 106 w 121"/>
                    <a:gd name="T3" fmla="*/ 0 h 203"/>
                    <a:gd name="T4" fmla="*/ 17 w 121"/>
                    <a:gd name="T5" fmla="*/ 0 h 203"/>
                    <a:gd name="T6" fmla="*/ 9 w 121"/>
                    <a:gd name="T7" fmla="*/ 2 h 203"/>
                    <a:gd name="T8" fmla="*/ 0 w 121"/>
                    <a:gd name="T9" fmla="*/ 16 h 203"/>
                    <a:gd name="T10" fmla="*/ 0 w 121"/>
                    <a:gd name="T11" fmla="*/ 187 h 203"/>
                    <a:gd name="T12" fmla="*/ 17 w 121"/>
                    <a:gd name="T13" fmla="*/ 203 h 203"/>
                    <a:gd name="T14" fmla="*/ 106 w 121"/>
                    <a:gd name="T15" fmla="*/ 203 h 203"/>
                    <a:gd name="T16" fmla="*/ 121 w 121"/>
                    <a:gd name="T17" fmla="*/ 187 h 203"/>
                    <a:gd name="T18" fmla="*/ 121 w 121"/>
                    <a:gd name="T19" fmla="*/ 16 h 203"/>
                    <a:gd name="T20" fmla="*/ 114 w 121"/>
                    <a:gd name="T21" fmla="*/ 2 h 203"/>
                    <a:gd name="T22" fmla="*/ 100 w 121"/>
                    <a:gd name="T23" fmla="*/ 169 h 203"/>
                    <a:gd name="T24" fmla="*/ 28 w 121"/>
                    <a:gd name="T25" fmla="*/ 169 h 203"/>
                    <a:gd name="T26" fmla="*/ 21 w 121"/>
                    <a:gd name="T27" fmla="*/ 162 h 203"/>
                    <a:gd name="T28" fmla="*/ 28 w 121"/>
                    <a:gd name="T29" fmla="*/ 156 h 203"/>
                    <a:gd name="T30" fmla="*/ 100 w 121"/>
                    <a:gd name="T31" fmla="*/ 156 h 203"/>
                    <a:gd name="T32" fmla="*/ 106 w 121"/>
                    <a:gd name="T33" fmla="*/ 162 h 203"/>
                    <a:gd name="T34" fmla="*/ 100 w 121"/>
                    <a:gd name="T35" fmla="*/ 169 h 203"/>
                    <a:gd name="T36" fmla="*/ 100 w 121"/>
                    <a:gd name="T37" fmla="*/ 140 h 203"/>
                    <a:gd name="T38" fmla="*/ 28 w 121"/>
                    <a:gd name="T39" fmla="*/ 140 h 203"/>
                    <a:gd name="T40" fmla="*/ 21 w 121"/>
                    <a:gd name="T41" fmla="*/ 134 h 203"/>
                    <a:gd name="T42" fmla="*/ 28 w 121"/>
                    <a:gd name="T43" fmla="*/ 127 h 203"/>
                    <a:gd name="T44" fmla="*/ 100 w 121"/>
                    <a:gd name="T45" fmla="*/ 127 h 203"/>
                    <a:gd name="T46" fmla="*/ 106 w 121"/>
                    <a:gd name="T47" fmla="*/ 134 h 203"/>
                    <a:gd name="T48" fmla="*/ 100 w 121"/>
                    <a:gd name="T49" fmla="*/ 140 h 203"/>
                    <a:gd name="T50" fmla="*/ 100 w 121"/>
                    <a:gd name="T51" fmla="*/ 111 h 203"/>
                    <a:gd name="T52" fmla="*/ 28 w 121"/>
                    <a:gd name="T53" fmla="*/ 111 h 203"/>
                    <a:gd name="T54" fmla="*/ 21 w 121"/>
                    <a:gd name="T55" fmla="*/ 105 h 203"/>
                    <a:gd name="T56" fmla="*/ 28 w 121"/>
                    <a:gd name="T57" fmla="*/ 99 h 203"/>
                    <a:gd name="T58" fmla="*/ 100 w 121"/>
                    <a:gd name="T59" fmla="*/ 99 h 203"/>
                    <a:gd name="T60" fmla="*/ 106 w 121"/>
                    <a:gd name="T61" fmla="*/ 105 h 203"/>
                    <a:gd name="T62" fmla="*/ 100 w 121"/>
                    <a:gd name="T63" fmla="*/ 111 h 203"/>
                    <a:gd name="T64" fmla="*/ 97 w 121"/>
                    <a:gd name="T65" fmla="*/ 37 h 203"/>
                    <a:gd name="T66" fmla="*/ 89 w 121"/>
                    <a:gd name="T67" fmla="*/ 29 h 203"/>
                    <a:gd name="T68" fmla="*/ 97 w 121"/>
                    <a:gd name="T69" fmla="*/ 20 h 203"/>
                    <a:gd name="T70" fmla="*/ 106 w 121"/>
                    <a:gd name="T71" fmla="*/ 29 h 203"/>
                    <a:gd name="T72" fmla="*/ 97 w 121"/>
                    <a:gd name="T73" fmla="*/ 37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1" h="203">
                      <a:moveTo>
                        <a:pt x="114" y="2"/>
                      </a:moveTo>
                      <a:cubicBezTo>
                        <a:pt x="111" y="1"/>
                        <a:pt x="109" y="0"/>
                        <a:pt x="106" y="0"/>
                      </a:cubicBezTo>
                      <a:cubicBezTo>
                        <a:pt x="17" y="0"/>
                        <a:pt x="17" y="0"/>
                        <a:pt x="17" y="0"/>
                      </a:cubicBezTo>
                      <a:cubicBezTo>
                        <a:pt x="14" y="0"/>
                        <a:pt x="11" y="1"/>
                        <a:pt x="9" y="2"/>
                      </a:cubicBezTo>
                      <a:cubicBezTo>
                        <a:pt x="4" y="4"/>
                        <a:pt x="0" y="9"/>
                        <a:pt x="0" y="16"/>
                      </a:cubicBezTo>
                      <a:cubicBezTo>
                        <a:pt x="0" y="187"/>
                        <a:pt x="0" y="187"/>
                        <a:pt x="0" y="187"/>
                      </a:cubicBezTo>
                      <a:cubicBezTo>
                        <a:pt x="0" y="195"/>
                        <a:pt x="8" y="203"/>
                        <a:pt x="17" y="203"/>
                      </a:cubicBezTo>
                      <a:cubicBezTo>
                        <a:pt x="106" y="203"/>
                        <a:pt x="106" y="203"/>
                        <a:pt x="106" y="203"/>
                      </a:cubicBezTo>
                      <a:cubicBezTo>
                        <a:pt x="115" y="203"/>
                        <a:pt x="121" y="195"/>
                        <a:pt x="121" y="187"/>
                      </a:cubicBezTo>
                      <a:cubicBezTo>
                        <a:pt x="121" y="16"/>
                        <a:pt x="121" y="16"/>
                        <a:pt x="121" y="16"/>
                      </a:cubicBezTo>
                      <a:cubicBezTo>
                        <a:pt x="121" y="9"/>
                        <a:pt x="118" y="4"/>
                        <a:pt x="114" y="2"/>
                      </a:cubicBezTo>
                      <a:moveTo>
                        <a:pt x="100" y="169"/>
                      </a:moveTo>
                      <a:cubicBezTo>
                        <a:pt x="28" y="169"/>
                        <a:pt x="28" y="169"/>
                        <a:pt x="28" y="169"/>
                      </a:cubicBezTo>
                      <a:cubicBezTo>
                        <a:pt x="24" y="169"/>
                        <a:pt x="21" y="166"/>
                        <a:pt x="21" y="162"/>
                      </a:cubicBezTo>
                      <a:cubicBezTo>
                        <a:pt x="21" y="158"/>
                        <a:pt x="24" y="156"/>
                        <a:pt x="28" y="156"/>
                      </a:cubicBezTo>
                      <a:cubicBezTo>
                        <a:pt x="100" y="156"/>
                        <a:pt x="100" y="156"/>
                        <a:pt x="100" y="156"/>
                      </a:cubicBezTo>
                      <a:cubicBezTo>
                        <a:pt x="103" y="156"/>
                        <a:pt x="106" y="158"/>
                        <a:pt x="106" y="162"/>
                      </a:cubicBezTo>
                      <a:cubicBezTo>
                        <a:pt x="106" y="166"/>
                        <a:pt x="103" y="169"/>
                        <a:pt x="100" y="169"/>
                      </a:cubicBezTo>
                      <a:moveTo>
                        <a:pt x="100" y="140"/>
                      </a:moveTo>
                      <a:cubicBezTo>
                        <a:pt x="28" y="140"/>
                        <a:pt x="28" y="140"/>
                        <a:pt x="28" y="140"/>
                      </a:cubicBezTo>
                      <a:cubicBezTo>
                        <a:pt x="24" y="140"/>
                        <a:pt x="21" y="137"/>
                        <a:pt x="21" y="134"/>
                      </a:cubicBezTo>
                      <a:cubicBezTo>
                        <a:pt x="21" y="130"/>
                        <a:pt x="24" y="127"/>
                        <a:pt x="28" y="127"/>
                      </a:cubicBezTo>
                      <a:cubicBezTo>
                        <a:pt x="100" y="127"/>
                        <a:pt x="100" y="127"/>
                        <a:pt x="100" y="127"/>
                      </a:cubicBezTo>
                      <a:cubicBezTo>
                        <a:pt x="103" y="127"/>
                        <a:pt x="106" y="130"/>
                        <a:pt x="106" y="134"/>
                      </a:cubicBezTo>
                      <a:cubicBezTo>
                        <a:pt x="106" y="137"/>
                        <a:pt x="103" y="140"/>
                        <a:pt x="100" y="140"/>
                      </a:cubicBezTo>
                      <a:moveTo>
                        <a:pt x="100" y="111"/>
                      </a:moveTo>
                      <a:cubicBezTo>
                        <a:pt x="28" y="111"/>
                        <a:pt x="28" y="111"/>
                        <a:pt x="28" y="111"/>
                      </a:cubicBezTo>
                      <a:cubicBezTo>
                        <a:pt x="24" y="111"/>
                        <a:pt x="21" y="109"/>
                        <a:pt x="21" y="105"/>
                      </a:cubicBezTo>
                      <a:cubicBezTo>
                        <a:pt x="21" y="102"/>
                        <a:pt x="24" y="99"/>
                        <a:pt x="28" y="99"/>
                      </a:cubicBezTo>
                      <a:cubicBezTo>
                        <a:pt x="100" y="99"/>
                        <a:pt x="100" y="99"/>
                        <a:pt x="100" y="99"/>
                      </a:cubicBezTo>
                      <a:cubicBezTo>
                        <a:pt x="103" y="99"/>
                        <a:pt x="106" y="102"/>
                        <a:pt x="106" y="105"/>
                      </a:cubicBezTo>
                      <a:cubicBezTo>
                        <a:pt x="106" y="109"/>
                        <a:pt x="103" y="111"/>
                        <a:pt x="100" y="111"/>
                      </a:cubicBezTo>
                      <a:moveTo>
                        <a:pt x="97" y="37"/>
                      </a:moveTo>
                      <a:cubicBezTo>
                        <a:pt x="93" y="37"/>
                        <a:pt x="89" y="34"/>
                        <a:pt x="89" y="29"/>
                      </a:cubicBezTo>
                      <a:cubicBezTo>
                        <a:pt x="89" y="24"/>
                        <a:pt x="93" y="20"/>
                        <a:pt x="97" y="20"/>
                      </a:cubicBezTo>
                      <a:cubicBezTo>
                        <a:pt x="102" y="20"/>
                        <a:pt x="106" y="24"/>
                        <a:pt x="106" y="29"/>
                      </a:cubicBezTo>
                      <a:cubicBezTo>
                        <a:pt x="106" y="34"/>
                        <a:pt x="102" y="37"/>
                        <a:pt x="97" y="37"/>
                      </a:cubicBezTo>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6822" tIns="63412" rIns="126822" bIns="63412" numCol="1" anchor="t" anchorCtr="0" compatLnSpc="1">
                  <a:prstTxWarp prst="textNoShape">
                    <a:avLst/>
                  </a:prstTxWarp>
                </a:bodyPr>
                <a:lstStyle/>
                <a:p>
                  <a:pPr defTabSz="914400">
                    <a:defRPr/>
                  </a:pPr>
                  <a:endParaRPr lang="en-US" sz="3395" kern="0" dirty="0" smtClean="0">
                    <a:solidFill>
                      <a:srgbClr val="505050"/>
                    </a:solidFill>
                  </a:endParaRPr>
                </a:p>
              </p:txBody>
            </p:sp>
          </p:grpSp>
          <p:grpSp>
            <p:nvGrpSpPr>
              <p:cNvPr id="190" name="Group 189"/>
              <p:cNvGrpSpPr/>
              <p:nvPr/>
            </p:nvGrpSpPr>
            <p:grpSpPr>
              <a:xfrm>
                <a:off x="5896379" y="4598204"/>
                <a:ext cx="292063" cy="226194"/>
                <a:chOff x="837281" y="1759586"/>
                <a:chExt cx="404930" cy="313606"/>
              </a:xfrm>
              <a:solidFill>
                <a:srgbClr val="008272">
                  <a:lumMod val="60000"/>
                  <a:lumOff val="40000"/>
                </a:srgbClr>
              </a:solidFill>
            </p:grpSpPr>
            <p:sp>
              <p:nvSpPr>
                <p:cNvPr id="191" name="Rounded Rectangle 190"/>
                <p:cNvSpPr/>
                <p:nvPr/>
              </p:nvSpPr>
              <p:spPr bwMode="auto">
                <a:xfrm>
                  <a:off x="837281" y="1770744"/>
                  <a:ext cx="366044" cy="302448"/>
                </a:xfrm>
                <a:prstGeom prst="roundRect">
                  <a:avLst>
                    <a:gd name="adj" fmla="val 6169"/>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253645" tIns="126822" rIns="253645" bIns="202916" numCol="1" spcCol="0" rtlCol="0" fromWordArt="0" anchor="t" anchorCtr="0" forceAA="0" compatLnSpc="1">
                  <a:prstTxWarp prst="textNoShape">
                    <a:avLst/>
                  </a:prstTxWarp>
                  <a:noAutofit/>
                </a:bodyPr>
                <a:lstStyle/>
                <a:p>
                  <a:pPr defTabSz="914400">
                    <a:defRPr/>
                  </a:pPr>
                  <a:endParaRPr lang="en-US" sz="1836" kern="0" dirty="0" smtClean="0">
                    <a:solidFill>
                      <a:srgbClr val="FFFFFF"/>
                    </a:solidFill>
                  </a:endParaRPr>
                </a:p>
              </p:txBody>
            </p:sp>
            <p:sp>
              <p:nvSpPr>
                <p:cNvPr id="192" name="Freeform 79"/>
                <p:cNvSpPr>
                  <a:spLocks noEditPoints="1"/>
                </p:cNvSpPr>
                <p:nvPr/>
              </p:nvSpPr>
              <p:spPr bwMode="black">
                <a:xfrm rot="16200000">
                  <a:off x="896585" y="1722437"/>
                  <a:ext cx="308474" cy="382777"/>
                </a:xfrm>
                <a:custGeom>
                  <a:avLst/>
                  <a:gdLst>
                    <a:gd name="T0" fmla="*/ 277 w 277"/>
                    <a:gd name="T1" fmla="*/ 171 h 344"/>
                    <a:gd name="T2" fmla="*/ 277 w 277"/>
                    <a:gd name="T3" fmla="*/ 251 h 344"/>
                    <a:gd name="T4" fmla="*/ 274 w 277"/>
                    <a:gd name="T5" fmla="*/ 258 h 344"/>
                    <a:gd name="T6" fmla="*/ 251 w 277"/>
                    <a:gd name="T7" fmla="*/ 280 h 344"/>
                    <a:gd name="T8" fmla="*/ 251 w 277"/>
                    <a:gd name="T9" fmla="*/ 295 h 344"/>
                    <a:gd name="T10" fmla="*/ 248 w 277"/>
                    <a:gd name="T11" fmla="*/ 302 h 344"/>
                    <a:gd name="T12" fmla="*/ 241 w 277"/>
                    <a:gd name="T13" fmla="*/ 305 h 344"/>
                    <a:gd name="T14" fmla="*/ 10 w 277"/>
                    <a:gd name="T15" fmla="*/ 305 h 344"/>
                    <a:gd name="T16" fmla="*/ 3 w 277"/>
                    <a:gd name="T17" fmla="*/ 302 h 344"/>
                    <a:gd name="T18" fmla="*/ 0 w 277"/>
                    <a:gd name="T19" fmla="*/ 295 h 344"/>
                    <a:gd name="T20" fmla="*/ 0 w 277"/>
                    <a:gd name="T21" fmla="*/ 9 h 344"/>
                    <a:gd name="T22" fmla="*/ 3 w 277"/>
                    <a:gd name="T23" fmla="*/ 2 h 344"/>
                    <a:gd name="T24" fmla="*/ 10 w 277"/>
                    <a:gd name="T25" fmla="*/ 0 h 344"/>
                    <a:gd name="T26" fmla="*/ 241 w 277"/>
                    <a:gd name="T27" fmla="*/ 0 h 344"/>
                    <a:gd name="T28" fmla="*/ 248 w 277"/>
                    <a:gd name="T29" fmla="*/ 2 h 344"/>
                    <a:gd name="T30" fmla="*/ 251 w 277"/>
                    <a:gd name="T31" fmla="*/ 9 h 344"/>
                    <a:gd name="T32" fmla="*/ 251 w 277"/>
                    <a:gd name="T33" fmla="*/ 143 h 344"/>
                    <a:gd name="T34" fmla="*/ 274 w 277"/>
                    <a:gd name="T35" fmla="*/ 164 h 344"/>
                    <a:gd name="T36" fmla="*/ 277 w 277"/>
                    <a:gd name="T37" fmla="*/ 171 h 344"/>
                    <a:gd name="T38" fmla="*/ 3 w 277"/>
                    <a:gd name="T39" fmla="*/ 2 h 344"/>
                    <a:gd name="T40" fmla="*/ 0 w 277"/>
                    <a:gd name="T41" fmla="*/ 9 h 344"/>
                    <a:gd name="T42" fmla="*/ 0 w 277"/>
                    <a:gd name="T43" fmla="*/ 295 h 344"/>
                    <a:gd name="T44" fmla="*/ 3 w 277"/>
                    <a:gd name="T45" fmla="*/ 302 h 344"/>
                    <a:gd name="T46" fmla="*/ 10 w 277"/>
                    <a:gd name="T47" fmla="*/ 305 h 344"/>
                    <a:gd name="T48" fmla="*/ 199 w 277"/>
                    <a:gd name="T49" fmla="*/ 305 h 344"/>
                    <a:gd name="T50" fmla="*/ 199 w 277"/>
                    <a:gd name="T51" fmla="*/ 191 h 344"/>
                    <a:gd name="T52" fmla="*/ 216 w 277"/>
                    <a:gd name="T53" fmla="*/ 171 h 344"/>
                    <a:gd name="T54" fmla="*/ 222 w 277"/>
                    <a:gd name="T55" fmla="*/ 155 h 344"/>
                    <a:gd name="T56" fmla="*/ 222 w 277"/>
                    <a:gd name="T57" fmla="*/ 56 h 344"/>
                    <a:gd name="T58" fmla="*/ 202 w 277"/>
                    <a:gd name="T59" fmla="*/ 32 h 344"/>
                    <a:gd name="T60" fmla="*/ 31 w 277"/>
                    <a:gd name="T61" fmla="*/ 0 h 344"/>
                    <a:gd name="T62" fmla="*/ 10 w 277"/>
                    <a:gd name="T63" fmla="*/ 0 h 344"/>
                    <a:gd name="T64" fmla="*/ 3 w 277"/>
                    <a:gd name="T65" fmla="*/ 2 h 344"/>
                    <a:gd name="T66" fmla="*/ 200 w 277"/>
                    <a:gd name="T67" fmla="*/ 47 h 344"/>
                    <a:gd name="T68" fmla="*/ 11 w 277"/>
                    <a:gd name="T69" fmla="*/ 11 h 344"/>
                    <a:gd name="T70" fmla="*/ 4 w 277"/>
                    <a:gd name="T71" fmla="*/ 13 h 344"/>
                    <a:gd name="T72" fmla="*/ 0 w 277"/>
                    <a:gd name="T73" fmla="*/ 20 h 344"/>
                    <a:gd name="T74" fmla="*/ 0 w 277"/>
                    <a:gd name="T75" fmla="*/ 302 h 344"/>
                    <a:gd name="T76" fmla="*/ 8 w 277"/>
                    <a:gd name="T77" fmla="*/ 311 h 344"/>
                    <a:gd name="T78" fmla="*/ 173 w 277"/>
                    <a:gd name="T79" fmla="*/ 343 h 344"/>
                    <a:gd name="T80" fmla="*/ 181 w 277"/>
                    <a:gd name="T81" fmla="*/ 341 h 344"/>
                    <a:gd name="T82" fmla="*/ 184 w 277"/>
                    <a:gd name="T83" fmla="*/ 334 h 344"/>
                    <a:gd name="T84" fmla="*/ 184 w 277"/>
                    <a:gd name="T85" fmla="*/ 185 h 344"/>
                    <a:gd name="T86" fmla="*/ 205 w 277"/>
                    <a:gd name="T87" fmla="*/ 161 h 344"/>
                    <a:gd name="T88" fmla="*/ 207 w 277"/>
                    <a:gd name="T89" fmla="*/ 155 h 344"/>
                    <a:gd name="T90" fmla="*/ 207 w 277"/>
                    <a:gd name="T91" fmla="*/ 56 h 344"/>
                    <a:gd name="T92" fmla="*/ 200 w 277"/>
                    <a:gd name="T93" fmla="*/ 4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7" h="344">
                      <a:moveTo>
                        <a:pt x="277" y="171"/>
                      </a:moveTo>
                      <a:cubicBezTo>
                        <a:pt x="277" y="251"/>
                        <a:pt x="277" y="251"/>
                        <a:pt x="277" y="251"/>
                      </a:cubicBezTo>
                      <a:cubicBezTo>
                        <a:pt x="277" y="254"/>
                        <a:pt x="276" y="256"/>
                        <a:pt x="274" y="258"/>
                      </a:cubicBezTo>
                      <a:cubicBezTo>
                        <a:pt x="251" y="280"/>
                        <a:pt x="251" y="280"/>
                        <a:pt x="251" y="280"/>
                      </a:cubicBezTo>
                      <a:cubicBezTo>
                        <a:pt x="251" y="295"/>
                        <a:pt x="251" y="295"/>
                        <a:pt x="251" y="295"/>
                      </a:cubicBezTo>
                      <a:cubicBezTo>
                        <a:pt x="251" y="298"/>
                        <a:pt x="250" y="300"/>
                        <a:pt x="248" y="302"/>
                      </a:cubicBezTo>
                      <a:cubicBezTo>
                        <a:pt x="246" y="304"/>
                        <a:pt x="244" y="305"/>
                        <a:pt x="241" y="305"/>
                      </a:cubicBezTo>
                      <a:cubicBezTo>
                        <a:pt x="10" y="305"/>
                        <a:pt x="10" y="305"/>
                        <a:pt x="10" y="305"/>
                      </a:cubicBezTo>
                      <a:cubicBezTo>
                        <a:pt x="7" y="305"/>
                        <a:pt x="5" y="304"/>
                        <a:pt x="3" y="302"/>
                      </a:cubicBezTo>
                      <a:cubicBezTo>
                        <a:pt x="1" y="300"/>
                        <a:pt x="0" y="298"/>
                        <a:pt x="0" y="295"/>
                      </a:cubicBezTo>
                      <a:cubicBezTo>
                        <a:pt x="0" y="9"/>
                        <a:pt x="0" y="9"/>
                        <a:pt x="0" y="9"/>
                      </a:cubicBezTo>
                      <a:cubicBezTo>
                        <a:pt x="0" y="6"/>
                        <a:pt x="1" y="4"/>
                        <a:pt x="3" y="2"/>
                      </a:cubicBezTo>
                      <a:cubicBezTo>
                        <a:pt x="5" y="1"/>
                        <a:pt x="7" y="0"/>
                        <a:pt x="10" y="0"/>
                      </a:cubicBezTo>
                      <a:cubicBezTo>
                        <a:pt x="241" y="0"/>
                        <a:pt x="241" y="0"/>
                        <a:pt x="241" y="0"/>
                      </a:cubicBezTo>
                      <a:cubicBezTo>
                        <a:pt x="244" y="0"/>
                        <a:pt x="246" y="1"/>
                        <a:pt x="248" y="2"/>
                      </a:cubicBezTo>
                      <a:cubicBezTo>
                        <a:pt x="250" y="4"/>
                        <a:pt x="251" y="6"/>
                        <a:pt x="251" y="9"/>
                      </a:cubicBezTo>
                      <a:cubicBezTo>
                        <a:pt x="251" y="143"/>
                        <a:pt x="251" y="143"/>
                        <a:pt x="251" y="143"/>
                      </a:cubicBezTo>
                      <a:cubicBezTo>
                        <a:pt x="274" y="164"/>
                        <a:pt x="274" y="164"/>
                        <a:pt x="274" y="164"/>
                      </a:cubicBezTo>
                      <a:cubicBezTo>
                        <a:pt x="276" y="166"/>
                        <a:pt x="277" y="169"/>
                        <a:pt x="277" y="171"/>
                      </a:cubicBezTo>
                      <a:close/>
                      <a:moveTo>
                        <a:pt x="3" y="2"/>
                      </a:moveTo>
                      <a:cubicBezTo>
                        <a:pt x="1" y="4"/>
                        <a:pt x="0" y="6"/>
                        <a:pt x="0" y="9"/>
                      </a:cubicBezTo>
                      <a:cubicBezTo>
                        <a:pt x="0" y="295"/>
                        <a:pt x="0" y="295"/>
                        <a:pt x="0" y="295"/>
                      </a:cubicBezTo>
                      <a:cubicBezTo>
                        <a:pt x="0" y="298"/>
                        <a:pt x="1" y="300"/>
                        <a:pt x="3" y="302"/>
                      </a:cubicBezTo>
                      <a:cubicBezTo>
                        <a:pt x="5" y="304"/>
                        <a:pt x="7" y="305"/>
                        <a:pt x="10" y="305"/>
                      </a:cubicBezTo>
                      <a:cubicBezTo>
                        <a:pt x="199" y="305"/>
                        <a:pt x="199" y="305"/>
                        <a:pt x="199" y="305"/>
                      </a:cubicBezTo>
                      <a:cubicBezTo>
                        <a:pt x="199" y="191"/>
                        <a:pt x="199" y="191"/>
                        <a:pt x="199" y="191"/>
                      </a:cubicBezTo>
                      <a:cubicBezTo>
                        <a:pt x="204" y="185"/>
                        <a:pt x="216" y="171"/>
                        <a:pt x="216" y="171"/>
                      </a:cubicBezTo>
                      <a:cubicBezTo>
                        <a:pt x="220" y="166"/>
                        <a:pt x="222" y="161"/>
                        <a:pt x="222" y="155"/>
                      </a:cubicBezTo>
                      <a:cubicBezTo>
                        <a:pt x="222" y="56"/>
                        <a:pt x="222" y="56"/>
                        <a:pt x="222" y="56"/>
                      </a:cubicBezTo>
                      <a:cubicBezTo>
                        <a:pt x="222" y="44"/>
                        <a:pt x="214" y="35"/>
                        <a:pt x="202" y="32"/>
                      </a:cubicBezTo>
                      <a:cubicBezTo>
                        <a:pt x="31" y="0"/>
                        <a:pt x="31" y="0"/>
                        <a:pt x="31" y="0"/>
                      </a:cubicBezTo>
                      <a:cubicBezTo>
                        <a:pt x="10" y="0"/>
                        <a:pt x="10" y="0"/>
                        <a:pt x="10" y="0"/>
                      </a:cubicBezTo>
                      <a:cubicBezTo>
                        <a:pt x="7" y="0"/>
                        <a:pt x="5" y="1"/>
                        <a:pt x="3" y="2"/>
                      </a:cubicBezTo>
                      <a:close/>
                      <a:moveTo>
                        <a:pt x="200" y="47"/>
                      </a:moveTo>
                      <a:cubicBezTo>
                        <a:pt x="11" y="11"/>
                        <a:pt x="11" y="11"/>
                        <a:pt x="11" y="11"/>
                      </a:cubicBezTo>
                      <a:cubicBezTo>
                        <a:pt x="9" y="10"/>
                        <a:pt x="6" y="11"/>
                        <a:pt x="4" y="13"/>
                      </a:cubicBezTo>
                      <a:cubicBezTo>
                        <a:pt x="2" y="14"/>
                        <a:pt x="0" y="17"/>
                        <a:pt x="0" y="20"/>
                      </a:cubicBezTo>
                      <a:cubicBezTo>
                        <a:pt x="0" y="302"/>
                        <a:pt x="0" y="302"/>
                        <a:pt x="0" y="302"/>
                      </a:cubicBezTo>
                      <a:cubicBezTo>
                        <a:pt x="0" y="307"/>
                        <a:pt x="4" y="311"/>
                        <a:pt x="8" y="311"/>
                      </a:cubicBezTo>
                      <a:cubicBezTo>
                        <a:pt x="173" y="343"/>
                        <a:pt x="173" y="343"/>
                        <a:pt x="173" y="343"/>
                      </a:cubicBezTo>
                      <a:cubicBezTo>
                        <a:pt x="176" y="344"/>
                        <a:pt x="179" y="343"/>
                        <a:pt x="181" y="341"/>
                      </a:cubicBezTo>
                      <a:cubicBezTo>
                        <a:pt x="183" y="339"/>
                        <a:pt x="184" y="337"/>
                        <a:pt x="184" y="334"/>
                      </a:cubicBezTo>
                      <a:cubicBezTo>
                        <a:pt x="184" y="185"/>
                        <a:pt x="184" y="185"/>
                        <a:pt x="184" y="185"/>
                      </a:cubicBezTo>
                      <a:cubicBezTo>
                        <a:pt x="205" y="161"/>
                        <a:pt x="205" y="161"/>
                        <a:pt x="205" y="161"/>
                      </a:cubicBezTo>
                      <a:cubicBezTo>
                        <a:pt x="206" y="159"/>
                        <a:pt x="207" y="157"/>
                        <a:pt x="207" y="155"/>
                      </a:cubicBezTo>
                      <a:cubicBezTo>
                        <a:pt x="207" y="56"/>
                        <a:pt x="207" y="56"/>
                        <a:pt x="207" y="56"/>
                      </a:cubicBezTo>
                      <a:cubicBezTo>
                        <a:pt x="207" y="51"/>
                        <a:pt x="204" y="48"/>
                        <a:pt x="200" y="47"/>
                      </a:cubicBezTo>
                      <a:close/>
                    </a:path>
                  </a:pathLst>
                </a:custGeom>
                <a:solidFill>
                  <a:srgbClr val="505050"/>
                </a:solidFill>
                <a:ln>
                  <a:noFill/>
                </a:ln>
                <a:extLst/>
              </p:spPr>
              <p:txBody>
                <a:bodyPr vert="horz" wrap="square" lIns="114153" tIns="57077" rIns="114153" bIns="57077" numCol="1" anchor="t" anchorCtr="0" compatLnSpc="1">
                  <a:prstTxWarp prst="textNoShape">
                    <a:avLst/>
                  </a:prstTxWarp>
                </a:bodyPr>
                <a:lstStyle/>
                <a:p>
                  <a:pPr defTabSz="914400">
                    <a:defRPr/>
                  </a:pPr>
                  <a:endParaRPr lang="en-US" sz="2219" kern="0" dirty="0" smtClean="0">
                    <a:solidFill>
                      <a:srgbClr val="505050"/>
                    </a:solidFill>
                  </a:endParaRPr>
                </a:p>
              </p:txBody>
            </p:sp>
          </p:grpSp>
        </p:grpSp>
      </p:grpSp>
      <p:sp>
        <p:nvSpPr>
          <p:cNvPr id="195" name="Up-Down Arrow 194"/>
          <p:cNvSpPr/>
          <p:nvPr/>
        </p:nvSpPr>
        <p:spPr bwMode="auto">
          <a:xfrm rot="5400000">
            <a:off x="8732300" y="2791170"/>
            <a:ext cx="311376" cy="1427787"/>
          </a:xfrm>
          <a:prstGeom prst="upDownArrow">
            <a:avLst/>
          </a:prstGeom>
          <a:solidFill>
            <a:schemeClr val="bg2">
              <a:alpha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32290" fontAlgn="base">
              <a:lnSpc>
                <a:spcPct val="90000"/>
              </a:lnSpc>
              <a:spcBef>
                <a:spcPct val="0"/>
              </a:spcBef>
              <a:spcAft>
                <a:spcPct val="0"/>
              </a:spcAft>
            </a:pPr>
            <a:endParaRPr lang="en-US" sz="2040" spc="-51" dirty="0">
              <a:gradFill>
                <a:gsLst>
                  <a:gs pos="1250">
                    <a:srgbClr val="FFFFFF"/>
                  </a:gs>
                  <a:gs pos="10417">
                    <a:srgbClr val="FFFFFF"/>
                  </a:gs>
                </a:gsLst>
                <a:lin ang="5400000" scaled="0"/>
              </a:gradFill>
            </a:endParaRPr>
          </a:p>
        </p:txBody>
      </p:sp>
      <p:grpSp>
        <p:nvGrpSpPr>
          <p:cNvPr id="31" name="Group 30"/>
          <p:cNvGrpSpPr/>
          <p:nvPr/>
        </p:nvGrpSpPr>
        <p:grpSpPr>
          <a:xfrm>
            <a:off x="8504237" y="3156014"/>
            <a:ext cx="779788" cy="837325"/>
            <a:chOff x="8822094" y="3156014"/>
            <a:chExt cx="779788" cy="837325"/>
          </a:xfrm>
        </p:grpSpPr>
        <p:sp>
          <p:nvSpPr>
            <p:cNvPr id="154" name="Freeform 58"/>
            <p:cNvSpPr>
              <a:spLocks noChangeAspect="1" noEditPoints="1"/>
            </p:cNvSpPr>
            <p:nvPr/>
          </p:nvSpPr>
          <p:spPr bwMode="black">
            <a:xfrm>
              <a:off x="8904949" y="3156014"/>
              <a:ext cx="603271" cy="598407"/>
            </a:xfrm>
            <a:custGeom>
              <a:avLst/>
              <a:gdLst>
                <a:gd name="T0" fmla="*/ 75 w 150"/>
                <a:gd name="T1" fmla="*/ 9 h 149"/>
                <a:gd name="T2" fmla="*/ 10 w 150"/>
                <a:gd name="T3" fmla="*/ 75 h 149"/>
                <a:gd name="T4" fmla="*/ 75 w 150"/>
                <a:gd name="T5" fmla="*/ 140 h 149"/>
                <a:gd name="T6" fmla="*/ 141 w 150"/>
                <a:gd name="T7" fmla="*/ 75 h 149"/>
                <a:gd name="T8" fmla="*/ 75 w 150"/>
                <a:gd name="T9" fmla="*/ 9 h 149"/>
                <a:gd name="T10" fmla="*/ 75 w 150"/>
                <a:gd name="T11" fmla="*/ 0 h 149"/>
                <a:gd name="T12" fmla="*/ 150 w 150"/>
                <a:gd name="T13" fmla="*/ 75 h 149"/>
                <a:gd name="T14" fmla="*/ 75 w 150"/>
                <a:gd name="T15" fmla="*/ 149 h 149"/>
                <a:gd name="T16" fmla="*/ 0 w 150"/>
                <a:gd name="T17" fmla="*/ 75 h 149"/>
                <a:gd name="T18" fmla="*/ 75 w 150"/>
                <a:gd name="T19" fmla="*/ 0 h 149"/>
                <a:gd name="T20" fmla="*/ 67 w 150"/>
                <a:gd name="T21" fmla="*/ 53 h 149"/>
                <a:gd name="T22" fmla="*/ 76 w 150"/>
                <a:gd name="T23" fmla="*/ 51 h 149"/>
                <a:gd name="T24" fmla="*/ 84 w 150"/>
                <a:gd name="T25" fmla="*/ 53 h 149"/>
                <a:gd name="T26" fmla="*/ 86 w 150"/>
                <a:gd name="T27" fmla="*/ 64 h 149"/>
                <a:gd name="T28" fmla="*/ 86 w 150"/>
                <a:gd name="T29" fmla="*/ 66 h 149"/>
                <a:gd name="T30" fmla="*/ 86 w 150"/>
                <a:gd name="T31" fmla="*/ 68 h 149"/>
                <a:gd name="T32" fmla="*/ 65 w 150"/>
                <a:gd name="T33" fmla="*/ 68 h 149"/>
                <a:gd name="T34" fmla="*/ 65 w 150"/>
                <a:gd name="T35" fmla="*/ 66 h 149"/>
                <a:gd name="T36" fmla="*/ 65 w 150"/>
                <a:gd name="T37" fmla="*/ 63 h 149"/>
                <a:gd name="T38" fmla="*/ 67 w 150"/>
                <a:gd name="T39" fmla="*/ 53 h 149"/>
                <a:gd name="T40" fmla="*/ 95 w 150"/>
                <a:gd name="T41" fmla="*/ 69 h 149"/>
                <a:gd name="T42" fmla="*/ 95 w 150"/>
                <a:gd name="T43" fmla="*/ 66 h 149"/>
                <a:gd name="T44" fmla="*/ 95 w 150"/>
                <a:gd name="T45" fmla="*/ 64 h 149"/>
                <a:gd name="T46" fmla="*/ 91 w 150"/>
                <a:gd name="T47" fmla="*/ 46 h 149"/>
                <a:gd name="T48" fmla="*/ 76 w 150"/>
                <a:gd name="T49" fmla="*/ 41 h 149"/>
                <a:gd name="T50" fmla="*/ 60 w 150"/>
                <a:gd name="T51" fmla="*/ 46 h 149"/>
                <a:gd name="T52" fmla="*/ 56 w 150"/>
                <a:gd name="T53" fmla="*/ 64 h 149"/>
                <a:gd name="T54" fmla="*/ 56 w 150"/>
                <a:gd name="T55" fmla="*/ 66 h 149"/>
                <a:gd name="T56" fmla="*/ 56 w 150"/>
                <a:gd name="T57" fmla="*/ 68 h 149"/>
                <a:gd name="T58" fmla="*/ 51 w 150"/>
                <a:gd name="T59" fmla="*/ 73 h 149"/>
                <a:gd name="T60" fmla="*/ 51 w 150"/>
                <a:gd name="T61" fmla="*/ 103 h 149"/>
                <a:gd name="T62" fmla="*/ 57 w 150"/>
                <a:gd name="T63" fmla="*/ 108 h 149"/>
                <a:gd name="T64" fmla="*/ 94 w 150"/>
                <a:gd name="T65" fmla="*/ 108 h 149"/>
                <a:gd name="T66" fmla="*/ 99 w 150"/>
                <a:gd name="T67" fmla="*/ 103 h 149"/>
                <a:gd name="T68" fmla="*/ 99 w 150"/>
                <a:gd name="T69" fmla="*/ 73 h 149"/>
                <a:gd name="T70" fmla="*/ 95 w 150"/>
                <a:gd name="T71" fmla="*/ 6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0" h="149">
                  <a:moveTo>
                    <a:pt x="75" y="9"/>
                  </a:moveTo>
                  <a:cubicBezTo>
                    <a:pt x="39" y="9"/>
                    <a:pt x="10" y="38"/>
                    <a:pt x="10" y="75"/>
                  </a:cubicBezTo>
                  <a:cubicBezTo>
                    <a:pt x="10" y="111"/>
                    <a:pt x="39" y="140"/>
                    <a:pt x="75" y="140"/>
                  </a:cubicBezTo>
                  <a:cubicBezTo>
                    <a:pt x="111" y="140"/>
                    <a:pt x="141" y="111"/>
                    <a:pt x="141" y="75"/>
                  </a:cubicBezTo>
                  <a:cubicBezTo>
                    <a:pt x="141" y="38"/>
                    <a:pt x="111" y="9"/>
                    <a:pt x="75" y="9"/>
                  </a:cubicBezTo>
                  <a:moveTo>
                    <a:pt x="75" y="0"/>
                  </a:moveTo>
                  <a:cubicBezTo>
                    <a:pt x="117" y="0"/>
                    <a:pt x="150" y="33"/>
                    <a:pt x="150" y="75"/>
                  </a:cubicBezTo>
                  <a:cubicBezTo>
                    <a:pt x="150" y="116"/>
                    <a:pt x="117" y="149"/>
                    <a:pt x="75" y="149"/>
                  </a:cubicBezTo>
                  <a:cubicBezTo>
                    <a:pt x="34" y="149"/>
                    <a:pt x="0" y="116"/>
                    <a:pt x="0" y="75"/>
                  </a:cubicBezTo>
                  <a:cubicBezTo>
                    <a:pt x="0" y="33"/>
                    <a:pt x="34" y="0"/>
                    <a:pt x="75" y="0"/>
                  </a:cubicBezTo>
                  <a:moveTo>
                    <a:pt x="67" y="53"/>
                  </a:moveTo>
                  <a:cubicBezTo>
                    <a:pt x="68" y="51"/>
                    <a:pt x="71" y="51"/>
                    <a:pt x="76" y="51"/>
                  </a:cubicBezTo>
                  <a:cubicBezTo>
                    <a:pt x="80" y="51"/>
                    <a:pt x="83" y="51"/>
                    <a:pt x="84" y="53"/>
                  </a:cubicBezTo>
                  <a:cubicBezTo>
                    <a:pt x="86" y="54"/>
                    <a:pt x="86" y="59"/>
                    <a:pt x="86" y="64"/>
                  </a:cubicBezTo>
                  <a:cubicBezTo>
                    <a:pt x="86" y="66"/>
                    <a:pt x="86" y="66"/>
                    <a:pt x="86" y="66"/>
                  </a:cubicBezTo>
                  <a:cubicBezTo>
                    <a:pt x="86" y="67"/>
                    <a:pt x="86" y="68"/>
                    <a:pt x="86" y="68"/>
                  </a:cubicBezTo>
                  <a:cubicBezTo>
                    <a:pt x="65" y="68"/>
                    <a:pt x="65" y="68"/>
                    <a:pt x="65" y="68"/>
                  </a:cubicBezTo>
                  <a:cubicBezTo>
                    <a:pt x="65" y="68"/>
                    <a:pt x="65" y="67"/>
                    <a:pt x="65" y="66"/>
                  </a:cubicBezTo>
                  <a:cubicBezTo>
                    <a:pt x="65" y="63"/>
                    <a:pt x="65" y="63"/>
                    <a:pt x="65" y="63"/>
                  </a:cubicBezTo>
                  <a:cubicBezTo>
                    <a:pt x="65" y="58"/>
                    <a:pt x="65" y="54"/>
                    <a:pt x="67" y="53"/>
                  </a:cubicBezTo>
                  <a:moveTo>
                    <a:pt x="95" y="69"/>
                  </a:moveTo>
                  <a:cubicBezTo>
                    <a:pt x="95" y="68"/>
                    <a:pt x="95" y="67"/>
                    <a:pt x="95" y="66"/>
                  </a:cubicBezTo>
                  <a:cubicBezTo>
                    <a:pt x="95" y="64"/>
                    <a:pt x="95" y="64"/>
                    <a:pt x="95" y="64"/>
                  </a:cubicBezTo>
                  <a:cubicBezTo>
                    <a:pt x="95" y="57"/>
                    <a:pt x="95" y="51"/>
                    <a:pt x="91" y="46"/>
                  </a:cubicBezTo>
                  <a:cubicBezTo>
                    <a:pt x="88" y="43"/>
                    <a:pt x="83" y="41"/>
                    <a:pt x="76" y="41"/>
                  </a:cubicBezTo>
                  <a:cubicBezTo>
                    <a:pt x="68" y="41"/>
                    <a:pt x="63" y="43"/>
                    <a:pt x="60" y="46"/>
                  </a:cubicBezTo>
                  <a:cubicBezTo>
                    <a:pt x="56" y="51"/>
                    <a:pt x="56" y="57"/>
                    <a:pt x="56" y="64"/>
                  </a:cubicBezTo>
                  <a:cubicBezTo>
                    <a:pt x="56" y="66"/>
                    <a:pt x="56" y="66"/>
                    <a:pt x="56" y="66"/>
                  </a:cubicBezTo>
                  <a:cubicBezTo>
                    <a:pt x="56" y="67"/>
                    <a:pt x="56" y="68"/>
                    <a:pt x="56" y="68"/>
                  </a:cubicBezTo>
                  <a:cubicBezTo>
                    <a:pt x="53" y="69"/>
                    <a:pt x="51" y="71"/>
                    <a:pt x="51" y="73"/>
                  </a:cubicBezTo>
                  <a:cubicBezTo>
                    <a:pt x="51" y="103"/>
                    <a:pt x="51" y="103"/>
                    <a:pt x="51" y="103"/>
                  </a:cubicBezTo>
                  <a:cubicBezTo>
                    <a:pt x="51" y="106"/>
                    <a:pt x="54" y="108"/>
                    <a:pt x="57" y="108"/>
                  </a:cubicBezTo>
                  <a:cubicBezTo>
                    <a:pt x="94" y="108"/>
                    <a:pt x="94" y="108"/>
                    <a:pt x="94" y="108"/>
                  </a:cubicBezTo>
                  <a:cubicBezTo>
                    <a:pt x="97" y="108"/>
                    <a:pt x="99" y="106"/>
                    <a:pt x="99" y="103"/>
                  </a:cubicBezTo>
                  <a:cubicBezTo>
                    <a:pt x="99" y="73"/>
                    <a:pt x="99" y="73"/>
                    <a:pt x="99" y="73"/>
                  </a:cubicBezTo>
                  <a:cubicBezTo>
                    <a:pt x="99" y="71"/>
                    <a:pt x="97" y="69"/>
                    <a:pt x="95" y="69"/>
                  </a:cubicBezTo>
                </a:path>
              </a:pathLst>
            </a:custGeom>
            <a:solidFill>
              <a:schemeClr val="bg2"/>
            </a:solidFill>
            <a:ln w="9525">
              <a:noFill/>
              <a:round/>
              <a:headEnd/>
              <a:tailEnd/>
            </a:ln>
            <a:extLst/>
          </p:spPr>
          <p:txBody>
            <a:bodyPr vert="horz" wrap="square" lIns="93260" tIns="46630" rIns="93260" bIns="46630" numCol="1" anchor="t" anchorCtr="0" compatLnSpc="1">
              <a:prstTxWarp prst="textNoShape">
                <a:avLst/>
              </a:prstTxWarp>
            </a:bodyPr>
            <a:lstStyle/>
            <a:p>
              <a:endParaRPr lang="en-US" sz="1836" dirty="0">
                <a:solidFill>
                  <a:srgbClr val="505050"/>
                </a:solidFill>
              </a:endParaRPr>
            </a:p>
          </p:txBody>
        </p:sp>
        <p:sp>
          <p:nvSpPr>
            <p:cNvPr id="196" name="TextBox 195"/>
            <p:cNvSpPr txBox="1"/>
            <p:nvPr/>
          </p:nvSpPr>
          <p:spPr>
            <a:xfrm>
              <a:off x="8822094" y="3827140"/>
              <a:ext cx="779788" cy="166199"/>
            </a:xfrm>
            <a:prstGeom prst="rect">
              <a:avLst/>
            </a:prstGeom>
            <a:solidFill>
              <a:schemeClr val="tx1"/>
            </a:solidFill>
          </p:spPr>
          <p:txBody>
            <a:bodyPr wrap="square" lIns="0" tIns="0" rIns="0" bIns="0" rtlCol="0">
              <a:spAutoFit/>
            </a:bodyPr>
            <a:lstStyle/>
            <a:p>
              <a:pPr algn="ctr">
                <a:lnSpc>
                  <a:spcPct val="90000"/>
                </a:lnSpc>
                <a:spcAft>
                  <a:spcPts val="600"/>
                </a:spcAft>
              </a:pPr>
              <a:r>
                <a:rPr lang="en-US" sz="1200" dirty="0" smtClean="0">
                  <a:solidFill>
                    <a:srgbClr val="002050"/>
                  </a:solidFill>
                </a:rPr>
                <a:t>Azure VPN</a:t>
              </a:r>
            </a:p>
          </p:txBody>
        </p:sp>
      </p:grpSp>
      <p:sp>
        <p:nvSpPr>
          <p:cNvPr id="200" name="Left Brace 199"/>
          <p:cNvSpPr/>
          <p:nvPr/>
        </p:nvSpPr>
        <p:spPr>
          <a:xfrm flipH="1">
            <a:off x="8001257" y="2077762"/>
            <a:ext cx="496897" cy="1149603"/>
          </a:xfrm>
          <a:prstGeom prst="leftBrac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FFFF"/>
              </a:solidFill>
            </a:endParaRPr>
          </a:p>
        </p:txBody>
      </p:sp>
      <p:sp>
        <p:nvSpPr>
          <p:cNvPr id="201" name="TextBox 200"/>
          <p:cNvSpPr txBox="1"/>
          <p:nvPr/>
        </p:nvSpPr>
        <p:spPr>
          <a:xfrm>
            <a:off x="8574737" y="2490501"/>
            <a:ext cx="653068" cy="332399"/>
          </a:xfrm>
          <a:prstGeom prst="rect">
            <a:avLst/>
          </a:prstGeom>
          <a:solidFill>
            <a:schemeClr val="tx1"/>
          </a:solidFill>
        </p:spPr>
        <p:txBody>
          <a:bodyPr wrap="square" lIns="0" tIns="0" rIns="0" bIns="0" rtlCol="0">
            <a:spAutoFit/>
          </a:bodyPr>
          <a:lstStyle/>
          <a:p>
            <a:pPr>
              <a:lnSpc>
                <a:spcPct val="90000"/>
              </a:lnSpc>
              <a:spcAft>
                <a:spcPts val="600"/>
              </a:spcAft>
            </a:pPr>
            <a:r>
              <a:rPr lang="en-US" sz="1200" dirty="0" smtClean="0">
                <a:solidFill>
                  <a:srgbClr val="000000"/>
                </a:solidFill>
              </a:rPr>
              <a:t>Domain Joined</a:t>
            </a:r>
          </a:p>
        </p:txBody>
      </p:sp>
      <p:sp>
        <p:nvSpPr>
          <p:cNvPr id="34" name="TextBox 33"/>
          <p:cNvSpPr txBox="1"/>
          <p:nvPr/>
        </p:nvSpPr>
        <p:spPr>
          <a:xfrm>
            <a:off x="9663839" y="2320513"/>
            <a:ext cx="1506039" cy="664797"/>
          </a:xfrm>
          <a:prstGeom prst="rect">
            <a:avLst/>
          </a:prstGeom>
          <a:noFill/>
        </p:spPr>
        <p:txBody>
          <a:bodyPr wrap="square" lIns="0" tIns="0" rIns="0" bIns="0" rtlCol="0">
            <a:spAutoFit/>
          </a:bodyPr>
          <a:lstStyle/>
          <a:p>
            <a:pPr>
              <a:lnSpc>
                <a:spcPct val="90000"/>
              </a:lnSpc>
              <a:spcAft>
                <a:spcPts val="600"/>
              </a:spcAft>
            </a:pPr>
            <a:r>
              <a:rPr lang="en-US" sz="1200" i="1" dirty="0" smtClean="0">
                <a:solidFill>
                  <a:srgbClr val="000000"/>
                </a:solidFill>
              </a:rPr>
              <a:t>Subject to IT policy via GP, System Center, or other enterprise management tools</a:t>
            </a:r>
          </a:p>
        </p:txBody>
      </p:sp>
      <p:cxnSp>
        <p:nvCxnSpPr>
          <p:cNvPr id="38" name="Straight Arrow Connector 37"/>
          <p:cNvCxnSpPr>
            <a:stCxn id="201" idx="3"/>
            <a:endCxn id="34" idx="1"/>
          </p:cNvCxnSpPr>
          <p:nvPr/>
        </p:nvCxnSpPr>
        <p:spPr>
          <a:xfrm flipV="1">
            <a:off x="9227805" y="2652912"/>
            <a:ext cx="436034" cy="3789"/>
          </a:xfrm>
          <a:prstGeom prst="straightConnector1">
            <a:avLst/>
          </a:prstGeom>
          <a:ln>
            <a:prstDash val="sysDash"/>
            <a:headEnd type="none"/>
            <a:tailEnd type="triangle"/>
          </a:ln>
        </p:spPr>
        <p:style>
          <a:lnRef idx="1">
            <a:schemeClr val="dk1"/>
          </a:lnRef>
          <a:fillRef idx="0">
            <a:schemeClr val="dk1"/>
          </a:fillRef>
          <a:effectRef idx="0">
            <a:schemeClr val="dk1"/>
          </a:effectRef>
          <a:fontRef idx="minor">
            <a:schemeClr val="tx1"/>
          </a:fontRef>
        </p:style>
      </p:cxnSp>
      <p:grpSp>
        <p:nvGrpSpPr>
          <p:cNvPr id="15" name="Group 14"/>
          <p:cNvGrpSpPr/>
          <p:nvPr/>
        </p:nvGrpSpPr>
        <p:grpSpPr>
          <a:xfrm>
            <a:off x="7079757" y="5825317"/>
            <a:ext cx="2428296" cy="166199"/>
            <a:chOff x="7216658" y="5677227"/>
            <a:chExt cx="2049112" cy="179983"/>
          </a:xfrm>
        </p:grpSpPr>
        <p:cxnSp>
          <p:nvCxnSpPr>
            <p:cNvPr id="11" name="Straight Arrow Connector 10"/>
            <p:cNvCxnSpPr>
              <a:stCxn id="61" idx="3"/>
            </p:cNvCxnSpPr>
            <p:nvPr/>
          </p:nvCxnSpPr>
          <p:spPr>
            <a:xfrm>
              <a:off x="7216658" y="5773021"/>
              <a:ext cx="2049112" cy="0"/>
            </a:xfrm>
            <a:prstGeom prst="straightConnector1">
              <a:avLst/>
            </a:prstGeom>
            <a:ln>
              <a:prstDash val="dash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7966304" y="5677227"/>
              <a:ext cx="549821" cy="179983"/>
            </a:xfrm>
            <a:prstGeom prst="rect">
              <a:avLst/>
            </a:prstGeom>
            <a:solidFill>
              <a:schemeClr val="tx1"/>
            </a:solidFill>
          </p:spPr>
          <p:txBody>
            <a:bodyPr wrap="square" lIns="0" tIns="0" rIns="0" bIns="0" rtlCol="0">
              <a:spAutoFit/>
            </a:bodyPr>
            <a:lstStyle/>
            <a:p>
              <a:pPr algn="ctr">
                <a:lnSpc>
                  <a:spcPct val="90000"/>
                </a:lnSpc>
                <a:spcAft>
                  <a:spcPts val="600"/>
                </a:spcAft>
              </a:pPr>
              <a:r>
                <a:rPr lang="en-US" sz="1200" dirty="0" err="1" smtClean="0">
                  <a:solidFill>
                    <a:srgbClr val="002050"/>
                  </a:solidFill>
                </a:rPr>
                <a:t>DirSync</a:t>
              </a:r>
              <a:r>
                <a:rPr lang="en-US" sz="1200" dirty="0" smtClean="0">
                  <a:solidFill>
                    <a:srgbClr val="002050"/>
                  </a:solidFill>
                </a:rPr>
                <a:t> </a:t>
              </a:r>
            </a:p>
          </p:txBody>
        </p:sp>
      </p:grpSp>
      <p:cxnSp>
        <p:nvCxnSpPr>
          <p:cNvPr id="123" name="Straight Arrow Connector 122"/>
          <p:cNvCxnSpPr/>
          <p:nvPr/>
        </p:nvCxnSpPr>
        <p:spPr>
          <a:xfrm flipV="1">
            <a:off x="5176281" y="3108326"/>
            <a:ext cx="0" cy="495345"/>
          </a:xfrm>
          <a:prstGeom prst="straightConnector1">
            <a:avLst/>
          </a:prstGeom>
          <a:ln w="19050">
            <a:solidFill>
              <a:schemeClr val="bg1">
                <a:lumMod val="50000"/>
                <a:lumOff val="5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bwMode="auto">
          <a:xfrm>
            <a:off x="7968123" y="2985310"/>
            <a:ext cx="1829512" cy="1053272"/>
          </a:xfrm>
          <a:prstGeom prst="roundRect">
            <a:avLst/>
          </a:prstGeom>
          <a:noFill/>
          <a:ln w="28575">
            <a:solidFill>
              <a:srgbClr val="FF0000"/>
            </a:solidFill>
            <a:headEnd type="none" w="med" len="med"/>
            <a:tailEnd type="none" w="med" len="med"/>
          </a:ln>
          <a:effectLst>
            <a:glow rad="63500">
              <a:schemeClr val="accent3">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5" name="Rounded Rectangle 124"/>
          <p:cNvSpPr/>
          <p:nvPr/>
        </p:nvSpPr>
        <p:spPr bwMode="auto">
          <a:xfrm>
            <a:off x="6173819" y="1923313"/>
            <a:ext cx="5084718" cy="1447287"/>
          </a:xfrm>
          <a:prstGeom prst="roundRect">
            <a:avLst/>
          </a:prstGeom>
          <a:noFill/>
          <a:ln w="28575">
            <a:solidFill>
              <a:srgbClr val="FF0000"/>
            </a:solidFill>
            <a:headEnd type="none" w="med" len="med"/>
            <a:tailEnd type="none" w="med" len="med"/>
          </a:ln>
          <a:effectLst>
            <a:glow rad="63500">
              <a:schemeClr val="accent3">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6" name="Rounded Rectangle 125"/>
          <p:cNvSpPr/>
          <p:nvPr/>
        </p:nvSpPr>
        <p:spPr bwMode="auto">
          <a:xfrm>
            <a:off x="6173819" y="3540342"/>
            <a:ext cx="2079437" cy="1447287"/>
          </a:xfrm>
          <a:prstGeom prst="roundRect">
            <a:avLst/>
          </a:prstGeom>
          <a:noFill/>
          <a:ln w="28575">
            <a:solidFill>
              <a:srgbClr val="FF0000"/>
            </a:solidFill>
            <a:headEnd type="none" w="med" len="med"/>
            <a:tailEnd type="none" w="med" len="med"/>
          </a:ln>
          <a:effectLst>
            <a:glow rad="63500">
              <a:schemeClr val="accent3">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7" name="Rounded Rectangle 126"/>
          <p:cNvSpPr/>
          <p:nvPr/>
        </p:nvSpPr>
        <p:spPr bwMode="auto">
          <a:xfrm>
            <a:off x="5268016" y="5481399"/>
            <a:ext cx="6116760" cy="820440"/>
          </a:xfrm>
          <a:prstGeom prst="roundRect">
            <a:avLst/>
          </a:prstGeom>
          <a:noFill/>
          <a:ln w="28575">
            <a:solidFill>
              <a:srgbClr val="FF0000"/>
            </a:solidFill>
            <a:headEnd type="none" w="med" len="med"/>
            <a:tailEnd type="none" w="med" len="med"/>
          </a:ln>
          <a:effectLst>
            <a:glow rad="63500">
              <a:schemeClr val="accent3">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41" name="Group 140"/>
          <p:cNvGrpSpPr/>
          <p:nvPr/>
        </p:nvGrpSpPr>
        <p:grpSpPr>
          <a:xfrm>
            <a:off x="305231" y="2206680"/>
            <a:ext cx="617729" cy="937655"/>
            <a:chOff x="11167011" y="2447493"/>
            <a:chExt cx="729889" cy="1132802"/>
          </a:xfrm>
          <a:solidFill>
            <a:schemeClr val="bg1">
              <a:lumMod val="65000"/>
              <a:lumOff val="35000"/>
            </a:schemeClr>
          </a:solidFill>
        </p:grpSpPr>
        <p:sp>
          <p:nvSpPr>
            <p:cNvPr id="155" name="Freeform 6"/>
            <p:cNvSpPr>
              <a:spLocks/>
            </p:cNvSpPr>
            <p:nvPr/>
          </p:nvSpPr>
          <p:spPr bwMode="auto">
            <a:xfrm>
              <a:off x="11317581" y="2447493"/>
              <a:ext cx="425911" cy="425911"/>
            </a:xfrm>
            <a:custGeom>
              <a:avLst/>
              <a:gdLst>
                <a:gd name="T0" fmla="*/ 824 w 1502"/>
                <a:gd name="T1" fmla="*/ 3 h 1502"/>
                <a:gd name="T2" fmla="*/ 962 w 1502"/>
                <a:gd name="T3" fmla="*/ 30 h 1502"/>
                <a:gd name="T4" fmla="*/ 1090 w 1502"/>
                <a:gd name="T5" fmla="*/ 81 h 1502"/>
                <a:gd name="T6" fmla="*/ 1206 w 1502"/>
                <a:gd name="T7" fmla="*/ 153 h 1502"/>
                <a:gd name="T8" fmla="*/ 1306 w 1502"/>
                <a:gd name="T9" fmla="*/ 244 h 1502"/>
                <a:gd name="T10" fmla="*/ 1388 w 1502"/>
                <a:gd name="T11" fmla="*/ 352 h 1502"/>
                <a:gd name="T12" fmla="*/ 1450 w 1502"/>
                <a:gd name="T13" fmla="*/ 475 h 1502"/>
                <a:gd name="T14" fmla="*/ 1489 w 1502"/>
                <a:gd name="T15" fmla="*/ 608 h 1502"/>
                <a:gd name="T16" fmla="*/ 1502 w 1502"/>
                <a:gd name="T17" fmla="*/ 751 h 1502"/>
                <a:gd name="T18" fmla="*/ 1489 w 1502"/>
                <a:gd name="T19" fmla="*/ 894 h 1502"/>
                <a:gd name="T20" fmla="*/ 1450 w 1502"/>
                <a:gd name="T21" fmla="*/ 1027 h 1502"/>
                <a:gd name="T22" fmla="*/ 1388 w 1502"/>
                <a:gd name="T23" fmla="*/ 1149 h 1502"/>
                <a:gd name="T24" fmla="*/ 1306 w 1502"/>
                <a:gd name="T25" fmla="*/ 1257 h 1502"/>
                <a:gd name="T26" fmla="*/ 1206 w 1502"/>
                <a:gd name="T27" fmla="*/ 1348 h 1502"/>
                <a:gd name="T28" fmla="*/ 1090 w 1502"/>
                <a:gd name="T29" fmla="*/ 1421 h 1502"/>
                <a:gd name="T30" fmla="*/ 962 w 1502"/>
                <a:gd name="T31" fmla="*/ 1472 h 1502"/>
                <a:gd name="T32" fmla="*/ 824 w 1502"/>
                <a:gd name="T33" fmla="*/ 1498 h 1502"/>
                <a:gd name="T34" fmla="*/ 679 w 1502"/>
                <a:gd name="T35" fmla="*/ 1498 h 1502"/>
                <a:gd name="T36" fmla="*/ 540 w 1502"/>
                <a:gd name="T37" fmla="*/ 1472 h 1502"/>
                <a:gd name="T38" fmla="*/ 412 w 1502"/>
                <a:gd name="T39" fmla="*/ 1421 h 1502"/>
                <a:gd name="T40" fmla="*/ 297 w 1502"/>
                <a:gd name="T41" fmla="*/ 1348 h 1502"/>
                <a:gd name="T42" fmla="*/ 197 w 1502"/>
                <a:gd name="T43" fmla="*/ 1257 h 1502"/>
                <a:gd name="T44" fmla="*/ 114 w 1502"/>
                <a:gd name="T45" fmla="*/ 1149 h 1502"/>
                <a:gd name="T46" fmla="*/ 53 w 1502"/>
                <a:gd name="T47" fmla="*/ 1027 h 1502"/>
                <a:gd name="T48" fmla="*/ 14 w 1502"/>
                <a:gd name="T49" fmla="*/ 894 h 1502"/>
                <a:gd name="T50" fmla="*/ 0 w 1502"/>
                <a:gd name="T51" fmla="*/ 751 h 1502"/>
                <a:gd name="T52" fmla="*/ 14 w 1502"/>
                <a:gd name="T53" fmla="*/ 608 h 1502"/>
                <a:gd name="T54" fmla="*/ 53 w 1502"/>
                <a:gd name="T55" fmla="*/ 475 h 1502"/>
                <a:gd name="T56" fmla="*/ 114 w 1502"/>
                <a:gd name="T57" fmla="*/ 352 h 1502"/>
                <a:gd name="T58" fmla="*/ 197 w 1502"/>
                <a:gd name="T59" fmla="*/ 244 h 1502"/>
                <a:gd name="T60" fmla="*/ 297 w 1502"/>
                <a:gd name="T61" fmla="*/ 153 h 1502"/>
                <a:gd name="T62" fmla="*/ 412 w 1502"/>
                <a:gd name="T63" fmla="*/ 81 h 1502"/>
                <a:gd name="T64" fmla="*/ 540 w 1502"/>
                <a:gd name="T65" fmla="*/ 30 h 1502"/>
                <a:gd name="T66" fmla="*/ 679 w 1502"/>
                <a:gd name="T67" fmla="*/ 3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02" h="1502">
                  <a:moveTo>
                    <a:pt x="752" y="0"/>
                  </a:moveTo>
                  <a:lnTo>
                    <a:pt x="824" y="3"/>
                  </a:lnTo>
                  <a:lnTo>
                    <a:pt x="894" y="14"/>
                  </a:lnTo>
                  <a:lnTo>
                    <a:pt x="962" y="30"/>
                  </a:lnTo>
                  <a:lnTo>
                    <a:pt x="1028" y="53"/>
                  </a:lnTo>
                  <a:lnTo>
                    <a:pt x="1090" y="81"/>
                  </a:lnTo>
                  <a:lnTo>
                    <a:pt x="1149" y="114"/>
                  </a:lnTo>
                  <a:lnTo>
                    <a:pt x="1206" y="153"/>
                  </a:lnTo>
                  <a:lnTo>
                    <a:pt x="1258" y="197"/>
                  </a:lnTo>
                  <a:lnTo>
                    <a:pt x="1306" y="244"/>
                  </a:lnTo>
                  <a:lnTo>
                    <a:pt x="1349" y="297"/>
                  </a:lnTo>
                  <a:lnTo>
                    <a:pt x="1388" y="352"/>
                  </a:lnTo>
                  <a:lnTo>
                    <a:pt x="1422" y="411"/>
                  </a:lnTo>
                  <a:lnTo>
                    <a:pt x="1450" y="475"/>
                  </a:lnTo>
                  <a:lnTo>
                    <a:pt x="1473" y="540"/>
                  </a:lnTo>
                  <a:lnTo>
                    <a:pt x="1489" y="608"/>
                  </a:lnTo>
                  <a:lnTo>
                    <a:pt x="1499" y="678"/>
                  </a:lnTo>
                  <a:lnTo>
                    <a:pt x="1502" y="751"/>
                  </a:lnTo>
                  <a:lnTo>
                    <a:pt x="1499" y="823"/>
                  </a:lnTo>
                  <a:lnTo>
                    <a:pt x="1489" y="894"/>
                  </a:lnTo>
                  <a:lnTo>
                    <a:pt x="1473" y="961"/>
                  </a:lnTo>
                  <a:lnTo>
                    <a:pt x="1450" y="1027"/>
                  </a:lnTo>
                  <a:lnTo>
                    <a:pt x="1422" y="1090"/>
                  </a:lnTo>
                  <a:lnTo>
                    <a:pt x="1388" y="1149"/>
                  </a:lnTo>
                  <a:lnTo>
                    <a:pt x="1349" y="1206"/>
                  </a:lnTo>
                  <a:lnTo>
                    <a:pt x="1306" y="1257"/>
                  </a:lnTo>
                  <a:lnTo>
                    <a:pt x="1258" y="1306"/>
                  </a:lnTo>
                  <a:lnTo>
                    <a:pt x="1206" y="1348"/>
                  </a:lnTo>
                  <a:lnTo>
                    <a:pt x="1149" y="1387"/>
                  </a:lnTo>
                  <a:lnTo>
                    <a:pt x="1090" y="1421"/>
                  </a:lnTo>
                  <a:lnTo>
                    <a:pt x="1028" y="1450"/>
                  </a:lnTo>
                  <a:lnTo>
                    <a:pt x="962" y="1472"/>
                  </a:lnTo>
                  <a:lnTo>
                    <a:pt x="894" y="1489"/>
                  </a:lnTo>
                  <a:lnTo>
                    <a:pt x="824" y="1498"/>
                  </a:lnTo>
                  <a:lnTo>
                    <a:pt x="752" y="1502"/>
                  </a:lnTo>
                  <a:lnTo>
                    <a:pt x="679" y="1498"/>
                  </a:lnTo>
                  <a:lnTo>
                    <a:pt x="609" y="1489"/>
                  </a:lnTo>
                  <a:lnTo>
                    <a:pt x="540" y="1472"/>
                  </a:lnTo>
                  <a:lnTo>
                    <a:pt x="476" y="1450"/>
                  </a:lnTo>
                  <a:lnTo>
                    <a:pt x="412" y="1421"/>
                  </a:lnTo>
                  <a:lnTo>
                    <a:pt x="353" y="1387"/>
                  </a:lnTo>
                  <a:lnTo>
                    <a:pt x="297" y="1348"/>
                  </a:lnTo>
                  <a:lnTo>
                    <a:pt x="245" y="1306"/>
                  </a:lnTo>
                  <a:lnTo>
                    <a:pt x="197" y="1257"/>
                  </a:lnTo>
                  <a:lnTo>
                    <a:pt x="153" y="1206"/>
                  </a:lnTo>
                  <a:lnTo>
                    <a:pt x="114" y="1149"/>
                  </a:lnTo>
                  <a:lnTo>
                    <a:pt x="81" y="1090"/>
                  </a:lnTo>
                  <a:lnTo>
                    <a:pt x="53" y="1027"/>
                  </a:lnTo>
                  <a:lnTo>
                    <a:pt x="31" y="961"/>
                  </a:lnTo>
                  <a:lnTo>
                    <a:pt x="14" y="894"/>
                  </a:lnTo>
                  <a:lnTo>
                    <a:pt x="3" y="823"/>
                  </a:lnTo>
                  <a:lnTo>
                    <a:pt x="0" y="751"/>
                  </a:lnTo>
                  <a:lnTo>
                    <a:pt x="3" y="678"/>
                  </a:lnTo>
                  <a:lnTo>
                    <a:pt x="14" y="608"/>
                  </a:lnTo>
                  <a:lnTo>
                    <a:pt x="31" y="540"/>
                  </a:lnTo>
                  <a:lnTo>
                    <a:pt x="53" y="475"/>
                  </a:lnTo>
                  <a:lnTo>
                    <a:pt x="81" y="411"/>
                  </a:lnTo>
                  <a:lnTo>
                    <a:pt x="114" y="352"/>
                  </a:lnTo>
                  <a:lnTo>
                    <a:pt x="153" y="297"/>
                  </a:lnTo>
                  <a:lnTo>
                    <a:pt x="197" y="244"/>
                  </a:lnTo>
                  <a:lnTo>
                    <a:pt x="245" y="197"/>
                  </a:lnTo>
                  <a:lnTo>
                    <a:pt x="297" y="153"/>
                  </a:lnTo>
                  <a:lnTo>
                    <a:pt x="353" y="114"/>
                  </a:lnTo>
                  <a:lnTo>
                    <a:pt x="412" y="81"/>
                  </a:lnTo>
                  <a:lnTo>
                    <a:pt x="476" y="53"/>
                  </a:lnTo>
                  <a:lnTo>
                    <a:pt x="540" y="30"/>
                  </a:lnTo>
                  <a:lnTo>
                    <a:pt x="609" y="14"/>
                  </a:lnTo>
                  <a:lnTo>
                    <a:pt x="679" y="3"/>
                  </a:lnTo>
                  <a:lnTo>
                    <a:pt x="752" y="0"/>
                  </a:lnTo>
                  <a:close/>
                </a:path>
              </a:pathLst>
            </a:custGeom>
            <a:grpFill/>
            <a:ln w="19050">
              <a:noFill/>
              <a:prstDash val="solid"/>
              <a:round/>
              <a:headEnd/>
              <a:tailEnd/>
            </a:ln>
          </p:spPr>
          <p:txBody>
            <a:bodyPr vert="horz" wrap="square" lIns="91440" tIns="45720" rIns="91440" bIns="45720" numCol="1" anchor="t" anchorCtr="0" compatLnSpc="1">
              <a:prstTxWarp prst="textNoShape">
                <a:avLst/>
              </a:prstTxWarp>
            </a:bodyPr>
            <a:lstStyle/>
            <a:p>
              <a:pPr defTabSz="914400">
                <a:defRPr/>
              </a:pPr>
              <a:endParaRPr lang="en-GB" kern="0" dirty="0" smtClean="0">
                <a:ln>
                  <a:solidFill>
                    <a:srgbClr val="FFFFFF"/>
                  </a:solidFill>
                </a:ln>
                <a:solidFill>
                  <a:srgbClr val="505050"/>
                </a:solidFill>
              </a:endParaRPr>
            </a:p>
          </p:txBody>
        </p:sp>
        <p:sp>
          <p:nvSpPr>
            <p:cNvPr id="156" name="Freeform 7"/>
            <p:cNvSpPr>
              <a:spLocks/>
            </p:cNvSpPr>
            <p:nvPr/>
          </p:nvSpPr>
          <p:spPr bwMode="auto">
            <a:xfrm>
              <a:off x="11167011" y="2855792"/>
              <a:ext cx="729889" cy="724503"/>
            </a:xfrm>
            <a:custGeom>
              <a:avLst/>
              <a:gdLst>
                <a:gd name="T0" fmla="*/ 719 w 2574"/>
                <a:gd name="T1" fmla="*/ 60 h 2555"/>
                <a:gd name="T2" fmla="*/ 840 w 2574"/>
                <a:gd name="T3" fmla="*/ 140 h 2555"/>
                <a:gd name="T4" fmla="*/ 962 w 2574"/>
                <a:gd name="T5" fmla="*/ 204 h 2555"/>
                <a:gd name="T6" fmla="*/ 1067 w 2574"/>
                <a:gd name="T7" fmla="*/ 253 h 2555"/>
                <a:gd name="T8" fmla="*/ 1141 w 2574"/>
                <a:gd name="T9" fmla="*/ 284 h 2555"/>
                <a:gd name="T10" fmla="*/ 1169 w 2574"/>
                <a:gd name="T11" fmla="*/ 294 h 2555"/>
                <a:gd name="T12" fmla="*/ 1437 w 2574"/>
                <a:gd name="T13" fmla="*/ 271 h 2555"/>
                <a:gd name="T14" fmla="*/ 1578 w 2574"/>
                <a:gd name="T15" fmla="*/ 226 h 2555"/>
                <a:gd name="T16" fmla="*/ 1696 w 2574"/>
                <a:gd name="T17" fmla="*/ 174 h 2555"/>
                <a:gd name="T18" fmla="*/ 1807 w 2574"/>
                <a:gd name="T19" fmla="*/ 103 h 2555"/>
                <a:gd name="T20" fmla="*/ 1929 w 2574"/>
                <a:gd name="T21" fmla="*/ 0 h 2555"/>
                <a:gd name="T22" fmla="*/ 2092 w 2574"/>
                <a:gd name="T23" fmla="*/ 273 h 2555"/>
                <a:gd name="T24" fmla="*/ 2249 w 2574"/>
                <a:gd name="T25" fmla="*/ 554 h 2555"/>
                <a:gd name="T26" fmla="*/ 2387 w 2574"/>
                <a:gd name="T27" fmla="*/ 845 h 2555"/>
                <a:gd name="T28" fmla="*/ 2496 w 2574"/>
                <a:gd name="T29" fmla="*/ 1145 h 2555"/>
                <a:gd name="T30" fmla="*/ 2561 w 2574"/>
                <a:gd name="T31" fmla="*/ 1456 h 2555"/>
                <a:gd name="T32" fmla="*/ 2574 w 2574"/>
                <a:gd name="T33" fmla="*/ 1718 h 2555"/>
                <a:gd name="T34" fmla="*/ 2571 w 2574"/>
                <a:gd name="T35" fmla="*/ 1864 h 2555"/>
                <a:gd name="T36" fmla="*/ 2549 w 2574"/>
                <a:gd name="T37" fmla="*/ 2007 h 2555"/>
                <a:gd name="T38" fmla="*/ 2489 w 2574"/>
                <a:gd name="T39" fmla="*/ 2138 h 2555"/>
                <a:gd name="T40" fmla="*/ 2398 w 2574"/>
                <a:gd name="T41" fmla="*/ 2239 h 2555"/>
                <a:gd name="T42" fmla="*/ 2286 w 2574"/>
                <a:gd name="T43" fmla="*/ 2313 h 2555"/>
                <a:gd name="T44" fmla="*/ 2163 w 2574"/>
                <a:gd name="T45" fmla="*/ 2378 h 2555"/>
                <a:gd name="T46" fmla="*/ 1938 w 2574"/>
                <a:gd name="T47" fmla="*/ 2465 h 2555"/>
                <a:gd name="T48" fmla="*/ 1698 w 2574"/>
                <a:gd name="T49" fmla="*/ 2515 h 2555"/>
                <a:gd name="T50" fmla="*/ 1454 w 2574"/>
                <a:gd name="T51" fmla="*/ 2542 h 2555"/>
                <a:gd name="T52" fmla="*/ 1283 w 2574"/>
                <a:gd name="T53" fmla="*/ 2555 h 2555"/>
                <a:gd name="T54" fmla="*/ 1040 w 2574"/>
                <a:gd name="T55" fmla="*/ 2534 h 2555"/>
                <a:gd name="T56" fmla="*/ 795 w 2574"/>
                <a:gd name="T57" fmla="*/ 2502 h 2555"/>
                <a:gd name="T58" fmla="*/ 559 w 2574"/>
                <a:gd name="T59" fmla="*/ 2441 h 2555"/>
                <a:gd name="T60" fmla="*/ 369 w 2574"/>
                <a:gd name="T61" fmla="*/ 2356 h 2555"/>
                <a:gd name="T62" fmla="*/ 249 w 2574"/>
                <a:gd name="T63" fmla="*/ 2291 h 2555"/>
                <a:gd name="T64" fmla="*/ 144 w 2574"/>
                <a:gd name="T65" fmla="*/ 2209 h 2555"/>
                <a:gd name="T66" fmla="*/ 60 w 2574"/>
                <a:gd name="T67" fmla="*/ 2097 h 2555"/>
                <a:gd name="T68" fmla="*/ 15 w 2574"/>
                <a:gd name="T69" fmla="*/ 1960 h 2555"/>
                <a:gd name="T70" fmla="*/ 1 w 2574"/>
                <a:gd name="T71" fmla="*/ 1815 h 2555"/>
                <a:gd name="T72" fmla="*/ 0 w 2574"/>
                <a:gd name="T73" fmla="*/ 1671 h 2555"/>
                <a:gd name="T74" fmla="*/ 29 w 2574"/>
                <a:gd name="T75" fmla="*/ 1351 h 2555"/>
                <a:gd name="T76" fmla="*/ 111 w 2574"/>
                <a:gd name="T77" fmla="*/ 1043 h 2555"/>
                <a:gd name="T78" fmla="*/ 230 w 2574"/>
                <a:gd name="T79" fmla="*/ 747 h 2555"/>
                <a:gd name="T80" fmla="*/ 376 w 2574"/>
                <a:gd name="T81" fmla="*/ 459 h 2555"/>
                <a:gd name="T82" fmla="*/ 537 w 2574"/>
                <a:gd name="T83" fmla="*/ 181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74" h="2555">
                  <a:moveTo>
                    <a:pt x="645" y="0"/>
                  </a:moveTo>
                  <a:lnTo>
                    <a:pt x="681" y="31"/>
                  </a:lnTo>
                  <a:lnTo>
                    <a:pt x="719" y="60"/>
                  </a:lnTo>
                  <a:lnTo>
                    <a:pt x="758" y="89"/>
                  </a:lnTo>
                  <a:lnTo>
                    <a:pt x="799" y="115"/>
                  </a:lnTo>
                  <a:lnTo>
                    <a:pt x="840" y="140"/>
                  </a:lnTo>
                  <a:lnTo>
                    <a:pt x="881" y="163"/>
                  </a:lnTo>
                  <a:lnTo>
                    <a:pt x="922" y="184"/>
                  </a:lnTo>
                  <a:lnTo>
                    <a:pt x="962" y="204"/>
                  </a:lnTo>
                  <a:lnTo>
                    <a:pt x="998" y="222"/>
                  </a:lnTo>
                  <a:lnTo>
                    <a:pt x="1034" y="239"/>
                  </a:lnTo>
                  <a:lnTo>
                    <a:pt x="1067" y="253"/>
                  </a:lnTo>
                  <a:lnTo>
                    <a:pt x="1096" y="266"/>
                  </a:lnTo>
                  <a:lnTo>
                    <a:pt x="1121" y="275"/>
                  </a:lnTo>
                  <a:lnTo>
                    <a:pt x="1141" y="284"/>
                  </a:lnTo>
                  <a:lnTo>
                    <a:pt x="1156" y="289"/>
                  </a:lnTo>
                  <a:lnTo>
                    <a:pt x="1166" y="293"/>
                  </a:lnTo>
                  <a:lnTo>
                    <a:pt x="1169" y="294"/>
                  </a:lnTo>
                  <a:lnTo>
                    <a:pt x="1283" y="508"/>
                  </a:lnTo>
                  <a:lnTo>
                    <a:pt x="1382" y="287"/>
                  </a:lnTo>
                  <a:lnTo>
                    <a:pt x="1437" y="271"/>
                  </a:lnTo>
                  <a:lnTo>
                    <a:pt x="1488" y="255"/>
                  </a:lnTo>
                  <a:lnTo>
                    <a:pt x="1535" y="240"/>
                  </a:lnTo>
                  <a:lnTo>
                    <a:pt x="1578" y="226"/>
                  </a:lnTo>
                  <a:lnTo>
                    <a:pt x="1619" y="209"/>
                  </a:lnTo>
                  <a:lnTo>
                    <a:pt x="1658" y="193"/>
                  </a:lnTo>
                  <a:lnTo>
                    <a:pt x="1696" y="174"/>
                  </a:lnTo>
                  <a:lnTo>
                    <a:pt x="1732" y="153"/>
                  </a:lnTo>
                  <a:lnTo>
                    <a:pt x="1769" y="129"/>
                  </a:lnTo>
                  <a:lnTo>
                    <a:pt x="1807" y="103"/>
                  </a:lnTo>
                  <a:lnTo>
                    <a:pt x="1846" y="73"/>
                  </a:lnTo>
                  <a:lnTo>
                    <a:pt x="1886" y="39"/>
                  </a:lnTo>
                  <a:lnTo>
                    <a:pt x="1929" y="0"/>
                  </a:lnTo>
                  <a:lnTo>
                    <a:pt x="1984" y="90"/>
                  </a:lnTo>
                  <a:lnTo>
                    <a:pt x="2038" y="181"/>
                  </a:lnTo>
                  <a:lnTo>
                    <a:pt x="2092" y="273"/>
                  </a:lnTo>
                  <a:lnTo>
                    <a:pt x="2145" y="366"/>
                  </a:lnTo>
                  <a:lnTo>
                    <a:pt x="2199" y="459"/>
                  </a:lnTo>
                  <a:lnTo>
                    <a:pt x="2249" y="554"/>
                  </a:lnTo>
                  <a:lnTo>
                    <a:pt x="2298" y="650"/>
                  </a:lnTo>
                  <a:lnTo>
                    <a:pt x="2344" y="747"/>
                  </a:lnTo>
                  <a:lnTo>
                    <a:pt x="2387" y="845"/>
                  </a:lnTo>
                  <a:lnTo>
                    <a:pt x="2427" y="943"/>
                  </a:lnTo>
                  <a:lnTo>
                    <a:pt x="2464" y="1043"/>
                  </a:lnTo>
                  <a:lnTo>
                    <a:pt x="2496" y="1145"/>
                  </a:lnTo>
                  <a:lnTo>
                    <a:pt x="2523" y="1248"/>
                  </a:lnTo>
                  <a:lnTo>
                    <a:pt x="2544" y="1351"/>
                  </a:lnTo>
                  <a:lnTo>
                    <a:pt x="2561" y="1456"/>
                  </a:lnTo>
                  <a:lnTo>
                    <a:pt x="2570" y="1564"/>
                  </a:lnTo>
                  <a:lnTo>
                    <a:pt x="2574" y="1671"/>
                  </a:lnTo>
                  <a:lnTo>
                    <a:pt x="2574" y="1718"/>
                  </a:lnTo>
                  <a:lnTo>
                    <a:pt x="2574" y="1767"/>
                  </a:lnTo>
                  <a:lnTo>
                    <a:pt x="2574" y="1815"/>
                  </a:lnTo>
                  <a:lnTo>
                    <a:pt x="2571" y="1864"/>
                  </a:lnTo>
                  <a:lnTo>
                    <a:pt x="2567" y="1912"/>
                  </a:lnTo>
                  <a:lnTo>
                    <a:pt x="2560" y="1960"/>
                  </a:lnTo>
                  <a:lnTo>
                    <a:pt x="2549" y="2007"/>
                  </a:lnTo>
                  <a:lnTo>
                    <a:pt x="2534" y="2052"/>
                  </a:lnTo>
                  <a:lnTo>
                    <a:pt x="2514" y="2097"/>
                  </a:lnTo>
                  <a:lnTo>
                    <a:pt x="2489" y="2138"/>
                  </a:lnTo>
                  <a:lnTo>
                    <a:pt x="2462" y="2176"/>
                  </a:lnTo>
                  <a:lnTo>
                    <a:pt x="2431" y="2209"/>
                  </a:lnTo>
                  <a:lnTo>
                    <a:pt x="2398" y="2239"/>
                  </a:lnTo>
                  <a:lnTo>
                    <a:pt x="2363" y="2266"/>
                  </a:lnTo>
                  <a:lnTo>
                    <a:pt x="2325" y="2291"/>
                  </a:lnTo>
                  <a:lnTo>
                    <a:pt x="2286" y="2313"/>
                  </a:lnTo>
                  <a:lnTo>
                    <a:pt x="2246" y="2334"/>
                  </a:lnTo>
                  <a:lnTo>
                    <a:pt x="2206" y="2356"/>
                  </a:lnTo>
                  <a:lnTo>
                    <a:pt x="2163" y="2378"/>
                  </a:lnTo>
                  <a:lnTo>
                    <a:pt x="2090" y="2412"/>
                  </a:lnTo>
                  <a:lnTo>
                    <a:pt x="2014" y="2441"/>
                  </a:lnTo>
                  <a:lnTo>
                    <a:pt x="1938" y="2465"/>
                  </a:lnTo>
                  <a:lnTo>
                    <a:pt x="1859" y="2485"/>
                  </a:lnTo>
                  <a:lnTo>
                    <a:pt x="1778" y="2502"/>
                  </a:lnTo>
                  <a:lnTo>
                    <a:pt x="1698" y="2515"/>
                  </a:lnTo>
                  <a:lnTo>
                    <a:pt x="1617" y="2526"/>
                  </a:lnTo>
                  <a:lnTo>
                    <a:pt x="1535" y="2534"/>
                  </a:lnTo>
                  <a:lnTo>
                    <a:pt x="1454" y="2542"/>
                  </a:lnTo>
                  <a:lnTo>
                    <a:pt x="1372" y="2548"/>
                  </a:lnTo>
                  <a:lnTo>
                    <a:pt x="1292" y="2555"/>
                  </a:lnTo>
                  <a:lnTo>
                    <a:pt x="1283" y="2555"/>
                  </a:lnTo>
                  <a:lnTo>
                    <a:pt x="1201" y="2548"/>
                  </a:lnTo>
                  <a:lnTo>
                    <a:pt x="1121" y="2542"/>
                  </a:lnTo>
                  <a:lnTo>
                    <a:pt x="1040" y="2534"/>
                  </a:lnTo>
                  <a:lnTo>
                    <a:pt x="958" y="2526"/>
                  </a:lnTo>
                  <a:lnTo>
                    <a:pt x="877" y="2515"/>
                  </a:lnTo>
                  <a:lnTo>
                    <a:pt x="795" y="2502"/>
                  </a:lnTo>
                  <a:lnTo>
                    <a:pt x="716" y="2485"/>
                  </a:lnTo>
                  <a:lnTo>
                    <a:pt x="637" y="2465"/>
                  </a:lnTo>
                  <a:lnTo>
                    <a:pt x="559" y="2441"/>
                  </a:lnTo>
                  <a:lnTo>
                    <a:pt x="484" y="2412"/>
                  </a:lnTo>
                  <a:lnTo>
                    <a:pt x="411" y="2378"/>
                  </a:lnTo>
                  <a:lnTo>
                    <a:pt x="369" y="2356"/>
                  </a:lnTo>
                  <a:lnTo>
                    <a:pt x="328" y="2334"/>
                  </a:lnTo>
                  <a:lnTo>
                    <a:pt x="288" y="2313"/>
                  </a:lnTo>
                  <a:lnTo>
                    <a:pt x="249" y="2291"/>
                  </a:lnTo>
                  <a:lnTo>
                    <a:pt x="212" y="2266"/>
                  </a:lnTo>
                  <a:lnTo>
                    <a:pt x="177" y="2239"/>
                  </a:lnTo>
                  <a:lnTo>
                    <a:pt x="144" y="2209"/>
                  </a:lnTo>
                  <a:lnTo>
                    <a:pt x="113" y="2176"/>
                  </a:lnTo>
                  <a:lnTo>
                    <a:pt x="85" y="2138"/>
                  </a:lnTo>
                  <a:lnTo>
                    <a:pt x="60" y="2097"/>
                  </a:lnTo>
                  <a:lnTo>
                    <a:pt x="40" y="2052"/>
                  </a:lnTo>
                  <a:lnTo>
                    <a:pt x="26" y="2007"/>
                  </a:lnTo>
                  <a:lnTo>
                    <a:pt x="15" y="1960"/>
                  </a:lnTo>
                  <a:lnTo>
                    <a:pt x="7" y="1912"/>
                  </a:lnTo>
                  <a:lnTo>
                    <a:pt x="3" y="1864"/>
                  </a:lnTo>
                  <a:lnTo>
                    <a:pt x="1" y="1815"/>
                  </a:lnTo>
                  <a:lnTo>
                    <a:pt x="0" y="1767"/>
                  </a:lnTo>
                  <a:lnTo>
                    <a:pt x="0" y="1718"/>
                  </a:lnTo>
                  <a:lnTo>
                    <a:pt x="0" y="1671"/>
                  </a:lnTo>
                  <a:lnTo>
                    <a:pt x="3" y="1564"/>
                  </a:lnTo>
                  <a:lnTo>
                    <a:pt x="14" y="1456"/>
                  </a:lnTo>
                  <a:lnTo>
                    <a:pt x="29" y="1351"/>
                  </a:lnTo>
                  <a:lnTo>
                    <a:pt x="52" y="1248"/>
                  </a:lnTo>
                  <a:lnTo>
                    <a:pt x="79" y="1145"/>
                  </a:lnTo>
                  <a:lnTo>
                    <a:pt x="111" y="1043"/>
                  </a:lnTo>
                  <a:lnTo>
                    <a:pt x="146" y="943"/>
                  </a:lnTo>
                  <a:lnTo>
                    <a:pt x="186" y="845"/>
                  </a:lnTo>
                  <a:lnTo>
                    <a:pt x="230" y="747"/>
                  </a:lnTo>
                  <a:lnTo>
                    <a:pt x="276" y="650"/>
                  </a:lnTo>
                  <a:lnTo>
                    <a:pt x="326" y="554"/>
                  </a:lnTo>
                  <a:lnTo>
                    <a:pt x="376" y="459"/>
                  </a:lnTo>
                  <a:lnTo>
                    <a:pt x="428" y="366"/>
                  </a:lnTo>
                  <a:lnTo>
                    <a:pt x="483" y="273"/>
                  </a:lnTo>
                  <a:lnTo>
                    <a:pt x="537" y="181"/>
                  </a:lnTo>
                  <a:lnTo>
                    <a:pt x="591" y="90"/>
                  </a:lnTo>
                  <a:lnTo>
                    <a:pt x="645" y="0"/>
                  </a:lnTo>
                  <a:close/>
                </a:path>
              </a:pathLst>
            </a:custGeom>
            <a:grpFill/>
            <a:ln w="15875">
              <a:noFill/>
              <a:prstDash val="solid"/>
              <a:round/>
              <a:headEnd/>
              <a:tailEnd/>
            </a:ln>
          </p:spPr>
          <p:txBody>
            <a:bodyPr vert="horz" wrap="square" lIns="91440" tIns="45720" rIns="91440" bIns="45720" numCol="1" anchor="t" anchorCtr="0" compatLnSpc="1">
              <a:prstTxWarp prst="textNoShape">
                <a:avLst/>
              </a:prstTxWarp>
            </a:bodyPr>
            <a:lstStyle/>
            <a:p>
              <a:pPr defTabSz="914400">
                <a:defRPr/>
              </a:pPr>
              <a:endParaRPr lang="en-GB" kern="0" dirty="0" smtClean="0">
                <a:ln>
                  <a:solidFill>
                    <a:srgbClr val="FFFFFF"/>
                  </a:solidFill>
                </a:ln>
                <a:solidFill>
                  <a:srgbClr val="505050"/>
                </a:solidFill>
              </a:endParaRPr>
            </a:p>
          </p:txBody>
        </p:sp>
      </p:grpSp>
      <p:pic>
        <p:nvPicPr>
          <p:cNvPr id="157" name="Picture 156"/>
          <p:cNvPicPr>
            <a:picLocks noChangeAspect="1"/>
          </p:cNvPicPr>
          <p:nvPr/>
        </p:nvPicPr>
        <p:blipFill>
          <a:blip r:embed="rId8"/>
          <a:stretch>
            <a:fillRect/>
          </a:stretch>
        </p:blipFill>
        <p:spPr>
          <a:xfrm>
            <a:off x="1128280" y="2140054"/>
            <a:ext cx="1758481" cy="1041431"/>
          </a:xfrm>
          <a:prstGeom prst="rect">
            <a:avLst/>
          </a:prstGeom>
        </p:spPr>
      </p:pic>
      <p:grpSp>
        <p:nvGrpSpPr>
          <p:cNvPr id="182" name="Group 181"/>
          <p:cNvGrpSpPr/>
          <p:nvPr/>
        </p:nvGrpSpPr>
        <p:grpSpPr>
          <a:xfrm>
            <a:off x="4716552" y="3673458"/>
            <a:ext cx="941504" cy="482325"/>
            <a:chOff x="4429125" y="2127251"/>
            <a:chExt cx="1423988" cy="639762"/>
          </a:xfrm>
          <a:solidFill>
            <a:srgbClr val="505050"/>
          </a:solidFill>
        </p:grpSpPr>
        <p:sp>
          <p:nvSpPr>
            <p:cNvPr id="197" name="Freeform 511"/>
            <p:cNvSpPr>
              <a:spLocks/>
            </p:cNvSpPr>
            <p:nvPr/>
          </p:nvSpPr>
          <p:spPr bwMode="auto">
            <a:xfrm>
              <a:off x="5238750" y="2741613"/>
              <a:ext cx="1588" cy="1587"/>
            </a:xfrm>
            <a:custGeom>
              <a:avLst/>
              <a:gdLst>
                <a:gd name="T0" fmla="*/ 1 w 2"/>
                <a:gd name="T1" fmla="*/ 1 h 1"/>
                <a:gd name="T2" fmla="*/ 2 w 2"/>
                <a:gd name="T3" fmla="*/ 0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1" y="1"/>
                    <a:pt x="1" y="1"/>
                    <a:pt x="2" y="0"/>
                  </a:cubicBezTo>
                  <a:cubicBezTo>
                    <a:pt x="1" y="0"/>
                    <a:pt x="0" y="0"/>
                    <a:pt x="0" y="0"/>
                  </a:cubicBez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505050"/>
                </a:solidFill>
              </a:endParaRPr>
            </a:p>
          </p:txBody>
        </p:sp>
        <p:sp>
          <p:nvSpPr>
            <p:cNvPr id="198" name="Freeform 512"/>
            <p:cNvSpPr>
              <a:spLocks noEditPoints="1"/>
            </p:cNvSpPr>
            <p:nvPr/>
          </p:nvSpPr>
          <p:spPr bwMode="auto">
            <a:xfrm>
              <a:off x="4429125" y="2127251"/>
              <a:ext cx="1423988" cy="639762"/>
            </a:xfrm>
            <a:custGeom>
              <a:avLst/>
              <a:gdLst>
                <a:gd name="T0" fmla="*/ 1155 w 1179"/>
                <a:gd name="T1" fmla="*/ 87 h 530"/>
                <a:gd name="T2" fmla="*/ 578 w 1179"/>
                <a:gd name="T3" fmla="*/ 0 h 530"/>
                <a:gd name="T4" fmla="*/ 44 w 1179"/>
                <a:gd name="T5" fmla="*/ 178 h 530"/>
                <a:gd name="T6" fmla="*/ 53 w 1179"/>
                <a:gd name="T7" fmla="*/ 378 h 530"/>
                <a:gd name="T8" fmla="*/ 337 w 1179"/>
                <a:gd name="T9" fmla="*/ 462 h 530"/>
                <a:gd name="T10" fmla="*/ 683 w 1179"/>
                <a:gd name="T11" fmla="*/ 530 h 530"/>
                <a:gd name="T12" fmla="*/ 1155 w 1179"/>
                <a:gd name="T13" fmla="*/ 224 h 530"/>
                <a:gd name="T14" fmla="*/ 1155 w 1179"/>
                <a:gd name="T15" fmla="*/ 87 h 530"/>
                <a:gd name="T16" fmla="*/ 672 w 1179"/>
                <a:gd name="T17" fmla="*/ 509 h 530"/>
                <a:gd name="T18" fmla="*/ 670 w 1179"/>
                <a:gd name="T19" fmla="*/ 509 h 530"/>
                <a:gd name="T20" fmla="*/ 342 w 1179"/>
                <a:gd name="T21" fmla="*/ 444 h 530"/>
                <a:gd name="T22" fmla="*/ 66 w 1179"/>
                <a:gd name="T23" fmla="*/ 362 h 530"/>
                <a:gd name="T24" fmla="*/ 59 w 1179"/>
                <a:gd name="T25" fmla="*/ 194 h 530"/>
                <a:gd name="T26" fmla="*/ 671 w 1179"/>
                <a:gd name="T27" fmla="*/ 291 h 530"/>
                <a:gd name="T28" fmla="*/ 672 w 1179"/>
                <a:gd name="T29" fmla="*/ 509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9" h="530">
                  <a:moveTo>
                    <a:pt x="1155" y="87"/>
                  </a:moveTo>
                  <a:cubicBezTo>
                    <a:pt x="890" y="5"/>
                    <a:pt x="578" y="0"/>
                    <a:pt x="578" y="0"/>
                  </a:cubicBezTo>
                  <a:cubicBezTo>
                    <a:pt x="44" y="178"/>
                    <a:pt x="44" y="178"/>
                    <a:pt x="44" y="178"/>
                  </a:cubicBezTo>
                  <a:cubicBezTo>
                    <a:pt x="0" y="301"/>
                    <a:pt x="53" y="378"/>
                    <a:pt x="53" y="378"/>
                  </a:cubicBezTo>
                  <a:cubicBezTo>
                    <a:pt x="53" y="378"/>
                    <a:pt x="118" y="402"/>
                    <a:pt x="337" y="462"/>
                  </a:cubicBezTo>
                  <a:cubicBezTo>
                    <a:pt x="556" y="522"/>
                    <a:pt x="683" y="530"/>
                    <a:pt x="683" y="530"/>
                  </a:cubicBezTo>
                  <a:cubicBezTo>
                    <a:pt x="1155" y="224"/>
                    <a:pt x="1155" y="224"/>
                    <a:pt x="1155" y="224"/>
                  </a:cubicBezTo>
                  <a:cubicBezTo>
                    <a:pt x="1179" y="159"/>
                    <a:pt x="1155" y="87"/>
                    <a:pt x="1155" y="87"/>
                  </a:cubicBezTo>
                  <a:close/>
                  <a:moveTo>
                    <a:pt x="672" y="509"/>
                  </a:moveTo>
                  <a:cubicBezTo>
                    <a:pt x="671" y="509"/>
                    <a:pt x="670" y="509"/>
                    <a:pt x="670" y="509"/>
                  </a:cubicBezTo>
                  <a:cubicBezTo>
                    <a:pt x="631" y="505"/>
                    <a:pt x="515" y="491"/>
                    <a:pt x="342" y="444"/>
                  </a:cubicBezTo>
                  <a:cubicBezTo>
                    <a:pt x="163" y="395"/>
                    <a:pt x="87" y="369"/>
                    <a:pt x="66" y="362"/>
                  </a:cubicBezTo>
                  <a:cubicBezTo>
                    <a:pt x="57" y="345"/>
                    <a:pt x="30" y="284"/>
                    <a:pt x="59" y="194"/>
                  </a:cubicBezTo>
                  <a:cubicBezTo>
                    <a:pt x="671" y="291"/>
                    <a:pt x="671" y="291"/>
                    <a:pt x="671" y="291"/>
                  </a:cubicBezTo>
                  <a:cubicBezTo>
                    <a:pt x="671" y="291"/>
                    <a:pt x="712" y="379"/>
                    <a:pt x="672" y="5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505050"/>
                </a:solidFill>
              </a:endParaRPr>
            </a:p>
          </p:txBody>
        </p:sp>
        <p:sp>
          <p:nvSpPr>
            <p:cNvPr id="199" name="Freeform 513"/>
            <p:cNvSpPr>
              <a:spLocks/>
            </p:cNvSpPr>
            <p:nvPr/>
          </p:nvSpPr>
          <p:spPr bwMode="auto">
            <a:xfrm>
              <a:off x="4530725" y="2452688"/>
              <a:ext cx="638175" cy="180975"/>
            </a:xfrm>
            <a:custGeom>
              <a:avLst/>
              <a:gdLst>
                <a:gd name="T0" fmla="*/ 402 w 402"/>
                <a:gd name="T1" fmla="*/ 114 h 114"/>
                <a:gd name="T2" fmla="*/ 0 w 402"/>
                <a:gd name="T3" fmla="*/ 31 h 114"/>
                <a:gd name="T4" fmla="*/ 0 w 402"/>
                <a:gd name="T5" fmla="*/ 0 h 114"/>
                <a:gd name="T6" fmla="*/ 402 w 402"/>
                <a:gd name="T7" fmla="*/ 75 h 114"/>
                <a:gd name="T8" fmla="*/ 402 w 402"/>
                <a:gd name="T9" fmla="*/ 114 h 114"/>
              </a:gdLst>
              <a:ahLst/>
              <a:cxnLst>
                <a:cxn ang="0">
                  <a:pos x="T0" y="T1"/>
                </a:cxn>
                <a:cxn ang="0">
                  <a:pos x="T2" y="T3"/>
                </a:cxn>
                <a:cxn ang="0">
                  <a:pos x="T4" y="T5"/>
                </a:cxn>
                <a:cxn ang="0">
                  <a:pos x="T6" y="T7"/>
                </a:cxn>
                <a:cxn ang="0">
                  <a:pos x="T8" y="T9"/>
                </a:cxn>
              </a:cxnLst>
              <a:rect l="0" t="0" r="r" b="b"/>
              <a:pathLst>
                <a:path w="402" h="114">
                  <a:moveTo>
                    <a:pt x="402" y="114"/>
                  </a:moveTo>
                  <a:lnTo>
                    <a:pt x="0" y="31"/>
                  </a:lnTo>
                  <a:lnTo>
                    <a:pt x="0" y="0"/>
                  </a:lnTo>
                  <a:lnTo>
                    <a:pt x="402" y="75"/>
                  </a:lnTo>
                  <a:lnTo>
                    <a:pt x="4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505050"/>
                </a:solidFill>
              </a:endParaRPr>
            </a:p>
          </p:txBody>
        </p:sp>
      </p:grpSp>
    </p:spTree>
    <p:extLst>
      <p:ext uri="{BB962C8B-B14F-4D97-AF65-F5344CB8AC3E}">
        <p14:creationId xmlns:p14="http://schemas.microsoft.com/office/powerpoint/2010/main" val="1299792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grpId="1" nodeType="afterEffect">
                                  <p:stCondLst>
                                    <p:cond delay="0"/>
                                  </p:stCondLst>
                                  <p:childTnLst>
                                    <p:animEffect transition="out" filter="fade">
                                      <p:cBhvr>
                                        <p:cTn id="9" dur="500" tmFilter="0, 0; .2, .5; .8, .5; 1, 0"/>
                                        <p:tgtEl>
                                          <p:spTgt spid="127"/>
                                        </p:tgtEl>
                                      </p:cBhvr>
                                    </p:animEffect>
                                    <p:animScale>
                                      <p:cBhvr>
                                        <p:cTn id="10" dur="250" autoRev="1" fill="hold"/>
                                        <p:tgtEl>
                                          <p:spTgt spid="127"/>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2" nodeType="clickEffect">
                                  <p:stCondLst>
                                    <p:cond delay="0"/>
                                  </p:stCondLst>
                                  <p:childTnLst>
                                    <p:set>
                                      <p:cBhvr>
                                        <p:cTn id="14" dur="1" fill="hold">
                                          <p:stCondLst>
                                            <p:cond delay="0"/>
                                          </p:stCondLst>
                                        </p:cTn>
                                        <p:tgtEl>
                                          <p:spTgt spid="127"/>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grpId="1" nodeType="afterEffect">
                                  <p:stCondLst>
                                    <p:cond delay="0"/>
                                  </p:stCondLst>
                                  <p:childTnLst>
                                    <p:animEffect transition="out" filter="fade">
                                      <p:cBhvr>
                                        <p:cTn id="20" dur="500" tmFilter="0, 0; .2, .5; .8, .5; 1, 0"/>
                                        <p:tgtEl>
                                          <p:spTgt spid="4"/>
                                        </p:tgtEl>
                                      </p:cBhvr>
                                    </p:animEffect>
                                    <p:animScale>
                                      <p:cBhvr>
                                        <p:cTn id="21" dur="250" autoRev="1" fill="hold"/>
                                        <p:tgtEl>
                                          <p:spTgt spid="4"/>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2" nodeType="clickEffect">
                                  <p:stCondLst>
                                    <p:cond delay="0"/>
                                  </p:stCondLst>
                                  <p:childTnLst>
                                    <p:set>
                                      <p:cBhvr>
                                        <p:cTn id="25" dur="1" fill="hold">
                                          <p:stCondLst>
                                            <p:cond delay="0"/>
                                          </p:stCondLst>
                                        </p:cTn>
                                        <p:tgtEl>
                                          <p:spTgt spid="4"/>
                                        </p:tgtEl>
                                        <p:attrNameLst>
                                          <p:attrName>style.visibility</p:attrName>
                                        </p:attrNameLst>
                                      </p:cBhvr>
                                      <p:to>
                                        <p:strVal val="hidden"/>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125"/>
                                        </p:tgtEl>
                                        <p:attrNameLst>
                                          <p:attrName>style.visibility</p:attrName>
                                        </p:attrNameLst>
                                      </p:cBhvr>
                                      <p:to>
                                        <p:strVal val="visible"/>
                                      </p:to>
                                    </p:set>
                                  </p:childTnLst>
                                </p:cTn>
                              </p:par>
                            </p:childTnLst>
                          </p:cTn>
                        </p:par>
                        <p:par>
                          <p:cTn id="29" fill="hold">
                            <p:stCondLst>
                              <p:cond delay="0"/>
                            </p:stCondLst>
                            <p:childTnLst>
                              <p:par>
                                <p:cTn id="30" presetID="26" presetClass="emph" presetSubtype="0" fill="hold" grpId="1" nodeType="afterEffect">
                                  <p:stCondLst>
                                    <p:cond delay="0"/>
                                  </p:stCondLst>
                                  <p:childTnLst>
                                    <p:animEffect transition="out" filter="fade">
                                      <p:cBhvr>
                                        <p:cTn id="31" dur="500" tmFilter="0, 0; .2, .5; .8, .5; 1, 0"/>
                                        <p:tgtEl>
                                          <p:spTgt spid="125"/>
                                        </p:tgtEl>
                                      </p:cBhvr>
                                    </p:animEffect>
                                    <p:animScale>
                                      <p:cBhvr>
                                        <p:cTn id="32" dur="250" autoRev="1" fill="hold"/>
                                        <p:tgtEl>
                                          <p:spTgt spid="125"/>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2" nodeType="clickEffect">
                                  <p:stCondLst>
                                    <p:cond delay="0"/>
                                  </p:stCondLst>
                                  <p:childTnLst>
                                    <p:set>
                                      <p:cBhvr>
                                        <p:cTn id="36" dur="1" fill="hold">
                                          <p:stCondLst>
                                            <p:cond delay="0"/>
                                          </p:stCondLst>
                                        </p:cTn>
                                        <p:tgtEl>
                                          <p:spTgt spid="125"/>
                                        </p:tgtEl>
                                        <p:attrNameLst>
                                          <p:attrName>style.visibility</p:attrName>
                                        </p:attrNameLst>
                                      </p:cBhvr>
                                      <p:to>
                                        <p:strVal val="hidden"/>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26"/>
                                        </p:tgtEl>
                                        <p:attrNameLst>
                                          <p:attrName>style.visibility</p:attrName>
                                        </p:attrNameLst>
                                      </p:cBhvr>
                                      <p:to>
                                        <p:strVal val="visible"/>
                                      </p:to>
                                    </p:set>
                                  </p:childTnLst>
                                </p:cTn>
                              </p:par>
                            </p:childTnLst>
                          </p:cTn>
                        </p:par>
                        <p:par>
                          <p:cTn id="40" fill="hold">
                            <p:stCondLst>
                              <p:cond delay="0"/>
                            </p:stCondLst>
                            <p:childTnLst>
                              <p:par>
                                <p:cTn id="41" presetID="26" presetClass="emph" presetSubtype="0" fill="hold" grpId="1" nodeType="afterEffect">
                                  <p:stCondLst>
                                    <p:cond delay="0"/>
                                  </p:stCondLst>
                                  <p:childTnLst>
                                    <p:animEffect transition="out" filter="fade">
                                      <p:cBhvr>
                                        <p:cTn id="42" dur="500" tmFilter="0, 0; .2, .5; .8, .5; 1, 0"/>
                                        <p:tgtEl>
                                          <p:spTgt spid="126"/>
                                        </p:tgtEl>
                                      </p:cBhvr>
                                    </p:animEffect>
                                    <p:animScale>
                                      <p:cBhvr>
                                        <p:cTn id="43" dur="250" autoRev="1" fill="hold"/>
                                        <p:tgtEl>
                                          <p:spTgt spid="126"/>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2" nodeType="clickEffect">
                                  <p:stCondLst>
                                    <p:cond delay="0"/>
                                  </p:stCondLst>
                                  <p:childTnLst>
                                    <p:set>
                                      <p:cBhvr>
                                        <p:cTn id="47" dur="1" fill="hold">
                                          <p:stCondLst>
                                            <p:cond delay="0"/>
                                          </p:stCondLst>
                                        </p:cTn>
                                        <p:tgtEl>
                                          <p:spTgt spid="1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125" grpId="0" animBg="1"/>
      <p:bldP spid="125" grpId="1" animBg="1"/>
      <p:bldP spid="125" grpId="2" animBg="1"/>
      <p:bldP spid="126" grpId="0" animBg="1"/>
      <p:bldP spid="126" grpId="1" animBg="1"/>
      <p:bldP spid="126" grpId="2" animBg="1"/>
      <p:bldP spid="127" grpId="0" animBg="1"/>
      <p:bldP spid="127" grpId="1" animBg="1"/>
      <p:bldP spid="127"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4639" y="1209973"/>
            <a:ext cx="9372598" cy="2751698"/>
          </a:xfrm>
        </p:spPr>
        <p:txBody>
          <a:bodyPr/>
          <a:lstStyle/>
          <a:p>
            <a:pPr>
              <a:lnSpc>
                <a:spcPct val="100000"/>
              </a:lnSpc>
            </a:pPr>
            <a:r>
              <a:rPr lang="en-US" sz="3600" dirty="0" smtClean="0"/>
              <a:t>Demo:</a:t>
            </a:r>
            <a:br>
              <a:rPr lang="en-US" sz="3600" dirty="0" smtClean="0"/>
            </a:br>
            <a:r>
              <a:rPr lang="en-US" sz="3600" dirty="0"/>
              <a:t> </a:t>
            </a:r>
            <a:r>
              <a:rPr lang="en-US" sz="5400" dirty="0" smtClean="0"/>
              <a:t/>
            </a:r>
            <a:br>
              <a:rPr lang="en-US" sz="5400" dirty="0" smtClean="0"/>
            </a:br>
            <a:r>
              <a:rPr lang="en-US" sz="5400" dirty="0" smtClean="0"/>
              <a:t>User Access</a:t>
            </a:r>
            <a:endParaRPr lang="en-US" sz="6000" dirty="0"/>
          </a:p>
        </p:txBody>
      </p:sp>
      <p:sp>
        <p:nvSpPr>
          <p:cNvPr id="6" name="Text Placeholder 5"/>
          <p:cNvSpPr>
            <a:spLocks noGrp="1"/>
          </p:cNvSpPr>
          <p:nvPr>
            <p:ph type="body" sz="quarter" idx="12"/>
          </p:nvPr>
        </p:nvSpPr>
        <p:spPr>
          <a:xfrm>
            <a:off x="274638" y="4525962"/>
            <a:ext cx="8229589" cy="1258094"/>
          </a:xfrm>
        </p:spPr>
        <p:txBody>
          <a:bodyPr/>
          <a:lstStyle/>
          <a:p>
            <a:endParaRPr lang="en-US" dirty="0" smtClean="0"/>
          </a:p>
          <a:p>
            <a:r>
              <a:rPr lang="en-US" dirty="0" smtClean="0"/>
              <a:t>Microsoft Azure </a:t>
            </a:r>
            <a:r>
              <a:rPr lang="en-US" dirty="0"/>
              <a:t>RemoteApp</a:t>
            </a:r>
            <a:r>
              <a:rPr lang="en-US" b="1" dirty="0" smtClean="0"/>
              <a:t> </a:t>
            </a:r>
            <a:r>
              <a:rPr lang="en-US" sz="2800" cap="all" baseline="50000" dirty="0" smtClean="0">
                <a:solidFill>
                  <a:srgbClr val="FFC000"/>
                </a:solidFill>
              </a:rPr>
              <a:t>Preview</a:t>
            </a:r>
            <a:endParaRPr lang="en-US" dirty="0"/>
          </a:p>
        </p:txBody>
      </p:sp>
    </p:spTree>
    <p:extLst>
      <p:ext uri="{BB962C8B-B14F-4D97-AF65-F5344CB8AC3E}">
        <p14:creationId xmlns:p14="http://schemas.microsoft.com/office/powerpoint/2010/main" val="249632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p:nvPr>
            <p:extLst>
              <p:ext uri="{D42A27DB-BD31-4B8C-83A1-F6EECF244321}">
                <p14:modId xmlns:p14="http://schemas.microsoft.com/office/powerpoint/2010/main" val="3630626956"/>
              </p:ext>
            </p:extLst>
          </p:nvPr>
        </p:nvGraphicFramePr>
        <p:xfrm>
          <a:off x="277003" y="1325562"/>
          <a:ext cx="11887200" cy="36347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74639" y="295274"/>
            <a:ext cx="11889564" cy="1030288"/>
          </a:xfrm>
        </p:spPr>
        <p:txBody>
          <a:bodyPr/>
          <a:lstStyle/>
          <a:p>
            <a:pPr algn="ctr"/>
            <a:r>
              <a:rPr lang="en-US" dirty="0" smtClean="0"/>
              <a:t>Two Deployment Choices Compared</a:t>
            </a:r>
            <a:endParaRPr lang="en-US" dirty="0"/>
          </a:p>
        </p:txBody>
      </p:sp>
      <p:graphicFrame>
        <p:nvGraphicFramePr>
          <p:cNvPr id="3" name="Diagram 2"/>
          <p:cNvGraphicFramePr/>
          <p:nvPr>
            <p:extLst/>
          </p:nvPr>
        </p:nvGraphicFramePr>
        <p:xfrm>
          <a:off x="272273" y="5326061"/>
          <a:ext cx="11889564" cy="114300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506514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Features</a:t>
            </a:r>
            <a:endParaRPr lang="en-US" dirty="0"/>
          </a:p>
        </p:txBody>
      </p:sp>
      <p:graphicFrame>
        <p:nvGraphicFramePr>
          <p:cNvPr id="14" name="Content Placeholder 13"/>
          <p:cNvGraphicFramePr>
            <a:graphicFrameLocks noGrp="1"/>
          </p:cNvGraphicFramePr>
          <p:nvPr>
            <p:ph sz="quarter" idx="10"/>
            <p:extLst/>
          </p:nvPr>
        </p:nvGraphicFramePr>
        <p:xfrm>
          <a:off x="503238" y="1346034"/>
          <a:ext cx="11430000" cy="5325360"/>
        </p:xfrm>
        <a:graphic>
          <a:graphicData uri="http://schemas.openxmlformats.org/drawingml/2006/table">
            <a:tbl>
              <a:tblPr firstCol="1" bandRow="1">
                <a:tableStyleId>{3B4B98B0-60AC-42C2-AFA5-B58CD77FA1E5}</a:tableStyleId>
              </a:tblPr>
              <a:tblGrid>
                <a:gridCol w="5119687">
                  <a:extLst>
                    <a:ext uri="{9D8B030D-6E8A-4147-A177-3AD203B41FA5}">
                      <a16:colId xmlns="" xmlns:a16="http://schemas.microsoft.com/office/drawing/2014/main" val="3758689683"/>
                    </a:ext>
                  </a:extLst>
                </a:gridCol>
                <a:gridCol w="6310313">
                  <a:extLst>
                    <a:ext uri="{9D8B030D-6E8A-4147-A177-3AD203B41FA5}">
                      <a16:colId xmlns="" xmlns:a16="http://schemas.microsoft.com/office/drawing/2014/main" val="751781393"/>
                    </a:ext>
                  </a:extLst>
                </a:gridCol>
              </a:tblGrid>
              <a:tr h="370840">
                <a:tc>
                  <a:txBody>
                    <a:bodyPr/>
                    <a:lstStyle/>
                    <a:p>
                      <a:pPr marL="0" marR="0" algn="l">
                        <a:lnSpc>
                          <a:spcPct val="115000"/>
                        </a:lnSpc>
                        <a:spcBef>
                          <a:spcPts val="600"/>
                        </a:spcBef>
                        <a:spcAft>
                          <a:spcPts val="600"/>
                        </a:spcAft>
                      </a:pPr>
                      <a:r>
                        <a:rPr lang="en-US" sz="1600" dirty="0">
                          <a:effectLst/>
                          <a:latin typeface="+mn-lt"/>
                        </a:rPr>
                        <a:t>Price (per user)</a:t>
                      </a:r>
                      <a:endParaRPr lang="en-US" sz="1600" b="1" dirty="0">
                        <a:effectLst/>
                        <a:latin typeface="+mn-lt"/>
                        <a:ea typeface="Calibri" panose="020F0502020204030204" pitchFamily="34" charset="0"/>
                        <a:cs typeface="Times New Roman" panose="02020603050405020304" pitchFamily="18" charset="0"/>
                      </a:endParaRPr>
                    </a:p>
                  </a:txBody>
                  <a:tcPr marL="279782" marR="139890" marT="46630" marB="46630"/>
                </a:tc>
                <a:tc>
                  <a:txBody>
                    <a:bodyPr/>
                    <a:lstStyle/>
                    <a:p>
                      <a:pPr marL="0" marR="0" algn="l">
                        <a:lnSpc>
                          <a:spcPct val="115000"/>
                        </a:lnSpc>
                        <a:spcBef>
                          <a:spcPts val="600"/>
                        </a:spcBef>
                        <a:spcAft>
                          <a:spcPts val="600"/>
                        </a:spcAft>
                      </a:pPr>
                      <a:r>
                        <a:rPr lang="en-US" sz="1600" dirty="0">
                          <a:effectLst/>
                          <a:latin typeface="+mn-lt"/>
                        </a:rPr>
                        <a:t>Free </a:t>
                      </a:r>
                      <a:r>
                        <a:rPr lang="en-US" sz="1600" dirty="0" smtClean="0">
                          <a:effectLst/>
                          <a:latin typeface="+mn-lt"/>
                        </a:rPr>
                        <a:t>during preview</a:t>
                      </a:r>
                      <a:endParaRPr lang="en-US" sz="1600" dirty="0">
                        <a:effectLst/>
                        <a:latin typeface="+mn-lt"/>
                        <a:ea typeface="Calibri" panose="020F0502020204030204" pitchFamily="34" charset="0"/>
                        <a:cs typeface="Times New Roman" panose="02020603050405020304" pitchFamily="18" charset="0"/>
                      </a:endParaRPr>
                    </a:p>
                  </a:txBody>
                  <a:tcPr marL="279782" marR="139890" marT="46630" marB="46630"/>
                </a:tc>
                <a:extLst>
                  <a:ext uri="{0D108BD9-81ED-4DB2-BD59-A6C34878D82A}">
                    <a16:rowId xmlns="" xmlns:a16="http://schemas.microsoft.com/office/drawing/2014/main" val="2246919276"/>
                  </a:ext>
                </a:extLst>
              </a:tr>
              <a:tr h="370840">
                <a:tc>
                  <a:txBody>
                    <a:bodyPr/>
                    <a:lstStyle/>
                    <a:p>
                      <a:pPr marL="0" marR="0" algn="l">
                        <a:lnSpc>
                          <a:spcPct val="115000"/>
                        </a:lnSpc>
                        <a:spcBef>
                          <a:spcPts val="600"/>
                        </a:spcBef>
                        <a:spcAft>
                          <a:spcPts val="600"/>
                        </a:spcAft>
                      </a:pPr>
                      <a:r>
                        <a:rPr lang="en-US" sz="1600" kern="1200" dirty="0" smtClean="0">
                          <a:effectLst/>
                          <a:latin typeface="+mn-lt"/>
                        </a:rPr>
                        <a:t>Window</a:t>
                      </a:r>
                      <a:r>
                        <a:rPr lang="en-US" sz="1600" kern="1200" baseline="0" dirty="0" smtClean="0">
                          <a:effectLst/>
                          <a:latin typeface="+mn-lt"/>
                        </a:rPr>
                        <a:t> Server version</a:t>
                      </a:r>
                      <a:endParaRPr lang="en-US" sz="1600" b="1" kern="1200" dirty="0">
                        <a:solidFill>
                          <a:srgbClr val="505050"/>
                        </a:solidFill>
                        <a:effectLst/>
                        <a:latin typeface="+mn-lt"/>
                        <a:ea typeface="Times New Roman" panose="02020603050405020304" pitchFamily="18" charset="0"/>
                        <a:cs typeface="Times New Roman" panose="02020603050405020304" pitchFamily="18" charset="0"/>
                      </a:endParaRPr>
                    </a:p>
                  </a:txBody>
                  <a:tcPr marL="279782" marR="139890" marT="46630" marB="46630"/>
                </a:tc>
                <a:tc>
                  <a:txBody>
                    <a:bodyPr/>
                    <a:lstStyle/>
                    <a:p>
                      <a:pPr marL="0" marR="0" algn="l">
                        <a:lnSpc>
                          <a:spcPct val="115000"/>
                        </a:lnSpc>
                        <a:spcBef>
                          <a:spcPts val="600"/>
                        </a:spcBef>
                        <a:spcAft>
                          <a:spcPts val="600"/>
                        </a:spcAft>
                      </a:pPr>
                      <a:r>
                        <a:rPr lang="en-US" sz="1600" kern="1200" baseline="0" dirty="0" smtClean="0">
                          <a:effectLst/>
                          <a:latin typeface="+mn-lt"/>
                        </a:rPr>
                        <a:t>Windows Server 2012 R2</a:t>
                      </a:r>
                      <a:endParaRPr lang="en-US" sz="1600" b="0" kern="1200" baseline="0" dirty="0">
                        <a:solidFill>
                          <a:srgbClr val="505050"/>
                        </a:solidFill>
                        <a:effectLst/>
                        <a:latin typeface="+mn-lt"/>
                        <a:ea typeface="Times New Roman" panose="02020603050405020304" pitchFamily="18" charset="0"/>
                        <a:cs typeface="Times New Roman" panose="02020603050405020304" pitchFamily="18" charset="0"/>
                      </a:endParaRPr>
                    </a:p>
                  </a:txBody>
                  <a:tcPr marL="279782" marR="139890" marT="46630" marB="46630"/>
                </a:tc>
                <a:extLst>
                  <a:ext uri="{0D108BD9-81ED-4DB2-BD59-A6C34878D82A}">
                    <a16:rowId xmlns="" xmlns:a16="http://schemas.microsoft.com/office/drawing/2014/main" val="2442691602"/>
                  </a:ext>
                </a:extLst>
              </a:tr>
              <a:tr h="370840">
                <a:tc>
                  <a:txBody>
                    <a:bodyPr/>
                    <a:lstStyle/>
                    <a:p>
                      <a:pPr marL="0" marR="0" algn="l">
                        <a:lnSpc>
                          <a:spcPct val="115000"/>
                        </a:lnSpc>
                        <a:spcBef>
                          <a:spcPts val="600"/>
                        </a:spcBef>
                        <a:spcAft>
                          <a:spcPts val="600"/>
                        </a:spcAft>
                      </a:pPr>
                      <a:r>
                        <a:rPr lang="en-US" sz="1600" b="1" kern="1200" dirty="0" err="1" smtClean="0">
                          <a:solidFill>
                            <a:srgbClr val="505050"/>
                          </a:solidFill>
                          <a:effectLst/>
                          <a:latin typeface="+mn-lt"/>
                          <a:ea typeface="Times New Roman" panose="02020603050405020304" pitchFamily="18" charset="0"/>
                          <a:cs typeface="Times New Roman" panose="02020603050405020304" pitchFamily="18" charset="0"/>
                        </a:rPr>
                        <a:t>Remoting</a:t>
                      </a:r>
                      <a:r>
                        <a:rPr lang="en-US" sz="1600" b="1" kern="1200" dirty="0" smtClean="0">
                          <a:solidFill>
                            <a:srgbClr val="505050"/>
                          </a:solidFill>
                          <a:effectLst/>
                          <a:latin typeface="+mn-lt"/>
                          <a:ea typeface="Times New Roman" panose="02020603050405020304" pitchFamily="18" charset="0"/>
                          <a:cs typeface="Times New Roman" panose="02020603050405020304" pitchFamily="18" charset="0"/>
                        </a:rPr>
                        <a:t> Protocol</a:t>
                      </a:r>
                      <a:endParaRPr lang="en-US" sz="1600" b="1" kern="1200" dirty="0">
                        <a:solidFill>
                          <a:srgbClr val="505050"/>
                        </a:solidFill>
                        <a:effectLst/>
                        <a:latin typeface="+mn-lt"/>
                        <a:ea typeface="Times New Roman" panose="02020603050405020304" pitchFamily="18" charset="0"/>
                        <a:cs typeface="Times New Roman" panose="02020603050405020304" pitchFamily="18" charset="0"/>
                      </a:endParaRPr>
                    </a:p>
                  </a:txBody>
                  <a:tcPr marL="279782" marR="139890" marT="46630" marB="46630"/>
                </a:tc>
                <a:tc>
                  <a:txBody>
                    <a:bodyPr/>
                    <a:lstStyle/>
                    <a:p>
                      <a:pPr marL="0" marR="0" algn="l">
                        <a:lnSpc>
                          <a:spcPct val="115000"/>
                        </a:lnSpc>
                        <a:spcBef>
                          <a:spcPts val="600"/>
                        </a:spcBef>
                        <a:spcAft>
                          <a:spcPts val="600"/>
                        </a:spcAft>
                      </a:pPr>
                      <a:r>
                        <a:rPr lang="en-US" sz="1600" b="0" kern="1200" baseline="0" dirty="0" smtClean="0">
                          <a:solidFill>
                            <a:srgbClr val="505050"/>
                          </a:solidFill>
                          <a:effectLst/>
                          <a:latin typeface="+mn-lt"/>
                          <a:ea typeface="Times New Roman" panose="02020603050405020304" pitchFamily="18" charset="0"/>
                          <a:cs typeface="Times New Roman" panose="02020603050405020304" pitchFamily="18" charset="0"/>
                        </a:rPr>
                        <a:t>RDP 8.1</a:t>
                      </a:r>
                      <a:endParaRPr lang="en-US" sz="1600" b="0" kern="1200" baseline="0" dirty="0">
                        <a:solidFill>
                          <a:srgbClr val="505050"/>
                        </a:solidFill>
                        <a:effectLst/>
                        <a:latin typeface="+mn-lt"/>
                        <a:ea typeface="Times New Roman" panose="02020603050405020304" pitchFamily="18" charset="0"/>
                        <a:cs typeface="Times New Roman" panose="02020603050405020304" pitchFamily="18" charset="0"/>
                      </a:endParaRPr>
                    </a:p>
                  </a:txBody>
                  <a:tcPr marL="279782" marR="139890" marT="46630" marB="46630"/>
                </a:tc>
                <a:extLst>
                  <a:ext uri="{0D108BD9-81ED-4DB2-BD59-A6C34878D82A}">
                    <a16:rowId xmlns="" xmlns:a16="http://schemas.microsoft.com/office/drawing/2014/main" val="3993352927"/>
                  </a:ext>
                </a:extLst>
              </a:tr>
              <a:tr h="370840">
                <a:tc>
                  <a:txBody>
                    <a:bodyPr/>
                    <a:lstStyle/>
                    <a:p>
                      <a:pPr marL="0" marR="0" algn="l">
                        <a:lnSpc>
                          <a:spcPct val="115000"/>
                        </a:lnSpc>
                        <a:spcBef>
                          <a:spcPts val="600"/>
                        </a:spcBef>
                        <a:spcAft>
                          <a:spcPts val="600"/>
                        </a:spcAft>
                      </a:pPr>
                      <a:r>
                        <a:rPr lang="en-US" sz="1600" dirty="0">
                          <a:effectLst/>
                          <a:latin typeface="+mn-lt"/>
                        </a:rPr>
                        <a:t>Microsoft Office Professional Plus 2013</a:t>
                      </a:r>
                      <a:endParaRPr lang="en-US" sz="1600" b="1" dirty="0">
                        <a:effectLst/>
                        <a:latin typeface="+mn-lt"/>
                        <a:ea typeface="Calibri" panose="020F0502020204030204" pitchFamily="34" charset="0"/>
                        <a:cs typeface="Times New Roman" panose="02020603050405020304" pitchFamily="18" charset="0"/>
                      </a:endParaRPr>
                    </a:p>
                  </a:txBody>
                  <a:tcPr marL="279782" marR="139890" marT="46630" marB="46630"/>
                </a:tc>
                <a:tc>
                  <a:txBody>
                    <a:bodyPr/>
                    <a:lstStyle/>
                    <a:p>
                      <a:pPr marL="0" marR="0" algn="l">
                        <a:lnSpc>
                          <a:spcPct val="115000"/>
                        </a:lnSpc>
                        <a:spcBef>
                          <a:spcPts val="600"/>
                        </a:spcBef>
                        <a:spcAft>
                          <a:spcPts val="600"/>
                        </a:spcAft>
                      </a:pPr>
                      <a:r>
                        <a:rPr lang="en-US" sz="1600" dirty="0">
                          <a:effectLst/>
                          <a:latin typeface="+mn-lt"/>
                          <a:sym typeface="Wingdings 2" panose="05020102010507070707" pitchFamily="18" charset="2"/>
                        </a:rPr>
                        <a:t></a:t>
                      </a:r>
                      <a:endParaRPr lang="en-US" sz="1600" dirty="0">
                        <a:effectLst/>
                        <a:latin typeface="+mn-lt"/>
                        <a:ea typeface="Calibri" panose="020F0502020204030204" pitchFamily="34" charset="0"/>
                        <a:cs typeface="Times New Roman" panose="02020603050405020304" pitchFamily="18" charset="0"/>
                      </a:endParaRPr>
                    </a:p>
                  </a:txBody>
                  <a:tcPr marL="279782" marR="139890" marT="46630" marB="46630"/>
                </a:tc>
                <a:extLst>
                  <a:ext uri="{0D108BD9-81ED-4DB2-BD59-A6C34878D82A}">
                    <a16:rowId xmlns="" xmlns:a16="http://schemas.microsoft.com/office/drawing/2014/main" val="440804640"/>
                  </a:ext>
                </a:extLst>
              </a:tr>
              <a:tr h="370840">
                <a:tc>
                  <a:txBody>
                    <a:bodyPr/>
                    <a:lstStyle/>
                    <a:p>
                      <a:pPr marL="0" marR="0" algn="l">
                        <a:lnSpc>
                          <a:spcPct val="115000"/>
                        </a:lnSpc>
                        <a:spcBef>
                          <a:spcPts val="600"/>
                        </a:spcBef>
                        <a:spcAft>
                          <a:spcPts val="600"/>
                        </a:spcAft>
                      </a:pPr>
                      <a:r>
                        <a:rPr lang="en-US" sz="1600" dirty="0">
                          <a:effectLst/>
                          <a:latin typeface="+mn-lt"/>
                        </a:rPr>
                        <a:t>Bring your own applications</a:t>
                      </a:r>
                      <a:endParaRPr lang="en-US" sz="1600" b="1" dirty="0">
                        <a:effectLst/>
                        <a:latin typeface="+mn-lt"/>
                        <a:ea typeface="Calibri" panose="020F0502020204030204" pitchFamily="34" charset="0"/>
                        <a:cs typeface="Times New Roman" panose="02020603050405020304" pitchFamily="18" charset="0"/>
                      </a:endParaRPr>
                    </a:p>
                  </a:txBody>
                  <a:tcPr marL="279782" marR="139890" marT="46630" marB="46630"/>
                </a:tc>
                <a:tc>
                  <a:txBody>
                    <a:bodyPr/>
                    <a:lstStyle/>
                    <a:p>
                      <a:pPr marL="0" marR="0" algn="l">
                        <a:lnSpc>
                          <a:spcPct val="115000"/>
                        </a:lnSpc>
                        <a:spcBef>
                          <a:spcPts val="600"/>
                        </a:spcBef>
                        <a:spcAft>
                          <a:spcPts val="600"/>
                        </a:spcAft>
                      </a:pPr>
                      <a:r>
                        <a:rPr lang="en-US" sz="1600" dirty="0">
                          <a:effectLst/>
                          <a:latin typeface="+mn-lt"/>
                          <a:sym typeface="Wingdings 2" panose="05020102010507070707" pitchFamily="18" charset="2"/>
                        </a:rPr>
                        <a:t></a:t>
                      </a:r>
                      <a:endParaRPr lang="en-US" sz="1600" dirty="0">
                        <a:effectLst/>
                        <a:latin typeface="+mn-lt"/>
                        <a:ea typeface="Calibri" panose="020F0502020204030204" pitchFamily="34" charset="0"/>
                        <a:cs typeface="Times New Roman" panose="02020603050405020304" pitchFamily="18" charset="0"/>
                      </a:endParaRPr>
                    </a:p>
                  </a:txBody>
                  <a:tcPr marL="279782" marR="139890" marT="46630" marB="46630"/>
                </a:tc>
                <a:extLst>
                  <a:ext uri="{0D108BD9-81ED-4DB2-BD59-A6C34878D82A}">
                    <a16:rowId xmlns="" xmlns:a16="http://schemas.microsoft.com/office/drawing/2014/main" val="2271266803"/>
                  </a:ext>
                </a:extLst>
              </a:tr>
              <a:tr h="370840">
                <a:tc>
                  <a:txBody>
                    <a:bodyPr/>
                    <a:lstStyle/>
                    <a:p>
                      <a:pPr marL="0" marR="0" algn="l">
                        <a:lnSpc>
                          <a:spcPct val="115000"/>
                        </a:lnSpc>
                        <a:spcBef>
                          <a:spcPts val="600"/>
                        </a:spcBef>
                        <a:spcAft>
                          <a:spcPts val="600"/>
                        </a:spcAft>
                      </a:pPr>
                      <a:r>
                        <a:rPr lang="en-US" sz="1600" dirty="0" smtClean="0">
                          <a:effectLst/>
                          <a:latin typeface="+mn-lt"/>
                        </a:rPr>
                        <a:t>Device</a:t>
                      </a:r>
                      <a:r>
                        <a:rPr lang="en-US" sz="1600" baseline="0" dirty="0" smtClean="0">
                          <a:effectLst/>
                          <a:latin typeface="+mn-lt"/>
                        </a:rPr>
                        <a:t> platforms</a:t>
                      </a:r>
                      <a:endParaRPr lang="en-US" sz="1600" b="1" dirty="0">
                        <a:effectLst/>
                        <a:latin typeface="+mn-lt"/>
                        <a:ea typeface="Calibri" panose="020F0502020204030204" pitchFamily="34" charset="0"/>
                        <a:cs typeface="Times New Roman" panose="02020603050405020304" pitchFamily="18" charset="0"/>
                      </a:endParaRPr>
                    </a:p>
                  </a:txBody>
                  <a:tcPr marL="279782" marR="139890" marT="46630" marB="46630"/>
                </a:tc>
                <a:tc>
                  <a:txBody>
                    <a:bodyPr/>
                    <a:lstStyle/>
                    <a:p>
                      <a:pPr marL="0" marR="0" algn="l">
                        <a:lnSpc>
                          <a:spcPct val="115000"/>
                        </a:lnSpc>
                        <a:spcBef>
                          <a:spcPts val="600"/>
                        </a:spcBef>
                        <a:spcAft>
                          <a:spcPts val="600"/>
                        </a:spcAft>
                      </a:pPr>
                      <a:r>
                        <a:rPr lang="en-US" sz="1600" dirty="0">
                          <a:effectLst/>
                          <a:latin typeface="+mn-lt"/>
                        </a:rPr>
                        <a:t>Windows </a:t>
                      </a:r>
                      <a:r>
                        <a:rPr lang="en-US" sz="1600" dirty="0" smtClean="0">
                          <a:effectLst/>
                          <a:latin typeface="+mn-lt"/>
                        </a:rPr>
                        <a:t>7/8.x, iOS</a:t>
                      </a:r>
                      <a:r>
                        <a:rPr lang="en-US" sz="1600" dirty="0">
                          <a:effectLst/>
                          <a:latin typeface="+mn-lt"/>
                        </a:rPr>
                        <a:t>, </a:t>
                      </a:r>
                      <a:r>
                        <a:rPr lang="en-US" sz="1600" dirty="0" smtClean="0">
                          <a:effectLst/>
                          <a:latin typeface="+mn-lt"/>
                        </a:rPr>
                        <a:t>Android</a:t>
                      </a:r>
                      <a:br>
                        <a:rPr lang="en-US" sz="1600" dirty="0" smtClean="0">
                          <a:effectLst/>
                          <a:latin typeface="+mn-lt"/>
                        </a:rPr>
                      </a:br>
                      <a:r>
                        <a:rPr lang="en-US" sz="1600" dirty="0" smtClean="0">
                          <a:effectLst/>
                          <a:latin typeface="+mn-lt"/>
                          <a:cs typeface="Times New Roman" panose="02020603050405020304" pitchFamily="18" charset="0"/>
                        </a:rPr>
                        <a:t>Coming soon:</a:t>
                      </a:r>
                      <a:r>
                        <a:rPr lang="en-US" sz="1600" baseline="0" dirty="0" smtClean="0">
                          <a:effectLst/>
                          <a:latin typeface="+mn-lt"/>
                          <a:cs typeface="Times New Roman" panose="02020603050405020304" pitchFamily="18" charset="0"/>
                        </a:rPr>
                        <a:t> </a:t>
                      </a:r>
                      <a:r>
                        <a:rPr lang="en-US" sz="1600" dirty="0" smtClean="0">
                          <a:effectLst/>
                          <a:latin typeface="+mn-lt"/>
                        </a:rPr>
                        <a:t>Windows Phone, Windows RT, Mac OS X</a:t>
                      </a:r>
                    </a:p>
                  </a:txBody>
                  <a:tcPr marL="279782" marR="139890" marT="46630" marB="46630"/>
                </a:tc>
                <a:extLst>
                  <a:ext uri="{0D108BD9-81ED-4DB2-BD59-A6C34878D82A}">
                    <a16:rowId xmlns="" xmlns:a16="http://schemas.microsoft.com/office/drawing/2014/main" val="2200248542"/>
                  </a:ext>
                </a:extLst>
              </a:tr>
              <a:tr h="370840">
                <a:tc>
                  <a:txBody>
                    <a:bodyPr/>
                    <a:lstStyle/>
                    <a:p>
                      <a:pPr marL="0" marR="0" algn="l">
                        <a:lnSpc>
                          <a:spcPct val="115000"/>
                        </a:lnSpc>
                        <a:spcBef>
                          <a:spcPts val="600"/>
                        </a:spcBef>
                        <a:spcAft>
                          <a:spcPts val="600"/>
                        </a:spcAft>
                      </a:pPr>
                      <a:r>
                        <a:rPr lang="en-US" sz="1600" dirty="0">
                          <a:effectLst/>
                          <a:latin typeface="+mn-lt"/>
                        </a:rPr>
                        <a:t>Microsoft Account support</a:t>
                      </a:r>
                      <a:endParaRPr lang="en-US" sz="1600" b="1" dirty="0">
                        <a:effectLst/>
                        <a:latin typeface="+mn-lt"/>
                        <a:ea typeface="Calibri" panose="020F0502020204030204" pitchFamily="34" charset="0"/>
                        <a:cs typeface="Times New Roman" panose="02020603050405020304" pitchFamily="18" charset="0"/>
                      </a:endParaRPr>
                    </a:p>
                  </a:txBody>
                  <a:tcPr marL="279782" marR="139890" marT="46630" marB="46630"/>
                </a:tc>
                <a:tc>
                  <a:txBody>
                    <a:bodyPr/>
                    <a:lstStyle/>
                    <a:p>
                      <a:pPr marL="0" marR="0" algn="l">
                        <a:lnSpc>
                          <a:spcPct val="115000"/>
                        </a:lnSpc>
                        <a:spcBef>
                          <a:spcPts val="600"/>
                        </a:spcBef>
                        <a:spcAft>
                          <a:spcPts val="600"/>
                        </a:spcAft>
                      </a:pPr>
                      <a:r>
                        <a:rPr lang="en-US" sz="1600" dirty="0">
                          <a:effectLst/>
                          <a:latin typeface="+mn-lt"/>
                          <a:sym typeface="Wingdings 2" panose="05020102010507070707" pitchFamily="18" charset="2"/>
                        </a:rPr>
                        <a:t></a:t>
                      </a:r>
                      <a:endParaRPr lang="en-US" sz="1600" dirty="0">
                        <a:effectLst/>
                        <a:latin typeface="+mn-lt"/>
                        <a:ea typeface="Calibri" panose="020F0502020204030204" pitchFamily="34" charset="0"/>
                        <a:cs typeface="Times New Roman" panose="02020603050405020304" pitchFamily="18" charset="0"/>
                      </a:endParaRPr>
                    </a:p>
                  </a:txBody>
                  <a:tcPr marL="279782" marR="139890" marT="46630" marB="46630"/>
                </a:tc>
                <a:extLst>
                  <a:ext uri="{0D108BD9-81ED-4DB2-BD59-A6C34878D82A}">
                    <a16:rowId xmlns="" xmlns:a16="http://schemas.microsoft.com/office/drawing/2014/main" val="1629744074"/>
                  </a:ext>
                </a:extLst>
              </a:tr>
              <a:tr h="370840">
                <a:tc>
                  <a:txBody>
                    <a:bodyPr/>
                    <a:lstStyle/>
                    <a:p>
                      <a:pPr marL="0" marR="0" algn="l">
                        <a:lnSpc>
                          <a:spcPct val="115000"/>
                        </a:lnSpc>
                        <a:spcBef>
                          <a:spcPts val="600"/>
                        </a:spcBef>
                        <a:spcAft>
                          <a:spcPts val="600"/>
                        </a:spcAft>
                      </a:pPr>
                      <a:r>
                        <a:rPr lang="en-US" sz="1600" dirty="0" smtClean="0">
                          <a:effectLst/>
                          <a:latin typeface="+mn-lt"/>
                        </a:rPr>
                        <a:t>Federated</a:t>
                      </a:r>
                      <a:r>
                        <a:rPr lang="en-US" sz="1600" baseline="0" dirty="0" smtClean="0">
                          <a:effectLst/>
                          <a:latin typeface="+mn-lt"/>
                        </a:rPr>
                        <a:t> Identity with </a:t>
                      </a:r>
                      <a:r>
                        <a:rPr lang="en-US" sz="1600" dirty="0" smtClean="0">
                          <a:effectLst/>
                          <a:latin typeface="+mn-lt"/>
                        </a:rPr>
                        <a:t>Active Directory</a:t>
                      </a:r>
                      <a:endParaRPr lang="en-US" sz="1600" b="1" dirty="0">
                        <a:effectLst/>
                        <a:latin typeface="+mn-lt"/>
                        <a:ea typeface="Calibri" panose="020F0502020204030204" pitchFamily="34" charset="0"/>
                        <a:cs typeface="Times New Roman" panose="02020603050405020304" pitchFamily="18" charset="0"/>
                      </a:endParaRPr>
                    </a:p>
                  </a:txBody>
                  <a:tcPr marL="279782" marR="139890" marT="46630" marB="46630"/>
                </a:tc>
                <a:tc>
                  <a:txBody>
                    <a:bodyPr/>
                    <a:lstStyle/>
                    <a:p>
                      <a:pPr marL="0" marR="0" algn="l">
                        <a:lnSpc>
                          <a:spcPct val="115000"/>
                        </a:lnSpc>
                        <a:spcBef>
                          <a:spcPts val="600"/>
                        </a:spcBef>
                        <a:spcAft>
                          <a:spcPts val="600"/>
                        </a:spcAft>
                      </a:pPr>
                      <a:r>
                        <a:rPr lang="en-US" sz="1600" dirty="0">
                          <a:effectLst/>
                          <a:latin typeface="+mn-lt"/>
                          <a:sym typeface="Wingdings 2" panose="05020102010507070707" pitchFamily="18" charset="2"/>
                        </a:rPr>
                        <a:t></a:t>
                      </a:r>
                      <a:endParaRPr lang="en-US" sz="1600" dirty="0">
                        <a:effectLst/>
                        <a:latin typeface="+mn-lt"/>
                        <a:ea typeface="Calibri" panose="020F0502020204030204" pitchFamily="34" charset="0"/>
                        <a:cs typeface="Times New Roman" panose="02020603050405020304" pitchFamily="18" charset="0"/>
                      </a:endParaRPr>
                    </a:p>
                  </a:txBody>
                  <a:tcPr marL="279782" marR="139890" marT="46630" marB="46630"/>
                </a:tc>
                <a:extLst>
                  <a:ext uri="{0D108BD9-81ED-4DB2-BD59-A6C34878D82A}">
                    <a16:rowId xmlns="" xmlns:a16="http://schemas.microsoft.com/office/drawing/2014/main" val="1074702976"/>
                  </a:ext>
                </a:extLst>
              </a:tr>
              <a:tr h="370840">
                <a:tc>
                  <a:txBody>
                    <a:bodyPr/>
                    <a:lstStyle/>
                    <a:p>
                      <a:pPr marL="0" marR="0" indent="0" algn="l" defTabSz="932563" rtl="0" eaLnBrk="1" fontAlgn="auto" latinLnBrk="0" hangingPunct="1">
                        <a:lnSpc>
                          <a:spcPct val="115000"/>
                        </a:lnSpc>
                        <a:spcBef>
                          <a:spcPts val="600"/>
                        </a:spcBef>
                        <a:spcAft>
                          <a:spcPts val="600"/>
                        </a:spcAft>
                        <a:buClrTx/>
                        <a:buSzTx/>
                        <a:buFontTx/>
                        <a:buNone/>
                        <a:tabLst/>
                        <a:defRPr/>
                      </a:pPr>
                      <a:r>
                        <a:rPr lang="en-US" sz="1600" dirty="0" smtClean="0">
                          <a:effectLst/>
                          <a:latin typeface="+mn-lt"/>
                        </a:rPr>
                        <a:t>Integration with On-Premises</a:t>
                      </a:r>
                      <a:r>
                        <a:rPr lang="en-US" sz="1600" baseline="0" dirty="0" smtClean="0">
                          <a:effectLst/>
                          <a:latin typeface="+mn-lt"/>
                        </a:rPr>
                        <a:t> IT Infrastructure</a:t>
                      </a:r>
                      <a:endParaRPr lang="en-US" sz="1600" b="1" dirty="0" smtClean="0">
                        <a:effectLst/>
                        <a:latin typeface="+mn-lt"/>
                        <a:ea typeface="Calibri" panose="020F0502020204030204" pitchFamily="34" charset="0"/>
                        <a:cs typeface="Times New Roman" panose="02020603050405020304" pitchFamily="18" charset="0"/>
                      </a:endParaRPr>
                    </a:p>
                  </a:txBody>
                  <a:tcPr marL="279782" marR="139890" marT="46630" marB="46630"/>
                </a:tc>
                <a:tc>
                  <a:txBody>
                    <a:bodyPr/>
                    <a:lstStyle/>
                    <a:p>
                      <a:pPr marL="0" marR="0" algn="l">
                        <a:lnSpc>
                          <a:spcPct val="115000"/>
                        </a:lnSpc>
                        <a:spcBef>
                          <a:spcPts val="600"/>
                        </a:spcBef>
                        <a:spcAft>
                          <a:spcPts val="600"/>
                        </a:spcAft>
                      </a:pPr>
                      <a:r>
                        <a:rPr lang="en-US" sz="1600" dirty="0" smtClean="0">
                          <a:effectLst/>
                          <a:latin typeface="+mn-lt"/>
                          <a:sym typeface="Wingdings 2" panose="05020102010507070707" pitchFamily="18" charset="2"/>
                        </a:rPr>
                        <a:t></a:t>
                      </a:r>
                      <a:endParaRPr lang="en-US" sz="1600" dirty="0">
                        <a:effectLst/>
                        <a:latin typeface="+mn-lt"/>
                        <a:ea typeface="Calibri" panose="020F0502020204030204" pitchFamily="34" charset="0"/>
                        <a:cs typeface="Times New Roman" panose="02020603050405020304" pitchFamily="18" charset="0"/>
                      </a:endParaRPr>
                    </a:p>
                  </a:txBody>
                  <a:tcPr marL="279782" marR="139890" marT="46630" marB="46630"/>
                </a:tc>
                <a:extLst>
                  <a:ext uri="{0D108BD9-81ED-4DB2-BD59-A6C34878D82A}">
                    <a16:rowId xmlns="" xmlns:a16="http://schemas.microsoft.com/office/drawing/2014/main" val="3295720700"/>
                  </a:ext>
                </a:extLst>
              </a:tr>
              <a:tr h="370840">
                <a:tc>
                  <a:txBody>
                    <a:bodyPr/>
                    <a:lstStyle/>
                    <a:p>
                      <a:pPr marL="0" marR="0" algn="l">
                        <a:lnSpc>
                          <a:spcPct val="115000"/>
                        </a:lnSpc>
                        <a:spcBef>
                          <a:spcPts val="600"/>
                        </a:spcBef>
                        <a:spcAft>
                          <a:spcPts val="600"/>
                        </a:spcAft>
                      </a:pPr>
                      <a:r>
                        <a:rPr lang="en-US" sz="1600" dirty="0">
                          <a:effectLst/>
                          <a:latin typeface="+mn-lt"/>
                        </a:rPr>
                        <a:t>Storage (per user)</a:t>
                      </a:r>
                      <a:endParaRPr lang="en-US" sz="1600" b="1" dirty="0">
                        <a:effectLst/>
                        <a:latin typeface="+mn-lt"/>
                        <a:ea typeface="Calibri" panose="020F0502020204030204" pitchFamily="34" charset="0"/>
                        <a:cs typeface="Times New Roman" panose="02020603050405020304" pitchFamily="18" charset="0"/>
                      </a:endParaRPr>
                    </a:p>
                  </a:txBody>
                  <a:tcPr marL="279782" marR="139890" marT="46630" marB="46630"/>
                </a:tc>
                <a:tc>
                  <a:txBody>
                    <a:bodyPr/>
                    <a:lstStyle/>
                    <a:p>
                      <a:pPr marL="0" marR="0" algn="l">
                        <a:lnSpc>
                          <a:spcPct val="115000"/>
                        </a:lnSpc>
                        <a:spcBef>
                          <a:spcPts val="600"/>
                        </a:spcBef>
                        <a:spcAft>
                          <a:spcPts val="600"/>
                        </a:spcAft>
                      </a:pPr>
                      <a:r>
                        <a:rPr lang="en-US" sz="1600" dirty="0">
                          <a:effectLst/>
                          <a:latin typeface="+mn-lt"/>
                        </a:rPr>
                        <a:t>50 GB</a:t>
                      </a:r>
                      <a:endParaRPr lang="en-US" sz="1600" dirty="0">
                        <a:effectLst/>
                        <a:latin typeface="+mn-lt"/>
                        <a:ea typeface="Calibri" panose="020F0502020204030204" pitchFamily="34" charset="0"/>
                        <a:cs typeface="Times New Roman" panose="02020603050405020304" pitchFamily="18" charset="0"/>
                      </a:endParaRPr>
                    </a:p>
                  </a:txBody>
                  <a:tcPr marL="279782" marR="139890" marT="46630" marB="46630"/>
                </a:tc>
                <a:extLst>
                  <a:ext uri="{0D108BD9-81ED-4DB2-BD59-A6C34878D82A}">
                    <a16:rowId xmlns="" xmlns:a16="http://schemas.microsoft.com/office/drawing/2014/main" val="3345311638"/>
                  </a:ext>
                </a:extLst>
              </a:tr>
              <a:tr h="370840">
                <a:tc>
                  <a:txBody>
                    <a:bodyPr/>
                    <a:lstStyle/>
                    <a:p>
                      <a:pPr marL="0" marR="0" indent="0" algn="l" defTabSz="914367" rtl="0" eaLnBrk="1" fontAlgn="auto" latinLnBrk="0" hangingPunct="1">
                        <a:lnSpc>
                          <a:spcPct val="115000"/>
                        </a:lnSpc>
                        <a:spcBef>
                          <a:spcPts val="600"/>
                        </a:spcBef>
                        <a:spcAft>
                          <a:spcPts val="600"/>
                        </a:spcAft>
                        <a:buClrTx/>
                        <a:buSzTx/>
                        <a:buFontTx/>
                        <a:buNone/>
                        <a:tabLst/>
                        <a:defRPr/>
                      </a:pPr>
                      <a:r>
                        <a:rPr lang="en-US" sz="1600" dirty="0" smtClean="0">
                          <a:effectLst/>
                          <a:latin typeface="+mn-lt"/>
                        </a:rPr>
                        <a:t>Initial capacity at preview</a:t>
                      </a:r>
                      <a:endParaRPr lang="en-US" sz="1600" b="1" dirty="0" smtClean="0">
                        <a:effectLst/>
                        <a:latin typeface="+mn-lt"/>
                        <a:ea typeface="Calibri" panose="020F0502020204030204" pitchFamily="34" charset="0"/>
                        <a:cs typeface="Times New Roman" panose="02020603050405020304" pitchFamily="18" charset="0"/>
                      </a:endParaRPr>
                    </a:p>
                  </a:txBody>
                  <a:tcPr marL="279782" marR="139890" marT="46630" marB="46630"/>
                </a:tc>
                <a:tc>
                  <a:txBody>
                    <a:bodyPr/>
                    <a:lstStyle/>
                    <a:p>
                      <a:pPr marL="0" marR="0" algn="l">
                        <a:lnSpc>
                          <a:spcPct val="115000"/>
                        </a:lnSpc>
                        <a:spcBef>
                          <a:spcPts val="600"/>
                        </a:spcBef>
                        <a:spcAft>
                          <a:spcPts val="600"/>
                        </a:spcAft>
                      </a:pPr>
                      <a:r>
                        <a:rPr lang="en-US" sz="1600" kern="1200" dirty="0" smtClean="0">
                          <a:effectLst/>
                          <a:latin typeface="+mn-lt"/>
                        </a:rPr>
                        <a:t>20 users per Azure</a:t>
                      </a:r>
                      <a:r>
                        <a:rPr lang="en-US" sz="1600" kern="1200" baseline="0" dirty="0" smtClean="0">
                          <a:effectLst/>
                          <a:latin typeface="+mn-lt"/>
                        </a:rPr>
                        <a:t> account. </a:t>
                      </a:r>
                      <a:br>
                        <a:rPr lang="en-US" sz="1600" kern="1200" baseline="0" dirty="0" smtClean="0">
                          <a:effectLst/>
                          <a:latin typeface="+mn-lt"/>
                        </a:rPr>
                      </a:br>
                      <a:r>
                        <a:rPr lang="en-US" sz="1600" i="1" kern="1200" baseline="0" dirty="0" smtClean="0">
                          <a:effectLst/>
                          <a:latin typeface="+mn-lt"/>
                        </a:rPr>
                        <a:t>Customers can request additional capacity during the preview.</a:t>
                      </a:r>
                      <a:endParaRPr lang="en-US" sz="1600" i="1" kern="1200" dirty="0">
                        <a:solidFill>
                          <a:srgbClr val="505050"/>
                        </a:solidFill>
                        <a:effectLst/>
                        <a:latin typeface="+mn-lt"/>
                        <a:ea typeface="Times New Roman" panose="02020603050405020304" pitchFamily="18" charset="0"/>
                        <a:cs typeface="Times New Roman" panose="02020603050405020304" pitchFamily="18" charset="0"/>
                      </a:endParaRPr>
                    </a:p>
                  </a:txBody>
                  <a:tcPr marL="279782" marR="139890" marT="46630" marB="46630"/>
                </a:tc>
                <a:extLst>
                  <a:ext uri="{0D108BD9-81ED-4DB2-BD59-A6C34878D82A}">
                    <a16:rowId xmlns="" xmlns:a16="http://schemas.microsoft.com/office/drawing/2014/main" val="3902338271"/>
                  </a:ext>
                </a:extLst>
              </a:tr>
              <a:tr h="370840">
                <a:tc>
                  <a:txBody>
                    <a:bodyPr/>
                    <a:lstStyle/>
                    <a:p>
                      <a:pPr marL="0" marR="0" algn="l">
                        <a:lnSpc>
                          <a:spcPct val="115000"/>
                        </a:lnSpc>
                        <a:spcBef>
                          <a:spcPts val="600"/>
                        </a:spcBef>
                        <a:spcAft>
                          <a:spcPts val="600"/>
                        </a:spcAft>
                      </a:pPr>
                      <a:r>
                        <a:rPr lang="en-US" sz="1600" kern="1200" dirty="0" smtClean="0">
                          <a:effectLst/>
                          <a:latin typeface="+mn-lt"/>
                        </a:rPr>
                        <a:t>Regions</a:t>
                      </a:r>
                      <a:endParaRPr lang="en-US" sz="1600" b="1" kern="1200" dirty="0">
                        <a:solidFill>
                          <a:srgbClr val="505050"/>
                        </a:solidFill>
                        <a:effectLst/>
                        <a:latin typeface="+mn-lt"/>
                        <a:ea typeface="Calibri" panose="020F0502020204030204" pitchFamily="34" charset="0"/>
                        <a:cs typeface="Times New Roman" panose="02020603050405020304" pitchFamily="18" charset="0"/>
                      </a:endParaRPr>
                    </a:p>
                  </a:txBody>
                  <a:tcPr marL="279782" marR="139890" marT="46630" marB="46630"/>
                </a:tc>
                <a:tc>
                  <a:txBody>
                    <a:bodyPr/>
                    <a:lstStyle/>
                    <a:p>
                      <a:pPr marL="0" marR="0" algn="l" defTabSz="914367" rtl="0" eaLnBrk="1" latinLnBrk="0" hangingPunct="1">
                        <a:lnSpc>
                          <a:spcPct val="115000"/>
                        </a:lnSpc>
                        <a:spcBef>
                          <a:spcPts val="600"/>
                        </a:spcBef>
                        <a:spcAft>
                          <a:spcPts val="600"/>
                        </a:spcAft>
                      </a:pPr>
                      <a:r>
                        <a:rPr lang="en-US" sz="1600" kern="1200" dirty="0" smtClean="0">
                          <a:effectLst/>
                          <a:latin typeface="+mn-lt"/>
                        </a:rPr>
                        <a:t>US East, US West, Europe North, Europe West, Asia Pacific East, Asia Pacific Southeast</a:t>
                      </a:r>
                      <a:endParaRPr lang="en-US" sz="1600" kern="1200" dirty="0">
                        <a:solidFill>
                          <a:srgbClr val="505050"/>
                        </a:solidFill>
                        <a:effectLst/>
                        <a:latin typeface="+mn-lt"/>
                        <a:ea typeface="Times New Roman" panose="02020603050405020304" pitchFamily="18" charset="0"/>
                        <a:cs typeface="Times New Roman" panose="02020603050405020304" pitchFamily="18" charset="0"/>
                      </a:endParaRPr>
                    </a:p>
                  </a:txBody>
                  <a:tcPr marL="279782" marR="139890" marT="46630" marB="46630"/>
                </a:tc>
                <a:extLst>
                  <a:ext uri="{0D108BD9-81ED-4DB2-BD59-A6C34878D82A}">
                    <a16:rowId xmlns="" xmlns:a16="http://schemas.microsoft.com/office/drawing/2014/main" val="1780722580"/>
                  </a:ext>
                </a:extLst>
              </a:tr>
            </a:tbl>
          </a:graphicData>
        </a:graphic>
      </p:graphicFrame>
      <p:sp>
        <p:nvSpPr>
          <p:cNvPr id="3" name="Slide Number Placeholder 2"/>
          <p:cNvSpPr>
            <a:spLocks noGrp="1"/>
          </p:cNvSpPr>
          <p:nvPr>
            <p:ph type="sldNum" sz="quarter" idx="4294967295"/>
          </p:nvPr>
        </p:nvSpPr>
        <p:spPr>
          <a:xfrm>
            <a:off x="9639300" y="6483350"/>
            <a:ext cx="2797175" cy="371475"/>
          </a:xfrm>
          <a:prstGeom prst="rect">
            <a:avLst/>
          </a:prstGeom>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17</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590288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74638" y="1668462"/>
            <a:ext cx="11887200" cy="5524589"/>
          </a:xfrm>
        </p:spPr>
        <p:txBody>
          <a:bodyPr/>
          <a:lstStyle/>
          <a:p>
            <a:pPr lvl="0"/>
            <a:r>
              <a:rPr lang="en-US" dirty="0" smtClean="0"/>
              <a:t>PCIT B338: Deploying RDS in Clouds</a:t>
            </a:r>
          </a:p>
          <a:p>
            <a:pPr lvl="0"/>
            <a:r>
              <a:rPr lang="en-US" dirty="0" smtClean="0"/>
              <a:t>Hands-on-Lab: Microsoft Azure RemoteApp</a:t>
            </a:r>
          </a:p>
          <a:p>
            <a:pPr lvl="0"/>
            <a:r>
              <a:rPr lang="en-US" dirty="0" smtClean="0"/>
              <a:t>Meet us at the People-Centric IT booth</a:t>
            </a:r>
          </a:p>
          <a:p>
            <a:pPr lvl="0"/>
            <a:endParaRPr lang="en-US" dirty="0" smtClean="0"/>
          </a:p>
          <a:p>
            <a:pPr lvl="0"/>
            <a:r>
              <a:rPr lang="en-US" dirty="0" smtClean="0"/>
              <a:t>Resources:</a:t>
            </a:r>
          </a:p>
          <a:p>
            <a:pPr lvl="1"/>
            <a:r>
              <a:rPr lang="en-US" dirty="0" smtClean="0">
                <a:hlinkClick r:id="rId3"/>
              </a:rPr>
              <a:t>RDS Team blog</a:t>
            </a:r>
            <a:endParaRPr lang="en-US" dirty="0" smtClean="0"/>
          </a:p>
          <a:p>
            <a:pPr lvl="1"/>
            <a:r>
              <a:rPr lang="en-US" dirty="0" smtClean="0">
                <a:hlinkClick r:id="rId4"/>
              </a:rPr>
              <a:t>RDS TechNet Wiki</a:t>
            </a:r>
            <a:r>
              <a:rPr lang="en-US" dirty="0" smtClean="0"/>
              <a:t> </a:t>
            </a:r>
          </a:p>
          <a:p>
            <a:pPr lvl="1"/>
            <a:endParaRPr lang="en-US" dirty="0"/>
          </a:p>
        </p:txBody>
      </p:sp>
      <p:sp>
        <p:nvSpPr>
          <p:cNvPr id="2" name="Title 1"/>
          <p:cNvSpPr>
            <a:spLocks noGrp="1"/>
          </p:cNvSpPr>
          <p:nvPr>
            <p:ph type="title"/>
          </p:nvPr>
        </p:nvSpPr>
        <p:spPr/>
        <p:txBody>
          <a:bodyPr/>
          <a:lstStyle/>
          <a:p>
            <a:r>
              <a:rPr lang="en-US" dirty="0" smtClean="0"/>
              <a:t>Related content</a:t>
            </a:r>
            <a:endParaRPr lang="en-US" dirty="0"/>
          </a:p>
        </p:txBody>
      </p:sp>
      <p:sp>
        <p:nvSpPr>
          <p:cNvPr id="5" name="TextBox 4"/>
          <p:cNvSpPr txBox="1"/>
          <p:nvPr/>
        </p:nvSpPr>
        <p:spPr>
          <a:xfrm>
            <a:off x="8033869" y="4983162"/>
            <a:ext cx="3290195" cy="1064907"/>
          </a:xfrm>
          <a:prstGeom prst="rect">
            <a:avLst/>
          </a:prstGeom>
        </p:spPr>
        <p:style>
          <a:lnRef idx="1">
            <a:schemeClr val="accent5"/>
          </a:lnRef>
          <a:fillRef idx="3">
            <a:schemeClr val="accent5"/>
          </a:fillRef>
          <a:effectRef idx="2">
            <a:schemeClr val="accent5"/>
          </a:effectRef>
          <a:fontRef idx="minor">
            <a:schemeClr val="lt1"/>
          </a:fontRef>
        </p:style>
        <p:txBody>
          <a:bodyPr wrap="none" lIns="182880" tIns="146304" rIns="182880" bIns="146304" rtlCol="0">
            <a:spAutoFit/>
          </a:bodyPr>
          <a:lstStyle/>
          <a:p>
            <a:pPr algn="ctr">
              <a:lnSpc>
                <a:spcPct val="90000"/>
              </a:lnSpc>
              <a:spcAft>
                <a:spcPts val="600"/>
              </a:spcAft>
            </a:pPr>
            <a:r>
              <a:rPr lang="en-US" sz="3200" b="1" dirty="0" smtClean="0">
                <a:gradFill>
                  <a:gsLst>
                    <a:gs pos="2917">
                      <a:srgbClr val="FFFFFF"/>
                    </a:gs>
                    <a:gs pos="30000">
                      <a:srgbClr val="FFFFFF"/>
                    </a:gs>
                  </a:gsLst>
                  <a:lin ang="5400000" scaled="0"/>
                </a:gradFill>
              </a:rPr>
              <a:t>Try it today!</a:t>
            </a:r>
          </a:p>
          <a:p>
            <a:pPr algn="ctr">
              <a:lnSpc>
                <a:spcPct val="90000"/>
              </a:lnSpc>
              <a:spcAft>
                <a:spcPts val="600"/>
              </a:spcAft>
            </a:pPr>
            <a:r>
              <a:rPr lang="en-US" dirty="0" smtClean="0">
                <a:gradFill>
                  <a:gsLst>
                    <a:gs pos="2917">
                      <a:srgbClr val="FFFFFF"/>
                    </a:gs>
                    <a:gs pos="30000">
                      <a:srgbClr val="FFFFFF"/>
                    </a:gs>
                  </a:gsLst>
                  <a:lin ang="5400000" scaled="0"/>
                </a:gradFill>
              </a:rPr>
              <a:t>http://remoteapp.azure.com </a:t>
            </a:r>
          </a:p>
        </p:txBody>
      </p:sp>
    </p:spTree>
    <p:extLst>
      <p:ext uri="{BB962C8B-B14F-4D97-AF65-F5344CB8AC3E}">
        <p14:creationId xmlns:p14="http://schemas.microsoft.com/office/powerpoint/2010/main" val="1006561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TechEd 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rgbClr val="000000"/>
                      </a:gs>
                      <a:gs pos="100000">
                        <a:srgbClr val="000000"/>
                      </a:gs>
                    </a:gsLst>
                    <a:lin ang="5400000" scaled="0"/>
                  </a:gradFill>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solidFill>
                  <a:srgbClr val="FFFFFF"/>
                </a:solidFill>
              </a:endParaRPr>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9" name="Group 18"/>
          <p:cNvGrpSpPr/>
          <p:nvPr/>
        </p:nvGrpSpPr>
        <p:grpSpPr>
          <a:xfrm>
            <a:off x="5987589" y="3946350"/>
            <a:ext cx="5491447" cy="2734059"/>
            <a:chOff x="5987589" y="3946350"/>
            <a:chExt cx="5491447"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1" name="Rectangle 20"/>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2" name="Rectangle 21"/>
            <p:cNvSpPr/>
            <p:nvPr/>
          </p:nvSpPr>
          <p:spPr>
            <a:xfrm>
              <a:off x="6562627" y="5827493"/>
              <a:ext cx="2564292" cy="338554"/>
            </a:xfrm>
            <a:prstGeom prst="rect">
              <a:avLst/>
            </a:prstGeom>
          </p:spPr>
          <p:txBody>
            <a:bodyPr wrap="none" lIns="182880">
              <a:spAutoFit/>
            </a:bodyPr>
            <a:lstStyle/>
            <a:p>
              <a:pPr marL="0" lvl="1">
                <a:tabLst>
                  <a:tab pos="1828800" algn="l"/>
                </a:tabLst>
              </a:pPr>
              <a:r>
                <a:rPr lang="en-US" sz="1600" dirty="0">
                  <a:gradFill>
                    <a:gsLst>
                      <a:gs pos="1250">
                        <a:srgbClr val="000000"/>
                      </a:gs>
                      <a:gs pos="100000">
                        <a:srgbClr val="000000"/>
                      </a:gs>
                    </a:gsLst>
                    <a:lin ang="5400000" scaled="0"/>
                  </a:gradFill>
                  <a:ea typeface="Segoe UI" pitchFamily="34" charset="0"/>
                  <a:cs typeface="Segoe UI" pitchFamily="34" charset="0"/>
                </a:rPr>
                <a:t>Resources for Developers</a:t>
              </a: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4"/>
                </a:rPr>
                <a:t>http://microsoft.com/msdn </a:t>
              </a:r>
              <a:endParaRPr lang="en-US" dirty="0">
                <a:solidFill>
                  <a:srgbClr val="FFFFFF"/>
                </a:solidFill>
              </a:endParaRPr>
            </a:p>
          </p:txBody>
        </p:sp>
        <p:sp>
          <p:nvSpPr>
            <p:cNvPr id="24" name="Freeform 57"/>
            <p:cNvSpPr>
              <a:spLocks noEditPoints="1"/>
            </p:cNvSpPr>
            <p:nvPr/>
          </p:nvSpPr>
          <p:spPr bwMode="black">
            <a:xfrm>
              <a:off x="6168926" y="6020803"/>
              <a:ext cx="404813" cy="404812"/>
            </a:xfrm>
            <a:custGeom>
              <a:avLst/>
              <a:gdLst>
                <a:gd name="T0" fmla="*/ 77 w 154"/>
                <a:gd name="T1" fmla="*/ 154 h 154"/>
                <a:gd name="T2" fmla="*/ 0 w 154"/>
                <a:gd name="T3" fmla="*/ 77 h 154"/>
                <a:gd name="T4" fmla="*/ 77 w 154"/>
                <a:gd name="T5" fmla="*/ 0 h 154"/>
                <a:gd name="T6" fmla="*/ 154 w 154"/>
                <a:gd name="T7" fmla="*/ 77 h 154"/>
                <a:gd name="T8" fmla="*/ 77 w 154"/>
                <a:gd name="T9" fmla="*/ 154 h 154"/>
                <a:gd name="T10" fmla="*/ 77 w 154"/>
                <a:gd name="T11" fmla="*/ 10 h 154"/>
                <a:gd name="T12" fmla="*/ 10 w 154"/>
                <a:gd name="T13" fmla="*/ 77 h 154"/>
                <a:gd name="T14" fmla="*/ 77 w 154"/>
                <a:gd name="T15" fmla="*/ 145 h 154"/>
                <a:gd name="T16" fmla="*/ 144 w 154"/>
                <a:gd name="T17" fmla="*/ 77 h 154"/>
                <a:gd name="T18" fmla="*/ 77 w 154"/>
                <a:gd name="T19" fmla="*/ 10 h 154"/>
                <a:gd name="T20" fmla="*/ 102 w 154"/>
                <a:gd name="T21" fmla="*/ 49 h 154"/>
                <a:gd name="T22" fmla="*/ 52 w 154"/>
                <a:gd name="T23" fmla="*/ 49 h 154"/>
                <a:gd name="T24" fmla="*/ 44 w 154"/>
                <a:gd name="T25" fmla="*/ 58 h 154"/>
                <a:gd name="T26" fmla="*/ 44 w 154"/>
                <a:gd name="T27" fmla="*/ 90 h 154"/>
                <a:gd name="T28" fmla="*/ 52 w 154"/>
                <a:gd name="T29" fmla="*/ 99 h 154"/>
                <a:gd name="T30" fmla="*/ 64 w 154"/>
                <a:gd name="T31" fmla="*/ 99 h 154"/>
                <a:gd name="T32" fmla="*/ 90 w 154"/>
                <a:gd name="T33" fmla="*/ 116 h 154"/>
                <a:gd name="T34" fmla="*/ 85 w 154"/>
                <a:gd name="T35" fmla="*/ 99 h 154"/>
                <a:gd name="T36" fmla="*/ 102 w 154"/>
                <a:gd name="T37" fmla="*/ 99 h 154"/>
                <a:gd name="T38" fmla="*/ 110 w 154"/>
                <a:gd name="T39" fmla="*/ 91 h 154"/>
                <a:gd name="T40" fmla="*/ 110 w 154"/>
                <a:gd name="T41" fmla="*/ 58 h 154"/>
                <a:gd name="T42" fmla="*/ 102 w 154"/>
                <a:gd name="T43" fmla="*/ 4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 h="154">
                  <a:moveTo>
                    <a:pt x="77" y="154"/>
                  </a:moveTo>
                  <a:cubicBezTo>
                    <a:pt x="34" y="154"/>
                    <a:pt x="0" y="120"/>
                    <a:pt x="0" y="77"/>
                  </a:cubicBezTo>
                  <a:cubicBezTo>
                    <a:pt x="0" y="35"/>
                    <a:pt x="34" y="0"/>
                    <a:pt x="77" y="0"/>
                  </a:cubicBezTo>
                  <a:cubicBezTo>
                    <a:pt x="120" y="0"/>
                    <a:pt x="154" y="35"/>
                    <a:pt x="154" y="77"/>
                  </a:cubicBezTo>
                  <a:cubicBezTo>
                    <a:pt x="154" y="120"/>
                    <a:pt x="120" y="154"/>
                    <a:pt x="77" y="154"/>
                  </a:cubicBezTo>
                  <a:close/>
                  <a:moveTo>
                    <a:pt x="77" y="10"/>
                  </a:moveTo>
                  <a:cubicBezTo>
                    <a:pt x="40" y="10"/>
                    <a:pt x="10" y="40"/>
                    <a:pt x="10" y="77"/>
                  </a:cubicBezTo>
                  <a:cubicBezTo>
                    <a:pt x="10" y="114"/>
                    <a:pt x="40" y="145"/>
                    <a:pt x="77" y="145"/>
                  </a:cubicBezTo>
                  <a:cubicBezTo>
                    <a:pt x="114" y="145"/>
                    <a:pt x="144" y="114"/>
                    <a:pt x="144" y="77"/>
                  </a:cubicBezTo>
                  <a:cubicBezTo>
                    <a:pt x="144" y="40"/>
                    <a:pt x="114" y="10"/>
                    <a:pt x="77" y="10"/>
                  </a:cubicBezTo>
                  <a:close/>
                  <a:moveTo>
                    <a:pt x="102" y="49"/>
                  </a:moveTo>
                  <a:cubicBezTo>
                    <a:pt x="52" y="49"/>
                    <a:pt x="52" y="49"/>
                    <a:pt x="52" y="49"/>
                  </a:cubicBezTo>
                  <a:cubicBezTo>
                    <a:pt x="48" y="49"/>
                    <a:pt x="44" y="53"/>
                    <a:pt x="44" y="58"/>
                  </a:cubicBezTo>
                  <a:cubicBezTo>
                    <a:pt x="44" y="90"/>
                    <a:pt x="44" y="90"/>
                    <a:pt x="44" y="90"/>
                  </a:cubicBezTo>
                  <a:cubicBezTo>
                    <a:pt x="44" y="95"/>
                    <a:pt x="47" y="99"/>
                    <a:pt x="52" y="99"/>
                  </a:cubicBezTo>
                  <a:cubicBezTo>
                    <a:pt x="64" y="99"/>
                    <a:pt x="64" y="99"/>
                    <a:pt x="64" y="99"/>
                  </a:cubicBezTo>
                  <a:cubicBezTo>
                    <a:pt x="90" y="116"/>
                    <a:pt x="90" y="116"/>
                    <a:pt x="90" y="116"/>
                  </a:cubicBezTo>
                  <a:cubicBezTo>
                    <a:pt x="85" y="99"/>
                    <a:pt x="85" y="99"/>
                    <a:pt x="85" y="99"/>
                  </a:cubicBezTo>
                  <a:cubicBezTo>
                    <a:pt x="102" y="99"/>
                    <a:pt x="102" y="99"/>
                    <a:pt x="102" y="99"/>
                  </a:cubicBezTo>
                  <a:cubicBezTo>
                    <a:pt x="107" y="99"/>
                    <a:pt x="110" y="95"/>
                    <a:pt x="110" y="91"/>
                  </a:cubicBezTo>
                  <a:cubicBezTo>
                    <a:pt x="110" y="58"/>
                    <a:pt x="110" y="58"/>
                    <a:pt x="110" y="58"/>
                  </a:cubicBezTo>
                  <a:cubicBezTo>
                    <a:pt x="110" y="53"/>
                    <a:pt x="107" y="49"/>
                    <a:pt x="102" y="49"/>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rgbClr val="000000"/>
                      </a:gs>
                      <a:gs pos="100000">
                        <a:srgbClr val="000000"/>
                      </a:gs>
                    </a:gsLst>
                    <a:lin ang="5400000" scaled="0"/>
                  </a:gradFill>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a:spcBef>
                  <a:spcPts val="600"/>
                </a:spcBef>
                <a:buSzPct val="120000"/>
                <a:tabLst>
                  <a:tab pos="1828800" algn="l"/>
                </a:tabLst>
                <a:defRPr/>
              </a:pPr>
              <a:r>
                <a:rPr lang="en-US" dirty="0">
                  <a:solidFill>
                    <a:srgbClr val="FFFFFF"/>
                  </a:solidFill>
                  <a:hlinkClick r:id="rId5"/>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rgbClr val="000000"/>
                      </a:gs>
                      <a:gs pos="100000">
                        <a:srgbClr val="000000"/>
                      </a:gs>
                    </a:gsLst>
                    <a:lin ang="5400000" scaled="0"/>
                  </a:gradFill>
                  <a:ea typeface="Segoe UI" pitchFamily="34" charset="0"/>
                  <a:cs typeface="Segoe UI" pitchFamily="34" charset="0"/>
                </a:rPr>
                <a:t>Sessions on Demand</a:t>
              </a:r>
              <a:endParaRPr lang="en-US" sz="1600" dirty="0">
                <a:gradFill>
                  <a:gsLst>
                    <a:gs pos="1250">
                      <a:srgbClr val="000000"/>
                    </a:gs>
                    <a:gs pos="100000">
                      <a:srgbClr val="000000"/>
                    </a:gs>
                  </a:gsLst>
                  <a:lin ang="5400000" scaled="0"/>
                </a:gradFill>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solidFill>
                    <a:srgbClr val="FFFFFF"/>
                  </a:solidFill>
                  <a:hlinkClick r:id="rId6"/>
                </a:rPr>
                <a:t>http://channel9.msdn.com/Events/TechEd</a:t>
              </a:r>
              <a:endParaRPr lang="en-US" dirty="0">
                <a:solidFill>
                  <a:srgbClr val="FFFFFF"/>
                </a:solidFill>
              </a:endParaRPr>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spTree>
    <p:extLst>
      <p:ext uri="{BB962C8B-B14F-4D97-AF65-F5344CB8AC3E}">
        <p14:creationId xmlns:p14="http://schemas.microsoft.com/office/powerpoint/2010/main" val="109624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50"/>
                                        <p:tgtEl>
                                          <p:spTgt spid="19"/>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19"/>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p:cNvPicPr>
          <p:nvPr/>
        </p:nvPicPr>
        <p:blipFill rotWithShape="1">
          <a:blip r:embed="rId3">
            <a:extLst>
              <a:ext uri="{28A0092B-C50C-407E-A947-70E740481C1C}">
                <a14:useLocalDpi xmlns:a14="http://schemas.microsoft.com/office/drawing/2010/main" val="0"/>
              </a:ext>
            </a:extLst>
          </a:blip>
          <a:srcRect l="1207" t="1207" r="1207" b="1082"/>
          <a:stretch/>
        </p:blipFill>
        <p:spPr bwMode="auto">
          <a:xfrm>
            <a:off x="-1412" y="-5811"/>
            <a:ext cx="12437887" cy="7000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80988" y="156437"/>
            <a:ext cx="6394450" cy="6629399"/>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194"/>
            <a:endParaRPr lang="en-US" sz="1799" dirty="0">
              <a:solidFill>
                <a:srgbClr val="FFFFFF"/>
              </a:solidFill>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03237" y="415268"/>
            <a:ext cx="1303413" cy="285608"/>
          </a:xfrm>
          <a:prstGeom prst="rect">
            <a:avLst/>
          </a:prstGeom>
        </p:spPr>
      </p:pic>
      <p:sp>
        <p:nvSpPr>
          <p:cNvPr id="14" name="Title 1"/>
          <p:cNvSpPr txBox="1">
            <a:spLocks/>
          </p:cNvSpPr>
          <p:nvPr/>
        </p:nvSpPr>
        <p:spPr>
          <a:xfrm>
            <a:off x="388936" y="1591400"/>
            <a:ext cx="6568902" cy="2103119"/>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6000" dirty="0">
                <a:gradFill>
                  <a:gsLst>
                    <a:gs pos="1250">
                      <a:srgbClr val="FFFFFF"/>
                    </a:gs>
                    <a:gs pos="100000">
                      <a:srgbClr val="FFFFFF"/>
                    </a:gs>
                  </a:gsLst>
                  <a:lin ang="5400000" scaled="0"/>
                </a:gradFill>
              </a:rPr>
              <a:t>Microsoft Azure </a:t>
            </a:r>
            <a:r>
              <a:rPr sz="6000" dirty="0" err="1">
                <a:gradFill>
                  <a:gsLst>
                    <a:gs pos="1250">
                      <a:srgbClr val="FFFFFF"/>
                    </a:gs>
                    <a:gs pos="100000">
                      <a:srgbClr val="FFFFFF"/>
                    </a:gs>
                  </a:gsLst>
                  <a:lin ang="5400000" scaled="0"/>
                </a:gradFill>
              </a:rPr>
              <a:t>RemoteApp</a:t>
            </a:r>
            <a:r>
              <a:rPr sz="6000" dirty="0">
                <a:gradFill>
                  <a:gsLst>
                    <a:gs pos="1250">
                      <a:srgbClr val="FFFFFF"/>
                    </a:gs>
                    <a:gs pos="100000">
                      <a:srgbClr val="FFFFFF"/>
                    </a:gs>
                  </a:gsLst>
                  <a:lin ang="5400000" scaled="0"/>
                </a:gradFill>
              </a:rPr>
              <a:t> </a:t>
            </a:r>
            <a:r>
              <a:rPr sz="4000" baseline="30000" dirty="0">
                <a:solidFill>
                  <a:srgbClr val="FFC000"/>
                </a:solidFill>
              </a:rPr>
              <a:t>PREVIEW</a:t>
            </a:r>
            <a:endParaRPr baseline="30000" dirty="0">
              <a:solidFill>
                <a:srgbClr val="FFC000"/>
              </a:solidFill>
            </a:endParaRPr>
          </a:p>
        </p:txBody>
      </p:sp>
      <p:sp>
        <p:nvSpPr>
          <p:cNvPr id="15" name="Text Placeholder 2"/>
          <p:cNvSpPr txBox="1">
            <a:spLocks/>
          </p:cNvSpPr>
          <p:nvPr/>
        </p:nvSpPr>
        <p:spPr>
          <a:xfrm>
            <a:off x="334962" y="3943078"/>
            <a:ext cx="6286502" cy="2200209"/>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ts val="0"/>
              </a:spcBef>
              <a:buClrTx/>
              <a:buSzTx/>
              <a:buFontTx/>
              <a:buNone/>
            </a:pPr>
            <a:r>
              <a:rPr lang="en-US" sz="2800" dirty="0">
                <a:solidFill>
                  <a:srgbClr val="FFFFFF">
                    <a:lumMod val="95000"/>
                  </a:srgbClr>
                </a:solidFill>
              </a:rPr>
              <a:t>Demi Albuz</a:t>
            </a:r>
          </a:p>
          <a:p>
            <a:pPr marL="0" indent="0">
              <a:lnSpc>
                <a:spcPct val="100000"/>
              </a:lnSpc>
              <a:spcBef>
                <a:spcPts val="0"/>
              </a:spcBef>
              <a:buClrTx/>
              <a:buSzTx/>
              <a:buFontTx/>
              <a:buNone/>
            </a:pPr>
            <a:r>
              <a:rPr lang="en-US" sz="1600" cap="all" dirty="0">
                <a:solidFill>
                  <a:srgbClr val="FFFFFF">
                    <a:lumMod val="95000"/>
                  </a:srgbClr>
                </a:solidFill>
              </a:rPr>
              <a:t>Senior Product Marketing </a:t>
            </a:r>
            <a:r>
              <a:rPr lang="en-US" sz="1600" cap="all" dirty="0" smtClean="0">
                <a:solidFill>
                  <a:srgbClr val="FFFFFF">
                    <a:lumMod val="95000"/>
                  </a:srgbClr>
                </a:solidFill>
              </a:rPr>
              <a:t>Manager</a:t>
            </a:r>
            <a:br>
              <a:rPr lang="en-US" sz="1600" cap="all" dirty="0" smtClean="0">
                <a:solidFill>
                  <a:srgbClr val="FFFFFF">
                    <a:lumMod val="95000"/>
                  </a:srgbClr>
                </a:solidFill>
              </a:rPr>
            </a:br>
            <a:endParaRPr lang="en-US" sz="1600" cap="all" dirty="0">
              <a:solidFill>
                <a:srgbClr val="FFFFFF">
                  <a:lumMod val="95000"/>
                </a:srgbClr>
              </a:solidFill>
            </a:endParaRPr>
          </a:p>
          <a:p>
            <a:pPr marL="0" indent="0">
              <a:buClr>
                <a:srgbClr val="FFFFFF"/>
              </a:buClr>
              <a:buFontTx/>
              <a:buNone/>
            </a:pPr>
            <a:r>
              <a:rPr lang="en-US" sz="2800" dirty="0" smtClean="0">
                <a:solidFill>
                  <a:srgbClr val="FFFFFF">
                    <a:lumMod val="95000"/>
                  </a:srgbClr>
                </a:solidFill>
              </a:rPr>
              <a:t>Samim Erdogan</a:t>
            </a:r>
          </a:p>
          <a:p>
            <a:pPr marL="0" indent="0">
              <a:buClr>
                <a:srgbClr val="FFFFFF"/>
              </a:buClr>
              <a:buFontTx/>
              <a:buNone/>
            </a:pPr>
            <a:r>
              <a:rPr lang="en-US" sz="1600" cap="all" dirty="0" smtClean="0">
                <a:solidFill>
                  <a:srgbClr val="FFFFFF">
                    <a:lumMod val="95000"/>
                  </a:srgbClr>
                </a:solidFill>
              </a:rPr>
              <a:t>Principal Engineering Manager</a:t>
            </a:r>
            <a:br>
              <a:rPr lang="en-US" sz="1600" cap="all" dirty="0" smtClean="0">
                <a:solidFill>
                  <a:srgbClr val="FFFFFF">
                    <a:lumMod val="95000"/>
                  </a:srgbClr>
                </a:solidFill>
              </a:rPr>
            </a:br>
            <a:r>
              <a:rPr lang="en-US" sz="1600" cap="all" dirty="0" smtClean="0">
                <a:solidFill>
                  <a:srgbClr val="FFFFFF">
                    <a:lumMod val="95000"/>
                  </a:srgbClr>
                </a:solidFill>
              </a:rPr>
              <a:t> </a:t>
            </a:r>
          </a:p>
          <a:p>
            <a:pPr marL="0" indent="0">
              <a:buClr>
                <a:srgbClr val="FFFFFF"/>
              </a:buClr>
              <a:buFontTx/>
              <a:buNone/>
            </a:pPr>
            <a:r>
              <a:rPr lang="en-US" sz="2800" dirty="0">
                <a:solidFill>
                  <a:srgbClr val="FFFFFF">
                    <a:lumMod val="95000"/>
                  </a:srgbClr>
                </a:solidFill>
              </a:rPr>
              <a:t>Thomas </a:t>
            </a:r>
            <a:r>
              <a:rPr lang="en-US" sz="2800" dirty="0" smtClean="0">
                <a:solidFill>
                  <a:srgbClr val="FFFFFF">
                    <a:lumMod val="95000"/>
                  </a:srgbClr>
                </a:solidFill>
              </a:rPr>
              <a:t>Willingham</a:t>
            </a:r>
          </a:p>
          <a:p>
            <a:pPr marL="0" indent="0">
              <a:buClr>
                <a:srgbClr val="FFFFFF"/>
              </a:buClr>
              <a:buFontTx/>
              <a:buNone/>
            </a:pPr>
            <a:r>
              <a:rPr lang="en-US" sz="1600" cap="all" dirty="0">
                <a:solidFill>
                  <a:srgbClr val="FFFFFF">
                    <a:lumMod val="95000"/>
                  </a:srgbClr>
                </a:solidFill>
              </a:rPr>
              <a:t>Technical Product </a:t>
            </a:r>
            <a:r>
              <a:rPr lang="en-US" sz="1600" cap="all" dirty="0" smtClean="0">
                <a:solidFill>
                  <a:srgbClr val="FFFFFF">
                    <a:lumMod val="95000"/>
                  </a:srgbClr>
                </a:solidFill>
              </a:rPr>
              <a:t>Manager</a:t>
            </a:r>
            <a:endParaRPr lang="en-US" sz="1600" cap="all" dirty="0">
              <a:solidFill>
                <a:srgbClr val="FFFFFF">
                  <a:lumMod val="95000"/>
                </a:srgbClr>
              </a:solidFill>
            </a:endParaRPr>
          </a:p>
          <a:p>
            <a:pPr marL="0" indent="0">
              <a:buClr>
                <a:srgbClr val="FFFFFF"/>
              </a:buClr>
              <a:buFontTx/>
              <a:buNone/>
            </a:pPr>
            <a:endParaRPr lang="en-US" sz="1600" cap="all" dirty="0" smtClean="0">
              <a:solidFill>
                <a:srgbClr val="FFFFFF">
                  <a:lumMod val="95000"/>
                </a:srgbClr>
              </a:solidFill>
            </a:endParaRPr>
          </a:p>
          <a:p>
            <a:pPr marL="0" indent="0">
              <a:buClr>
                <a:srgbClr val="FFFFFF"/>
              </a:buClr>
              <a:buFontTx/>
              <a:buNone/>
            </a:pPr>
            <a:endParaRPr lang="en-US" sz="1600" cap="all" dirty="0" smtClean="0">
              <a:solidFill>
                <a:srgbClr val="FFFFFF">
                  <a:lumMod val="95000"/>
                </a:srgbClr>
              </a:solidFill>
            </a:endParaRPr>
          </a:p>
        </p:txBody>
      </p:sp>
      <p:sp>
        <p:nvSpPr>
          <p:cNvPr id="9" name="Text Placeholder 7"/>
          <p:cNvSpPr txBox="1">
            <a:spLocks/>
          </p:cNvSpPr>
          <p:nvPr/>
        </p:nvSpPr>
        <p:spPr>
          <a:xfrm>
            <a:off x="10333038" y="296863"/>
            <a:ext cx="1828800" cy="378565"/>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 typeface="Arial" panose="020B0604020202020204"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 typeface="Arial" panose="020B0604020202020204"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 typeface="Arial" panose="020B0604020202020204"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 typeface="Arial" panose="020B0604020202020204"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 typeface="Arial" panose="020B0604020202020204"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Clr>
                <a:srgbClr val="FFFFFF"/>
              </a:buClr>
              <a:buFont typeface="Arial" panose="020B0604020202020204" pitchFamily="34" charset="0"/>
              <a:buNone/>
            </a:pPr>
            <a:r>
              <a:rPr lang="en-US" sz="1400" b="1" dirty="0" smtClean="0">
                <a:gradFill>
                  <a:gsLst>
                    <a:gs pos="1250">
                      <a:srgbClr val="FFFFFF"/>
                    </a:gs>
                    <a:gs pos="100000">
                      <a:srgbClr val="FFFFFF"/>
                    </a:gs>
                  </a:gsLst>
                  <a:lin ang="5400000" scaled="0"/>
                </a:gradFill>
                <a:latin typeface="Segoe UI"/>
              </a:rPr>
              <a:t>PCIT-B342</a:t>
            </a:r>
            <a:endParaRPr lang="en-US" sz="1400" b="1" dirty="0">
              <a:gradFill>
                <a:gsLst>
                  <a:gs pos="1250">
                    <a:srgbClr val="FFFFFF"/>
                  </a:gs>
                  <a:gs pos="100000">
                    <a:srgbClr val="FFFFFF"/>
                  </a:gs>
                </a:gsLst>
                <a:lin ang="5400000" scaled="0"/>
              </a:gradFill>
              <a:latin typeface="Segoe UI"/>
            </a:endParaRPr>
          </a:p>
        </p:txBody>
      </p:sp>
    </p:spTree>
    <p:extLst>
      <p:ext uri="{BB962C8B-B14F-4D97-AF65-F5344CB8AC3E}">
        <p14:creationId xmlns:p14="http://schemas.microsoft.com/office/powerpoint/2010/main" val="3539073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2125663"/>
            <a:ext cx="12436475" cy="4868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Complete an evaluation </a:t>
            </a:r>
            <a:r>
              <a:rPr lang="en-US" dirty="0" smtClean="0"/>
              <a:t>and </a:t>
            </a:r>
            <a:r>
              <a:rPr lang="en-US" dirty="0"/>
              <a:t>enter to win!</a:t>
            </a:r>
          </a:p>
        </p:txBody>
      </p:sp>
      <p:pic>
        <p:nvPicPr>
          <p:cNvPr id="5" name="Xbox kinect"/>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2233400"/>
            <a:ext cx="6514743" cy="4653388"/>
          </a:xfrm>
          <a:prstGeom prst="rect">
            <a:avLst/>
          </a:prstGeom>
          <a:noFill/>
          <a:extLst>
            <a:ext uri="{909E8E84-426E-40DD-AFC4-6F175D3DCCD1}">
              <a14:hiddenFill xmlns:a14="http://schemas.microsoft.com/office/drawing/2010/main">
                <a:solidFill>
                  <a:srgbClr val="FFFFFF"/>
                </a:solidFill>
              </a14:hiddenFill>
            </a:ext>
          </a:extLst>
        </p:spPr>
      </p:pic>
      <p:pic>
        <p:nvPicPr>
          <p:cNvPr id="6" name="hat"/>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29896" y="3711718"/>
            <a:ext cx="3474370" cy="2174248"/>
          </a:xfrm>
          <a:prstGeom prst="rect">
            <a:avLst/>
          </a:prstGeom>
          <a:noFill/>
          <a:effectLst>
            <a:outerShdw blurRad="2032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4" name="Best Buy gc"/>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18238" y="2602966"/>
            <a:ext cx="3474680" cy="2174442"/>
          </a:xfrm>
          <a:prstGeom prst="rect">
            <a:avLst/>
          </a:prstGeom>
          <a:noFill/>
          <a:effectLst>
            <a:outerShdw blurRad="203200" dist="317500" dir="5400000" sx="90000" sy="-19000" rotWithShape="0">
              <a:prstClr val="black">
                <a:alpha val="1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156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63" presetClass="path" presetSubtype="0" decel="100000" fill="hold" nodeType="withEffect">
                                  <p:stCondLst>
                                    <p:cond delay="0"/>
                                  </p:stCondLst>
                                  <p:childTnLst>
                                    <p:animMotion origin="layout" path="M -0.02413 1.59782E-6 L 4.84555E-6 1.59782E-6 " pathEditMode="relative" rAng="0" ptsTypes="AA">
                                      <p:cBhvr>
                                        <p:cTn id="9" dur="750" fill="hold"/>
                                        <p:tgtEl>
                                          <p:spTgt spid="5"/>
                                        </p:tgtEl>
                                        <p:attrNameLst>
                                          <p:attrName>ppt_x</p:attrName>
                                          <p:attrName>ppt_y</p:attrName>
                                        </p:attrNameLst>
                                      </p:cBhvr>
                                      <p:rCtr x="1200" y="0"/>
                                    </p:animMotion>
                                  </p:childTnLst>
                                </p:cTn>
                              </p:par>
                              <p:par>
                                <p:cTn id="10" presetID="10" presetClass="entr" presetSubtype="0" fill="hold" nodeType="withEffect">
                                  <p:stCondLst>
                                    <p:cond delay="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childTnLst>
                                </p:cTn>
                              </p:par>
                              <p:par>
                                <p:cTn id="13" presetID="63" presetClass="path" presetSubtype="0" decel="100000" fill="hold" nodeType="withEffect">
                                  <p:stCondLst>
                                    <p:cond delay="200"/>
                                  </p:stCondLst>
                                  <p:childTnLst>
                                    <p:animMotion origin="layout" path="M -0.02413 -2.55107E-6 L 2.31044E-6 -2.55107E-6 " pathEditMode="relative" rAng="0" ptsTypes="AA">
                                      <p:cBhvr>
                                        <p:cTn id="14" dur="750" fill="hold"/>
                                        <p:tgtEl>
                                          <p:spTgt spid="4"/>
                                        </p:tgtEl>
                                        <p:attrNameLst>
                                          <p:attrName>ppt_x</p:attrName>
                                          <p:attrName>ppt_y</p:attrName>
                                        </p:attrNameLst>
                                      </p:cBhvr>
                                      <p:rCtr x="1200" y="0"/>
                                    </p:animMotion>
                                  </p:childTnLst>
                                </p:cTn>
                              </p:par>
                              <p:par>
                                <p:cTn id="15" presetID="10" presetClass="entr" presetSubtype="0" fill="hold" nodeType="withEffect">
                                  <p:stCondLst>
                                    <p:cond delay="4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childTnLst>
                                </p:cTn>
                              </p:par>
                              <p:par>
                                <p:cTn id="18" presetID="63" presetClass="path" presetSubtype="0" decel="100000" fill="hold" nodeType="withEffect">
                                  <p:stCondLst>
                                    <p:cond delay="400"/>
                                  </p:stCondLst>
                                  <p:childTnLst>
                                    <p:animMotion origin="layout" path="M -0.02413 1.49796E-7 L 1.39392E-6 1.49796E-7 " pathEditMode="relative" rAng="0" ptsTypes="AA">
                                      <p:cBhvr>
                                        <p:cTn id="19" dur="750" fill="hold"/>
                                        <p:tgtEl>
                                          <p:spTgt spid="6"/>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this session</a:t>
            </a:r>
            <a:endParaRPr lang="en-US" dirty="0"/>
          </a:p>
        </p:txBody>
      </p:sp>
      <p:sp>
        <p:nvSpPr>
          <p:cNvPr id="3" name="Isosceles Triangle 2"/>
          <p:cNvSpPr/>
          <p:nvPr/>
        </p:nvSpPr>
        <p:spPr bwMode="auto">
          <a:xfrm rot="5400000">
            <a:off x="6872971" y="3384644"/>
            <a:ext cx="4554072" cy="903013"/>
          </a:xfrm>
          <a:prstGeom prst="triangle">
            <a:avLst/>
          </a:prstGeom>
          <a:gradFill flip="none" rotWithShape="1">
            <a:gsLst>
              <a:gs pos="0">
                <a:schemeClr val="tx1"/>
              </a:gs>
              <a:gs pos="100000">
                <a:schemeClr val="tx1">
                  <a:alpha val="0"/>
                </a:scheme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5" name="TextBox 4"/>
          <p:cNvSpPr txBox="1"/>
          <p:nvPr/>
        </p:nvSpPr>
        <p:spPr>
          <a:xfrm>
            <a:off x="292249" y="2488234"/>
            <a:ext cx="4572318" cy="3003899"/>
          </a:xfrm>
          <a:prstGeom prst="rect">
            <a:avLst/>
          </a:prstGeom>
          <a:noFill/>
        </p:spPr>
        <p:txBody>
          <a:bodyPr wrap="square" lIns="182880" tIns="146304" rIns="182880" bIns="146304" rtlCol="0">
            <a:spAutoFit/>
          </a:bodyPr>
          <a:lstStyle/>
          <a:p>
            <a:r>
              <a:rPr lang="en-US" sz="4400" b="1" dirty="0">
                <a:gradFill>
                  <a:gsLst>
                    <a:gs pos="83000">
                      <a:srgbClr val="FFFFFF"/>
                    </a:gs>
                    <a:gs pos="100000">
                      <a:srgbClr val="0072C6">
                        <a:lumMod val="30000"/>
                        <a:lumOff val="70000"/>
                      </a:srgbClr>
                    </a:gs>
                  </a:gsLst>
                  <a:lin ang="5400000" scaled="1"/>
                </a:gradFill>
              </a:rPr>
              <a:t>Scan this </a:t>
            </a:r>
            <a:r>
              <a:rPr lang="en-US" sz="4400" b="1" dirty="0" smtClean="0">
                <a:gradFill>
                  <a:gsLst>
                    <a:gs pos="83000">
                      <a:srgbClr val="FFFFFF"/>
                    </a:gs>
                    <a:gs pos="100000">
                      <a:srgbClr val="0072C6">
                        <a:lumMod val="30000"/>
                        <a:lumOff val="70000"/>
                      </a:srgbClr>
                    </a:gs>
                  </a:gsLst>
                  <a:lin ang="5400000" scaled="1"/>
                </a:gradFill>
              </a:rPr>
              <a:t/>
            </a:r>
            <a:br>
              <a:rPr lang="en-US" sz="4400" b="1" dirty="0" smtClean="0">
                <a:gradFill>
                  <a:gsLst>
                    <a:gs pos="83000">
                      <a:srgbClr val="FFFFFF"/>
                    </a:gs>
                    <a:gs pos="100000">
                      <a:srgbClr val="0072C6">
                        <a:lumMod val="30000"/>
                        <a:lumOff val="70000"/>
                      </a:srgbClr>
                    </a:gs>
                  </a:gsLst>
                  <a:lin ang="5400000" scaled="1"/>
                </a:gradFill>
              </a:rPr>
            </a:br>
            <a:r>
              <a:rPr lang="en-US" sz="4400" b="1" dirty="0" smtClean="0">
                <a:gradFill>
                  <a:gsLst>
                    <a:gs pos="83000">
                      <a:srgbClr val="FFFFFF"/>
                    </a:gs>
                    <a:gs pos="100000">
                      <a:srgbClr val="0072C6">
                        <a:lumMod val="30000"/>
                        <a:lumOff val="70000"/>
                      </a:srgbClr>
                    </a:gs>
                  </a:gsLst>
                  <a:lin ang="5400000" scaled="1"/>
                </a:gradFill>
              </a:rPr>
              <a:t>QR </a:t>
            </a:r>
            <a:r>
              <a:rPr lang="en-US" sz="4400" b="1" dirty="0">
                <a:gradFill>
                  <a:gsLst>
                    <a:gs pos="83000">
                      <a:srgbClr val="FFFFFF"/>
                    </a:gs>
                    <a:gs pos="100000">
                      <a:srgbClr val="0072C6">
                        <a:lumMod val="30000"/>
                        <a:lumOff val="70000"/>
                      </a:srgbClr>
                    </a:gs>
                  </a:gsLst>
                  <a:lin ang="5400000" scaled="1"/>
                </a:gradFill>
              </a:rPr>
              <a:t>code </a:t>
            </a:r>
            <a:r>
              <a:rPr lang="en-US" sz="4400" b="1" dirty="0" smtClean="0">
                <a:gradFill>
                  <a:gsLst>
                    <a:gs pos="83000">
                      <a:srgbClr val="FFFFFF"/>
                    </a:gs>
                    <a:gs pos="100000">
                      <a:srgbClr val="0072C6">
                        <a:lumMod val="30000"/>
                        <a:lumOff val="70000"/>
                      </a:srgbClr>
                    </a:gs>
                  </a:gsLst>
                  <a:lin ang="5400000" scaled="1"/>
                </a:gradFill>
              </a:rPr>
              <a:t/>
            </a:r>
            <a:br>
              <a:rPr lang="en-US" sz="4400" b="1" dirty="0" smtClean="0">
                <a:gradFill>
                  <a:gsLst>
                    <a:gs pos="83000">
                      <a:srgbClr val="FFFFFF"/>
                    </a:gs>
                    <a:gs pos="100000">
                      <a:srgbClr val="0072C6">
                        <a:lumMod val="30000"/>
                        <a:lumOff val="70000"/>
                      </a:srgbClr>
                    </a:gs>
                  </a:gsLst>
                  <a:lin ang="5400000" scaled="1"/>
                </a:gradFill>
              </a:rPr>
            </a:br>
            <a:r>
              <a:rPr lang="en-US" sz="4400" dirty="0" smtClean="0">
                <a:gradFill>
                  <a:gsLst>
                    <a:gs pos="83000">
                      <a:srgbClr val="FFFFFF"/>
                    </a:gs>
                    <a:gs pos="100000">
                      <a:srgbClr val="0072C6">
                        <a:lumMod val="30000"/>
                        <a:lumOff val="70000"/>
                      </a:srgbClr>
                    </a:gs>
                  </a:gsLst>
                  <a:lin ang="5400000" scaled="1"/>
                </a:gradFill>
              </a:rPr>
              <a:t>to evaluate </a:t>
            </a:r>
            <a:br>
              <a:rPr lang="en-US" sz="4400" dirty="0" smtClean="0">
                <a:gradFill>
                  <a:gsLst>
                    <a:gs pos="83000">
                      <a:srgbClr val="FFFFFF"/>
                    </a:gs>
                    <a:gs pos="100000">
                      <a:srgbClr val="0072C6">
                        <a:lumMod val="30000"/>
                        <a:lumOff val="70000"/>
                      </a:srgbClr>
                    </a:gs>
                  </a:gsLst>
                  <a:lin ang="5400000" scaled="1"/>
                </a:gradFill>
              </a:rPr>
            </a:br>
            <a:r>
              <a:rPr lang="en-US" sz="4400" dirty="0" smtClean="0">
                <a:gradFill>
                  <a:gsLst>
                    <a:gs pos="83000">
                      <a:srgbClr val="FFFFFF"/>
                    </a:gs>
                    <a:gs pos="100000">
                      <a:srgbClr val="0072C6">
                        <a:lumMod val="30000"/>
                        <a:lumOff val="70000"/>
                      </a:srgbClr>
                    </a:gs>
                  </a:gsLst>
                  <a:lin ang="5400000" scaled="1"/>
                </a:gradFill>
              </a:rPr>
              <a:t>this </a:t>
            </a:r>
            <a:r>
              <a:rPr lang="en-US" sz="4400" dirty="0">
                <a:gradFill>
                  <a:gsLst>
                    <a:gs pos="83000">
                      <a:srgbClr val="FFFFFF"/>
                    </a:gs>
                    <a:gs pos="100000">
                      <a:srgbClr val="0072C6">
                        <a:lumMod val="30000"/>
                        <a:lumOff val="70000"/>
                      </a:srgbClr>
                    </a:gs>
                  </a:gsLst>
                  <a:lin ang="5400000" scaled="1"/>
                </a:gradFill>
              </a:rPr>
              <a:t>session.</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33220" y="1668463"/>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9847" y="1669943"/>
            <a:ext cx="2353260" cy="4569436"/>
          </a:xfrm>
          <a:prstGeom prst="rect">
            <a:avLst/>
          </a:prstGeom>
        </p:spPr>
      </p:pic>
    </p:spTree>
    <p:extLst>
      <p:ext uri="{BB962C8B-B14F-4D97-AF65-F5344CB8AC3E}">
        <p14:creationId xmlns:p14="http://schemas.microsoft.com/office/powerpoint/2010/main" val="174605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5211762"/>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a:t>
            </a:r>
            <a:r>
              <a:rPr lang="en-US" sz="700" dirty="0" smtClean="0">
                <a:gradFill>
                  <a:gsLst>
                    <a:gs pos="0">
                      <a:srgbClr val="FFFFFF"/>
                    </a:gs>
                    <a:gs pos="100000">
                      <a:srgbClr val="FFFFFF"/>
                    </a:gs>
                  </a:gsLst>
                  <a:lin ang="5400000" scaled="0"/>
                </a:gradFill>
                <a:cs typeface="Segoe UI" pitchFamily="34" charset="0"/>
              </a:rPr>
              <a:t>2014 </a:t>
            </a:r>
            <a:r>
              <a:rPr lang="en-US" sz="700" dirty="0">
                <a:gradFill>
                  <a:gsLst>
                    <a:gs pos="0">
                      <a:srgbClr val="FFFFFF"/>
                    </a:gs>
                    <a:gs pos="100000">
                      <a:srgbClr val="FFFFFF"/>
                    </a:gs>
                  </a:gsLst>
                  <a:lin ang="5400000" scaled="0"/>
                </a:gradFill>
                <a:cs typeface="Segoe UI" pitchFamily="34" charset="0"/>
              </a:rPr>
              <a:t>Microsoft Corporation. All rights reserved. Microsoft, Windows, </a:t>
            </a:r>
            <a:r>
              <a:rPr lang="en-US" sz="700" dirty="0" smtClean="0">
                <a:gradFill>
                  <a:gsLst>
                    <a:gs pos="0">
                      <a:srgbClr val="FFFFFF"/>
                    </a:gs>
                    <a:gs pos="100000">
                      <a:srgbClr val="FFFFFF"/>
                    </a:gs>
                  </a:gsLst>
                  <a:lin ang="5400000" scaled="0"/>
                </a:gradFill>
                <a:cs typeface="Segoe UI" pitchFamily="34" charset="0"/>
              </a:rPr>
              <a:t>and </a:t>
            </a:r>
            <a:r>
              <a:rPr lang="en-US" sz="700" dirty="0">
                <a:gradFill>
                  <a:gsLst>
                    <a:gs pos="0">
                      <a:srgbClr val="FFFFFF"/>
                    </a:gs>
                    <a:gs pos="100000">
                      <a:srgbClr val="FFFFFF"/>
                    </a:gs>
                  </a:gsLst>
                  <a:lin ang="5400000" scaled="0"/>
                </a:gradFill>
                <a:cs typeface="Segoe UI" pitchFamily="34" charset="0"/>
              </a:rPr>
              <a:t>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9" name="TechEd 2014 logo white"/>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
        <p:nvSpPr>
          <p:cNvPr id="2" name="Title 1"/>
          <p:cNvSpPr>
            <a:spLocks noGrp="1"/>
          </p:cNvSpPr>
          <p:nvPr>
            <p:ph type="title"/>
          </p:nvPr>
        </p:nvSpPr>
        <p:spPr>
          <a:xfrm>
            <a:off x="2113225" y="2582861"/>
            <a:ext cx="8219813" cy="1371601"/>
          </a:xfrm>
        </p:spPr>
        <p:txBody>
          <a:bodyPr/>
          <a:lstStyle/>
          <a:p>
            <a:pPr algn="ctr"/>
            <a:r>
              <a:rPr lang="en-US" dirty="0" smtClean="0"/>
              <a:t>Thank You.</a:t>
            </a:r>
            <a:endParaRPr lang="en-US" dirty="0"/>
          </a:p>
        </p:txBody>
      </p:sp>
    </p:spTree>
    <p:extLst>
      <p:ext uri="{BB962C8B-B14F-4D97-AF65-F5344CB8AC3E}">
        <p14:creationId xmlns:p14="http://schemas.microsoft.com/office/powerpoint/2010/main" val="2807179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3"/>
          <p:cNvPicPr>
            <a:picLocks noChangeAspect="1"/>
          </p:cNvPicPr>
          <p:nvPr/>
        </p:nvPicPr>
        <p:blipFill rotWithShape="1">
          <a:blip r:embed="rId3">
            <a:extLst>
              <a:ext uri="{28A0092B-C50C-407E-A947-70E740481C1C}">
                <a14:useLocalDpi xmlns:a14="http://schemas.microsoft.com/office/drawing/2010/main" val="0"/>
              </a:ext>
            </a:extLst>
          </a:blip>
          <a:srcRect t="7817" b="9378"/>
          <a:stretch/>
        </p:blipFill>
        <p:spPr>
          <a:xfrm>
            <a:off x="882" y="0"/>
            <a:ext cx="12684053" cy="7001926"/>
          </a:xfrm>
          <a:prstGeom prst="rect">
            <a:avLst/>
          </a:prstGeom>
        </p:spPr>
      </p:pic>
      <p:sp>
        <p:nvSpPr>
          <p:cNvPr id="8" name="Rectangle 7"/>
          <p:cNvSpPr/>
          <p:nvPr/>
        </p:nvSpPr>
        <p:spPr bwMode="ltGray">
          <a:xfrm>
            <a:off x="281275" y="297022"/>
            <a:ext cx="5936962" cy="6514940"/>
          </a:xfrm>
          <a:prstGeom prst="rect">
            <a:avLst/>
          </a:prstGeom>
          <a:solidFill>
            <a:schemeClr val="bg1">
              <a:lumMod val="9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solidFill>
                <a:srgbClr val="FFFFFF"/>
              </a:solidFill>
              <a:ea typeface="Segoe UI" pitchFamily="34" charset="0"/>
              <a:cs typeface="Segoe UI" pitchFamily="34" charset="0"/>
            </a:endParaRPr>
          </a:p>
        </p:txBody>
      </p:sp>
      <p:sp>
        <p:nvSpPr>
          <p:cNvPr id="3" name="Title 2"/>
          <p:cNvSpPr>
            <a:spLocks noGrp="1"/>
          </p:cNvSpPr>
          <p:nvPr>
            <p:ph type="title"/>
          </p:nvPr>
        </p:nvSpPr>
        <p:spPr>
          <a:xfrm>
            <a:off x="281275" y="525463"/>
            <a:ext cx="5936961" cy="800100"/>
          </a:xfrm>
        </p:spPr>
        <p:txBody>
          <a:bodyPr/>
          <a:lstStyle/>
          <a:p>
            <a:r>
              <a:rPr lang="en-US" sz="5400" dirty="0">
                <a:solidFill>
                  <a:schemeClr val="accent1">
                    <a:lumMod val="75000"/>
                  </a:schemeClr>
                </a:solidFill>
              </a:rPr>
              <a:t>Today’s challenges</a:t>
            </a:r>
          </a:p>
        </p:txBody>
      </p:sp>
      <p:sp>
        <p:nvSpPr>
          <p:cNvPr id="96" name="TextBox 95"/>
          <p:cNvSpPr txBox="1"/>
          <p:nvPr/>
        </p:nvSpPr>
        <p:spPr>
          <a:xfrm>
            <a:off x="281275" y="1394222"/>
            <a:ext cx="5936961" cy="3787489"/>
          </a:xfrm>
          <a:prstGeom prst="rect">
            <a:avLst/>
          </a:prstGeom>
          <a:noFill/>
        </p:spPr>
        <p:txBody>
          <a:bodyPr wrap="square" lIns="93260" tIns="46630" rIns="93260" bIns="46630" rtlCol="0">
            <a:spAutoFit/>
          </a:bodyPr>
          <a:lstStyle/>
          <a:p>
            <a:pPr marL="349656" indent="-349656" defTabSz="932563">
              <a:lnSpc>
                <a:spcPct val="150000"/>
              </a:lnSpc>
              <a:buFont typeface="Arial" panose="020B0604020202020204" pitchFamily="34" charset="0"/>
              <a:buChar char="•"/>
            </a:pPr>
            <a:r>
              <a:rPr lang="en-US" sz="2000" spc="-51" dirty="0">
                <a:solidFill>
                  <a:srgbClr val="505050"/>
                </a:solidFill>
                <a:latin typeface="Segoe UI Semilight" panose="020B0402040204020203" pitchFamily="34" charset="0"/>
                <a:cs typeface="Segoe UI Semilight" panose="020B0402040204020203" pitchFamily="34" charset="0"/>
              </a:rPr>
              <a:t>Deliver applications to </a:t>
            </a:r>
            <a:r>
              <a:rPr lang="en-US" sz="2000" spc="-51" dirty="0" smtClean="0">
                <a:solidFill>
                  <a:srgbClr val="505050"/>
                </a:solidFill>
                <a:latin typeface="Segoe UI Semilight" panose="020B0402040204020203" pitchFamily="34" charset="0"/>
                <a:cs typeface="Segoe UI Semilight" panose="020B0402040204020203" pitchFamily="34" charset="0"/>
              </a:rPr>
              <a:t>mobile </a:t>
            </a:r>
            <a:r>
              <a:rPr lang="en-US" sz="2000" spc="-51" dirty="0">
                <a:solidFill>
                  <a:srgbClr val="505050"/>
                </a:solidFill>
                <a:latin typeface="Segoe UI Semilight" panose="020B0402040204020203" pitchFamily="34" charset="0"/>
                <a:cs typeface="Segoe UI Semilight" panose="020B0402040204020203" pitchFamily="34" charset="0"/>
              </a:rPr>
              <a:t>platforms (BYOD)</a:t>
            </a:r>
          </a:p>
          <a:p>
            <a:pPr marL="349656" indent="-349656" defTabSz="932563">
              <a:lnSpc>
                <a:spcPct val="150000"/>
              </a:lnSpc>
              <a:buFont typeface="Arial" panose="020B0604020202020204" pitchFamily="34" charset="0"/>
              <a:buChar char="•"/>
            </a:pPr>
            <a:r>
              <a:rPr lang="en-US" sz="2000" spc="-51" dirty="0">
                <a:solidFill>
                  <a:srgbClr val="505050"/>
                </a:solidFill>
                <a:latin typeface="Segoe UI Semilight" panose="020B0402040204020203" pitchFamily="34" charset="0"/>
                <a:cs typeface="Segoe UI Semilight" panose="020B0402040204020203" pitchFamily="34" charset="0"/>
              </a:rPr>
              <a:t>Respond to </a:t>
            </a:r>
            <a:r>
              <a:rPr lang="en-US" sz="2000" spc="-51" dirty="0" smtClean="0">
                <a:solidFill>
                  <a:srgbClr val="505050"/>
                </a:solidFill>
                <a:latin typeface="Segoe UI Semilight" panose="020B0402040204020203" pitchFamily="34" charset="0"/>
                <a:cs typeface="Segoe UI Semilight" panose="020B0402040204020203" pitchFamily="34" charset="0"/>
              </a:rPr>
              <a:t>dynamic </a:t>
            </a:r>
            <a:r>
              <a:rPr lang="en-US" sz="2000" spc="-51" dirty="0">
                <a:solidFill>
                  <a:srgbClr val="505050"/>
                </a:solidFill>
                <a:latin typeface="Segoe UI Semilight" panose="020B0402040204020203" pitchFamily="34" charset="0"/>
                <a:cs typeface="Segoe UI Semilight" panose="020B0402040204020203" pitchFamily="34" charset="0"/>
              </a:rPr>
              <a:t>business requirements for IT:</a:t>
            </a:r>
          </a:p>
          <a:p>
            <a:pPr marL="815865" lvl="1" indent="-349656" defTabSz="932563">
              <a:lnSpc>
                <a:spcPct val="150000"/>
              </a:lnSpc>
              <a:buFont typeface="Arial" panose="020B0604020202020204" pitchFamily="34" charset="0"/>
              <a:buChar char="•"/>
            </a:pPr>
            <a:r>
              <a:rPr lang="en-US" sz="2000" spc="-51" dirty="0">
                <a:solidFill>
                  <a:srgbClr val="505050"/>
                </a:solidFill>
                <a:latin typeface="Segoe UI Semilight" panose="020B0402040204020203" pitchFamily="34" charset="0"/>
                <a:cs typeface="Segoe UI Semilight" panose="020B0402040204020203" pitchFamily="34" charset="0"/>
              </a:rPr>
              <a:t>Seasonal/temporary workers</a:t>
            </a:r>
          </a:p>
          <a:p>
            <a:pPr marL="815865" lvl="1" indent="-349656" defTabSz="932563">
              <a:lnSpc>
                <a:spcPct val="150000"/>
              </a:lnSpc>
              <a:buFont typeface="Arial" panose="020B0604020202020204" pitchFamily="34" charset="0"/>
              <a:buChar char="•"/>
            </a:pPr>
            <a:r>
              <a:rPr lang="en-US" sz="2000" spc="-51" dirty="0">
                <a:solidFill>
                  <a:srgbClr val="505050"/>
                </a:solidFill>
                <a:latin typeface="Segoe UI Semilight" panose="020B0402040204020203" pitchFamily="34" charset="0"/>
                <a:cs typeface="Segoe UI Semilight" panose="020B0402040204020203" pitchFamily="34" charset="0"/>
              </a:rPr>
              <a:t>Vendors</a:t>
            </a:r>
          </a:p>
          <a:p>
            <a:pPr marL="815865" lvl="1" indent="-349656" defTabSz="932563">
              <a:lnSpc>
                <a:spcPct val="150000"/>
              </a:lnSpc>
              <a:buFont typeface="Arial" panose="020B0604020202020204" pitchFamily="34" charset="0"/>
              <a:buChar char="•"/>
            </a:pPr>
            <a:r>
              <a:rPr lang="en-US" sz="2000" spc="-51" dirty="0">
                <a:solidFill>
                  <a:srgbClr val="505050"/>
                </a:solidFill>
                <a:latin typeface="Segoe UI Semilight" panose="020B0402040204020203" pitchFamily="34" charset="0"/>
                <a:cs typeface="Segoe UI Semilight" panose="020B0402040204020203" pitchFamily="34" charset="0"/>
              </a:rPr>
              <a:t>New employees (mergers and acquisitions)</a:t>
            </a:r>
          </a:p>
          <a:p>
            <a:pPr marL="349567" indent="-349656" defTabSz="932563">
              <a:lnSpc>
                <a:spcPct val="150000"/>
              </a:lnSpc>
              <a:buFont typeface="Arial" panose="020B0604020202020204" pitchFamily="34" charset="0"/>
              <a:buChar char="•"/>
            </a:pPr>
            <a:r>
              <a:rPr lang="en-US" sz="2000" spc="-51" dirty="0">
                <a:solidFill>
                  <a:srgbClr val="505050"/>
                </a:solidFill>
                <a:latin typeface="Segoe UI Semilight" panose="020B0402040204020203" pitchFamily="34" charset="0"/>
                <a:cs typeface="Segoe UI Semilight" panose="020B0402040204020203" pitchFamily="34" charset="0"/>
              </a:rPr>
              <a:t>Reduce infrastructure costs (move CAPEX to OPEX)</a:t>
            </a:r>
          </a:p>
          <a:p>
            <a:pPr marL="349656" indent="-349656" defTabSz="932563">
              <a:lnSpc>
                <a:spcPct val="150000"/>
              </a:lnSpc>
              <a:buFont typeface="Arial" panose="020B0604020202020204" pitchFamily="34" charset="0"/>
              <a:buChar char="•"/>
            </a:pPr>
            <a:r>
              <a:rPr lang="en-US" sz="2000" spc="-51" dirty="0">
                <a:solidFill>
                  <a:srgbClr val="505050"/>
                </a:solidFill>
                <a:latin typeface="Segoe UI Semilight" panose="020B0402040204020203" pitchFamily="34" charset="0"/>
                <a:cs typeface="Segoe UI Semilight" panose="020B0402040204020203" pitchFamily="34" charset="0"/>
              </a:rPr>
              <a:t>Provide access to legacy applications</a:t>
            </a:r>
          </a:p>
          <a:p>
            <a:pPr marL="349656" indent="-349656" defTabSz="932563">
              <a:lnSpc>
                <a:spcPct val="150000"/>
              </a:lnSpc>
              <a:buFont typeface="Arial" panose="020B0604020202020204" pitchFamily="34" charset="0"/>
              <a:buChar char="•"/>
            </a:pPr>
            <a:r>
              <a:rPr lang="en-US" sz="2000" spc="-51" dirty="0">
                <a:solidFill>
                  <a:srgbClr val="505050"/>
                </a:solidFill>
                <a:latin typeface="Segoe UI Semilight" panose="020B0402040204020203" pitchFamily="34" charset="0"/>
                <a:cs typeface="Segoe UI Semilight" panose="020B0402040204020203" pitchFamily="34" charset="0"/>
              </a:rPr>
              <a:t>Protect corporate resources and ensure compliance</a:t>
            </a:r>
          </a:p>
        </p:txBody>
      </p:sp>
    </p:spTree>
    <p:extLst>
      <p:ext uri="{BB962C8B-B14F-4D97-AF65-F5344CB8AC3E}">
        <p14:creationId xmlns:p14="http://schemas.microsoft.com/office/powerpoint/2010/main" val="941453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117"/>
          <p:cNvPicPr>
            <a:picLocks noChangeAspect="1"/>
          </p:cNvPicPr>
          <p:nvPr/>
        </p:nvPicPr>
        <p:blipFill rotWithShape="1">
          <a:blip r:embed="rId3">
            <a:extLst>
              <a:ext uri="{28A0092B-C50C-407E-A947-70E740481C1C}">
                <a14:useLocalDpi xmlns:a14="http://schemas.microsoft.com/office/drawing/2010/main" val="0"/>
              </a:ext>
            </a:extLst>
          </a:blip>
          <a:srcRect t="33394" b="6406"/>
          <a:stretch/>
        </p:blipFill>
        <p:spPr>
          <a:xfrm flipH="1">
            <a:off x="0" y="1215483"/>
            <a:ext cx="12188976" cy="4895386"/>
          </a:xfrm>
          <a:prstGeom prst="rect">
            <a:avLst/>
          </a:prstGeom>
        </p:spPr>
      </p:pic>
      <p:sp>
        <p:nvSpPr>
          <p:cNvPr id="77" name="Oval 68"/>
          <p:cNvSpPr>
            <a:spLocks noChangeArrowheads="1"/>
          </p:cNvSpPr>
          <p:nvPr/>
        </p:nvSpPr>
        <p:spPr bwMode="auto">
          <a:xfrm>
            <a:off x="6334002" y="1325236"/>
            <a:ext cx="1057275" cy="1054037"/>
          </a:xfrm>
          <a:prstGeom prst="ellipse">
            <a:avLst/>
          </a:prstGeom>
          <a:solidFill>
            <a:srgbClr val="2172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9" name="Title 1"/>
          <p:cNvSpPr>
            <a:spLocks noGrp="1"/>
          </p:cNvSpPr>
          <p:nvPr>
            <p:ph type="title"/>
          </p:nvPr>
        </p:nvSpPr>
        <p:spPr/>
        <p:txBody>
          <a:bodyPr/>
          <a:lstStyle/>
          <a:p>
            <a:pPr>
              <a:defRPr/>
            </a:pPr>
            <a:r>
              <a:rPr lang="en-US" sz="4896" dirty="0">
                <a:solidFill>
                  <a:schemeClr val="tx1">
                    <a:lumMod val="75000"/>
                    <a:lumOff val="25000"/>
                  </a:schemeClr>
                </a:solidFill>
              </a:rPr>
              <a:t>Azure RemoteApp</a:t>
            </a:r>
          </a:p>
        </p:txBody>
      </p:sp>
      <p:sp>
        <p:nvSpPr>
          <p:cNvPr id="3" name="Rectangle 2"/>
          <p:cNvSpPr/>
          <p:nvPr/>
        </p:nvSpPr>
        <p:spPr bwMode="auto">
          <a:xfrm>
            <a:off x="882" y="1211262"/>
            <a:ext cx="3144547" cy="4993334"/>
          </a:xfrm>
          <a:prstGeom prst="rect">
            <a:avLst/>
          </a:prstGeom>
          <a:solidFill>
            <a:srgbClr val="002050">
              <a:alpha val="7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defTabSz="932597">
              <a:lnSpc>
                <a:spcPts val="2856"/>
              </a:lnSpc>
            </a:pPr>
            <a:r>
              <a:rPr lang="en-US" sz="1836" dirty="0">
                <a:solidFill>
                  <a:srgbClr val="FFFFFF"/>
                </a:solidFill>
                <a:cs typeface="Calibri" panose="020F0502020204030204" pitchFamily="34" charset="0"/>
              </a:rPr>
              <a:t>Azure </a:t>
            </a:r>
            <a:r>
              <a:rPr lang="en-US" sz="1836" dirty="0" err="1">
                <a:solidFill>
                  <a:srgbClr val="FFFFFF"/>
                </a:solidFill>
                <a:cs typeface="Calibri" panose="020F0502020204030204" pitchFamily="34" charset="0"/>
              </a:rPr>
              <a:t>RemoteApp</a:t>
            </a:r>
            <a:endParaRPr lang="en-US" sz="1836" dirty="0">
              <a:solidFill>
                <a:srgbClr val="FFFFFF"/>
              </a:solidFill>
              <a:cs typeface="Calibri" panose="020F0502020204030204" pitchFamily="34" charset="0"/>
            </a:endParaRPr>
          </a:p>
          <a:p>
            <a:pPr defTabSz="932597">
              <a:lnSpc>
                <a:spcPts val="2856"/>
              </a:lnSpc>
            </a:pPr>
            <a:r>
              <a:rPr lang="en-US" sz="1836" dirty="0">
                <a:solidFill>
                  <a:srgbClr val="FFFFFF"/>
                </a:solidFill>
                <a:cs typeface="Calibri" panose="020F0502020204030204" pitchFamily="34" charset="0"/>
              </a:rPr>
              <a:t>combines </a:t>
            </a:r>
            <a:r>
              <a:rPr lang="en-US" sz="1836" b="1" dirty="0">
                <a:solidFill>
                  <a:srgbClr val="FFFFFF"/>
                </a:solidFill>
                <a:cs typeface="Calibri" panose="020F0502020204030204" pitchFamily="34" charset="0"/>
              </a:rPr>
              <a:t>Windows application</a:t>
            </a:r>
            <a:r>
              <a:rPr lang="en-US" sz="1836" dirty="0">
                <a:solidFill>
                  <a:srgbClr val="FFFFFF"/>
                </a:solidFill>
                <a:cs typeface="Calibri" panose="020F0502020204030204" pitchFamily="34" charset="0"/>
              </a:rPr>
              <a:t> experience and </a:t>
            </a:r>
            <a:r>
              <a:rPr lang="en-US" sz="1836" b="1" dirty="0">
                <a:solidFill>
                  <a:srgbClr val="FFFFFF"/>
                </a:solidFill>
                <a:cs typeface="Calibri" panose="020F0502020204030204" pitchFamily="34" charset="0"/>
              </a:rPr>
              <a:t>powerful RDS capabilities </a:t>
            </a:r>
          </a:p>
          <a:p>
            <a:pPr defTabSz="932597">
              <a:lnSpc>
                <a:spcPts val="2856"/>
              </a:lnSpc>
            </a:pPr>
            <a:r>
              <a:rPr lang="en-US" sz="1836" dirty="0">
                <a:solidFill>
                  <a:srgbClr val="FFFFFF"/>
                </a:solidFill>
                <a:cs typeface="Calibri" panose="020F0502020204030204" pitchFamily="34" charset="0"/>
              </a:rPr>
              <a:t>on </a:t>
            </a:r>
            <a:r>
              <a:rPr lang="en-US" sz="1836" b="1" dirty="0">
                <a:solidFill>
                  <a:srgbClr val="FFFFFF"/>
                </a:solidFill>
                <a:cs typeface="Calibri" panose="020F0502020204030204" pitchFamily="34" charset="0"/>
              </a:rPr>
              <a:t>Azure’s reliable platform</a:t>
            </a:r>
            <a:r>
              <a:rPr lang="en-US" sz="1836" dirty="0">
                <a:solidFill>
                  <a:srgbClr val="FFFFFF"/>
                </a:solidFill>
                <a:cs typeface="Calibri" panose="020F0502020204030204" pitchFamily="34" charset="0"/>
              </a:rPr>
              <a:t> and helps IT to bring, scale, agility and global access to corporate applications.</a:t>
            </a:r>
          </a:p>
          <a:p>
            <a:pPr defTabSz="932597">
              <a:spcAft>
                <a:spcPts val="816"/>
              </a:spcAft>
            </a:pPr>
            <a:endParaRPr lang="en-US" sz="1836" dirty="0">
              <a:solidFill>
                <a:srgbClr val="000000"/>
              </a:solidFill>
              <a:cs typeface="Calibri" panose="020F0502020204030204" pitchFamily="34" charset="0"/>
            </a:endParaRPr>
          </a:p>
        </p:txBody>
      </p:sp>
      <p:sp>
        <p:nvSpPr>
          <p:cNvPr id="24" name="TextBox 23"/>
          <p:cNvSpPr txBox="1"/>
          <p:nvPr/>
        </p:nvSpPr>
        <p:spPr>
          <a:xfrm>
            <a:off x="26592" y="6532925"/>
            <a:ext cx="12433828" cy="461600"/>
          </a:xfrm>
          <a:prstGeom prst="rect">
            <a:avLst/>
          </a:prstGeom>
          <a:noFill/>
        </p:spPr>
        <p:txBody>
          <a:bodyPr wrap="square" lIns="182854" tIns="146283" rIns="182854" bIns="146283" rtlCol="0" anchor="b">
            <a:spAutoFit/>
          </a:bodyPr>
          <a:lstStyle/>
          <a:p>
            <a:pPr algn="ctr" defTabSz="932597">
              <a:lnSpc>
                <a:spcPct val="90000"/>
              </a:lnSpc>
            </a:pPr>
            <a:r>
              <a:rPr lang="en-US" sz="1099" spc="-50" dirty="0">
                <a:solidFill>
                  <a:srgbClr val="FFFFFF"/>
                </a:solidFill>
              </a:rPr>
              <a:t>Microsoft Confidential</a:t>
            </a:r>
          </a:p>
        </p:txBody>
      </p:sp>
      <p:grpSp>
        <p:nvGrpSpPr>
          <p:cNvPr id="18" name="Group 17"/>
          <p:cNvGrpSpPr/>
          <p:nvPr/>
        </p:nvGrpSpPr>
        <p:grpSpPr>
          <a:xfrm>
            <a:off x="4125142" y="3091005"/>
            <a:ext cx="841934" cy="843553"/>
            <a:chOff x="4667250" y="3217863"/>
            <a:chExt cx="825500" cy="827088"/>
          </a:xfrm>
        </p:grpSpPr>
        <p:sp>
          <p:nvSpPr>
            <p:cNvPr id="19" name="Oval 5"/>
            <p:cNvSpPr>
              <a:spLocks noChangeArrowheads="1"/>
            </p:cNvSpPr>
            <p:nvPr/>
          </p:nvSpPr>
          <p:spPr bwMode="auto">
            <a:xfrm>
              <a:off x="4667250" y="3217863"/>
              <a:ext cx="825500" cy="827088"/>
            </a:xfrm>
            <a:prstGeom prst="ellipse">
              <a:avLst/>
            </a:prstGeom>
            <a:solidFill>
              <a:srgbClr val="D5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20" name="Freeform 6"/>
            <p:cNvSpPr>
              <a:spLocks/>
            </p:cNvSpPr>
            <p:nvPr/>
          </p:nvSpPr>
          <p:spPr bwMode="auto">
            <a:xfrm>
              <a:off x="4940300" y="3360738"/>
              <a:ext cx="279400" cy="542925"/>
            </a:xfrm>
            <a:custGeom>
              <a:avLst/>
              <a:gdLst>
                <a:gd name="T0" fmla="*/ 88 w 88"/>
                <a:gd name="T1" fmla="*/ 6 h 171"/>
                <a:gd name="T2" fmla="*/ 82 w 88"/>
                <a:gd name="T3" fmla="*/ 0 h 171"/>
                <a:gd name="T4" fmla="*/ 6 w 88"/>
                <a:gd name="T5" fmla="*/ 0 h 171"/>
                <a:gd name="T6" fmla="*/ 0 w 88"/>
                <a:gd name="T7" fmla="*/ 6 h 171"/>
                <a:gd name="T8" fmla="*/ 0 w 88"/>
                <a:gd name="T9" fmla="*/ 165 h 171"/>
                <a:gd name="T10" fmla="*/ 6 w 88"/>
                <a:gd name="T11" fmla="*/ 171 h 171"/>
                <a:gd name="T12" fmla="*/ 82 w 88"/>
                <a:gd name="T13" fmla="*/ 171 h 171"/>
                <a:gd name="T14" fmla="*/ 88 w 88"/>
                <a:gd name="T15" fmla="*/ 165 h 171"/>
                <a:gd name="T16" fmla="*/ 88 w 88"/>
                <a:gd name="T17" fmla="*/ 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71">
                  <a:moveTo>
                    <a:pt x="88" y="6"/>
                  </a:moveTo>
                  <a:cubicBezTo>
                    <a:pt x="88" y="2"/>
                    <a:pt x="85" y="0"/>
                    <a:pt x="82" y="0"/>
                  </a:cubicBezTo>
                  <a:cubicBezTo>
                    <a:pt x="6" y="0"/>
                    <a:pt x="6" y="0"/>
                    <a:pt x="6" y="0"/>
                  </a:cubicBezTo>
                  <a:cubicBezTo>
                    <a:pt x="3" y="0"/>
                    <a:pt x="0" y="2"/>
                    <a:pt x="0" y="6"/>
                  </a:cubicBezTo>
                  <a:cubicBezTo>
                    <a:pt x="0" y="165"/>
                    <a:pt x="0" y="165"/>
                    <a:pt x="0" y="165"/>
                  </a:cubicBezTo>
                  <a:cubicBezTo>
                    <a:pt x="0" y="168"/>
                    <a:pt x="3" y="171"/>
                    <a:pt x="6" y="171"/>
                  </a:cubicBezTo>
                  <a:cubicBezTo>
                    <a:pt x="82" y="171"/>
                    <a:pt x="82" y="171"/>
                    <a:pt x="82" y="171"/>
                  </a:cubicBezTo>
                  <a:cubicBezTo>
                    <a:pt x="85" y="171"/>
                    <a:pt x="88" y="168"/>
                    <a:pt x="88" y="165"/>
                  </a:cubicBezTo>
                  <a:lnTo>
                    <a:pt x="88" y="6"/>
                  </a:lnTo>
                  <a:close/>
                </a:path>
              </a:pathLst>
            </a:cu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21" name="Freeform 7"/>
            <p:cNvSpPr>
              <a:spLocks/>
            </p:cNvSpPr>
            <p:nvPr/>
          </p:nvSpPr>
          <p:spPr bwMode="auto">
            <a:xfrm>
              <a:off x="4962525" y="3436938"/>
              <a:ext cx="231775" cy="390525"/>
            </a:xfrm>
            <a:custGeom>
              <a:avLst/>
              <a:gdLst>
                <a:gd name="T0" fmla="*/ 0 w 146"/>
                <a:gd name="T1" fmla="*/ 246 h 246"/>
                <a:gd name="T2" fmla="*/ 0 w 146"/>
                <a:gd name="T3" fmla="*/ 0 h 246"/>
                <a:gd name="T4" fmla="*/ 146 w 146"/>
                <a:gd name="T5" fmla="*/ 0 h 246"/>
                <a:gd name="T6" fmla="*/ 146 w 146"/>
                <a:gd name="T7" fmla="*/ 246 h 246"/>
                <a:gd name="T8" fmla="*/ 0 w 146"/>
                <a:gd name="T9" fmla="*/ 246 h 246"/>
                <a:gd name="T10" fmla="*/ 0 w 146"/>
                <a:gd name="T11" fmla="*/ 246 h 246"/>
              </a:gdLst>
              <a:ahLst/>
              <a:cxnLst>
                <a:cxn ang="0">
                  <a:pos x="T0" y="T1"/>
                </a:cxn>
                <a:cxn ang="0">
                  <a:pos x="T2" y="T3"/>
                </a:cxn>
                <a:cxn ang="0">
                  <a:pos x="T4" y="T5"/>
                </a:cxn>
                <a:cxn ang="0">
                  <a:pos x="T6" y="T7"/>
                </a:cxn>
                <a:cxn ang="0">
                  <a:pos x="T8" y="T9"/>
                </a:cxn>
                <a:cxn ang="0">
                  <a:pos x="T10" y="T11"/>
                </a:cxn>
              </a:cxnLst>
              <a:rect l="0" t="0" r="r" b="b"/>
              <a:pathLst>
                <a:path w="146" h="246">
                  <a:moveTo>
                    <a:pt x="0" y="246"/>
                  </a:moveTo>
                  <a:lnTo>
                    <a:pt x="0" y="0"/>
                  </a:lnTo>
                  <a:lnTo>
                    <a:pt x="146" y="0"/>
                  </a:lnTo>
                  <a:lnTo>
                    <a:pt x="146" y="246"/>
                  </a:lnTo>
                  <a:lnTo>
                    <a:pt x="0" y="246"/>
                  </a:lnTo>
                  <a:lnTo>
                    <a:pt x="0" y="2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22" name="Freeform 8"/>
            <p:cNvSpPr>
              <a:spLocks/>
            </p:cNvSpPr>
            <p:nvPr/>
          </p:nvSpPr>
          <p:spPr bwMode="auto">
            <a:xfrm>
              <a:off x="4962525" y="3436938"/>
              <a:ext cx="231775" cy="390525"/>
            </a:xfrm>
            <a:custGeom>
              <a:avLst/>
              <a:gdLst>
                <a:gd name="T0" fmla="*/ 0 w 146"/>
                <a:gd name="T1" fmla="*/ 246 h 246"/>
                <a:gd name="T2" fmla="*/ 0 w 146"/>
                <a:gd name="T3" fmla="*/ 0 h 246"/>
                <a:gd name="T4" fmla="*/ 146 w 146"/>
                <a:gd name="T5" fmla="*/ 0 h 246"/>
                <a:gd name="T6" fmla="*/ 146 w 146"/>
                <a:gd name="T7" fmla="*/ 246 h 246"/>
                <a:gd name="T8" fmla="*/ 0 w 146"/>
                <a:gd name="T9" fmla="*/ 246 h 246"/>
                <a:gd name="T10" fmla="*/ 0 w 146"/>
                <a:gd name="T11" fmla="*/ 246 h 246"/>
              </a:gdLst>
              <a:ahLst/>
              <a:cxnLst>
                <a:cxn ang="0">
                  <a:pos x="T0" y="T1"/>
                </a:cxn>
                <a:cxn ang="0">
                  <a:pos x="T2" y="T3"/>
                </a:cxn>
                <a:cxn ang="0">
                  <a:pos x="T4" y="T5"/>
                </a:cxn>
                <a:cxn ang="0">
                  <a:pos x="T6" y="T7"/>
                </a:cxn>
                <a:cxn ang="0">
                  <a:pos x="T8" y="T9"/>
                </a:cxn>
                <a:cxn ang="0">
                  <a:pos x="T10" y="T11"/>
                </a:cxn>
              </a:cxnLst>
              <a:rect l="0" t="0" r="r" b="b"/>
              <a:pathLst>
                <a:path w="146" h="246">
                  <a:moveTo>
                    <a:pt x="0" y="246"/>
                  </a:moveTo>
                  <a:lnTo>
                    <a:pt x="0" y="0"/>
                  </a:lnTo>
                  <a:lnTo>
                    <a:pt x="146" y="0"/>
                  </a:lnTo>
                  <a:lnTo>
                    <a:pt x="146" y="246"/>
                  </a:lnTo>
                  <a:lnTo>
                    <a:pt x="0" y="246"/>
                  </a:lnTo>
                  <a:lnTo>
                    <a:pt x="0" y="246"/>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23" name="Freeform 9"/>
            <p:cNvSpPr>
              <a:spLocks/>
            </p:cNvSpPr>
            <p:nvPr/>
          </p:nvSpPr>
          <p:spPr bwMode="auto">
            <a:xfrm>
              <a:off x="4962525" y="3436938"/>
              <a:ext cx="231775" cy="390525"/>
            </a:xfrm>
            <a:custGeom>
              <a:avLst/>
              <a:gdLst>
                <a:gd name="T0" fmla="*/ 0 w 146"/>
                <a:gd name="T1" fmla="*/ 246 h 246"/>
                <a:gd name="T2" fmla="*/ 2 w 146"/>
                <a:gd name="T3" fmla="*/ 246 h 246"/>
                <a:gd name="T4" fmla="*/ 2 w 146"/>
                <a:gd name="T5" fmla="*/ 0 h 246"/>
                <a:gd name="T6" fmla="*/ 146 w 146"/>
                <a:gd name="T7" fmla="*/ 0 h 246"/>
                <a:gd name="T8" fmla="*/ 146 w 146"/>
                <a:gd name="T9" fmla="*/ 244 h 246"/>
                <a:gd name="T10" fmla="*/ 0 w 146"/>
                <a:gd name="T11" fmla="*/ 244 h 246"/>
                <a:gd name="T12" fmla="*/ 0 w 146"/>
                <a:gd name="T13" fmla="*/ 246 h 246"/>
                <a:gd name="T14" fmla="*/ 2 w 146"/>
                <a:gd name="T15" fmla="*/ 246 h 246"/>
                <a:gd name="T16" fmla="*/ 0 w 146"/>
                <a:gd name="T17" fmla="*/ 246 h 246"/>
                <a:gd name="T18" fmla="*/ 0 w 146"/>
                <a:gd name="T19" fmla="*/ 246 h 246"/>
                <a:gd name="T20" fmla="*/ 146 w 146"/>
                <a:gd name="T21" fmla="*/ 246 h 246"/>
                <a:gd name="T22" fmla="*/ 146 w 146"/>
                <a:gd name="T23" fmla="*/ 246 h 246"/>
                <a:gd name="T24" fmla="*/ 146 w 146"/>
                <a:gd name="T25" fmla="*/ 246 h 246"/>
                <a:gd name="T26" fmla="*/ 146 w 146"/>
                <a:gd name="T27" fmla="*/ 0 h 246"/>
                <a:gd name="T28" fmla="*/ 146 w 146"/>
                <a:gd name="T29" fmla="*/ 0 h 246"/>
                <a:gd name="T30" fmla="*/ 146 w 146"/>
                <a:gd name="T31" fmla="*/ 0 h 246"/>
                <a:gd name="T32" fmla="*/ 0 w 146"/>
                <a:gd name="T33" fmla="*/ 0 h 246"/>
                <a:gd name="T34" fmla="*/ 0 w 146"/>
                <a:gd name="T35" fmla="*/ 0 h 246"/>
                <a:gd name="T36" fmla="*/ 0 w 146"/>
                <a:gd name="T37" fmla="*/ 0 h 246"/>
                <a:gd name="T38" fmla="*/ 0 w 146"/>
                <a:gd name="T39" fmla="*/ 246 h 246"/>
                <a:gd name="T40" fmla="*/ 0 w 146"/>
                <a:gd name="T41" fmla="*/ 246 h 246"/>
                <a:gd name="T42" fmla="*/ 0 w 146"/>
                <a:gd name="T43" fmla="*/ 246 h 246"/>
                <a:gd name="T44" fmla="*/ 0 w 146"/>
                <a:gd name="T45" fmla="*/ 246 h 246"/>
                <a:gd name="T46" fmla="*/ 0 w 146"/>
                <a:gd name="T47"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6" h="246">
                  <a:moveTo>
                    <a:pt x="0" y="246"/>
                  </a:moveTo>
                  <a:lnTo>
                    <a:pt x="2" y="246"/>
                  </a:lnTo>
                  <a:lnTo>
                    <a:pt x="2" y="0"/>
                  </a:lnTo>
                  <a:lnTo>
                    <a:pt x="146" y="0"/>
                  </a:lnTo>
                  <a:lnTo>
                    <a:pt x="146" y="244"/>
                  </a:lnTo>
                  <a:lnTo>
                    <a:pt x="0" y="244"/>
                  </a:lnTo>
                  <a:lnTo>
                    <a:pt x="0" y="246"/>
                  </a:lnTo>
                  <a:lnTo>
                    <a:pt x="2" y="246"/>
                  </a:lnTo>
                  <a:lnTo>
                    <a:pt x="0" y="246"/>
                  </a:lnTo>
                  <a:lnTo>
                    <a:pt x="0" y="246"/>
                  </a:lnTo>
                  <a:lnTo>
                    <a:pt x="146" y="246"/>
                  </a:lnTo>
                  <a:lnTo>
                    <a:pt x="146" y="246"/>
                  </a:lnTo>
                  <a:lnTo>
                    <a:pt x="146" y="246"/>
                  </a:lnTo>
                  <a:lnTo>
                    <a:pt x="146" y="0"/>
                  </a:lnTo>
                  <a:lnTo>
                    <a:pt x="146" y="0"/>
                  </a:lnTo>
                  <a:lnTo>
                    <a:pt x="146" y="0"/>
                  </a:lnTo>
                  <a:lnTo>
                    <a:pt x="0" y="0"/>
                  </a:lnTo>
                  <a:lnTo>
                    <a:pt x="0" y="0"/>
                  </a:lnTo>
                  <a:lnTo>
                    <a:pt x="0" y="0"/>
                  </a:lnTo>
                  <a:lnTo>
                    <a:pt x="0" y="246"/>
                  </a:lnTo>
                  <a:lnTo>
                    <a:pt x="0" y="246"/>
                  </a:lnTo>
                  <a:lnTo>
                    <a:pt x="0" y="246"/>
                  </a:lnTo>
                  <a:lnTo>
                    <a:pt x="0" y="246"/>
                  </a:lnTo>
                  <a:lnTo>
                    <a:pt x="0" y="2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25" name="Freeform 10"/>
            <p:cNvSpPr>
              <a:spLocks/>
            </p:cNvSpPr>
            <p:nvPr/>
          </p:nvSpPr>
          <p:spPr bwMode="auto">
            <a:xfrm>
              <a:off x="4962525" y="3436938"/>
              <a:ext cx="231775" cy="390525"/>
            </a:xfrm>
            <a:custGeom>
              <a:avLst/>
              <a:gdLst>
                <a:gd name="T0" fmla="*/ 0 w 146"/>
                <a:gd name="T1" fmla="*/ 246 h 246"/>
                <a:gd name="T2" fmla="*/ 2 w 146"/>
                <a:gd name="T3" fmla="*/ 246 h 246"/>
                <a:gd name="T4" fmla="*/ 2 w 146"/>
                <a:gd name="T5" fmla="*/ 0 h 246"/>
                <a:gd name="T6" fmla="*/ 146 w 146"/>
                <a:gd name="T7" fmla="*/ 0 h 246"/>
                <a:gd name="T8" fmla="*/ 146 w 146"/>
                <a:gd name="T9" fmla="*/ 244 h 246"/>
                <a:gd name="T10" fmla="*/ 0 w 146"/>
                <a:gd name="T11" fmla="*/ 244 h 246"/>
                <a:gd name="T12" fmla="*/ 0 w 146"/>
                <a:gd name="T13" fmla="*/ 246 h 246"/>
                <a:gd name="T14" fmla="*/ 2 w 146"/>
                <a:gd name="T15" fmla="*/ 246 h 246"/>
                <a:gd name="T16" fmla="*/ 0 w 146"/>
                <a:gd name="T17" fmla="*/ 246 h 246"/>
                <a:gd name="T18" fmla="*/ 0 w 146"/>
                <a:gd name="T19" fmla="*/ 246 h 246"/>
                <a:gd name="T20" fmla="*/ 146 w 146"/>
                <a:gd name="T21" fmla="*/ 246 h 246"/>
                <a:gd name="T22" fmla="*/ 146 w 146"/>
                <a:gd name="T23" fmla="*/ 246 h 246"/>
                <a:gd name="T24" fmla="*/ 146 w 146"/>
                <a:gd name="T25" fmla="*/ 246 h 246"/>
                <a:gd name="T26" fmla="*/ 146 w 146"/>
                <a:gd name="T27" fmla="*/ 0 h 246"/>
                <a:gd name="T28" fmla="*/ 146 w 146"/>
                <a:gd name="T29" fmla="*/ 0 h 246"/>
                <a:gd name="T30" fmla="*/ 146 w 146"/>
                <a:gd name="T31" fmla="*/ 0 h 246"/>
                <a:gd name="T32" fmla="*/ 0 w 146"/>
                <a:gd name="T33" fmla="*/ 0 h 246"/>
                <a:gd name="T34" fmla="*/ 0 w 146"/>
                <a:gd name="T35" fmla="*/ 0 h 246"/>
                <a:gd name="T36" fmla="*/ 0 w 146"/>
                <a:gd name="T37" fmla="*/ 0 h 246"/>
                <a:gd name="T38" fmla="*/ 0 w 146"/>
                <a:gd name="T39" fmla="*/ 246 h 246"/>
                <a:gd name="T40" fmla="*/ 0 w 146"/>
                <a:gd name="T41" fmla="*/ 246 h 246"/>
                <a:gd name="T42" fmla="*/ 0 w 146"/>
                <a:gd name="T43" fmla="*/ 246 h 246"/>
                <a:gd name="T44" fmla="*/ 0 w 146"/>
                <a:gd name="T45" fmla="*/ 246 h 246"/>
                <a:gd name="T46" fmla="*/ 0 w 146"/>
                <a:gd name="T47"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6" h="246">
                  <a:moveTo>
                    <a:pt x="0" y="246"/>
                  </a:moveTo>
                  <a:lnTo>
                    <a:pt x="2" y="246"/>
                  </a:lnTo>
                  <a:lnTo>
                    <a:pt x="2" y="0"/>
                  </a:lnTo>
                  <a:lnTo>
                    <a:pt x="146" y="0"/>
                  </a:lnTo>
                  <a:lnTo>
                    <a:pt x="146" y="244"/>
                  </a:lnTo>
                  <a:lnTo>
                    <a:pt x="0" y="244"/>
                  </a:lnTo>
                  <a:lnTo>
                    <a:pt x="0" y="246"/>
                  </a:lnTo>
                  <a:lnTo>
                    <a:pt x="2" y="246"/>
                  </a:lnTo>
                  <a:lnTo>
                    <a:pt x="0" y="246"/>
                  </a:lnTo>
                  <a:lnTo>
                    <a:pt x="0" y="246"/>
                  </a:lnTo>
                  <a:lnTo>
                    <a:pt x="146" y="246"/>
                  </a:lnTo>
                  <a:lnTo>
                    <a:pt x="146" y="246"/>
                  </a:lnTo>
                  <a:lnTo>
                    <a:pt x="146" y="246"/>
                  </a:lnTo>
                  <a:lnTo>
                    <a:pt x="146" y="0"/>
                  </a:lnTo>
                  <a:lnTo>
                    <a:pt x="146" y="0"/>
                  </a:lnTo>
                  <a:lnTo>
                    <a:pt x="146" y="0"/>
                  </a:lnTo>
                  <a:lnTo>
                    <a:pt x="0" y="0"/>
                  </a:lnTo>
                  <a:lnTo>
                    <a:pt x="0" y="0"/>
                  </a:lnTo>
                  <a:lnTo>
                    <a:pt x="0" y="0"/>
                  </a:lnTo>
                  <a:lnTo>
                    <a:pt x="0" y="246"/>
                  </a:lnTo>
                  <a:lnTo>
                    <a:pt x="0" y="246"/>
                  </a:lnTo>
                  <a:lnTo>
                    <a:pt x="0" y="246"/>
                  </a:lnTo>
                  <a:lnTo>
                    <a:pt x="0" y="246"/>
                  </a:lnTo>
                  <a:lnTo>
                    <a:pt x="0" y="246"/>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26" name="Freeform 11"/>
            <p:cNvSpPr>
              <a:spLocks/>
            </p:cNvSpPr>
            <p:nvPr/>
          </p:nvSpPr>
          <p:spPr bwMode="auto">
            <a:xfrm>
              <a:off x="4994275" y="3493295"/>
              <a:ext cx="174625" cy="169068"/>
            </a:xfrm>
            <a:custGeom>
              <a:avLst/>
              <a:gdLst>
                <a:gd name="T0" fmla="*/ 110 w 110"/>
                <a:gd name="T1" fmla="*/ 114 h 114"/>
                <a:gd name="T2" fmla="*/ 0 w 110"/>
                <a:gd name="T3" fmla="*/ 114 h 114"/>
                <a:gd name="T4" fmla="*/ 0 w 110"/>
                <a:gd name="T5" fmla="*/ 0 h 114"/>
                <a:gd name="T6" fmla="*/ 110 w 110"/>
                <a:gd name="T7" fmla="*/ 0 h 114"/>
                <a:gd name="T8" fmla="*/ 110 w 110"/>
                <a:gd name="T9" fmla="*/ 114 h 114"/>
                <a:gd name="T10" fmla="*/ 110 w 110"/>
                <a:gd name="T11" fmla="*/ 114 h 114"/>
              </a:gdLst>
              <a:ahLst/>
              <a:cxnLst>
                <a:cxn ang="0">
                  <a:pos x="T0" y="T1"/>
                </a:cxn>
                <a:cxn ang="0">
                  <a:pos x="T2" y="T3"/>
                </a:cxn>
                <a:cxn ang="0">
                  <a:pos x="T4" y="T5"/>
                </a:cxn>
                <a:cxn ang="0">
                  <a:pos x="T6" y="T7"/>
                </a:cxn>
                <a:cxn ang="0">
                  <a:pos x="T8" y="T9"/>
                </a:cxn>
                <a:cxn ang="0">
                  <a:pos x="T10" y="T11"/>
                </a:cxn>
              </a:cxnLst>
              <a:rect l="0" t="0" r="r" b="b"/>
              <a:pathLst>
                <a:path w="110" h="114">
                  <a:moveTo>
                    <a:pt x="110" y="114"/>
                  </a:moveTo>
                  <a:lnTo>
                    <a:pt x="0" y="114"/>
                  </a:lnTo>
                  <a:lnTo>
                    <a:pt x="0" y="0"/>
                  </a:lnTo>
                  <a:lnTo>
                    <a:pt x="110" y="0"/>
                  </a:lnTo>
                  <a:lnTo>
                    <a:pt x="110" y="114"/>
                  </a:lnTo>
                  <a:lnTo>
                    <a:pt x="110" y="114"/>
                  </a:lnTo>
                  <a:close/>
                </a:path>
              </a:pathLst>
            </a:custGeom>
            <a:solidFill>
              <a:srgbClr val="1176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27" name="Oval 69"/>
            <p:cNvSpPr>
              <a:spLocks noChangeArrowheads="1"/>
            </p:cNvSpPr>
            <p:nvPr/>
          </p:nvSpPr>
          <p:spPr bwMode="auto">
            <a:xfrm>
              <a:off x="4667250" y="3217863"/>
              <a:ext cx="825500" cy="827088"/>
            </a:xfrm>
            <a:prstGeom prst="ellipse">
              <a:avLst/>
            </a:prstGeom>
            <a:noFill/>
            <a:ln w="38100" cap="flat">
              <a:solidFill>
                <a:srgbClr val="2172B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28" name="Freeform 11"/>
            <p:cNvSpPr>
              <a:spLocks/>
            </p:cNvSpPr>
            <p:nvPr/>
          </p:nvSpPr>
          <p:spPr bwMode="auto">
            <a:xfrm>
              <a:off x="4994276" y="3674269"/>
              <a:ext cx="82549" cy="156368"/>
            </a:xfrm>
            <a:custGeom>
              <a:avLst/>
              <a:gdLst>
                <a:gd name="T0" fmla="*/ 110 w 110"/>
                <a:gd name="T1" fmla="*/ 114 h 114"/>
                <a:gd name="T2" fmla="*/ 0 w 110"/>
                <a:gd name="T3" fmla="*/ 114 h 114"/>
                <a:gd name="T4" fmla="*/ 0 w 110"/>
                <a:gd name="T5" fmla="*/ 0 h 114"/>
                <a:gd name="T6" fmla="*/ 110 w 110"/>
                <a:gd name="T7" fmla="*/ 0 h 114"/>
                <a:gd name="T8" fmla="*/ 110 w 110"/>
                <a:gd name="T9" fmla="*/ 114 h 114"/>
                <a:gd name="T10" fmla="*/ 110 w 110"/>
                <a:gd name="T11" fmla="*/ 114 h 114"/>
              </a:gdLst>
              <a:ahLst/>
              <a:cxnLst>
                <a:cxn ang="0">
                  <a:pos x="T0" y="T1"/>
                </a:cxn>
                <a:cxn ang="0">
                  <a:pos x="T2" y="T3"/>
                </a:cxn>
                <a:cxn ang="0">
                  <a:pos x="T4" y="T5"/>
                </a:cxn>
                <a:cxn ang="0">
                  <a:pos x="T6" y="T7"/>
                </a:cxn>
                <a:cxn ang="0">
                  <a:pos x="T8" y="T9"/>
                </a:cxn>
                <a:cxn ang="0">
                  <a:pos x="T10" y="T11"/>
                </a:cxn>
              </a:cxnLst>
              <a:rect l="0" t="0" r="r" b="b"/>
              <a:pathLst>
                <a:path w="110" h="114">
                  <a:moveTo>
                    <a:pt x="110" y="114"/>
                  </a:moveTo>
                  <a:lnTo>
                    <a:pt x="0" y="114"/>
                  </a:lnTo>
                  <a:lnTo>
                    <a:pt x="0" y="0"/>
                  </a:lnTo>
                  <a:lnTo>
                    <a:pt x="110" y="0"/>
                  </a:lnTo>
                  <a:lnTo>
                    <a:pt x="110" y="114"/>
                  </a:lnTo>
                  <a:lnTo>
                    <a:pt x="110" y="114"/>
                  </a:lnTo>
                  <a:close/>
                </a:path>
              </a:pathLst>
            </a:custGeom>
            <a:solidFill>
              <a:srgbClr val="1176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29" name="Freeform 11"/>
            <p:cNvSpPr>
              <a:spLocks/>
            </p:cNvSpPr>
            <p:nvPr/>
          </p:nvSpPr>
          <p:spPr bwMode="auto">
            <a:xfrm>
              <a:off x="5089526" y="3674269"/>
              <a:ext cx="79374" cy="72628"/>
            </a:xfrm>
            <a:custGeom>
              <a:avLst/>
              <a:gdLst>
                <a:gd name="T0" fmla="*/ 110 w 110"/>
                <a:gd name="T1" fmla="*/ 114 h 114"/>
                <a:gd name="T2" fmla="*/ 0 w 110"/>
                <a:gd name="T3" fmla="*/ 114 h 114"/>
                <a:gd name="T4" fmla="*/ 0 w 110"/>
                <a:gd name="T5" fmla="*/ 0 h 114"/>
                <a:gd name="T6" fmla="*/ 110 w 110"/>
                <a:gd name="T7" fmla="*/ 0 h 114"/>
                <a:gd name="T8" fmla="*/ 110 w 110"/>
                <a:gd name="T9" fmla="*/ 114 h 114"/>
                <a:gd name="T10" fmla="*/ 110 w 110"/>
                <a:gd name="T11" fmla="*/ 114 h 114"/>
              </a:gdLst>
              <a:ahLst/>
              <a:cxnLst>
                <a:cxn ang="0">
                  <a:pos x="T0" y="T1"/>
                </a:cxn>
                <a:cxn ang="0">
                  <a:pos x="T2" y="T3"/>
                </a:cxn>
                <a:cxn ang="0">
                  <a:pos x="T4" y="T5"/>
                </a:cxn>
                <a:cxn ang="0">
                  <a:pos x="T6" y="T7"/>
                </a:cxn>
                <a:cxn ang="0">
                  <a:pos x="T8" y="T9"/>
                </a:cxn>
                <a:cxn ang="0">
                  <a:pos x="T10" y="T11"/>
                </a:cxn>
              </a:cxnLst>
              <a:rect l="0" t="0" r="r" b="b"/>
              <a:pathLst>
                <a:path w="110" h="114">
                  <a:moveTo>
                    <a:pt x="110" y="114"/>
                  </a:moveTo>
                  <a:lnTo>
                    <a:pt x="0" y="114"/>
                  </a:lnTo>
                  <a:lnTo>
                    <a:pt x="0" y="0"/>
                  </a:lnTo>
                  <a:lnTo>
                    <a:pt x="110" y="0"/>
                  </a:lnTo>
                  <a:lnTo>
                    <a:pt x="110" y="114"/>
                  </a:lnTo>
                  <a:lnTo>
                    <a:pt x="110" y="114"/>
                  </a:lnTo>
                  <a:close/>
                </a:path>
              </a:pathLst>
            </a:custGeom>
            <a:solidFill>
              <a:srgbClr val="1176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30" name="Freeform 11"/>
            <p:cNvSpPr>
              <a:spLocks/>
            </p:cNvSpPr>
            <p:nvPr/>
          </p:nvSpPr>
          <p:spPr bwMode="auto">
            <a:xfrm>
              <a:off x="5089526" y="3761716"/>
              <a:ext cx="79374" cy="72628"/>
            </a:xfrm>
            <a:custGeom>
              <a:avLst/>
              <a:gdLst>
                <a:gd name="T0" fmla="*/ 110 w 110"/>
                <a:gd name="T1" fmla="*/ 114 h 114"/>
                <a:gd name="T2" fmla="*/ 0 w 110"/>
                <a:gd name="T3" fmla="*/ 114 h 114"/>
                <a:gd name="T4" fmla="*/ 0 w 110"/>
                <a:gd name="T5" fmla="*/ 0 h 114"/>
                <a:gd name="T6" fmla="*/ 110 w 110"/>
                <a:gd name="T7" fmla="*/ 0 h 114"/>
                <a:gd name="T8" fmla="*/ 110 w 110"/>
                <a:gd name="T9" fmla="*/ 114 h 114"/>
                <a:gd name="T10" fmla="*/ 110 w 110"/>
                <a:gd name="T11" fmla="*/ 114 h 114"/>
              </a:gdLst>
              <a:ahLst/>
              <a:cxnLst>
                <a:cxn ang="0">
                  <a:pos x="T0" y="T1"/>
                </a:cxn>
                <a:cxn ang="0">
                  <a:pos x="T2" y="T3"/>
                </a:cxn>
                <a:cxn ang="0">
                  <a:pos x="T4" y="T5"/>
                </a:cxn>
                <a:cxn ang="0">
                  <a:pos x="T6" y="T7"/>
                </a:cxn>
                <a:cxn ang="0">
                  <a:pos x="T8" y="T9"/>
                </a:cxn>
                <a:cxn ang="0">
                  <a:pos x="T10" y="T11"/>
                </a:cxn>
              </a:cxnLst>
              <a:rect l="0" t="0" r="r" b="b"/>
              <a:pathLst>
                <a:path w="110" h="114">
                  <a:moveTo>
                    <a:pt x="110" y="114"/>
                  </a:moveTo>
                  <a:lnTo>
                    <a:pt x="0" y="114"/>
                  </a:lnTo>
                  <a:lnTo>
                    <a:pt x="0" y="0"/>
                  </a:lnTo>
                  <a:lnTo>
                    <a:pt x="110" y="0"/>
                  </a:lnTo>
                  <a:lnTo>
                    <a:pt x="110" y="114"/>
                  </a:lnTo>
                  <a:lnTo>
                    <a:pt x="110" y="114"/>
                  </a:lnTo>
                  <a:close/>
                </a:path>
              </a:pathLst>
            </a:custGeom>
            <a:solidFill>
              <a:srgbClr val="1176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grpSp>
      <p:grpSp>
        <p:nvGrpSpPr>
          <p:cNvPr id="49" name="Group 48"/>
          <p:cNvGrpSpPr/>
          <p:nvPr/>
        </p:nvGrpSpPr>
        <p:grpSpPr>
          <a:xfrm>
            <a:off x="8595485" y="3192199"/>
            <a:ext cx="1198136" cy="1196518"/>
            <a:chOff x="8605838" y="2995613"/>
            <a:chExt cx="1174750" cy="1173163"/>
          </a:xfrm>
        </p:grpSpPr>
        <p:sp>
          <p:nvSpPr>
            <p:cNvPr id="50" name="Freeform 22"/>
            <p:cNvSpPr>
              <a:spLocks/>
            </p:cNvSpPr>
            <p:nvPr/>
          </p:nvSpPr>
          <p:spPr bwMode="auto">
            <a:xfrm>
              <a:off x="8605838" y="2995613"/>
              <a:ext cx="1174750" cy="1173163"/>
            </a:xfrm>
            <a:custGeom>
              <a:avLst/>
              <a:gdLst>
                <a:gd name="T0" fmla="*/ 185 w 370"/>
                <a:gd name="T1" fmla="*/ 0 h 369"/>
                <a:gd name="T2" fmla="*/ 0 w 370"/>
                <a:gd name="T3" fmla="*/ 184 h 369"/>
                <a:gd name="T4" fmla="*/ 185 w 370"/>
                <a:gd name="T5" fmla="*/ 369 h 369"/>
                <a:gd name="T6" fmla="*/ 370 w 370"/>
                <a:gd name="T7" fmla="*/ 184 h 369"/>
                <a:gd name="T8" fmla="*/ 185 w 370"/>
                <a:gd name="T9" fmla="*/ 0 h 369"/>
              </a:gdLst>
              <a:ahLst/>
              <a:cxnLst>
                <a:cxn ang="0">
                  <a:pos x="T0" y="T1"/>
                </a:cxn>
                <a:cxn ang="0">
                  <a:pos x="T2" y="T3"/>
                </a:cxn>
                <a:cxn ang="0">
                  <a:pos x="T4" y="T5"/>
                </a:cxn>
                <a:cxn ang="0">
                  <a:pos x="T6" y="T7"/>
                </a:cxn>
                <a:cxn ang="0">
                  <a:pos x="T8" y="T9"/>
                </a:cxn>
              </a:cxnLst>
              <a:rect l="0" t="0" r="r" b="b"/>
              <a:pathLst>
                <a:path w="370" h="369">
                  <a:moveTo>
                    <a:pt x="185" y="0"/>
                  </a:moveTo>
                  <a:cubicBezTo>
                    <a:pt x="83" y="0"/>
                    <a:pt x="0" y="83"/>
                    <a:pt x="0" y="184"/>
                  </a:cubicBezTo>
                  <a:cubicBezTo>
                    <a:pt x="0" y="287"/>
                    <a:pt x="83" y="369"/>
                    <a:pt x="185" y="369"/>
                  </a:cubicBezTo>
                  <a:cubicBezTo>
                    <a:pt x="286" y="369"/>
                    <a:pt x="370" y="287"/>
                    <a:pt x="370" y="184"/>
                  </a:cubicBezTo>
                  <a:cubicBezTo>
                    <a:pt x="370" y="83"/>
                    <a:pt x="286" y="0"/>
                    <a:pt x="185" y="0"/>
                  </a:cubicBezTo>
                </a:path>
              </a:pathLst>
            </a:custGeom>
            <a:solidFill>
              <a:srgbClr val="D5D4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51" name="Freeform 71"/>
            <p:cNvSpPr>
              <a:spLocks/>
            </p:cNvSpPr>
            <p:nvPr/>
          </p:nvSpPr>
          <p:spPr bwMode="auto">
            <a:xfrm>
              <a:off x="8605838" y="2995613"/>
              <a:ext cx="1174750" cy="1173163"/>
            </a:xfrm>
            <a:custGeom>
              <a:avLst/>
              <a:gdLst>
                <a:gd name="T0" fmla="*/ 185 w 370"/>
                <a:gd name="T1" fmla="*/ 0 h 369"/>
                <a:gd name="T2" fmla="*/ 0 w 370"/>
                <a:gd name="T3" fmla="*/ 184 h 369"/>
                <a:gd name="T4" fmla="*/ 185 w 370"/>
                <a:gd name="T5" fmla="*/ 369 h 369"/>
                <a:gd name="T6" fmla="*/ 370 w 370"/>
                <a:gd name="T7" fmla="*/ 184 h 369"/>
                <a:gd name="T8" fmla="*/ 185 w 370"/>
                <a:gd name="T9" fmla="*/ 0 h 369"/>
              </a:gdLst>
              <a:ahLst/>
              <a:cxnLst>
                <a:cxn ang="0">
                  <a:pos x="T0" y="T1"/>
                </a:cxn>
                <a:cxn ang="0">
                  <a:pos x="T2" y="T3"/>
                </a:cxn>
                <a:cxn ang="0">
                  <a:pos x="T4" y="T5"/>
                </a:cxn>
                <a:cxn ang="0">
                  <a:pos x="T6" y="T7"/>
                </a:cxn>
                <a:cxn ang="0">
                  <a:pos x="T8" y="T9"/>
                </a:cxn>
              </a:cxnLst>
              <a:rect l="0" t="0" r="r" b="b"/>
              <a:pathLst>
                <a:path w="370" h="369">
                  <a:moveTo>
                    <a:pt x="185" y="0"/>
                  </a:moveTo>
                  <a:cubicBezTo>
                    <a:pt x="83" y="0"/>
                    <a:pt x="0" y="83"/>
                    <a:pt x="0" y="184"/>
                  </a:cubicBezTo>
                  <a:cubicBezTo>
                    <a:pt x="0" y="287"/>
                    <a:pt x="83" y="369"/>
                    <a:pt x="185" y="369"/>
                  </a:cubicBezTo>
                  <a:cubicBezTo>
                    <a:pt x="286" y="369"/>
                    <a:pt x="370" y="287"/>
                    <a:pt x="370" y="184"/>
                  </a:cubicBezTo>
                  <a:cubicBezTo>
                    <a:pt x="370" y="83"/>
                    <a:pt x="286" y="0"/>
                    <a:pt x="185" y="0"/>
                  </a:cubicBezTo>
                </a:path>
              </a:pathLst>
            </a:custGeom>
            <a:noFill/>
            <a:ln w="38100" cap="flat">
              <a:solidFill>
                <a:srgbClr val="2172B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52" name="Freeform 78"/>
            <p:cNvSpPr>
              <a:spLocks noEditPoints="1"/>
            </p:cNvSpPr>
            <p:nvPr/>
          </p:nvSpPr>
          <p:spPr bwMode="auto">
            <a:xfrm>
              <a:off x="8628063" y="3278188"/>
              <a:ext cx="1133475" cy="606425"/>
            </a:xfrm>
            <a:custGeom>
              <a:avLst/>
              <a:gdLst>
                <a:gd name="T0" fmla="*/ 302 w 357"/>
                <a:gd name="T1" fmla="*/ 0 h 191"/>
                <a:gd name="T2" fmla="*/ 54 w 357"/>
                <a:gd name="T3" fmla="*/ 0 h 191"/>
                <a:gd name="T4" fmla="*/ 45 w 357"/>
                <a:gd name="T5" fmla="*/ 9 h 191"/>
                <a:gd name="T6" fmla="*/ 45 w 357"/>
                <a:gd name="T7" fmla="*/ 162 h 191"/>
                <a:gd name="T8" fmla="*/ 54 w 357"/>
                <a:gd name="T9" fmla="*/ 171 h 191"/>
                <a:gd name="T10" fmla="*/ 302 w 357"/>
                <a:gd name="T11" fmla="*/ 171 h 191"/>
                <a:gd name="T12" fmla="*/ 312 w 357"/>
                <a:gd name="T13" fmla="*/ 162 h 191"/>
                <a:gd name="T14" fmla="*/ 312 w 357"/>
                <a:gd name="T15" fmla="*/ 9 h 191"/>
                <a:gd name="T16" fmla="*/ 302 w 357"/>
                <a:gd name="T17" fmla="*/ 0 h 191"/>
                <a:gd name="T18" fmla="*/ 300 w 357"/>
                <a:gd name="T19" fmla="*/ 160 h 191"/>
                <a:gd name="T20" fmla="*/ 57 w 357"/>
                <a:gd name="T21" fmla="*/ 160 h 191"/>
                <a:gd name="T22" fmla="*/ 57 w 357"/>
                <a:gd name="T23" fmla="*/ 9 h 191"/>
                <a:gd name="T24" fmla="*/ 300 w 357"/>
                <a:gd name="T25" fmla="*/ 9 h 191"/>
                <a:gd name="T26" fmla="*/ 300 w 357"/>
                <a:gd name="T27" fmla="*/ 160 h 191"/>
                <a:gd name="T28" fmla="*/ 203 w 357"/>
                <a:gd name="T29" fmla="*/ 177 h 191"/>
                <a:gd name="T30" fmla="*/ 203 w 357"/>
                <a:gd name="T31" fmla="*/ 179 h 191"/>
                <a:gd name="T32" fmla="*/ 198 w 357"/>
                <a:gd name="T33" fmla="*/ 182 h 191"/>
                <a:gd name="T34" fmla="*/ 157 w 357"/>
                <a:gd name="T35" fmla="*/ 182 h 191"/>
                <a:gd name="T36" fmla="*/ 153 w 357"/>
                <a:gd name="T37" fmla="*/ 179 h 191"/>
                <a:gd name="T38" fmla="*/ 153 w 357"/>
                <a:gd name="T39" fmla="*/ 177 h 191"/>
                <a:gd name="T40" fmla="*/ 0 w 357"/>
                <a:gd name="T41" fmla="*/ 177 h 191"/>
                <a:gd name="T42" fmla="*/ 0 w 357"/>
                <a:gd name="T43" fmla="*/ 186 h 191"/>
                <a:gd name="T44" fmla="*/ 12 w 357"/>
                <a:gd name="T45" fmla="*/ 191 h 191"/>
                <a:gd name="T46" fmla="*/ 345 w 357"/>
                <a:gd name="T47" fmla="*/ 191 h 191"/>
                <a:gd name="T48" fmla="*/ 357 w 357"/>
                <a:gd name="T49" fmla="*/ 186 h 191"/>
                <a:gd name="T50" fmla="*/ 357 w 357"/>
                <a:gd name="T51" fmla="*/ 177 h 191"/>
                <a:gd name="T52" fmla="*/ 203 w 357"/>
                <a:gd name="T53" fmla="*/ 177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7" h="191">
                  <a:moveTo>
                    <a:pt x="302" y="0"/>
                  </a:moveTo>
                  <a:cubicBezTo>
                    <a:pt x="54" y="0"/>
                    <a:pt x="54" y="0"/>
                    <a:pt x="54" y="0"/>
                  </a:cubicBezTo>
                  <a:cubicBezTo>
                    <a:pt x="49" y="0"/>
                    <a:pt x="45" y="3"/>
                    <a:pt x="45" y="9"/>
                  </a:cubicBezTo>
                  <a:cubicBezTo>
                    <a:pt x="45" y="162"/>
                    <a:pt x="45" y="162"/>
                    <a:pt x="45" y="162"/>
                  </a:cubicBezTo>
                  <a:cubicBezTo>
                    <a:pt x="45" y="167"/>
                    <a:pt x="49" y="171"/>
                    <a:pt x="54" y="171"/>
                  </a:cubicBezTo>
                  <a:cubicBezTo>
                    <a:pt x="302" y="171"/>
                    <a:pt x="302" y="171"/>
                    <a:pt x="302" y="171"/>
                  </a:cubicBezTo>
                  <a:cubicBezTo>
                    <a:pt x="308" y="171"/>
                    <a:pt x="312" y="167"/>
                    <a:pt x="312" y="162"/>
                  </a:cubicBezTo>
                  <a:cubicBezTo>
                    <a:pt x="312" y="9"/>
                    <a:pt x="312" y="9"/>
                    <a:pt x="312" y="9"/>
                  </a:cubicBezTo>
                  <a:cubicBezTo>
                    <a:pt x="312" y="3"/>
                    <a:pt x="308" y="0"/>
                    <a:pt x="302" y="0"/>
                  </a:cubicBezTo>
                  <a:close/>
                  <a:moveTo>
                    <a:pt x="300" y="160"/>
                  </a:moveTo>
                  <a:cubicBezTo>
                    <a:pt x="57" y="160"/>
                    <a:pt x="57" y="160"/>
                    <a:pt x="57" y="160"/>
                  </a:cubicBezTo>
                  <a:cubicBezTo>
                    <a:pt x="57" y="9"/>
                    <a:pt x="57" y="9"/>
                    <a:pt x="57" y="9"/>
                  </a:cubicBezTo>
                  <a:cubicBezTo>
                    <a:pt x="300" y="9"/>
                    <a:pt x="300" y="9"/>
                    <a:pt x="300" y="9"/>
                  </a:cubicBezTo>
                  <a:cubicBezTo>
                    <a:pt x="300" y="160"/>
                    <a:pt x="300" y="160"/>
                    <a:pt x="300" y="160"/>
                  </a:cubicBezTo>
                  <a:close/>
                  <a:moveTo>
                    <a:pt x="203" y="177"/>
                  </a:moveTo>
                  <a:cubicBezTo>
                    <a:pt x="203" y="179"/>
                    <a:pt x="203" y="179"/>
                    <a:pt x="203" y="179"/>
                  </a:cubicBezTo>
                  <a:cubicBezTo>
                    <a:pt x="203" y="180"/>
                    <a:pt x="201" y="182"/>
                    <a:pt x="198" y="182"/>
                  </a:cubicBezTo>
                  <a:cubicBezTo>
                    <a:pt x="157" y="182"/>
                    <a:pt x="157" y="182"/>
                    <a:pt x="157" y="182"/>
                  </a:cubicBezTo>
                  <a:cubicBezTo>
                    <a:pt x="156" y="182"/>
                    <a:pt x="153" y="180"/>
                    <a:pt x="153" y="179"/>
                  </a:cubicBezTo>
                  <a:cubicBezTo>
                    <a:pt x="153" y="177"/>
                    <a:pt x="153" y="177"/>
                    <a:pt x="153" y="177"/>
                  </a:cubicBezTo>
                  <a:cubicBezTo>
                    <a:pt x="0" y="177"/>
                    <a:pt x="0" y="177"/>
                    <a:pt x="0" y="177"/>
                  </a:cubicBezTo>
                  <a:cubicBezTo>
                    <a:pt x="0" y="186"/>
                    <a:pt x="0" y="186"/>
                    <a:pt x="0" y="186"/>
                  </a:cubicBezTo>
                  <a:cubicBezTo>
                    <a:pt x="0" y="186"/>
                    <a:pt x="7" y="191"/>
                    <a:pt x="12" y="191"/>
                  </a:cubicBezTo>
                  <a:cubicBezTo>
                    <a:pt x="345" y="191"/>
                    <a:pt x="345" y="191"/>
                    <a:pt x="345" y="191"/>
                  </a:cubicBezTo>
                  <a:cubicBezTo>
                    <a:pt x="348" y="191"/>
                    <a:pt x="357" y="186"/>
                    <a:pt x="357" y="186"/>
                  </a:cubicBezTo>
                  <a:cubicBezTo>
                    <a:pt x="357" y="177"/>
                    <a:pt x="357" y="177"/>
                    <a:pt x="357" y="177"/>
                  </a:cubicBezTo>
                  <a:cubicBezTo>
                    <a:pt x="203" y="177"/>
                    <a:pt x="203" y="177"/>
                    <a:pt x="203" y="177"/>
                  </a:cubicBezTo>
                  <a:close/>
                </a:path>
              </a:pathLst>
            </a:cu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53" name="Freeform 79"/>
            <p:cNvSpPr>
              <a:spLocks/>
            </p:cNvSpPr>
            <p:nvPr/>
          </p:nvSpPr>
          <p:spPr bwMode="auto">
            <a:xfrm>
              <a:off x="8809038" y="3306763"/>
              <a:ext cx="771525" cy="479425"/>
            </a:xfrm>
            <a:custGeom>
              <a:avLst/>
              <a:gdLst>
                <a:gd name="T0" fmla="*/ 486 w 486"/>
                <a:gd name="T1" fmla="*/ 302 h 302"/>
                <a:gd name="T2" fmla="*/ 0 w 486"/>
                <a:gd name="T3" fmla="*/ 302 h 302"/>
                <a:gd name="T4" fmla="*/ 0 w 486"/>
                <a:gd name="T5" fmla="*/ 0 h 302"/>
                <a:gd name="T6" fmla="*/ 486 w 486"/>
                <a:gd name="T7" fmla="*/ 0 h 302"/>
                <a:gd name="T8" fmla="*/ 486 w 486"/>
                <a:gd name="T9" fmla="*/ 302 h 302"/>
                <a:gd name="T10" fmla="*/ 486 w 486"/>
                <a:gd name="T11" fmla="*/ 302 h 302"/>
              </a:gdLst>
              <a:ahLst/>
              <a:cxnLst>
                <a:cxn ang="0">
                  <a:pos x="T0" y="T1"/>
                </a:cxn>
                <a:cxn ang="0">
                  <a:pos x="T2" y="T3"/>
                </a:cxn>
                <a:cxn ang="0">
                  <a:pos x="T4" y="T5"/>
                </a:cxn>
                <a:cxn ang="0">
                  <a:pos x="T6" y="T7"/>
                </a:cxn>
                <a:cxn ang="0">
                  <a:pos x="T8" y="T9"/>
                </a:cxn>
                <a:cxn ang="0">
                  <a:pos x="T10" y="T11"/>
                </a:cxn>
              </a:cxnLst>
              <a:rect l="0" t="0" r="r" b="b"/>
              <a:pathLst>
                <a:path w="486" h="302">
                  <a:moveTo>
                    <a:pt x="486" y="302"/>
                  </a:moveTo>
                  <a:lnTo>
                    <a:pt x="0" y="302"/>
                  </a:lnTo>
                  <a:lnTo>
                    <a:pt x="0" y="0"/>
                  </a:lnTo>
                  <a:lnTo>
                    <a:pt x="486" y="0"/>
                  </a:lnTo>
                  <a:lnTo>
                    <a:pt x="486" y="302"/>
                  </a:lnTo>
                  <a:lnTo>
                    <a:pt x="486" y="3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54" name="Freeform 80"/>
            <p:cNvSpPr>
              <a:spLocks/>
            </p:cNvSpPr>
            <p:nvPr/>
          </p:nvSpPr>
          <p:spPr bwMode="auto">
            <a:xfrm>
              <a:off x="8809038" y="3306763"/>
              <a:ext cx="771525" cy="479425"/>
            </a:xfrm>
            <a:custGeom>
              <a:avLst/>
              <a:gdLst>
                <a:gd name="T0" fmla="*/ 486 w 486"/>
                <a:gd name="T1" fmla="*/ 302 h 302"/>
                <a:gd name="T2" fmla="*/ 0 w 486"/>
                <a:gd name="T3" fmla="*/ 302 h 302"/>
                <a:gd name="T4" fmla="*/ 0 w 486"/>
                <a:gd name="T5" fmla="*/ 0 h 302"/>
                <a:gd name="T6" fmla="*/ 486 w 486"/>
                <a:gd name="T7" fmla="*/ 0 h 302"/>
                <a:gd name="T8" fmla="*/ 486 w 486"/>
                <a:gd name="T9" fmla="*/ 302 h 302"/>
                <a:gd name="T10" fmla="*/ 486 w 486"/>
                <a:gd name="T11" fmla="*/ 302 h 302"/>
              </a:gdLst>
              <a:ahLst/>
              <a:cxnLst>
                <a:cxn ang="0">
                  <a:pos x="T0" y="T1"/>
                </a:cxn>
                <a:cxn ang="0">
                  <a:pos x="T2" y="T3"/>
                </a:cxn>
                <a:cxn ang="0">
                  <a:pos x="T4" y="T5"/>
                </a:cxn>
                <a:cxn ang="0">
                  <a:pos x="T6" y="T7"/>
                </a:cxn>
                <a:cxn ang="0">
                  <a:pos x="T8" y="T9"/>
                </a:cxn>
                <a:cxn ang="0">
                  <a:pos x="T10" y="T11"/>
                </a:cxn>
              </a:cxnLst>
              <a:rect l="0" t="0" r="r" b="b"/>
              <a:pathLst>
                <a:path w="486" h="302">
                  <a:moveTo>
                    <a:pt x="486" y="302"/>
                  </a:moveTo>
                  <a:lnTo>
                    <a:pt x="0" y="302"/>
                  </a:lnTo>
                  <a:lnTo>
                    <a:pt x="0" y="0"/>
                  </a:lnTo>
                  <a:lnTo>
                    <a:pt x="486" y="0"/>
                  </a:lnTo>
                  <a:lnTo>
                    <a:pt x="486" y="302"/>
                  </a:lnTo>
                  <a:lnTo>
                    <a:pt x="486" y="302"/>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55" name="Freeform 81"/>
            <p:cNvSpPr>
              <a:spLocks/>
            </p:cNvSpPr>
            <p:nvPr/>
          </p:nvSpPr>
          <p:spPr bwMode="auto">
            <a:xfrm>
              <a:off x="8802688" y="3306763"/>
              <a:ext cx="777875" cy="479425"/>
            </a:xfrm>
            <a:custGeom>
              <a:avLst/>
              <a:gdLst>
                <a:gd name="T0" fmla="*/ 490 w 490"/>
                <a:gd name="T1" fmla="*/ 302 h 302"/>
                <a:gd name="T2" fmla="*/ 490 w 490"/>
                <a:gd name="T3" fmla="*/ 302 h 302"/>
                <a:gd name="T4" fmla="*/ 4 w 490"/>
                <a:gd name="T5" fmla="*/ 302 h 302"/>
                <a:gd name="T6" fmla="*/ 4 w 490"/>
                <a:gd name="T7" fmla="*/ 0 h 302"/>
                <a:gd name="T8" fmla="*/ 490 w 490"/>
                <a:gd name="T9" fmla="*/ 0 h 302"/>
                <a:gd name="T10" fmla="*/ 490 w 490"/>
                <a:gd name="T11" fmla="*/ 302 h 302"/>
                <a:gd name="T12" fmla="*/ 490 w 490"/>
                <a:gd name="T13" fmla="*/ 302 h 302"/>
                <a:gd name="T14" fmla="*/ 490 w 490"/>
                <a:gd name="T15" fmla="*/ 302 h 302"/>
                <a:gd name="T16" fmla="*/ 490 w 490"/>
                <a:gd name="T17" fmla="*/ 302 h 302"/>
                <a:gd name="T18" fmla="*/ 490 w 490"/>
                <a:gd name="T19" fmla="*/ 302 h 302"/>
                <a:gd name="T20" fmla="*/ 490 w 490"/>
                <a:gd name="T21" fmla="*/ 0 h 302"/>
                <a:gd name="T22" fmla="*/ 490 w 490"/>
                <a:gd name="T23" fmla="*/ 0 h 302"/>
                <a:gd name="T24" fmla="*/ 490 w 490"/>
                <a:gd name="T25" fmla="*/ 0 h 302"/>
                <a:gd name="T26" fmla="*/ 4 w 490"/>
                <a:gd name="T27" fmla="*/ 0 h 302"/>
                <a:gd name="T28" fmla="*/ 0 w 490"/>
                <a:gd name="T29" fmla="*/ 0 h 302"/>
                <a:gd name="T30" fmla="*/ 0 w 490"/>
                <a:gd name="T31" fmla="*/ 0 h 302"/>
                <a:gd name="T32" fmla="*/ 0 w 490"/>
                <a:gd name="T33" fmla="*/ 302 h 302"/>
                <a:gd name="T34" fmla="*/ 0 w 490"/>
                <a:gd name="T35" fmla="*/ 302 h 302"/>
                <a:gd name="T36" fmla="*/ 4 w 490"/>
                <a:gd name="T37" fmla="*/ 302 h 302"/>
                <a:gd name="T38" fmla="*/ 490 w 490"/>
                <a:gd name="T39" fmla="*/ 302 h 302"/>
                <a:gd name="T40" fmla="*/ 490 w 490"/>
                <a:gd name="T41" fmla="*/ 302 h 302"/>
                <a:gd name="T42" fmla="*/ 490 w 490"/>
                <a:gd name="T43" fmla="*/ 302 h 302"/>
                <a:gd name="T44" fmla="*/ 490 w 490"/>
                <a:gd name="T45" fmla="*/ 302 h 302"/>
                <a:gd name="T46" fmla="*/ 490 w 490"/>
                <a:gd name="T47"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 h="302">
                  <a:moveTo>
                    <a:pt x="490" y="302"/>
                  </a:moveTo>
                  <a:lnTo>
                    <a:pt x="490" y="302"/>
                  </a:lnTo>
                  <a:lnTo>
                    <a:pt x="4" y="302"/>
                  </a:lnTo>
                  <a:lnTo>
                    <a:pt x="4" y="0"/>
                  </a:lnTo>
                  <a:lnTo>
                    <a:pt x="490" y="0"/>
                  </a:lnTo>
                  <a:lnTo>
                    <a:pt x="490" y="302"/>
                  </a:lnTo>
                  <a:lnTo>
                    <a:pt x="490" y="302"/>
                  </a:lnTo>
                  <a:lnTo>
                    <a:pt x="490" y="302"/>
                  </a:lnTo>
                  <a:lnTo>
                    <a:pt x="490" y="302"/>
                  </a:lnTo>
                  <a:lnTo>
                    <a:pt x="490" y="302"/>
                  </a:lnTo>
                  <a:lnTo>
                    <a:pt x="490" y="0"/>
                  </a:lnTo>
                  <a:lnTo>
                    <a:pt x="490" y="0"/>
                  </a:lnTo>
                  <a:lnTo>
                    <a:pt x="490" y="0"/>
                  </a:lnTo>
                  <a:lnTo>
                    <a:pt x="4" y="0"/>
                  </a:lnTo>
                  <a:lnTo>
                    <a:pt x="0" y="0"/>
                  </a:lnTo>
                  <a:lnTo>
                    <a:pt x="0" y="0"/>
                  </a:lnTo>
                  <a:lnTo>
                    <a:pt x="0" y="302"/>
                  </a:lnTo>
                  <a:lnTo>
                    <a:pt x="0" y="302"/>
                  </a:lnTo>
                  <a:lnTo>
                    <a:pt x="4" y="302"/>
                  </a:lnTo>
                  <a:lnTo>
                    <a:pt x="490" y="302"/>
                  </a:lnTo>
                  <a:lnTo>
                    <a:pt x="490" y="302"/>
                  </a:lnTo>
                  <a:lnTo>
                    <a:pt x="490" y="302"/>
                  </a:lnTo>
                  <a:lnTo>
                    <a:pt x="490" y="302"/>
                  </a:lnTo>
                  <a:lnTo>
                    <a:pt x="490" y="3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56" name="Freeform 82"/>
            <p:cNvSpPr>
              <a:spLocks/>
            </p:cNvSpPr>
            <p:nvPr/>
          </p:nvSpPr>
          <p:spPr bwMode="auto">
            <a:xfrm>
              <a:off x="8802688" y="3306763"/>
              <a:ext cx="777875" cy="479425"/>
            </a:xfrm>
            <a:custGeom>
              <a:avLst/>
              <a:gdLst>
                <a:gd name="T0" fmla="*/ 490 w 490"/>
                <a:gd name="T1" fmla="*/ 302 h 302"/>
                <a:gd name="T2" fmla="*/ 490 w 490"/>
                <a:gd name="T3" fmla="*/ 302 h 302"/>
                <a:gd name="T4" fmla="*/ 4 w 490"/>
                <a:gd name="T5" fmla="*/ 302 h 302"/>
                <a:gd name="T6" fmla="*/ 4 w 490"/>
                <a:gd name="T7" fmla="*/ 0 h 302"/>
                <a:gd name="T8" fmla="*/ 490 w 490"/>
                <a:gd name="T9" fmla="*/ 0 h 302"/>
                <a:gd name="T10" fmla="*/ 490 w 490"/>
                <a:gd name="T11" fmla="*/ 302 h 302"/>
                <a:gd name="T12" fmla="*/ 490 w 490"/>
                <a:gd name="T13" fmla="*/ 302 h 302"/>
                <a:gd name="T14" fmla="*/ 490 w 490"/>
                <a:gd name="T15" fmla="*/ 302 h 302"/>
                <a:gd name="T16" fmla="*/ 490 w 490"/>
                <a:gd name="T17" fmla="*/ 302 h 302"/>
                <a:gd name="T18" fmla="*/ 490 w 490"/>
                <a:gd name="T19" fmla="*/ 302 h 302"/>
                <a:gd name="T20" fmla="*/ 490 w 490"/>
                <a:gd name="T21" fmla="*/ 0 h 302"/>
                <a:gd name="T22" fmla="*/ 490 w 490"/>
                <a:gd name="T23" fmla="*/ 0 h 302"/>
                <a:gd name="T24" fmla="*/ 490 w 490"/>
                <a:gd name="T25" fmla="*/ 0 h 302"/>
                <a:gd name="T26" fmla="*/ 4 w 490"/>
                <a:gd name="T27" fmla="*/ 0 h 302"/>
                <a:gd name="T28" fmla="*/ 0 w 490"/>
                <a:gd name="T29" fmla="*/ 0 h 302"/>
                <a:gd name="T30" fmla="*/ 0 w 490"/>
                <a:gd name="T31" fmla="*/ 0 h 302"/>
                <a:gd name="T32" fmla="*/ 0 w 490"/>
                <a:gd name="T33" fmla="*/ 302 h 302"/>
                <a:gd name="T34" fmla="*/ 0 w 490"/>
                <a:gd name="T35" fmla="*/ 302 h 302"/>
                <a:gd name="T36" fmla="*/ 4 w 490"/>
                <a:gd name="T37" fmla="*/ 302 h 302"/>
                <a:gd name="T38" fmla="*/ 490 w 490"/>
                <a:gd name="T39" fmla="*/ 302 h 302"/>
                <a:gd name="T40" fmla="*/ 490 w 490"/>
                <a:gd name="T41" fmla="*/ 302 h 302"/>
                <a:gd name="T42" fmla="*/ 490 w 490"/>
                <a:gd name="T43" fmla="*/ 302 h 302"/>
                <a:gd name="T44" fmla="*/ 490 w 490"/>
                <a:gd name="T45" fmla="*/ 302 h 302"/>
                <a:gd name="T46" fmla="*/ 490 w 490"/>
                <a:gd name="T47"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 h="302">
                  <a:moveTo>
                    <a:pt x="490" y="302"/>
                  </a:moveTo>
                  <a:lnTo>
                    <a:pt x="490" y="302"/>
                  </a:lnTo>
                  <a:lnTo>
                    <a:pt x="4" y="302"/>
                  </a:lnTo>
                  <a:lnTo>
                    <a:pt x="4" y="0"/>
                  </a:lnTo>
                  <a:lnTo>
                    <a:pt x="490" y="0"/>
                  </a:lnTo>
                  <a:lnTo>
                    <a:pt x="490" y="302"/>
                  </a:lnTo>
                  <a:lnTo>
                    <a:pt x="490" y="302"/>
                  </a:lnTo>
                  <a:lnTo>
                    <a:pt x="490" y="302"/>
                  </a:lnTo>
                  <a:lnTo>
                    <a:pt x="490" y="302"/>
                  </a:lnTo>
                  <a:lnTo>
                    <a:pt x="490" y="302"/>
                  </a:lnTo>
                  <a:lnTo>
                    <a:pt x="490" y="0"/>
                  </a:lnTo>
                  <a:lnTo>
                    <a:pt x="490" y="0"/>
                  </a:lnTo>
                  <a:lnTo>
                    <a:pt x="490" y="0"/>
                  </a:lnTo>
                  <a:lnTo>
                    <a:pt x="4" y="0"/>
                  </a:lnTo>
                  <a:lnTo>
                    <a:pt x="0" y="0"/>
                  </a:lnTo>
                  <a:lnTo>
                    <a:pt x="0" y="0"/>
                  </a:lnTo>
                  <a:lnTo>
                    <a:pt x="0" y="302"/>
                  </a:lnTo>
                  <a:lnTo>
                    <a:pt x="0" y="302"/>
                  </a:lnTo>
                  <a:lnTo>
                    <a:pt x="4" y="302"/>
                  </a:lnTo>
                  <a:lnTo>
                    <a:pt x="490" y="302"/>
                  </a:lnTo>
                  <a:lnTo>
                    <a:pt x="490" y="302"/>
                  </a:lnTo>
                  <a:lnTo>
                    <a:pt x="490" y="302"/>
                  </a:lnTo>
                  <a:lnTo>
                    <a:pt x="490" y="302"/>
                  </a:lnTo>
                  <a:lnTo>
                    <a:pt x="490" y="302"/>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57" name="Freeform 83"/>
            <p:cNvSpPr>
              <a:spLocks/>
            </p:cNvSpPr>
            <p:nvPr/>
          </p:nvSpPr>
          <p:spPr bwMode="auto">
            <a:xfrm>
              <a:off x="8926513" y="3348038"/>
              <a:ext cx="266700" cy="263525"/>
            </a:xfrm>
            <a:custGeom>
              <a:avLst/>
              <a:gdLst>
                <a:gd name="T0" fmla="*/ 168 w 168"/>
                <a:gd name="T1" fmla="*/ 166 h 166"/>
                <a:gd name="T2" fmla="*/ 0 w 168"/>
                <a:gd name="T3" fmla="*/ 166 h 166"/>
                <a:gd name="T4" fmla="*/ 0 w 168"/>
                <a:gd name="T5" fmla="*/ 0 h 166"/>
                <a:gd name="T6" fmla="*/ 168 w 168"/>
                <a:gd name="T7" fmla="*/ 0 h 166"/>
                <a:gd name="T8" fmla="*/ 168 w 168"/>
                <a:gd name="T9" fmla="*/ 166 h 166"/>
                <a:gd name="T10" fmla="*/ 168 w 168"/>
                <a:gd name="T11" fmla="*/ 166 h 166"/>
              </a:gdLst>
              <a:ahLst/>
              <a:cxnLst>
                <a:cxn ang="0">
                  <a:pos x="T0" y="T1"/>
                </a:cxn>
                <a:cxn ang="0">
                  <a:pos x="T2" y="T3"/>
                </a:cxn>
                <a:cxn ang="0">
                  <a:pos x="T4" y="T5"/>
                </a:cxn>
                <a:cxn ang="0">
                  <a:pos x="T6" y="T7"/>
                </a:cxn>
                <a:cxn ang="0">
                  <a:pos x="T8" y="T9"/>
                </a:cxn>
                <a:cxn ang="0">
                  <a:pos x="T10" y="T11"/>
                </a:cxn>
              </a:cxnLst>
              <a:rect l="0" t="0" r="r" b="b"/>
              <a:pathLst>
                <a:path w="168" h="166">
                  <a:moveTo>
                    <a:pt x="168" y="166"/>
                  </a:moveTo>
                  <a:lnTo>
                    <a:pt x="0" y="166"/>
                  </a:lnTo>
                  <a:lnTo>
                    <a:pt x="0" y="0"/>
                  </a:lnTo>
                  <a:lnTo>
                    <a:pt x="168" y="0"/>
                  </a:lnTo>
                  <a:lnTo>
                    <a:pt x="168" y="166"/>
                  </a:lnTo>
                  <a:lnTo>
                    <a:pt x="168" y="166"/>
                  </a:lnTo>
                  <a:close/>
                </a:path>
              </a:pathLst>
            </a:custGeom>
            <a:solidFill>
              <a:srgbClr val="1176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58" name="Freeform 84"/>
            <p:cNvSpPr>
              <a:spLocks/>
            </p:cNvSpPr>
            <p:nvPr/>
          </p:nvSpPr>
          <p:spPr bwMode="auto">
            <a:xfrm>
              <a:off x="8926513" y="3348038"/>
              <a:ext cx="266700" cy="263525"/>
            </a:xfrm>
            <a:custGeom>
              <a:avLst/>
              <a:gdLst>
                <a:gd name="T0" fmla="*/ 168 w 168"/>
                <a:gd name="T1" fmla="*/ 166 h 166"/>
                <a:gd name="T2" fmla="*/ 0 w 168"/>
                <a:gd name="T3" fmla="*/ 166 h 166"/>
                <a:gd name="T4" fmla="*/ 0 w 168"/>
                <a:gd name="T5" fmla="*/ 0 h 166"/>
                <a:gd name="T6" fmla="*/ 168 w 168"/>
                <a:gd name="T7" fmla="*/ 0 h 166"/>
                <a:gd name="T8" fmla="*/ 168 w 168"/>
                <a:gd name="T9" fmla="*/ 166 h 166"/>
                <a:gd name="T10" fmla="*/ 168 w 168"/>
                <a:gd name="T11" fmla="*/ 166 h 166"/>
              </a:gdLst>
              <a:ahLst/>
              <a:cxnLst>
                <a:cxn ang="0">
                  <a:pos x="T0" y="T1"/>
                </a:cxn>
                <a:cxn ang="0">
                  <a:pos x="T2" y="T3"/>
                </a:cxn>
                <a:cxn ang="0">
                  <a:pos x="T4" y="T5"/>
                </a:cxn>
                <a:cxn ang="0">
                  <a:pos x="T6" y="T7"/>
                </a:cxn>
                <a:cxn ang="0">
                  <a:pos x="T8" y="T9"/>
                </a:cxn>
                <a:cxn ang="0">
                  <a:pos x="T10" y="T11"/>
                </a:cxn>
              </a:cxnLst>
              <a:rect l="0" t="0" r="r" b="b"/>
              <a:pathLst>
                <a:path w="168" h="166">
                  <a:moveTo>
                    <a:pt x="168" y="166"/>
                  </a:moveTo>
                  <a:lnTo>
                    <a:pt x="0" y="166"/>
                  </a:lnTo>
                  <a:lnTo>
                    <a:pt x="0" y="0"/>
                  </a:lnTo>
                  <a:lnTo>
                    <a:pt x="168" y="0"/>
                  </a:lnTo>
                  <a:lnTo>
                    <a:pt x="168" y="166"/>
                  </a:lnTo>
                  <a:lnTo>
                    <a:pt x="168" y="166"/>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59" name="Freeform 85"/>
            <p:cNvSpPr>
              <a:spLocks/>
            </p:cNvSpPr>
            <p:nvPr/>
          </p:nvSpPr>
          <p:spPr bwMode="auto">
            <a:xfrm>
              <a:off x="8926513" y="3617913"/>
              <a:ext cx="127000" cy="127000"/>
            </a:xfrm>
            <a:custGeom>
              <a:avLst/>
              <a:gdLst>
                <a:gd name="T0" fmla="*/ 80 w 80"/>
                <a:gd name="T1" fmla="*/ 80 h 80"/>
                <a:gd name="T2" fmla="*/ 0 w 80"/>
                <a:gd name="T3" fmla="*/ 80 h 80"/>
                <a:gd name="T4" fmla="*/ 0 w 80"/>
                <a:gd name="T5" fmla="*/ 0 h 80"/>
                <a:gd name="T6" fmla="*/ 80 w 80"/>
                <a:gd name="T7" fmla="*/ 0 h 80"/>
                <a:gd name="T8" fmla="*/ 80 w 80"/>
                <a:gd name="T9" fmla="*/ 80 h 80"/>
                <a:gd name="T10" fmla="*/ 80 w 80"/>
                <a:gd name="T11" fmla="*/ 80 h 80"/>
              </a:gdLst>
              <a:ahLst/>
              <a:cxnLst>
                <a:cxn ang="0">
                  <a:pos x="T0" y="T1"/>
                </a:cxn>
                <a:cxn ang="0">
                  <a:pos x="T2" y="T3"/>
                </a:cxn>
                <a:cxn ang="0">
                  <a:pos x="T4" y="T5"/>
                </a:cxn>
                <a:cxn ang="0">
                  <a:pos x="T6" y="T7"/>
                </a:cxn>
                <a:cxn ang="0">
                  <a:pos x="T8" y="T9"/>
                </a:cxn>
                <a:cxn ang="0">
                  <a:pos x="T10" y="T11"/>
                </a:cxn>
              </a:cxnLst>
              <a:rect l="0" t="0" r="r" b="b"/>
              <a:pathLst>
                <a:path w="80" h="80">
                  <a:moveTo>
                    <a:pt x="80" y="80"/>
                  </a:moveTo>
                  <a:lnTo>
                    <a:pt x="0" y="80"/>
                  </a:lnTo>
                  <a:lnTo>
                    <a:pt x="0" y="0"/>
                  </a:lnTo>
                  <a:lnTo>
                    <a:pt x="80" y="0"/>
                  </a:lnTo>
                  <a:lnTo>
                    <a:pt x="80" y="80"/>
                  </a:lnTo>
                  <a:lnTo>
                    <a:pt x="80" y="80"/>
                  </a:lnTo>
                  <a:close/>
                </a:path>
              </a:pathLst>
            </a:custGeom>
            <a:solidFill>
              <a:srgbClr val="1176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60" name="Freeform 87"/>
            <p:cNvSpPr>
              <a:spLocks/>
            </p:cNvSpPr>
            <p:nvPr/>
          </p:nvSpPr>
          <p:spPr bwMode="auto">
            <a:xfrm>
              <a:off x="9063832" y="3617913"/>
              <a:ext cx="127000" cy="127000"/>
            </a:xfrm>
            <a:custGeom>
              <a:avLst/>
              <a:gdLst>
                <a:gd name="T0" fmla="*/ 80 w 80"/>
                <a:gd name="T1" fmla="*/ 80 h 80"/>
                <a:gd name="T2" fmla="*/ 0 w 80"/>
                <a:gd name="T3" fmla="*/ 80 h 80"/>
                <a:gd name="T4" fmla="*/ 0 w 80"/>
                <a:gd name="T5" fmla="*/ 0 h 80"/>
                <a:gd name="T6" fmla="*/ 80 w 80"/>
                <a:gd name="T7" fmla="*/ 0 h 80"/>
                <a:gd name="T8" fmla="*/ 80 w 80"/>
                <a:gd name="T9" fmla="*/ 80 h 80"/>
                <a:gd name="T10" fmla="*/ 80 w 80"/>
                <a:gd name="T11" fmla="*/ 80 h 80"/>
              </a:gdLst>
              <a:ahLst/>
              <a:cxnLst>
                <a:cxn ang="0">
                  <a:pos x="T0" y="T1"/>
                </a:cxn>
                <a:cxn ang="0">
                  <a:pos x="T2" y="T3"/>
                </a:cxn>
                <a:cxn ang="0">
                  <a:pos x="T4" y="T5"/>
                </a:cxn>
                <a:cxn ang="0">
                  <a:pos x="T6" y="T7"/>
                </a:cxn>
                <a:cxn ang="0">
                  <a:pos x="T8" y="T9"/>
                </a:cxn>
                <a:cxn ang="0">
                  <a:pos x="T10" y="T11"/>
                </a:cxn>
              </a:cxnLst>
              <a:rect l="0" t="0" r="r" b="b"/>
              <a:pathLst>
                <a:path w="80" h="80">
                  <a:moveTo>
                    <a:pt x="80" y="80"/>
                  </a:moveTo>
                  <a:lnTo>
                    <a:pt x="0" y="80"/>
                  </a:lnTo>
                  <a:lnTo>
                    <a:pt x="0" y="0"/>
                  </a:lnTo>
                  <a:lnTo>
                    <a:pt x="80" y="0"/>
                  </a:lnTo>
                  <a:lnTo>
                    <a:pt x="80" y="80"/>
                  </a:lnTo>
                  <a:lnTo>
                    <a:pt x="80" y="80"/>
                  </a:lnTo>
                  <a:close/>
                </a:path>
              </a:pathLst>
            </a:custGeom>
            <a:solidFill>
              <a:srgbClr val="1176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61" name="Freeform 90"/>
            <p:cNvSpPr>
              <a:spLocks/>
            </p:cNvSpPr>
            <p:nvPr/>
          </p:nvSpPr>
          <p:spPr bwMode="auto">
            <a:xfrm>
              <a:off x="9205913" y="3348038"/>
              <a:ext cx="127000" cy="127000"/>
            </a:xfrm>
            <a:custGeom>
              <a:avLst/>
              <a:gdLst>
                <a:gd name="T0" fmla="*/ 80 w 80"/>
                <a:gd name="T1" fmla="*/ 80 h 80"/>
                <a:gd name="T2" fmla="*/ 0 w 80"/>
                <a:gd name="T3" fmla="*/ 80 h 80"/>
                <a:gd name="T4" fmla="*/ 0 w 80"/>
                <a:gd name="T5" fmla="*/ 0 h 80"/>
                <a:gd name="T6" fmla="*/ 80 w 80"/>
                <a:gd name="T7" fmla="*/ 0 h 80"/>
                <a:gd name="T8" fmla="*/ 80 w 80"/>
                <a:gd name="T9" fmla="*/ 80 h 80"/>
                <a:gd name="T10" fmla="*/ 80 w 80"/>
                <a:gd name="T11" fmla="*/ 80 h 80"/>
              </a:gdLst>
              <a:ahLst/>
              <a:cxnLst>
                <a:cxn ang="0">
                  <a:pos x="T0" y="T1"/>
                </a:cxn>
                <a:cxn ang="0">
                  <a:pos x="T2" y="T3"/>
                </a:cxn>
                <a:cxn ang="0">
                  <a:pos x="T4" y="T5"/>
                </a:cxn>
                <a:cxn ang="0">
                  <a:pos x="T6" y="T7"/>
                </a:cxn>
                <a:cxn ang="0">
                  <a:pos x="T8" y="T9"/>
                </a:cxn>
                <a:cxn ang="0">
                  <a:pos x="T10" y="T11"/>
                </a:cxn>
              </a:cxnLst>
              <a:rect l="0" t="0" r="r" b="b"/>
              <a:pathLst>
                <a:path w="80" h="80">
                  <a:moveTo>
                    <a:pt x="80" y="80"/>
                  </a:moveTo>
                  <a:lnTo>
                    <a:pt x="0" y="80"/>
                  </a:lnTo>
                  <a:lnTo>
                    <a:pt x="0" y="0"/>
                  </a:lnTo>
                  <a:lnTo>
                    <a:pt x="80" y="0"/>
                  </a:lnTo>
                  <a:lnTo>
                    <a:pt x="80" y="80"/>
                  </a:lnTo>
                  <a:lnTo>
                    <a:pt x="80" y="80"/>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62" name="Freeform 92"/>
            <p:cNvSpPr>
              <a:spLocks/>
            </p:cNvSpPr>
            <p:nvPr/>
          </p:nvSpPr>
          <p:spPr bwMode="auto">
            <a:xfrm>
              <a:off x="9205913" y="3484563"/>
              <a:ext cx="127000" cy="127000"/>
            </a:xfrm>
            <a:custGeom>
              <a:avLst/>
              <a:gdLst>
                <a:gd name="T0" fmla="*/ 80 w 80"/>
                <a:gd name="T1" fmla="*/ 80 h 80"/>
                <a:gd name="T2" fmla="*/ 0 w 80"/>
                <a:gd name="T3" fmla="*/ 80 h 80"/>
                <a:gd name="T4" fmla="*/ 0 w 80"/>
                <a:gd name="T5" fmla="*/ 0 h 80"/>
                <a:gd name="T6" fmla="*/ 80 w 80"/>
                <a:gd name="T7" fmla="*/ 0 h 80"/>
                <a:gd name="T8" fmla="*/ 80 w 80"/>
                <a:gd name="T9" fmla="*/ 80 h 80"/>
                <a:gd name="T10" fmla="*/ 80 w 80"/>
                <a:gd name="T11" fmla="*/ 80 h 80"/>
              </a:gdLst>
              <a:ahLst/>
              <a:cxnLst>
                <a:cxn ang="0">
                  <a:pos x="T0" y="T1"/>
                </a:cxn>
                <a:cxn ang="0">
                  <a:pos x="T2" y="T3"/>
                </a:cxn>
                <a:cxn ang="0">
                  <a:pos x="T4" y="T5"/>
                </a:cxn>
                <a:cxn ang="0">
                  <a:pos x="T6" y="T7"/>
                </a:cxn>
                <a:cxn ang="0">
                  <a:pos x="T8" y="T9"/>
                </a:cxn>
                <a:cxn ang="0">
                  <a:pos x="T10" y="T11"/>
                </a:cxn>
              </a:cxnLst>
              <a:rect l="0" t="0" r="r" b="b"/>
              <a:pathLst>
                <a:path w="80" h="80">
                  <a:moveTo>
                    <a:pt x="80" y="80"/>
                  </a:moveTo>
                  <a:lnTo>
                    <a:pt x="0" y="80"/>
                  </a:lnTo>
                  <a:lnTo>
                    <a:pt x="0" y="0"/>
                  </a:lnTo>
                  <a:lnTo>
                    <a:pt x="80" y="0"/>
                  </a:lnTo>
                  <a:lnTo>
                    <a:pt x="80" y="80"/>
                  </a:lnTo>
                  <a:lnTo>
                    <a:pt x="80" y="80"/>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63" name="Freeform 93"/>
            <p:cNvSpPr>
              <a:spLocks/>
            </p:cNvSpPr>
            <p:nvPr/>
          </p:nvSpPr>
          <p:spPr bwMode="auto">
            <a:xfrm>
              <a:off x="9201151" y="3617913"/>
              <a:ext cx="127000" cy="127000"/>
            </a:xfrm>
            <a:custGeom>
              <a:avLst/>
              <a:gdLst>
                <a:gd name="T0" fmla="*/ 80 w 80"/>
                <a:gd name="T1" fmla="*/ 80 h 80"/>
                <a:gd name="T2" fmla="*/ 0 w 80"/>
                <a:gd name="T3" fmla="*/ 80 h 80"/>
                <a:gd name="T4" fmla="*/ 0 w 80"/>
                <a:gd name="T5" fmla="*/ 0 h 80"/>
                <a:gd name="T6" fmla="*/ 80 w 80"/>
                <a:gd name="T7" fmla="*/ 0 h 80"/>
                <a:gd name="T8" fmla="*/ 80 w 80"/>
                <a:gd name="T9" fmla="*/ 80 h 80"/>
                <a:gd name="T10" fmla="*/ 80 w 80"/>
                <a:gd name="T11" fmla="*/ 80 h 80"/>
              </a:gdLst>
              <a:ahLst/>
              <a:cxnLst>
                <a:cxn ang="0">
                  <a:pos x="T0" y="T1"/>
                </a:cxn>
                <a:cxn ang="0">
                  <a:pos x="T2" y="T3"/>
                </a:cxn>
                <a:cxn ang="0">
                  <a:pos x="T4" y="T5"/>
                </a:cxn>
                <a:cxn ang="0">
                  <a:pos x="T6" y="T7"/>
                </a:cxn>
                <a:cxn ang="0">
                  <a:pos x="T8" y="T9"/>
                </a:cxn>
                <a:cxn ang="0">
                  <a:pos x="T10" y="T11"/>
                </a:cxn>
              </a:cxnLst>
              <a:rect l="0" t="0" r="r" b="b"/>
              <a:pathLst>
                <a:path w="80" h="80">
                  <a:moveTo>
                    <a:pt x="80" y="80"/>
                  </a:moveTo>
                  <a:lnTo>
                    <a:pt x="0" y="80"/>
                  </a:lnTo>
                  <a:lnTo>
                    <a:pt x="0" y="0"/>
                  </a:lnTo>
                  <a:lnTo>
                    <a:pt x="80" y="0"/>
                  </a:lnTo>
                  <a:lnTo>
                    <a:pt x="80" y="80"/>
                  </a:lnTo>
                  <a:lnTo>
                    <a:pt x="80" y="80"/>
                  </a:lnTo>
                  <a:close/>
                </a:path>
              </a:pathLst>
            </a:custGeom>
            <a:solidFill>
              <a:srgbClr val="1176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64" name="Freeform 96"/>
            <p:cNvSpPr>
              <a:spLocks/>
            </p:cNvSpPr>
            <p:nvPr/>
          </p:nvSpPr>
          <p:spPr bwMode="auto">
            <a:xfrm>
              <a:off x="9339263" y="3348038"/>
              <a:ext cx="127000" cy="127000"/>
            </a:xfrm>
            <a:custGeom>
              <a:avLst/>
              <a:gdLst>
                <a:gd name="T0" fmla="*/ 80 w 80"/>
                <a:gd name="T1" fmla="*/ 80 h 80"/>
                <a:gd name="T2" fmla="*/ 0 w 80"/>
                <a:gd name="T3" fmla="*/ 80 h 80"/>
                <a:gd name="T4" fmla="*/ 0 w 80"/>
                <a:gd name="T5" fmla="*/ 0 h 80"/>
                <a:gd name="T6" fmla="*/ 80 w 80"/>
                <a:gd name="T7" fmla="*/ 0 h 80"/>
                <a:gd name="T8" fmla="*/ 80 w 80"/>
                <a:gd name="T9" fmla="*/ 80 h 80"/>
                <a:gd name="T10" fmla="*/ 80 w 80"/>
                <a:gd name="T11" fmla="*/ 80 h 80"/>
              </a:gdLst>
              <a:ahLst/>
              <a:cxnLst>
                <a:cxn ang="0">
                  <a:pos x="T0" y="T1"/>
                </a:cxn>
                <a:cxn ang="0">
                  <a:pos x="T2" y="T3"/>
                </a:cxn>
                <a:cxn ang="0">
                  <a:pos x="T4" y="T5"/>
                </a:cxn>
                <a:cxn ang="0">
                  <a:pos x="T6" y="T7"/>
                </a:cxn>
                <a:cxn ang="0">
                  <a:pos x="T8" y="T9"/>
                </a:cxn>
                <a:cxn ang="0">
                  <a:pos x="T10" y="T11"/>
                </a:cxn>
              </a:cxnLst>
              <a:rect l="0" t="0" r="r" b="b"/>
              <a:pathLst>
                <a:path w="80" h="80">
                  <a:moveTo>
                    <a:pt x="80" y="80"/>
                  </a:moveTo>
                  <a:lnTo>
                    <a:pt x="0" y="80"/>
                  </a:lnTo>
                  <a:lnTo>
                    <a:pt x="0" y="0"/>
                  </a:lnTo>
                  <a:lnTo>
                    <a:pt x="80" y="0"/>
                  </a:lnTo>
                  <a:lnTo>
                    <a:pt x="80" y="80"/>
                  </a:lnTo>
                  <a:lnTo>
                    <a:pt x="80" y="80"/>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65" name="Freeform 98"/>
            <p:cNvSpPr>
              <a:spLocks/>
            </p:cNvSpPr>
            <p:nvPr/>
          </p:nvSpPr>
          <p:spPr bwMode="auto">
            <a:xfrm>
              <a:off x="9342438" y="3484563"/>
              <a:ext cx="130175" cy="127000"/>
            </a:xfrm>
            <a:custGeom>
              <a:avLst/>
              <a:gdLst>
                <a:gd name="T0" fmla="*/ 82 w 82"/>
                <a:gd name="T1" fmla="*/ 80 h 80"/>
                <a:gd name="T2" fmla="*/ 0 w 82"/>
                <a:gd name="T3" fmla="*/ 80 h 80"/>
                <a:gd name="T4" fmla="*/ 0 w 82"/>
                <a:gd name="T5" fmla="*/ 0 h 80"/>
                <a:gd name="T6" fmla="*/ 82 w 82"/>
                <a:gd name="T7" fmla="*/ 0 h 80"/>
                <a:gd name="T8" fmla="*/ 82 w 82"/>
                <a:gd name="T9" fmla="*/ 80 h 80"/>
                <a:gd name="T10" fmla="*/ 82 w 82"/>
                <a:gd name="T11" fmla="*/ 80 h 80"/>
              </a:gdLst>
              <a:ahLst/>
              <a:cxnLst>
                <a:cxn ang="0">
                  <a:pos x="T0" y="T1"/>
                </a:cxn>
                <a:cxn ang="0">
                  <a:pos x="T2" y="T3"/>
                </a:cxn>
                <a:cxn ang="0">
                  <a:pos x="T4" y="T5"/>
                </a:cxn>
                <a:cxn ang="0">
                  <a:pos x="T6" y="T7"/>
                </a:cxn>
                <a:cxn ang="0">
                  <a:pos x="T8" y="T9"/>
                </a:cxn>
                <a:cxn ang="0">
                  <a:pos x="T10" y="T11"/>
                </a:cxn>
              </a:cxnLst>
              <a:rect l="0" t="0" r="r" b="b"/>
              <a:pathLst>
                <a:path w="82" h="80">
                  <a:moveTo>
                    <a:pt x="82" y="80"/>
                  </a:moveTo>
                  <a:lnTo>
                    <a:pt x="0" y="80"/>
                  </a:lnTo>
                  <a:lnTo>
                    <a:pt x="0" y="0"/>
                  </a:lnTo>
                  <a:lnTo>
                    <a:pt x="82" y="0"/>
                  </a:lnTo>
                  <a:lnTo>
                    <a:pt x="82" y="80"/>
                  </a:lnTo>
                  <a:lnTo>
                    <a:pt x="82" y="80"/>
                  </a:lnTo>
                  <a:close/>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66" name="Freeform 99"/>
            <p:cNvSpPr>
              <a:spLocks/>
            </p:cNvSpPr>
            <p:nvPr/>
          </p:nvSpPr>
          <p:spPr bwMode="auto">
            <a:xfrm>
              <a:off x="9338470" y="3617913"/>
              <a:ext cx="130175" cy="127000"/>
            </a:xfrm>
            <a:custGeom>
              <a:avLst/>
              <a:gdLst>
                <a:gd name="T0" fmla="*/ 82 w 82"/>
                <a:gd name="T1" fmla="*/ 80 h 80"/>
                <a:gd name="T2" fmla="*/ 0 w 82"/>
                <a:gd name="T3" fmla="*/ 80 h 80"/>
                <a:gd name="T4" fmla="*/ 0 w 82"/>
                <a:gd name="T5" fmla="*/ 0 h 80"/>
                <a:gd name="T6" fmla="*/ 82 w 82"/>
                <a:gd name="T7" fmla="*/ 0 h 80"/>
                <a:gd name="T8" fmla="*/ 82 w 82"/>
                <a:gd name="T9" fmla="*/ 80 h 80"/>
                <a:gd name="T10" fmla="*/ 82 w 82"/>
                <a:gd name="T11" fmla="*/ 80 h 80"/>
              </a:gdLst>
              <a:ahLst/>
              <a:cxnLst>
                <a:cxn ang="0">
                  <a:pos x="T0" y="T1"/>
                </a:cxn>
                <a:cxn ang="0">
                  <a:pos x="T2" y="T3"/>
                </a:cxn>
                <a:cxn ang="0">
                  <a:pos x="T4" y="T5"/>
                </a:cxn>
                <a:cxn ang="0">
                  <a:pos x="T6" y="T7"/>
                </a:cxn>
                <a:cxn ang="0">
                  <a:pos x="T8" y="T9"/>
                </a:cxn>
                <a:cxn ang="0">
                  <a:pos x="T10" y="T11"/>
                </a:cxn>
              </a:cxnLst>
              <a:rect l="0" t="0" r="r" b="b"/>
              <a:pathLst>
                <a:path w="82" h="80">
                  <a:moveTo>
                    <a:pt x="82" y="80"/>
                  </a:moveTo>
                  <a:lnTo>
                    <a:pt x="0" y="80"/>
                  </a:lnTo>
                  <a:lnTo>
                    <a:pt x="0" y="0"/>
                  </a:lnTo>
                  <a:lnTo>
                    <a:pt x="82" y="0"/>
                  </a:lnTo>
                  <a:lnTo>
                    <a:pt x="82" y="80"/>
                  </a:lnTo>
                  <a:lnTo>
                    <a:pt x="82" y="80"/>
                  </a:lnTo>
                  <a:close/>
                </a:path>
              </a:pathLst>
            </a:custGeom>
            <a:solidFill>
              <a:srgbClr val="1176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67" name="Freeform 105"/>
            <p:cNvSpPr>
              <a:spLocks/>
            </p:cNvSpPr>
            <p:nvPr/>
          </p:nvSpPr>
          <p:spPr bwMode="auto">
            <a:xfrm>
              <a:off x="9478963" y="3617913"/>
              <a:ext cx="101600" cy="127000"/>
            </a:xfrm>
            <a:custGeom>
              <a:avLst/>
              <a:gdLst>
                <a:gd name="T0" fmla="*/ 80 w 80"/>
                <a:gd name="T1" fmla="*/ 80 h 80"/>
                <a:gd name="T2" fmla="*/ 0 w 80"/>
                <a:gd name="T3" fmla="*/ 80 h 80"/>
                <a:gd name="T4" fmla="*/ 0 w 80"/>
                <a:gd name="T5" fmla="*/ 0 h 80"/>
                <a:gd name="T6" fmla="*/ 80 w 80"/>
                <a:gd name="T7" fmla="*/ 0 h 80"/>
                <a:gd name="T8" fmla="*/ 80 w 80"/>
                <a:gd name="T9" fmla="*/ 80 h 80"/>
                <a:gd name="T10" fmla="*/ 80 w 80"/>
                <a:gd name="T11" fmla="*/ 80 h 80"/>
              </a:gdLst>
              <a:ahLst/>
              <a:cxnLst>
                <a:cxn ang="0">
                  <a:pos x="T0" y="T1"/>
                </a:cxn>
                <a:cxn ang="0">
                  <a:pos x="T2" y="T3"/>
                </a:cxn>
                <a:cxn ang="0">
                  <a:pos x="T4" y="T5"/>
                </a:cxn>
                <a:cxn ang="0">
                  <a:pos x="T6" y="T7"/>
                </a:cxn>
                <a:cxn ang="0">
                  <a:pos x="T8" y="T9"/>
                </a:cxn>
                <a:cxn ang="0">
                  <a:pos x="T10" y="T11"/>
                </a:cxn>
              </a:cxnLst>
              <a:rect l="0" t="0" r="r" b="b"/>
              <a:pathLst>
                <a:path w="80" h="80">
                  <a:moveTo>
                    <a:pt x="80" y="80"/>
                  </a:moveTo>
                  <a:lnTo>
                    <a:pt x="0" y="80"/>
                  </a:lnTo>
                  <a:lnTo>
                    <a:pt x="0" y="0"/>
                  </a:lnTo>
                  <a:lnTo>
                    <a:pt x="80" y="0"/>
                  </a:lnTo>
                  <a:lnTo>
                    <a:pt x="80" y="80"/>
                  </a:lnTo>
                  <a:lnTo>
                    <a:pt x="80" y="80"/>
                  </a:lnTo>
                  <a:close/>
                </a:path>
              </a:pathLst>
            </a:custGeom>
            <a:solidFill>
              <a:srgbClr val="1176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68" name="Freeform 93"/>
            <p:cNvSpPr>
              <a:spLocks/>
            </p:cNvSpPr>
            <p:nvPr/>
          </p:nvSpPr>
          <p:spPr bwMode="auto">
            <a:xfrm>
              <a:off x="9201151" y="3484563"/>
              <a:ext cx="127000" cy="127000"/>
            </a:xfrm>
            <a:custGeom>
              <a:avLst/>
              <a:gdLst>
                <a:gd name="T0" fmla="*/ 80 w 80"/>
                <a:gd name="T1" fmla="*/ 80 h 80"/>
                <a:gd name="T2" fmla="*/ 0 w 80"/>
                <a:gd name="T3" fmla="*/ 80 h 80"/>
                <a:gd name="T4" fmla="*/ 0 w 80"/>
                <a:gd name="T5" fmla="*/ 0 h 80"/>
                <a:gd name="T6" fmla="*/ 80 w 80"/>
                <a:gd name="T7" fmla="*/ 0 h 80"/>
                <a:gd name="T8" fmla="*/ 80 w 80"/>
                <a:gd name="T9" fmla="*/ 80 h 80"/>
                <a:gd name="T10" fmla="*/ 80 w 80"/>
                <a:gd name="T11" fmla="*/ 80 h 80"/>
              </a:gdLst>
              <a:ahLst/>
              <a:cxnLst>
                <a:cxn ang="0">
                  <a:pos x="T0" y="T1"/>
                </a:cxn>
                <a:cxn ang="0">
                  <a:pos x="T2" y="T3"/>
                </a:cxn>
                <a:cxn ang="0">
                  <a:pos x="T4" y="T5"/>
                </a:cxn>
                <a:cxn ang="0">
                  <a:pos x="T6" y="T7"/>
                </a:cxn>
                <a:cxn ang="0">
                  <a:pos x="T8" y="T9"/>
                </a:cxn>
                <a:cxn ang="0">
                  <a:pos x="T10" y="T11"/>
                </a:cxn>
              </a:cxnLst>
              <a:rect l="0" t="0" r="r" b="b"/>
              <a:pathLst>
                <a:path w="80" h="80">
                  <a:moveTo>
                    <a:pt x="80" y="80"/>
                  </a:moveTo>
                  <a:lnTo>
                    <a:pt x="0" y="80"/>
                  </a:lnTo>
                  <a:lnTo>
                    <a:pt x="0" y="0"/>
                  </a:lnTo>
                  <a:lnTo>
                    <a:pt x="80" y="0"/>
                  </a:lnTo>
                  <a:lnTo>
                    <a:pt x="80" y="80"/>
                  </a:lnTo>
                  <a:lnTo>
                    <a:pt x="80" y="80"/>
                  </a:lnTo>
                  <a:close/>
                </a:path>
              </a:pathLst>
            </a:custGeom>
            <a:solidFill>
              <a:srgbClr val="1176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69" name="Freeform 99"/>
            <p:cNvSpPr>
              <a:spLocks/>
            </p:cNvSpPr>
            <p:nvPr/>
          </p:nvSpPr>
          <p:spPr bwMode="auto">
            <a:xfrm>
              <a:off x="9338470" y="3484563"/>
              <a:ext cx="130175" cy="127000"/>
            </a:xfrm>
            <a:custGeom>
              <a:avLst/>
              <a:gdLst>
                <a:gd name="T0" fmla="*/ 82 w 82"/>
                <a:gd name="T1" fmla="*/ 80 h 80"/>
                <a:gd name="T2" fmla="*/ 0 w 82"/>
                <a:gd name="T3" fmla="*/ 80 h 80"/>
                <a:gd name="T4" fmla="*/ 0 w 82"/>
                <a:gd name="T5" fmla="*/ 0 h 80"/>
                <a:gd name="T6" fmla="*/ 82 w 82"/>
                <a:gd name="T7" fmla="*/ 0 h 80"/>
                <a:gd name="T8" fmla="*/ 82 w 82"/>
                <a:gd name="T9" fmla="*/ 80 h 80"/>
                <a:gd name="T10" fmla="*/ 82 w 82"/>
                <a:gd name="T11" fmla="*/ 80 h 80"/>
              </a:gdLst>
              <a:ahLst/>
              <a:cxnLst>
                <a:cxn ang="0">
                  <a:pos x="T0" y="T1"/>
                </a:cxn>
                <a:cxn ang="0">
                  <a:pos x="T2" y="T3"/>
                </a:cxn>
                <a:cxn ang="0">
                  <a:pos x="T4" y="T5"/>
                </a:cxn>
                <a:cxn ang="0">
                  <a:pos x="T6" y="T7"/>
                </a:cxn>
                <a:cxn ang="0">
                  <a:pos x="T8" y="T9"/>
                </a:cxn>
                <a:cxn ang="0">
                  <a:pos x="T10" y="T11"/>
                </a:cxn>
              </a:cxnLst>
              <a:rect l="0" t="0" r="r" b="b"/>
              <a:pathLst>
                <a:path w="82" h="80">
                  <a:moveTo>
                    <a:pt x="82" y="80"/>
                  </a:moveTo>
                  <a:lnTo>
                    <a:pt x="0" y="80"/>
                  </a:lnTo>
                  <a:lnTo>
                    <a:pt x="0" y="0"/>
                  </a:lnTo>
                  <a:lnTo>
                    <a:pt x="82" y="0"/>
                  </a:lnTo>
                  <a:lnTo>
                    <a:pt x="82" y="80"/>
                  </a:lnTo>
                  <a:lnTo>
                    <a:pt x="82" y="80"/>
                  </a:lnTo>
                  <a:close/>
                </a:path>
              </a:pathLst>
            </a:custGeom>
            <a:solidFill>
              <a:srgbClr val="1176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70" name="Freeform 105"/>
            <p:cNvSpPr>
              <a:spLocks/>
            </p:cNvSpPr>
            <p:nvPr/>
          </p:nvSpPr>
          <p:spPr bwMode="auto">
            <a:xfrm>
              <a:off x="9478963" y="3484563"/>
              <a:ext cx="101600" cy="127000"/>
            </a:xfrm>
            <a:custGeom>
              <a:avLst/>
              <a:gdLst>
                <a:gd name="T0" fmla="*/ 80 w 80"/>
                <a:gd name="T1" fmla="*/ 80 h 80"/>
                <a:gd name="T2" fmla="*/ 0 w 80"/>
                <a:gd name="T3" fmla="*/ 80 h 80"/>
                <a:gd name="T4" fmla="*/ 0 w 80"/>
                <a:gd name="T5" fmla="*/ 0 h 80"/>
                <a:gd name="T6" fmla="*/ 80 w 80"/>
                <a:gd name="T7" fmla="*/ 0 h 80"/>
                <a:gd name="T8" fmla="*/ 80 w 80"/>
                <a:gd name="T9" fmla="*/ 80 h 80"/>
                <a:gd name="T10" fmla="*/ 80 w 80"/>
                <a:gd name="T11" fmla="*/ 80 h 80"/>
              </a:gdLst>
              <a:ahLst/>
              <a:cxnLst>
                <a:cxn ang="0">
                  <a:pos x="T0" y="T1"/>
                </a:cxn>
                <a:cxn ang="0">
                  <a:pos x="T2" y="T3"/>
                </a:cxn>
                <a:cxn ang="0">
                  <a:pos x="T4" y="T5"/>
                </a:cxn>
                <a:cxn ang="0">
                  <a:pos x="T6" y="T7"/>
                </a:cxn>
                <a:cxn ang="0">
                  <a:pos x="T8" y="T9"/>
                </a:cxn>
                <a:cxn ang="0">
                  <a:pos x="T10" y="T11"/>
                </a:cxn>
              </a:cxnLst>
              <a:rect l="0" t="0" r="r" b="b"/>
              <a:pathLst>
                <a:path w="80" h="80">
                  <a:moveTo>
                    <a:pt x="80" y="80"/>
                  </a:moveTo>
                  <a:lnTo>
                    <a:pt x="0" y="80"/>
                  </a:lnTo>
                  <a:lnTo>
                    <a:pt x="0" y="0"/>
                  </a:lnTo>
                  <a:lnTo>
                    <a:pt x="80" y="0"/>
                  </a:lnTo>
                  <a:lnTo>
                    <a:pt x="80" y="80"/>
                  </a:lnTo>
                  <a:lnTo>
                    <a:pt x="80" y="80"/>
                  </a:lnTo>
                  <a:close/>
                </a:path>
              </a:pathLst>
            </a:custGeom>
            <a:solidFill>
              <a:srgbClr val="1176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71" name="Freeform 93"/>
            <p:cNvSpPr>
              <a:spLocks/>
            </p:cNvSpPr>
            <p:nvPr/>
          </p:nvSpPr>
          <p:spPr bwMode="auto">
            <a:xfrm>
              <a:off x="9201151" y="3348038"/>
              <a:ext cx="127000" cy="127000"/>
            </a:xfrm>
            <a:custGeom>
              <a:avLst/>
              <a:gdLst>
                <a:gd name="T0" fmla="*/ 80 w 80"/>
                <a:gd name="T1" fmla="*/ 80 h 80"/>
                <a:gd name="T2" fmla="*/ 0 w 80"/>
                <a:gd name="T3" fmla="*/ 80 h 80"/>
                <a:gd name="T4" fmla="*/ 0 w 80"/>
                <a:gd name="T5" fmla="*/ 0 h 80"/>
                <a:gd name="T6" fmla="*/ 80 w 80"/>
                <a:gd name="T7" fmla="*/ 0 h 80"/>
                <a:gd name="T8" fmla="*/ 80 w 80"/>
                <a:gd name="T9" fmla="*/ 80 h 80"/>
                <a:gd name="T10" fmla="*/ 80 w 80"/>
                <a:gd name="T11" fmla="*/ 80 h 80"/>
              </a:gdLst>
              <a:ahLst/>
              <a:cxnLst>
                <a:cxn ang="0">
                  <a:pos x="T0" y="T1"/>
                </a:cxn>
                <a:cxn ang="0">
                  <a:pos x="T2" y="T3"/>
                </a:cxn>
                <a:cxn ang="0">
                  <a:pos x="T4" y="T5"/>
                </a:cxn>
                <a:cxn ang="0">
                  <a:pos x="T6" y="T7"/>
                </a:cxn>
                <a:cxn ang="0">
                  <a:pos x="T8" y="T9"/>
                </a:cxn>
                <a:cxn ang="0">
                  <a:pos x="T10" y="T11"/>
                </a:cxn>
              </a:cxnLst>
              <a:rect l="0" t="0" r="r" b="b"/>
              <a:pathLst>
                <a:path w="80" h="80">
                  <a:moveTo>
                    <a:pt x="80" y="80"/>
                  </a:moveTo>
                  <a:lnTo>
                    <a:pt x="0" y="80"/>
                  </a:lnTo>
                  <a:lnTo>
                    <a:pt x="0" y="0"/>
                  </a:lnTo>
                  <a:lnTo>
                    <a:pt x="80" y="0"/>
                  </a:lnTo>
                  <a:lnTo>
                    <a:pt x="80" y="80"/>
                  </a:lnTo>
                  <a:lnTo>
                    <a:pt x="80" y="80"/>
                  </a:lnTo>
                  <a:close/>
                </a:path>
              </a:pathLst>
            </a:custGeom>
            <a:solidFill>
              <a:srgbClr val="1176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72" name="Freeform 99"/>
            <p:cNvSpPr>
              <a:spLocks/>
            </p:cNvSpPr>
            <p:nvPr/>
          </p:nvSpPr>
          <p:spPr bwMode="auto">
            <a:xfrm>
              <a:off x="9338470" y="3348038"/>
              <a:ext cx="130175" cy="127000"/>
            </a:xfrm>
            <a:custGeom>
              <a:avLst/>
              <a:gdLst>
                <a:gd name="T0" fmla="*/ 82 w 82"/>
                <a:gd name="T1" fmla="*/ 80 h 80"/>
                <a:gd name="T2" fmla="*/ 0 w 82"/>
                <a:gd name="T3" fmla="*/ 80 h 80"/>
                <a:gd name="T4" fmla="*/ 0 w 82"/>
                <a:gd name="T5" fmla="*/ 0 h 80"/>
                <a:gd name="T6" fmla="*/ 82 w 82"/>
                <a:gd name="T7" fmla="*/ 0 h 80"/>
                <a:gd name="T8" fmla="*/ 82 w 82"/>
                <a:gd name="T9" fmla="*/ 80 h 80"/>
                <a:gd name="T10" fmla="*/ 82 w 82"/>
                <a:gd name="T11" fmla="*/ 80 h 80"/>
              </a:gdLst>
              <a:ahLst/>
              <a:cxnLst>
                <a:cxn ang="0">
                  <a:pos x="T0" y="T1"/>
                </a:cxn>
                <a:cxn ang="0">
                  <a:pos x="T2" y="T3"/>
                </a:cxn>
                <a:cxn ang="0">
                  <a:pos x="T4" y="T5"/>
                </a:cxn>
                <a:cxn ang="0">
                  <a:pos x="T6" y="T7"/>
                </a:cxn>
                <a:cxn ang="0">
                  <a:pos x="T8" y="T9"/>
                </a:cxn>
                <a:cxn ang="0">
                  <a:pos x="T10" y="T11"/>
                </a:cxn>
              </a:cxnLst>
              <a:rect l="0" t="0" r="r" b="b"/>
              <a:pathLst>
                <a:path w="82" h="80">
                  <a:moveTo>
                    <a:pt x="82" y="80"/>
                  </a:moveTo>
                  <a:lnTo>
                    <a:pt x="0" y="80"/>
                  </a:lnTo>
                  <a:lnTo>
                    <a:pt x="0" y="0"/>
                  </a:lnTo>
                  <a:lnTo>
                    <a:pt x="82" y="0"/>
                  </a:lnTo>
                  <a:lnTo>
                    <a:pt x="82" y="80"/>
                  </a:lnTo>
                  <a:lnTo>
                    <a:pt x="82" y="80"/>
                  </a:lnTo>
                  <a:close/>
                </a:path>
              </a:pathLst>
            </a:custGeom>
            <a:solidFill>
              <a:srgbClr val="1176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73" name="Freeform 105"/>
            <p:cNvSpPr>
              <a:spLocks/>
            </p:cNvSpPr>
            <p:nvPr/>
          </p:nvSpPr>
          <p:spPr bwMode="auto">
            <a:xfrm>
              <a:off x="9478963" y="3348038"/>
              <a:ext cx="101600" cy="127000"/>
            </a:xfrm>
            <a:custGeom>
              <a:avLst/>
              <a:gdLst>
                <a:gd name="T0" fmla="*/ 80 w 80"/>
                <a:gd name="T1" fmla="*/ 80 h 80"/>
                <a:gd name="T2" fmla="*/ 0 w 80"/>
                <a:gd name="T3" fmla="*/ 80 h 80"/>
                <a:gd name="T4" fmla="*/ 0 w 80"/>
                <a:gd name="T5" fmla="*/ 0 h 80"/>
                <a:gd name="T6" fmla="*/ 80 w 80"/>
                <a:gd name="T7" fmla="*/ 0 h 80"/>
                <a:gd name="T8" fmla="*/ 80 w 80"/>
                <a:gd name="T9" fmla="*/ 80 h 80"/>
                <a:gd name="T10" fmla="*/ 80 w 80"/>
                <a:gd name="T11" fmla="*/ 80 h 80"/>
              </a:gdLst>
              <a:ahLst/>
              <a:cxnLst>
                <a:cxn ang="0">
                  <a:pos x="T0" y="T1"/>
                </a:cxn>
                <a:cxn ang="0">
                  <a:pos x="T2" y="T3"/>
                </a:cxn>
                <a:cxn ang="0">
                  <a:pos x="T4" y="T5"/>
                </a:cxn>
                <a:cxn ang="0">
                  <a:pos x="T6" y="T7"/>
                </a:cxn>
                <a:cxn ang="0">
                  <a:pos x="T8" y="T9"/>
                </a:cxn>
                <a:cxn ang="0">
                  <a:pos x="T10" y="T11"/>
                </a:cxn>
              </a:cxnLst>
              <a:rect l="0" t="0" r="r" b="b"/>
              <a:pathLst>
                <a:path w="80" h="80">
                  <a:moveTo>
                    <a:pt x="80" y="80"/>
                  </a:moveTo>
                  <a:lnTo>
                    <a:pt x="0" y="80"/>
                  </a:lnTo>
                  <a:lnTo>
                    <a:pt x="0" y="0"/>
                  </a:lnTo>
                  <a:lnTo>
                    <a:pt x="80" y="0"/>
                  </a:lnTo>
                  <a:lnTo>
                    <a:pt x="80" y="80"/>
                  </a:lnTo>
                  <a:lnTo>
                    <a:pt x="80" y="80"/>
                  </a:lnTo>
                  <a:close/>
                </a:path>
              </a:pathLst>
            </a:custGeom>
            <a:solidFill>
              <a:srgbClr val="1176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grpSp>
      <p:sp>
        <p:nvSpPr>
          <p:cNvPr id="74" name="Line 107"/>
          <p:cNvSpPr>
            <a:spLocks noChangeShapeType="1"/>
          </p:cNvSpPr>
          <p:nvPr/>
        </p:nvSpPr>
        <p:spPr bwMode="auto">
          <a:xfrm flipV="1">
            <a:off x="4795781" y="1706531"/>
            <a:ext cx="1671799" cy="1458667"/>
          </a:xfrm>
          <a:prstGeom prst="line">
            <a:avLst/>
          </a:prstGeom>
          <a:noFill/>
          <a:ln w="38100" cap="flat">
            <a:solidFill>
              <a:srgbClr val="2172B9"/>
            </a:solidFill>
            <a:prstDash val="solid"/>
            <a:round/>
            <a:headEnd/>
            <a:tailEnd/>
          </a:ln>
          <a:extLst>
            <a:ext uri="{909E8E84-426E-40DD-AFC4-6F175D3DCCD1}">
              <a14:hiddenFill xmlns:a14="http://schemas.microsoft.com/office/drawing/2010/main">
                <a:noFill/>
              </a14:hiddenFill>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75" name="Line 109"/>
          <p:cNvSpPr>
            <a:spLocks noChangeShapeType="1"/>
          </p:cNvSpPr>
          <p:nvPr/>
        </p:nvSpPr>
        <p:spPr bwMode="auto">
          <a:xfrm>
            <a:off x="7225318" y="1706533"/>
            <a:ext cx="1966807" cy="1484046"/>
          </a:xfrm>
          <a:prstGeom prst="line">
            <a:avLst/>
          </a:prstGeom>
          <a:noFill/>
          <a:ln w="38100" cap="flat">
            <a:solidFill>
              <a:srgbClr val="2172B9"/>
            </a:solidFill>
            <a:prstDash val="solid"/>
            <a:round/>
            <a:headEnd/>
            <a:tailEnd/>
          </a:ln>
          <a:extLst>
            <a:ext uri="{909E8E84-426E-40DD-AFC4-6F175D3DCCD1}">
              <a14:hiddenFill xmlns:a14="http://schemas.microsoft.com/office/drawing/2010/main">
                <a:noFill/>
              </a14:hiddenFill>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sp>
        <p:nvSpPr>
          <p:cNvPr id="78" name="Oval 72"/>
          <p:cNvSpPr>
            <a:spLocks noChangeArrowheads="1"/>
          </p:cNvSpPr>
          <p:nvPr/>
        </p:nvSpPr>
        <p:spPr bwMode="auto">
          <a:xfrm>
            <a:off x="6334002" y="1325236"/>
            <a:ext cx="1057275" cy="1054037"/>
          </a:xfrm>
          <a:prstGeom prst="ellipse">
            <a:avLst/>
          </a:prstGeom>
          <a:noFill/>
          <a:ln w="38100" cap="flat">
            <a:solidFill>
              <a:srgbClr val="2172B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solidFill>
                <a:srgbClr val="505050"/>
              </a:solidFill>
            </a:endParaRPr>
          </a:p>
        </p:txBody>
      </p:sp>
      <p:grpSp>
        <p:nvGrpSpPr>
          <p:cNvPr id="109" name="Group 108"/>
          <p:cNvGrpSpPr/>
          <p:nvPr/>
        </p:nvGrpSpPr>
        <p:grpSpPr>
          <a:xfrm>
            <a:off x="6358220" y="1441441"/>
            <a:ext cx="1020563" cy="765990"/>
            <a:chOff x="6407150" y="1238250"/>
            <a:chExt cx="1506538" cy="1181101"/>
          </a:xfrm>
          <a:solidFill>
            <a:sysClr val="window" lastClr="FFFFFF"/>
          </a:solidFill>
        </p:grpSpPr>
        <p:sp>
          <p:nvSpPr>
            <p:cNvPr id="110" name="Freeform 109"/>
            <p:cNvSpPr>
              <a:spLocks/>
            </p:cNvSpPr>
            <p:nvPr/>
          </p:nvSpPr>
          <p:spPr bwMode="auto">
            <a:xfrm>
              <a:off x="6738938" y="1238250"/>
              <a:ext cx="1174750" cy="860425"/>
            </a:xfrm>
            <a:custGeom>
              <a:avLst/>
              <a:gdLst>
                <a:gd name="T0" fmla="*/ 256 w 311"/>
                <a:gd name="T1" fmla="*/ 99 h 227"/>
                <a:gd name="T2" fmla="*/ 256 w 311"/>
                <a:gd name="T3" fmla="*/ 95 h 227"/>
                <a:gd name="T4" fmla="*/ 161 w 311"/>
                <a:gd name="T5" fmla="*/ 0 h 227"/>
                <a:gd name="T6" fmla="*/ 82 w 311"/>
                <a:gd name="T7" fmla="*/ 42 h 227"/>
                <a:gd name="T8" fmla="*/ 55 w 311"/>
                <a:gd name="T9" fmla="*/ 35 h 227"/>
                <a:gd name="T10" fmla="*/ 0 w 311"/>
                <a:gd name="T11" fmla="*/ 89 h 227"/>
                <a:gd name="T12" fmla="*/ 0 w 311"/>
                <a:gd name="T13" fmla="*/ 90 h 227"/>
                <a:gd name="T14" fmla="*/ 124 w 311"/>
                <a:gd name="T15" fmla="*/ 90 h 227"/>
                <a:gd name="T16" fmla="*/ 131 w 311"/>
                <a:gd name="T17" fmla="*/ 90 h 227"/>
                <a:gd name="T18" fmla="*/ 131 w 311"/>
                <a:gd name="T19" fmla="*/ 96 h 227"/>
                <a:gd name="T20" fmla="*/ 131 w 311"/>
                <a:gd name="T21" fmla="*/ 183 h 227"/>
                <a:gd name="T22" fmla="*/ 189 w 311"/>
                <a:gd name="T23" fmla="*/ 227 h 227"/>
                <a:gd name="T24" fmla="*/ 247 w 311"/>
                <a:gd name="T25" fmla="*/ 227 h 227"/>
                <a:gd name="T26" fmla="*/ 247 w 311"/>
                <a:gd name="T27" fmla="*/ 227 h 227"/>
                <a:gd name="T28" fmla="*/ 311 w 311"/>
                <a:gd name="T29" fmla="*/ 163 h 227"/>
                <a:gd name="T30" fmla="*/ 256 w 311"/>
                <a:gd name="T31" fmla="*/ 99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1" h="227">
                  <a:moveTo>
                    <a:pt x="256" y="99"/>
                  </a:moveTo>
                  <a:cubicBezTo>
                    <a:pt x="256" y="98"/>
                    <a:pt x="256" y="97"/>
                    <a:pt x="256" y="95"/>
                  </a:cubicBezTo>
                  <a:cubicBezTo>
                    <a:pt x="256" y="43"/>
                    <a:pt x="213" y="0"/>
                    <a:pt x="161" y="0"/>
                  </a:cubicBezTo>
                  <a:cubicBezTo>
                    <a:pt x="128" y="0"/>
                    <a:pt x="99" y="17"/>
                    <a:pt x="82" y="42"/>
                  </a:cubicBezTo>
                  <a:cubicBezTo>
                    <a:pt x="74" y="38"/>
                    <a:pt x="65" y="35"/>
                    <a:pt x="55" y="35"/>
                  </a:cubicBezTo>
                  <a:cubicBezTo>
                    <a:pt x="25" y="35"/>
                    <a:pt x="1" y="59"/>
                    <a:pt x="0" y="89"/>
                  </a:cubicBezTo>
                  <a:cubicBezTo>
                    <a:pt x="0" y="89"/>
                    <a:pt x="0" y="89"/>
                    <a:pt x="0" y="90"/>
                  </a:cubicBezTo>
                  <a:cubicBezTo>
                    <a:pt x="124" y="90"/>
                    <a:pt x="124" y="90"/>
                    <a:pt x="124" y="90"/>
                  </a:cubicBezTo>
                  <a:cubicBezTo>
                    <a:pt x="131" y="90"/>
                    <a:pt x="131" y="90"/>
                    <a:pt x="131" y="90"/>
                  </a:cubicBezTo>
                  <a:cubicBezTo>
                    <a:pt x="131" y="96"/>
                    <a:pt x="131" y="96"/>
                    <a:pt x="131" y="96"/>
                  </a:cubicBezTo>
                  <a:cubicBezTo>
                    <a:pt x="131" y="183"/>
                    <a:pt x="131" y="183"/>
                    <a:pt x="131" y="183"/>
                  </a:cubicBezTo>
                  <a:cubicBezTo>
                    <a:pt x="157" y="186"/>
                    <a:pt x="180" y="203"/>
                    <a:pt x="189" y="227"/>
                  </a:cubicBezTo>
                  <a:cubicBezTo>
                    <a:pt x="247" y="227"/>
                    <a:pt x="247" y="227"/>
                    <a:pt x="247" y="227"/>
                  </a:cubicBezTo>
                  <a:cubicBezTo>
                    <a:pt x="247" y="227"/>
                    <a:pt x="247" y="227"/>
                    <a:pt x="247" y="227"/>
                  </a:cubicBezTo>
                  <a:cubicBezTo>
                    <a:pt x="283" y="227"/>
                    <a:pt x="311" y="198"/>
                    <a:pt x="311" y="163"/>
                  </a:cubicBezTo>
                  <a:cubicBezTo>
                    <a:pt x="311" y="130"/>
                    <a:pt x="287" y="104"/>
                    <a:pt x="256"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solidFill>
                  <a:sysClr val="windowText" lastClr="000000"/>
                </a:solidFill>
                <a:latin typeface="Calibri" panose="020F0502020204030204"/>
              </a:endParaRPr>
            </a:p>
          </p:txBody>
        </p:sp>
        <p:sp>
          <p:nvSpPr>
            <p:cNvPr id="111" name="Freeform 110"/>
            <p:cNvSpPr>
              <a:spLocks noEditPoints="1"/>
            </p:cNvSpPr>
            <p:nvPr/>
          </p:nvSpPr>
          <p:spPr bwMode="auto">
            <a:xfrm>
              <a:off x="6983413" y="1957388"/>
              <a:ext cx="457200" cy="461963"/>
            </a:xfrm>
            <a:custGeom>
              <a:avLst/>
              <a:gdLst>
                <a:gd name="T0" fmla="*/ 60 w 121"/>
                <a:gd name="T1" fmla="*/ 0 h 122"/>
                <a:gd name="T2" fmla="*/ 0 w 121"/>
                <a:gd name="T3" fmla="*/ 61 h 122"/>
                <a:gd name="T4" fmla="*/ 60 w 121"/>
                <a:gd name="T5" fmla="*/ 122 h 122"/>
                <a:gd name="T6" fmla="*/ 121 w 121"/>
                <a:gd name="T7" fmla="*/ 61 h 122"/>
                <a:gd name="T8" fmla="*/ 60 w 121"/>
                <a:gd name="T9" fmla="*/ 0 h 122"/>
                <a:gd name="T10" fmla="*/ 60 w 121"/>
                <a:gd name="T11" fmla="*/ 112 h 122"/>
                <a:gd name="T12" fmla="*/ 9 w 121"/>
                <a:gd name="T13" fmla="*/ 61 h 122"/>
                <a:gd name="T14" fmla="*/ 60 w 121"/>
                <a:gd name="T15" fmla="*/ 10 h 122"/>
                <a:gd name="T16" fmla="*/ 112 w 121"/>
                <a:gd name="T17" fmla="*/ 61 h 122"/>
                <a:gd name="T18" fmla="*/ 60 w 121"/>
                <a:gd name="T19" fmla="*/ 1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2">
                  <a:moveTo>
                    <a:pt x="60" y="0"/>
                  </a:moveTo>
                  <a:cubicBezTo>
                    <a:pt x="27" y="0"/>
                    <a:pt x="0" y="28"/>
                    <a:pt x="0" y="61"/>
                  </a:cubicBezTo>
                  <a:cubicBezTo>
                    <a:pt x="0" y="95"/>
                    <a:pt x="27" y="122"/>
                    <a:pt x="60" y="122"/>
                  </a:cubicBezTo>
                  <a:cubicBezTo>
                    <a:pt x="94" y="122"/>
                    <a:pt x="121" y="95"/>
                    <a:pt x="121" y="61"/>
                  </a:cubicBezTo>
                  <a:cubicBezTo>
                    <a:pt x="121" y="28"/>
                    <a:pt x="94" y="0"/>
                    <a:pt x="60" y="0"/>
                  </a:cubicBezTo>
                  <a:close/>
                  <a:moveTo>
                    <a:pt x="60" y="112"/>
                  </a:moveTo>
                  <a:cubicBezTo>
                    <a:pt x="32" y="112"/>
                    <a:pt x="9" y="89"/>
                    <a:pt x="9" y="61"/>
                  </a:cubicBezTo>
                  <a:cubicBezTo>
                    <a:pt x="9" y="33"/>
                    <a:pt x="32" y="10"/>
                    <a:pt x="60" y="10"/>
                  </a:cubicBezTo>
                  <a:cubicBezTo>
                    <a:pt x="89" y="10"/>
                    <a:pt x="112" y="33"/>
                    <a:pt x="112" y="61"/>
                  </a:cubicBezTo>
                  <a:cubicBezTo>
                    <a:pt x="112" y="89"/>
                    <a:pt x="89" y="112"/>
                    <a:pt x="60"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solidFill>
                  <a:sysClr val="windowText" lastClr="000000"/>
                </a:solidFill>
                <a:latin typeface="Calibri" panose="020F0502020204030204"/>
              </a:endParaRPr>
            </a:p>
          </p:txBody>
        </p:sp>
        <p:sp>
          <p:nvSpPr>
            <p:cNvPr id="112" name="Freeform 111"/>
            <p:cNvSpPr>
              <a:spLocks/>
            </p:cNvSpPr>
            <p:nvPr/>
          </p:nvSpPr>
          <p:spPr bwMode="auto">
            <a:xfrm>
              <a:off x="7202488" y="2044700"/>
              <a:ext cx="144463" cy="215900"/>
            </a:xfrm>
            <a:custGeom>
              <a:avLst/>
              <a:gdLst>
                <a:gd name="T0" fmla="*/ 69 w 91"/>
                <a:gd name="T1" fmla="*/ 0 h 136"/>
                <a:gd name="T2" fmla="*/ 0 w 91"/>
                <a:gd name="T3" fmla="*/ 69 h 136"/>
                <a:gd name="T4" fmla="*/ 69 w 91"/>
                <a:gd name="T5" fmla="*/ 136 h 136"/>
                <a:gd name="T6" fmla="*/ 91 w 91"/>
                <a:gd name="T7" fmla="*/ 117 h 136"/>
                <a:gd name="T8" fmla="*/ 41 w 91"/>
                <a:gd name="T9" fmla="*/ 69 h 136"/>
                <a:gd name="T10" fmla="*/ 91 w 91"/>
                <a:gd name="T11" fmla="*/ 19 h 136"/>
                <a:gd name="T12" fmla="*/ 69 w 91"/>
                <a:gd name="T13" fmla="*/ 0 h 136"/>
              </a:gdLst>
              <a:ahLst/>
              <a:cxnLst>
                <a:cxn ang="0">
                  <a:pos x="T0" y="T1"/>
                </a:cxn>
                <a:cxn ang="0">
                  <a:pos x="T2" y="T3"/>
                </a:cxn>
                <a:cxn ang="0">
                  <a:pos x="T4" y="T5"/>
                </a:cxn>
                <a:cxn ang="0">
                  <a:pos x="T6" y="T7"/>
                </a:cxn>
                <a:cxn ang="0">
                  <a:pos x="T8" y="T9"/>
                </a:cxn>
                <a:cxn ang="0">
                  <a:pos x="T10" y="T11"/>
                </a:cxn>
                <a:cxn ang="0">
                  <a:pos x="T12" y="T13"/>
                </a:cxn>
              </a:cxnLst>
              <a:rect l="0" t="0" r="r" b="b"/>
              <a:pathLst>
                <a:path w="91" h="136">
                  <a:moveTo>
                    <a:pt x="69" y="0"/>
                  </a:moveTo>
                  <a:lnTo>
                    <a:pt x="0" y="69"/>
                  </a:lnTo>
                  <a:lnTo>
                    <a:pt x="69" y="136"/>
                  </a:lnTo>
                  <a:lnTo>
                    <a:pt x="91" y="117"/>
                  </a:lnTo>
                  <a:lnTo>
                    <a:pt x="41" y="69"/>
                  </a:lnTo>
                  <a:lnTo>
                    <a:pt x="91" y="19"/>
                  </a:lnTo>
                  <a:lnTo>
                    <a:pt x="6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solidFill>
                  <a:sysClr val="windowText" lastClr="000000"/>
                </a:solidFill>
                <a:latin typeface="Calibri" panose="020F0502020204030204"/>
              </a:endParaRPr>
            </a:p>
          </p:txBody>
        </p:sp>
        <p:sp>
          <p:nvSpPr>
            <p:cNvPr id="113" name="Freeform 112"/>
            <p:cNvSpPr>
              <a:spLocks/>
            </p:cNvSpPr>
            <p:nvPr/>
          </p:nvSpPr>
          <p:spPr bwMode="auto">
            <a:xfrm>
              <a:off x="7078663" y="2117725"/>
              <a:ext cx="139700" cy="214313"/>
            </a:xfrm>
            <a:custGeom>
              <a:avLst/>
              <a:gdLst>
                <a:gd name="T0" fmla="*/ 0 w 88"/>
                <a:gd name="T1" fmla="*/ 21 h 135"/>
                <a:gd name="T2" fmla="*/ 48 w 88"/>
                <a:gd name="T3" fmla="*/ 69 h 135"/>
                <a:gd name="T4" fmla="*/ 0 w 88"/>
                <a:gd name="T5" fmla="*/ 116 h 135"/>
                <a:gd name="T6" fmla="*/ 21 w 88"/>
                <a:gd name="T7" fmla="*/ 135 h 135"/>
                <a:gd name="T8" fmla="*/ 88 w 88"/>
                <a:gd name="T9" fmla="*/ 69 h 135"/>
                <a:gd name="T10" fmla="*/ 21 w 88"/>
                <a:gd name="T11" fmla="*/ 0 h 135"/>
                <a:gd name="T12" fmla="*/ 0 w 88"/>
                <a:gd name="T13" fmla="*/ 21 h 135"/>
              </a:gdLst>
              <a:ahLst/>
              <a:cxnLst>
                <a:cxn ang="0">
                  <a:pos x="T0" y="T1"/>
                </a:cxn>
                <a:cxn ang="0">
                  <a:pos x="T2" y="T3"/>
                </a:cxn>
                <a:cxn ang="0">
                  <a:pos x="T4" y="T5"/>
                </a:cxn>
                <a:cxn ang="0">
                  <a:pos x="T6" y="T7"/>
                </a:cxn>
                <a:cxn ang="0">
                  <a:pos x="T8" y="T9"/>
                </a:cxn>
                <a:cxn ang="0">
                  <a:pos x="T10" y="T11"/>
                </a:cxn>
                <a:cxn ang="0">
                  <a:pos x="T12" y="T13"/>
                </a:cxn>
              </a:cxnLst>
              <a:rect l="0" t="0" r="r" b="b"/>
              <a:pathLst>
                <a:path w="88" h="135">
                  <a:moveTo>
                    <a:pt x="0" y="21"/>
                  </a:moveTo>
                  <a:lnTo>
                    <a:pt x="48" y="69"/>
                  </a:lnTo>
                  <a:lnTo>
                    <a:pt x="0" y="116"/>
                  </a:lnTo>
                  <a:lnTo>
                    <a:pt x="21" y="135"/>
                  </a:lnTo>
                  <a:lnTo>
                    <a:pt x="88" y="69"/>
                  </a:lnTo>
                  <a:lnTo>
                    <a:pt x="21" y="0"/>
                  </a:lnTo>
                  <a:lnTo>
                    <a:pt x="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solidFill>
                  <a:sysClr val="windowText" lastClr="000000"/>
                </a:solidFill>
                <a:latin typeface="Calibri" panose="020F0502020204030204"/>
              </a:endParaRPr>
            </a:p>
          </p:txBody>
        </p:sp>
        <p:sp>
          <p:nvSpPr>
            <p:cNvPr id="114" name="Freeform 113"/>
            <p:cNvSpPr>
              <a:spLocks/>
            </p:cNvSpPr>
            <p:nvPr/>
          </p:nvSpPr>
          <p:spPr bwMode="auto">
            <a:xfrm>
              <a:off x="6407150" y="1601788"/>
              <a:ext cx="800100" cy="625475"/>
            </a:xfrm>
            <a:custGeom>
              <a:avLst/>
              <a:gdLst>
                <a:gd name="T0" fmla="*/ 9 w 212"/>
                <a:gd name="T1" fmla="*/ 156 h 165"/>
                <a:gd name="T2" fmla="*/ 9 w 212"/>
                <a:gd name="T3" fmla="*/ 44 h 165"/>
                <a:gd name="T4" fmla="*/ 203 w 212"/>
                <a:gd name="T5" fmla="*/ 44 h 165"/>
                <a:gd name="T6" fmla="*/ 203 w 212"/>
                <a:gd name="T7" fmla="*/ 88 h 165"/>
                <a:gd name="T8" fmla="*/ 212 w 212"/>
                <a:gd name="T9" fmla="*/ 87 h 165"/>
                <a:gd name="T10" fmla="*/ 212 w 212"/>
                <a:gd name="T11" fmla="*/ 0 h 165"/>
                <a:gd name="T12" fmla="*/ 0 w 212"/>
                <a:gd name="T13" fmla="*/ 0 h 165"/>
                <a:gd name="T14" fmla="*/ 0 w 212"/>
                <a:gd name="T15" fmla="*/ 165 h 165"/>
                <a:gd name="T16" fmla="*/ 146 w 212"/>
                <a:gd name="T17" fmla="*/ 165 h 165"/>
                <a:gd name="T18" fmla="*/ 145 w 212"/>
                <a:gd name="T19" fmla="*/ 156 h 165"/>
                <a:gd name="T20" fmla="*/ 9 w 212"/>
                <a:gd name="T21" fmla="*/ 15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2" h="165">
                  <a:moveTo>
                    <a:pt x="9" y="156"/>
                  </a:moveTo>
                  <a:cubicBezTo>
                    <a:pt x="9" y="44"/>
                    <a:pt x="9" y="44"/>
                    <a:pt x="9" y="44"/>
                  </a:cubicBezTo>
                  <a:cubicBezTo>
                    <a:pt x="203" y="44"/>
                    <a:pt x="203" y="44"/>
                    <a:pt x="203" y="44"/>
                  </a:cubicBezTo>
                  <a:cubicBezTo>
                    <a:pt x="203" y="88"/>
                    <a:pt x="203" y="88"/>
                    <a:pt x="203" y="88"/>
                  </a:cubicBezTo>
                  <a:cubicBezTo>
                    <a:pt x="206" y="88"/>
                    <a:pt x="209" y="87"/>
                    <a:pt x="212" y="87"/>
                  </a:cubicBezTo>
                  <a:cubicBezTo>
                    <a:pt x="212" y="0"/>
                    <a:pt x="212" y="0"/>
                    <a:pt x="212" y="0"/>
                  </a:cubicBezTo>
                  <a:cubicBezTo>
                    <a:pt x="0" y="0"/>
                    <a:pt x="0" y="0"/>
                    <a:pt x="0" y="0"/>
                  </a:cubicBezTo>
                  <a:cubicBezTo>
                    <a:pt x="0" y="165"/>
                    <a:pt x="0" y="165"/>
                    <a:pt x="0" y="165"/>
                  </a:cubicBezTo>
                  <a:cubicBezTo>
                    <a:pt x="146" y="165"/>
                    <a:pt x="146" y="165"/>
                    <a:pt x="146" y="165"/>
                  </a:cubicBezTo>
                  <a:cubicBezTo>
                    <a:pt x="146" y="162"/>
                    <a:pt x="146" y="159"/>
                    <a:pt x="145" y="156"/>
                  </a:cubicBezTo>
                  <a:lnTo>
                    <a:pt x="9" y="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solidFill>
                  <a:sysClr val="windowText" lastClr="000000"/>
                </a:solidFill>
                <a:latin typeface="Calibri" panose="020F0502020204030204"/>
              </a:endParaRPr>
            </a:p>
          </p:txBody>
        </p:sp>
        <p:sp>
          <p:nvSpPr>
            <p:cNvPr id="115" name="Freeform 114"/>
            <p:cNvSpPr>
              <a:spLocks noEditPoints="1"/>
            </p:cNvSpPr>
            <p:nvPr/>
          </p:nvSpPr>
          <p:spPr bwMode="auto">
            <a:xfrm>
              <a:off x="6607175" y="1809750"/>
              <a:ext cx="350838" cy="322263"/>
            </a:xfrm>
            <a:custGeom>
              <a:avLst/>
              <a:gdLst>
                <a:gd name="T0" fmla="*/ 89 w 93"/>
                <a:gd name="T1" fmla="*/ 0 h 85"/>
                <a:gd name="T2" fmla="*/ 4 w 93"/>
                <a:gd name="T3" fmla="*/ 0 h 85"/>
                <a:gd name="T4" fmla="*/ 0 w 93"/>
                <a:gd name="T5" fmla="*/ 4 h 85"/>
                <a:gd name="T6" fmla="*/ 0 w 93"/>
                <a:gd name="T7" fmla="*/ 80 h 85"/>
                <a:gd name="T8" fmla="*/ 4 w 93"/>
                <a:gd name="T9" fmla="*/ 85 h 85"/>
                <a:gd name="T10" fmla="*/ 89 w 93"/>
                <a:gd name="T11" fmla="*/ 85 h 85"/>
                <a:gd name="T12" fmla="*/ 93 w 93"/>
                <a:gd name="T13" fmla="*/ 80 h 85"/>
                <a:gd name="T14" fmla="*/ 93 w 93"/>
                <a:gd name="T15" fmla="*/ 4 h 85"/>
                <a:gd name="T16" fmla="*/ 89 w 93"/>
                <a:gd name="T17" fmla="*/ 0 h 85"/>
                <a:gd name="T18" fmla="*/ 87 w 93"/>
                <a:gd name="T19" fmla="*/ 4 h 85"/>
                <a:gd name="T20" fmla="*/ 87 w 93"/>
                <a:gd name="T21" fmla="*/ 80 h 85"/>
                <a:gd name="T22" fmla="*/ 5 w 93"/>
                <a:gd name="T23" fmla="*/ 80 h 85"/>
                <a:gd name="T24" fmla="*/ 5 w 93"/>
                <a:gd name="T25" fmla="*/ 4 h 85"/>
                <a:gd name="T26" fmla="*/ 87 w 93"/>
                <a:gd name="T27" fmla="*/ 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85">
                  <a:moveTo>
                    <a:pt x="89" y="0"/>
                  </a:moveTo>
                  <a:cubicBezTo>
                    <a:pt x="4" y="0"/>
                    <a:pt x="4" y="0"/>
                    <a:pt x="4" y="0"/>
                  </a:cubicBezTo>
                  <a:cubicBezTo>
                    <a:pt x="2" y="0"/>
                    <a:pt x="0" y="2"/>
                    <a:pt x="0" y="4"/>
                  </a:cubicBezTo>
                  <a:cubicBezTo>
                    <a:pt x="0" y="80"/>
                    <a:pt x="0" y="80"/>
                    <a:pt x="0" y="80"/>
                  </a:cubicBezTo>
                  <a:cubicBezTo>
                    <a:pt x="0" y="83"/>
                    <a:pt x="2" y="85"/>
                    <a:pt x="4" y="85"/>
                  </a:cubicBezTo>
                  <a:cubicBezTo>
                    <a:pt x="89" y="85"/>
                    <a:pt x="89" y="85"/>
                    <a:pt x="89" y="85"/>
                  </a:cubicBezTo>
                  <a:cubicBezTo>
                    <a:pt x="92" y="85"/>
                    <a:pt x="93" y="83"/>
                    <a:pt x="93" y="80"/>
                  </a:cubicBezTo>
                  <a:cubicBezTo>
                    <a:pt x="93" y="4"/>
                    <a:pt x="93" y="4"/>
                    <a:pt x="93" y="4"/>
                  </a:cubicBezTo>
                  <a:cubicBezTo>
                    <a:pt x="93" y="2"/>
                    <a:pt x="92" y="0"/>
                    <a:pt x="89" y="0"/>
                  </a:cubicBezTo>
                  <a:close/>
                  <a:moveTo>
                    <a:pt x="87" y="4"/>
                  </a:moveTo>
                  <a:cubicBezTo>
                    <a:pt x="87" y="80"/>
                    <a:pt x="87" y="80"/>
                    <a:pt x="87" y="80"/>
                  </a:cubicBezTo>
                  <a:cubicBezTo>
                    <a:pt x="5" y="80"/>
                    <a:pt x="5" y="80"/>
                    <a:pt x="5" y="80"/>
                  </a:cubicBezTo>
                  <a:cubicBezTo>
                    <a:pt x="5" y="4"/>
                    <a:pt x="5" y="4"/>
                    <a:pt x="5" y="4"/>
                  </a:cubicBezTo>
                  <a:cubicBezTo>
                    <a:pt x="87" y="4"/>
                    <a:pt x="87" y="4"/>
                    <a:pt x="8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solidFill>
                  <a:sysClr val="windowText" lastClr="000000"/>
                </a:solidFill>
                <a:latin typeface="Calibri" panose="020F0502020204030204"/>
              </a:endParaRPr>
            </a:p>
          </p:txBody>
        </p:sp>
        <p:sp>
          <p:nvSpPr>
            <p:cNvPr id="116" name="Freeform 115"/>
            <p:cNvSpPr>
              <a:spLocks/>
            </p:cNvSpPr>
            <p:nvPr/>
          </p:nvSpPr>
          <p:spPr bwMode="auto">
            <a:xfrm>
              <a:off x="6700838" y="1889125"/>
              <a:ext cx="196850" cy="171450"/>
            </a:xfrm>
            <a:custGeom>
              <a:avLst/>
              <a:gdLst>
                <a:gd name="T0" fmla="*/ 26 w 124"/>
                <a:gd name="T1" fmla="*/ 86 h 108"/>
                <a:gd name="T2" fmla="*/ 41 w 124"/>
                <a:gd name="T3" fmla="*/ 108 h 108"/>
                <a:gd name="T4" fmla="*/ 52 w 124"/>
                <a:gd name="T5" fmla="*/ 46 h 108"/>
                <a:gd name="T6" fmla="*/ 79 w 124"/>
                <a:gd name="T7" fmla="*/ 46 h 108"/>
                <a:gd name="T8" fmla="*/ 98 w 124"/>
                <a:gd name="T9" fmla="*/ 20 h 108"/>
                <a:gd name="T10" fmla="*/ 114 w 124"/>
                <a:gd name="T11" fmla="*/ 51 h 108"/>
                <a:gd name="T12" fmla="*/ 124 w 124"/>
                <a:gd name="T13" fmla="*/ 46 h 108"/>
                <a:gd name="T14" fmla="*/ 100 w 124"/>
                <a:gd name="T15" fmla="*/ 0 h 108"/>
                <a:gd name="T16" fmla="*/ 74 w 124"/>
                <a:gd name="T17" fmla="*/ 36 h 108"/>
                <a:gd name="T18" fmla="*/ 43 w 124"/>
                <a:gd name="T19" fmla="*/ 36 h 108"/>
                <a:gd name="T20" fmla="*/ 36 w 124"/>
                <a:gd name="T21" fmla="*/ 79 h 108"/>
                <a:gd name="T22" fmla="*/ 29 w 124"/>
                <a:gd name="T23" fmla="*/ 67 h 108"/>
                <a:gd name="T24" fmla="*/ 0 w 124"/>
                <a:gd name="T25" fmla="*/ 96 h 108"/>
                <a:gd name="T26" fmla="*/ 7 w 124"/>
                <a:gd name="T27" fmla="*/ 103 h 108"/>
                <a:gd name="T28" fmla="*/ 26 w 124"/>
                <a:gd name="T29" fmla="*/ 8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4" h="108">
                  <a:moveTo>
                    <a:pt x="26" y="86"/>
                  </a:moveTo>
                  <a:lnTo>
                    <a:pt x="41" y="108"/>
                  </a:lnTo>
                  <a:lnTo>
                    <a:pt x="52" y="46"/>
                  </a:lnTo>
                  <a:lnTo>
                    <a:pt x="79" y="46"/>
                  </a:lnTo>
                  <a:lnTo>
                    <a:pt x="98" y="20"/>
                  </a:lnTo>
                  <a:lnTo>
                    <a:pt x="114" y="51"/>
                  </a:lnTo>
                  <a:lnTo>
                    <a:pt x="124" y="46"/>
                  </a:lnTo>
                  <a:lnTo>
                    <a:pt x="100" y="0"/>
                  </a:lnTo>
                  <a:lnTo>
                    <a:pt x="74" y="36"/>
                  </a:lnTo>
                  <a:lnTo>
                    <a:pt x="43" y="36"/>
                  </a:lnTo>
                  <a:lnTo>
                    <a:pt x="36" y="79"/>
                  </a:lnTo>
                  <a:lnTo>
                    <a:pt x="29" y="67"/>
                  </a:lnTo>
                  <a:lnTo>
                    <a:pt x="0" y="96"/>
                  </a:lnTo>
                  <a:lnTo>
                    <a:pt x="7" y="103"/>
                  </a:lnTo>
                  <a:lnTo>
                    <a:pt x="26"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solidFill>
                  <a:sysClr val="windowText" lastClr="000000"/>
                </a:solidFill>
                <a:latin typeface="Calibri" panose="020F0502020204030204"/>
              </a:endParaRPr>
            </a:p>
          </p:txBody>
        </p:sp>
        <p:sp>
          <p:nvSpPr>
            <p:cNvPr id="117" name="Freeform 116"/>
            <p:cNvSpPr>
              <a:spLocks/>
            </p:cNvSpPr>
            <p:nvPr/>
          </p:nvSpPr>
          <p:spPr bwMode="auto">
            <a:xfrm>
              <a:off x="6673850" y="1878013"/>
              <a:ext cx="223838" cy="207963"/>
            </a:xfrm>
            <a:custGeom>
              <a:avLst/>
              <a:gdLst>
                <a:gd name="T0" fmla="*/ 141 w 141"/>
                <a:gd name="T1" fmla="*/ 120 h 131"/>
                <a:gd name="T2" fmla="*/ 12 w 141"/>
                <a:gd name="T3" fmla="*/ 120 h 131"/>
                <a:gd name="T4" fmla="*/ 12 w 141"/>
                <a:gd name="T5" fmla="*/ 0 h 131"/>
                <a:gd name="T6" fmla="*/ 0 w 141"/>
                <a:gd name="T7" fmla="*/ 0 h 131"/>
                <a:gd name="T8" fmla="*/ 0 w 141"/>
                <a:gd name="T9" fmla="*/ 131 h 131"/>
                <a:gd name="T10" fmla="*/ 141 w 141"/>
                <a:gd name="T11" fmla="*/ 131 h 131"/>
                <a:gd name="T12" fmla="*/ 141 w 141"/>
                <a:gd name="T13" fmla="*/ 120 h 131"/>
              </a:gdLst>
              <a:ahLst/>
              <a:cxnLst>
                <a:cxn ang="0">
                  <a:pos x="T0" y="T1"/>
                </a:cxn>
                <a:cxn ang="0">
                  <a:pos x="T2" y="T3"/>
                </a:cxn>
                <a:cxn ang="0">
                  <a:pos x="T4" y="T5"/>
                </a:cxn>
                <a:cxn ang="0">
                  <a:pos x="T6" y="T7"/>
                </a:cxn>
                <a:cxn ang="0">
                  <a:pos x="T8" y="T9"/>
                </a:cxn>
                <a:cxn ang="0">
                  <a:pos x="T10" y="T11"/>
                </a:cxn>
                <a:cxn ang="0">
                  <a:pos x="T12" y="T13"/>
                </a:cxn>
              </a:cxnLst>
              <a:rect l="0" t="0" r="r" b="b"/>
              <a:pathLst>
                <a:path w="141" h="131">
                  <a:moveTo>
                    <a:pt x="141" y="120"/>
                  </a:moveTo>
                  <a:lnTo>
                    <a:pt x="12" y="120"/>
                  </a:lnTo>
                  <a:lnTo>
                    <a:pt x="12" y="0"/>
                  </a:lnTo>
                  <a:lnTo>
                    <a:pt x="0" y="0"/>
                  </a:lnTo>
                  <a:lnTo>
                    <a:pt x="0" y="131"/>
                  </a:lnTo>
                  <a:lnTo>
                    <a:pt x="141" y="131"/>
                  </a:lnTo>
                  <a:lnTo>
                    <a:pt x="141"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solidFill>
                  <a:sysClr val="windowText" lastClr="000000"/>
                </a:solidFill>
                <a:latin typeface="Calibri" panose="020F0502020204030204"/>
              </a:endParaRPr>
            </a:p>
          </p:txBody>
        </p:sp>
      </p:grpSp>
    </p:spTree>
    <p:extLst>
      <p:ext uri="{BB962C8B-B14F-4D97-AF65-F5344CB8AC3E}">
        <p14:creationId xmlns:p14="http://schemas.microsoft.com/office/powerpoint/2010/main" val="2699399629"/>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sz="4896" dirty="0">
                <a:solidFill>
                  <a:schemeClr val="tx1">
                    <a:lumMod val="75000"/>
                    <a:lumOff val="25000"/>
                  </a:schemeClr>
                </a:solidFill>
              </a:rPr>
              <a:t>Introducing Azure </a:t>
            </a:r>
            <a:r>
              <a:rPr lang="en-US" sz="4896" dirty="0" err="1">
                <a:solidFill>
                  <a:schemeClr val="tx1">
                    <a:lumMod val="75000"/>
                    <a:lumOff val="25000"/>
                  </a:schemeClr>
                </a:solidFill>
              </a:rPr>
              <a:t>RemoteApp</a:t>
            </a:r>
            <a:r>
              <a:rPr lang="en-US" sz="4896" dirty="0">
                <a:solidFill>
                  <a:schemeClr val="tx1">
                    <a:lumMod val="75000"/>
                    <a:lumOff val="25000"/>
                  </a:schemeClr>
                </a:solidFill>
              </a:rPr>
              <a:t> Preview</a:t>
            </a:r>
          </a:p>
        </p:txBody>
      </p:sp>
      <p:sp>
        <p:nvSpPr>
          <p:cNvPr id="7" name="TextBox 6"/>
          <p:cNvSpPr txBox="1"/>
          <p:nvPr/>
        </p:nvSpPr>
        <p:spPr>
          <a:xfrm>
            <a:off x="1765" y="6547595"/>
            <a:ext cx="12433828" cy="461600"/>
          </a:xfrm>
          <a:prstGeom prst="rect">
            <a:avLst/>
          </a:prstGeom>
          <a:noFill/>
        </p:spPr>
        <p:txBody>
          <a:bodyPr wrap="square" lIns="182854" tIns="146283" rIns="182854" bIns="146283" rtlCol="0" anchor="b">
            <a:spAutoFit/>
          </a:bodyPr>
          <a:lstStyle/>
          <a:p>
            <a:pPr algn="ctr" defTabSz="932597">
              <a:lnSpc>
                <a:spcPct val="90000"/>
              </a:lnSpc>
            </a:pPr>
            <a:r>
              <a:rPr lang="en-US" sz="1099" spc="-50" dirty="0">
                <a:solidFill>
                  <a:srgbClr val="000000"/>
                </a:solidFill>
              </a:rPr>
              <a:t>Microsoft Confidential</a:t>
            </a:r>
          </a:p>
        </p:txBody>
      </p:sp>
      <p:sp>
        <p:nvSpPr>
          <p:cNvPr id="25" name="Rectangle 24"/>
          <p:cNvSpPr/>
          <p:nvPr/>
        </p:nvSpPr>
        <p:spPr bwMode="auto">
          <a:xfrm>
            <a:off x="316608" y="2163278"/>
            <a:ext cx="2268217" cy="373041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b" anchorCtr="0" forceAA="0" compatLnSpc="1">
            <a:prstTxWarp prst="textNoShape">
              <a:avLst/>
            </a:prstTxWarp>
            <a:noAutofit/>
          </a:bodyPr>
          <a:lstStyle/>
          <a:p>
            <a:pPr defTabSz="932597">
              <a:lnSpc>
                <a:spcPts val="2856"/>
              </a:lnSpc>
              <a:spcAft>
                <a:spcPts val="612"/>
              </a:spcAft>
            </a:pPr>
            <a:r>
              <a:rPr lang="en-US" sz="2040" spc="-51" dirty="0">
                <a:solidFill>
                  <a:srgbClr val="FFFFFF"/>
                </a:solidFill>
                <a:latin typeface="Segoe UI Light"/>
              </a:rPr>
              <a:t>Remote applications delivered from Azure’s reliable platform</a:t>
            </a:r>
          </a:p>
        </p:txBody>
      </p:sp>
      <p:sp>
        <p:nvSpPr>
          <p:cNvPr id="26" name="Rectangle 25"/>
          <p:cNvSpPr/>
          <p:nvPr/>
        </p:nvSpPr>
        <p:spPr bwMode="auto">
          <a:xfrm>
            <a:off x="2700369" y="2163278"/>
            <a:ext cx="2268217" cy="373041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b" anchorCtr="0" forceAA="0" compatLnSpc="1">
            <a:prstTxWarp prst="textNoShape">
              <a:avLst/>
            </a:prstTxWarp>
            <a:noAutofit/>
          </a:bodyPr>
          <a:lstStyle/>
          <a:p>
            <a:pPr defTabSz="932597">
              <a:lnSpc>
                <a:spcPts val="2856"/>
              </a:lnSpc>
              <a:spcAft>
                <a:spcPts val="612"/>
              </a:spcAft>
            </a:pPr>
            <a:r>
              <a:rPr lang="en-US" sz="2040" spc="-51" dirty="0">
                <a:solidFill>
                  <a:srgbClr val="FFFFFF"/>
                </a:solidFill>
                <a:latin typeface="Segoe UI Light"/>
              </a:rPr>
              <a:t>Access from Windows, </a:t>
            </a:r>
            <a:r>
              <a:rPr lang="en-US" sz="2040" spc="-51" dirty="0" err="1">
                <a:solidFill>
                  <a:srgbClr val="FFFFFF"/>
                </a:solidFill>
                <a:latin typeface="Segoe UI Light"/>
              </a:rPr>
              <a:t>iOS</a:t>
            </a:r>
            <a:r>
              <a:rPr lang="en-US" sz="2040" spc="-51" dirty="0">
                <a:solidFill>
                  <a:srgbClr val="FFFFFF"/>
                </a:solidFill>
                <a:latin typeface="Segoe UI Light"/>
              </a:rPr>
              <a:t>, Mac OS X, </a:t>
            </a:r>
            <a:br>
              <a:rPr lang="en-US" sz="2040" spc="-51" dirty="0">
                <a:solidFill>
                  <a:srgbClr val="FFFFFF"/>
                </a:solidFill>
                <a:latin typeface="Segoe UI Light"/>
              </a:rPr>
            </a:br>
            <a:r>
              <a:rPr lang="en-US" sz="2040" spc="-51" dirty="0">
                <a:solidFill>
                  <a:srgbClr val="FFFFFF"/>
                </a:solidFill>
                <a:latin typeface="Segoe UI Light"/>
              </a:rPr>
              <a:t>and Android devices</a:t>
            </a:r>
          </a:p>
        </p:txBody>
      </p:sp>
      <p:sp>
        <p:nvSpPr>
          <p:cNvPr id="27" name="Rectangle 26"/>
          <p:cNvSpPr/>
          <p:nvPr/>
        </p:nvSpPr>
        <p:spPr bwMode="auto">
          <a:xfrm>
            <a:off x="5084131" y="2163278"/>
            <a:ext cx="2268217" cy="373041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b" anchorCtr="0" forceAA="0" compatLnSpc="1">
            <a:prstTxWarp prst="textNoShape">
              <a:avLst/>
            </a:prstTxWarp>
            <a:noAutofit/>
          </a:bodyPr>
          <a:lstStyle/>
          <a:p>
            <a:pPr defTabSz="932597">
              <a:lnSpc>
                <a:spcPts val="2856"/>
              </a:lnSpc>
              <a:spcAft>
                <a:spcPts val="612"/>
              </a:spcAft>
            </a:pPr>
            <a:r>
              <a:rPr lang="en-US" sz="2040" spc="-51" dirty="0">
                <a:solidFill>
                  <a:srgbClr val="FFFFFF"/>
                </a:solidFill>
                <a:latin typeface="Segoe UI Light"/>
              </a:rPr>
              <a:t>Delivered via Microsoft Remote Desktop Protocol and </a:t>
            </a:r>
            <a:r>
              <a:rPr lang="en-US" sz="2040" spc="-51" dirty="0" err="1">
                <a:solidFill>
                  <a:srgbClr val="FFFFFF"/>
                </a:solidFill>
                <a:latin typeface="Segoe UI Light"/>
              </a:rPr>
              <a:t>RemoteFX</a:t>
            </a:r>
            <a:r>
              <a:rPr lang="en-US" sz="2040" spc="-51" dirty="0">
                <a:solidFill>
                  <a:srgbClr val="FFFFFF"/>
                </a:solidFill>
                <a:latin typeface="Segoe UI Light"/>
              </a:rPr>
              <a:t/>
            </a:r>
            <a:br>
              <a:rPr lang="en-US" sz="2040" spc="-51" dirty="0">
                <a:solidFill>
                  <a:srgbClr val="FFFFFF"/>
                </a:solidFill>
                <a:latin typeface="Segoe UI Light"/>
              </a:rPr>
            </a:br>
            <a:endParaRPr lang="en-US" sz="2040" spc="-51" dirty="0">
              <a:solidFill>
                <a:srgbClr val="FFFFFF"/>
              </a:solidFill>
              <a:latin typeface="Segoe UI Light"/>
            </a:endParaRPr>
          </a:p>
        </p:txBody>
      </p:sp>
      <p:sp>
        <p:nvSpPr>
          <p:cNvPr id="28" name="Rectangle 27"/>
          <p:cNvSpPr/>
          <p:nvPr/>
        </p:nvSpPr>
        <p:spPr bwMode="auto">
          <a:xfrm>
            <a:off x="7467891" y="2163278"/>
            <a:ext cx="2268217" cy="373041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b" anchorCtr="0" forceAA="0" compatLnSpc="1">
            <a:prstTxWarp prst="textNoShape">
              <a:avLst/>
            </a:prstTxWarp>
            <a:noAutofit/>
          </a:bodyPr>
          <a:lstStyle/>
          <a:p>
            <a:pPr defTabSz="932597">
              <a:lnSpc>
                <a:spcPts val="2856"/>
              </a:lnSpc>
              <a:spcAft>
                <a:spcPts val="612"/>
              </a:spcAft>
            </a:pPr>
            <a:r>
              <a:rPr lang="en-US" sz="2040" spc="-51" dirty="0">
                <a:solidFill>
                  <a:srgbClr val="FFFFFF"/>
                </a:solidFill>
                <a:latin typeface="Segoe UI Light"/>
              </a:rPr>
              <a:t>Scale without large capital expense</a:t>
            </a:r>
            <a:br>
              <a:rPr lang="en-US" sz="2040" spc="-51" dirty="0">
                <a:solidFill>
                  <a:srgbClr val="FFFFFF"/>
                </a:solidFill>
                <a:latin typeface="Segoe UI Light"/>
              </a:rPr>
            </a:br>
            <a:r>
              <a:rPr lang="en-US" sz="2040" spc="-51" dirty="0">
                <a:solidFill>
                  <a:srgbClr val="FFFFFF"/>
                </a:solidFill>
                <a:latin typeface="Segoe UI Light"/>
              </a:rPr>
              <a:t/>
            </a:r>
            <a:br>
              <a:rPr lang="en-US" sz="2040" spc="-51" dirty="0">
                <a:solidFill>
                  <a:srgbClr val="FFFFFF"/>
                </a:solidFill>
                <a:latin typeface="Segoe UI Light"/>
              </a:rPr>
            </a:br>
            <a:endParaRPr lang="en-US" sz="2040" spc="-51" dirty="0">
              <a:solidFill>
                <a:srgbClr val="FFFFFF"/>
              </a:solidFill>
              <a:latin typeface="Segoe UI Light"/>
            </a:endParaRPr>
          </a:p>
        </p:txBody>
      </p:sp>
      <p:sp>
        <p:nvSpPr>
          <p:cNvPr id="29" name="Rectangle 28"/>
          <p:cNvSpPr/>
          <p:nvPr/>
        </p:nvSpPr>
        <p:spPr bwMode="auto">
          <a:xfrm>
            <a:off x="9851651" y="2163278"/>
            <a:ext cx="2268217" cy="373041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b" anchorCtr="0" forceAA="0" compatLnSpc="1">
            <a:prstTxWarp prst="textNoShape">
              <a:avLst/>
            </a:prstTxWarp>
            <a:noAutofit/>
          </a:bodyPr>
          <a:lstStyle/>
          <a:p>
            <a:pPr defTabSz="932597">
              <a:lnSpc>
                <a:spcPts val="2856"/>
              </a:lnSpc>
              <a:spcAft>
                <a:spcPts val="612"/>
              </a:spcAft>
            </a:pPr>
            <a:r>
              <a:rPr lang="en-US" sz="2040" spc="-51" dirty="0">
                <a:solidFill>
                  <a:srgbClr val="FFFFFF"/>
                </a:solidFill>
                <a:latin typeface="Segoe UI Light"/>
              </a:rPr>
              <a:t>Flexible hybrid or cloud deployment options</a:t>
            </a:r>
            <a:br>
              <a:rPr lang="en-US" sz="2040" spc="-51" dirty="0">
                <a:solidFill>
                  <a:srgbClr val="FFFFFF"/>
                </a:solidFill>
                <a:latin typeface="Segoe UI Light"/>
              </a:rPr>
            </a:br>
            <a:r>
              <a:rPr lang="en-US" sz="2040" spc="-51" dirty="0">
                <a:solidFill>
                  <a:srgbClr val="FFFFFF"/>
                </a:solidFill>
                <a:latin typeface="Segoe UI Light"/>
              </a:rPr>
              <a:t/>
            </a:r>
            <a:br>
              <a:rPr lang="en-US" sz="2040" spc="-51" dirty="0">
                <a:solidFill>
                  <a:srgbClr val="FFFFFF"/>
                </a:solidFill>
                <a:latin typeface="Segoe UI Light"/>
              </a:rPr>
            </a:br>
            <a:endParaRPr lang="en-US" sz="2040" spc="-51" dirty="0">
              <a:solidFill>
                <a:srgbClr val="FFFFFF"/>
              </a:solidFill>
              <a:latin typeface="Segoe UI Light"/>
            </a:endParaRPr>
          </a:p>
        </p:txBody>
      </p:sp>
      <p:grpSp>
        <p:nvGrpSpPr>
          <p:cNvPr id="30" name="Group 29"/>
          <p:cNvGrpSpPr/>
          <p:nvPr/>
        </p:nvGrpSpPr>
        <p:grpSpPr>
          <a:xfrm>
            <a:off x="8162466" y="2552312"/>
            <a:ext cx="1023901" cy="1087136"/>
            <a:chOff x="1122363" y="2252663"/>
            <a:chExt cx="1465262" cy="1555750"/>
          </a:xfrm>
          <a:solidFill>
            <a:schemeClr val="bg1"/>
          </a:solidFill>
        </p:grpSpPr>
        <p:sp>
          <p:nvSpPr>
            <p:cNvPr id="31" name="Freeform 30"/>
            <p:cNvSpPr>
              <a:spLocks noEditPoints="1"/>
            </p:cNvSpPr>
            <p:nvPr/>
          </p:nvSpPr>
          <p:spPr bwMode="auto">
            <a:xfrm>
              <a:off x="1509713" y="2538413"/>
              <a:ext cx="82550" cy="184150"/>
            </a:xfrm>
            <a:custGeom>
              <a:avLst/>
              <a:gdLst>
                <a:gd name="T0" fmla="*/ 7 w 18"/>
                <a:gd name="T1" fmla="*/ 21 h 40"/>
                <a:gd name="T2" fmla="*/ 7 w 18"/>
                <a:gd name="T3" fmla="*/ 33 h 40"/>
                <a:gd name="T4" fmla="*/ 3 w 18"/>
                <a:gd name="T5" fmla="*/ 32 h 40"/>
                <a:gd name="T6" fmla="*/ 0 w 18"/>
                <a:gd name="T7" fmla="*/ 30 h 40"/>
                <a:gd name="T8" fmla="*/ 0 w 18"/>
                <a:gd name="T9" fmla="*/ 34 h 40"/>
                <a:gd name="T10" fmla="*/ 3 w 18"/>
                <a:gd name="T11" fmla="*/ 35 h 40"/>
                <a:gd name="T12" fmla="*/ 7 w 18"/>
                <a:gd name="T13" fmla="*/ 36 h 40"/>
                <a:gd name="T14" fmla="*/ 7 w 18"/>
                <a:gd name="T15" fmla="*/ 40 h 40"/>
                <a:gd name="T16" fmla="*/ 10 w 18"/>
                <a:gd name="T17" fmla="*/ 40 h 40"/>
                <a:gd name="T18" fmla="*/ 10 w 18"/>
                <a:gd name="T19" fmla="*/ 35 h 40"/>
                <a:gd name="T20" fmla="*/ 15 w 18"/>
                <a:gd name="T21" fmla="*/ 33 h 40"/>
                <a:gd name="T22" fmla="*/ 18 w 18"/>
                <a:gd name="T23" fmla="*/ 27 h 40"/>
                <a:gd name="T24" fmla="*/ 17 w 18"/>
                <a:gd name="T25" fmla="*/ 24 h 40"/>
                <a:gd name="T26" fmla="*/ 14 w 18"/>
                <a:gd name="T27" fmla="*/ 21 h 40"/>
                <a:gd name="T28" fmla="*/ 10 w 18"/>
                <a:gd name="T29" fmla="*/ 19 h 40"/>
                <a:gd name="T30" fmla="*/ 10 w 18"/>
                <a:gd name="T31" fmla="*/ 7 h 40"/>
                <a:gd name="T32" fmla="*/ 16 w 18"/>
                <a:gd name="T33" fmla="*/ 9 h 40"/>
                <a:gd name="T34" fmla="*/ 16 w 18"/>
                <a:gd name="T35" fmla="*/ 5 h 40"/>
                <a:gd name="T36" fmla="*/ 10 w 18"/>
                <a:gd name="T37" fmla="*/ 4 h 40"/>
                <a:gd name="T38" fmla="*/ 10 w 18"/>
                <a:gd name="T39" fmla="*/ 0 h 40"/>
                <a:gd name="T40" fmla="*/ 7 w 18"/>
                <a:gd name="T41" fmla="*/ 0 h 40"/>
                <a:gd name="T42" fmla="*/ 7 w 18"/>
                <a:gd name="T43" fmla="*/ 4 h 40"/>
                <a:gd name="T44" fmla="*/ 2 w 18"/>
                <a:gd name="T45" fmla="*/ 7 h 40"/>
                <a:gd name="T46" fmla="*/ 0 w 18"/>
                <a:gd name="T47" fmla="*/ 12 h 40"/>
                <a:gd name="T48" fmla="*/ 1 w 18"/>
                <a:gd name="T49" fmla="*/ 17 h 40"/>
                <a:gd name="T50" fmla="*/ 7 w 18"/>
                <a:gd name="T51" fmla="*/ 21 h 40"/>
                <a:gd name="T52" fmla="*/ 10 w 18"/>
                <a:gd name="T53" fmla="*/ 22 h 40"/>
                <a:gd name="T54" fmla="*/ 14 w 18"/>
                <a:gd name="T55" fmla="*/ 28 h 40"/>
                <a:gd name="T56" fmla="*/ 10 w 18"/>
                <a:gd name="T57" fmla="*/ 32 h 40"/>
                <a:gd name="T58" fmla="*/ 10 w 18"/>
                <a:gd name="T59" fmla="*/ 22 h 40"/>
                <a:gd name="T60" fmla="*/ 4 w 18"/>
                <a:gd name="T61" fmla="*/ 9 h 40"/>
                <a:gd name="T62" fmla="*/ 7 w 18"/>
                <a:gd name="T63" fmla="*/ 7 h 40"/>
                <a:gd name="T64" fmla="*/ 7 w 18"/>
                <a:gd name="T65" fmla="*/ 17 h 40"/>
                <a:gd name="T66" fmla="*/ 4 w 18"/>
                <a:gd name="T67" fmla="*/ 15 h 40"/>
                <a:gd name="T68" fmla="*/ 3 w 18"/>
                <a:gd name="T69" fmla="*/ 12 h 40"/>
                <a:gd name="T70" fmla="*/ 4 w 18"/>
                <a:gd name="T71" fmla="*/ 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 h="40">
                  <a:moveTo>
                    <a:pt x="7" y="21"/>
                  </a:moveTo>
                  <a:cubicBezTo>
                    <a:pt x="7" y="33"/>
                    <a:pt x="7" y="33"/>
                    <a:pt x="7" y="33"/>
                  </a:cubicBezTo>
                  <a:cubicBezTo>
                    <a:pt x="6" y="33"/>
                    <a:pt x="5" y="32"/>
                    <a:pt x="3" y="32"/>
                  </a:cubicBezTo>
                  <a:cubicBezTo>
                    <a:pt x="2" y="31"/>
                    <a:pt x="0" y="31"/>
                    <a:pt x="0" y="30"/>
                  </a:cubicBezTo>
                  <a:cubicBezTo>
                    <a:pt x="0" y="34"/>
                    <a:pt x="0" y="34"/>
                    <a:pt x="0" y="34"/>
                  </a:cubicBezTo>
                  <a:cubicBezTo>
                    <a:pt x="0" y="34"/>
                    <a:pt x="2" y="35"/>
                    <a:pt x="3" y="35"/>
                  </a:cubicBezTo>
                  <a:cubicBezTo>
                    <a:pt x="5" y="35"/>
                    <a:pt x="6" y="36"/>
                    <a:pt x="7" y="36"/>
                  </a:cubicBezTo>
                  <a:cubicBezTo>
                    <a:pt x="7" y="40"/>
                    <a:pt x="7" y="40"/>
                    <a:pt x="7" y="40"/>
                  </a:cubicBezTo>
                  <a:cubicBezTo>
                    <a:pt x="10" y="40"/>
                    <a:pt x="10" y="40"/>
                    <a:pt x="10" y="40"/>
                  </a:cubicBezTo>
                  <a:cubicBezTo>
                    <a:pt x="10" y="35"/>
                    <a:pt x="10" y="35"/>
                    <a:pt x="10" y="35"/>
                  </a:cubicBezTo>
                  <a:cubicBezTo>
                    <a:pt x="12" y="35"/>
                    <a:pt x="14" y="34"/>
                    <a:pt x="15" y="33"/>
                  </a:cubicBezTo>
                  <a:cubicBezTo>
                    <a:pt x="17" y="31"/>
                    <a:pt x="18" y="30"/>
                    <a:pt x="18" y="27"/>
                  </a:cubicBezTo>
                  <a:cubicBezTo>
                    <a:pt x="18" y="26"/>
                    <a:pt x="17" y="25"/>
                    <a:pt x="17" y="24"/>
                  </a:cubicBezTo>
                  <a:cubicBezTo>
                    <a:pt x="16" y="23"/>
                    <a:pt x="15" y="22"/>
                    <a:pt x="14" y="21"/>
                  </a:cubicBezTo>
                  <a:cubicBezTo>
                    <a:pt x="13" y="21"/>
                    <a:pt x="12" y="20"/>
                    <a:pt x="10" y="19"/>
                  </a:cubicBezTo>
                  <a:cubicBezTo>
                    <a:pt x="10" y="7"/>
                    <a:pt x="10" y="7"/>
                    <a:pt x="10" y="7"/>
                  </a:cubicBezTo>
                  <a:cubicBezTo>
                    <a:pt x="12" y="7"/>
                    <a:pt x="14" y="8"/>
                    <a:pt x="16" y="9"/>
                  </a:cubicBezTo>
                  <a:cubicBezTo>
                    <a:pt x="16" y="5"/>
                    <a:pt x="16" y="5"/>
                    <a:pt x="16" y="5"/>
                  </a:cubicBezTo>
                  <a:cubicBezTo>
                    <a:pt x="14" y="4"/>
                    <a:pt x="12" y="4"/>
                    <a:pt x="10" y="4"/>
                  </a:cubicBezTo>
                  <a:cubicBezTo>
                    <a:pt x="10" y="0"/>
                    <a:pt x="10" y="0"/>
                    <a:pt x="10" y="0"/>
                  </a:cubicBezTo>
                  <a:cubicBezTo>
                    <a:pt x="7" y="0"/>
                    <a:pt x="7" y="0"/>
                    <a:pt x="7" y="0"/>
                  </a:cubicBezTo>
                  <a:cubicBezTo>
                    <a:pt x="7" y="4"/>
                    <a:pt x="7" y="4"/>
                    <a:pt x="7" y="4"/>
                  </a:cubicBezTo>
                  <a:cubicBezTo>
                    <a:pt x="5" y="4"/>
                    <a:pt x="3" y="5"/>
                    <a:pt x="2" y="7"/>
                  </a:cubicBezTo>
                  <a:cubicBezTo>
                    <a:pt x="0" y="8"/>
                    <a:pt x="0" y="10"/>
                    <a:pt x="0" y="12"/>
                  </a:cubicBezTo>
                  <a:cubicBezTo>
                    <a:pt x="0" y="14"/>
                    <a:pt x="0" y="16"/>
                    <a:pt x="1" y="17"/>
                  </a:cubicBezTo>
                  <a:cubicBezTo>
                    <a:pt x="2" y="18"/>
                    <a:pt x="4" y="20"/>
                    <a:pt x="7" y="21"/>
                  </a:cubicBezTo>
                  <a:close/>
                  <a:moveTo>
                    <a:pt x="10" y="22"/>
                  </a:moveTo>
                  <a:cubicBezTo>
                    <a:pt x="12" y="24"/>
                    <a:pt x="14" y="26"/>
                    <a:pt x="14" y="28"/>
                  </a:cubicBezTo>
                  <a:cubicBezTo>
                    <a:pt x="14" y="30"/>
                    <a:pt x="12" y="32"/>
                    <a:pt x="10" y="32"/>
                  </a:cubicBezTo>
                  <a:lnTo>
                    <a:pt x="10" y="22"/>
                  </a:lnTo>
                  <a:close/>
                  <a:moveTo>
                    <a:pt x="4" y="9"/>
                  </a:moveTo>
                  <a:cubicBezTo>
                    <a:pt x="5" y="8"/>
                    <a:pt x="6" y="7"/>
                    <a:pt x="7" y="7"/>
                  </a:cubicBezTo>
                  <a:cubicBezTo>
                    <a:pt x="7" y="17"/>
                    <a:pt x="7" y="17"/>
                    <a:pt x="7" y="17"/>
                  </a:cubicBezTo>
                  <a:cubicBezTo>
                    <a:pt x="6" y="17"/>
                    <a:pt x="5" y="16"/>
                    <a:pt x="4" y="15"/>
                  </a:cubicBezTo>
                  <a:cubicBezTo>
                    <a:pt x="4" y="14"/>
                    <a:pt x="3" y="13"/>
                    <a:pt x="3" y="12"/>
                  </a:cubicBezTo>
                  <a:cubicBezTo>
                    <a:pt x="3" y="11"/>
                    <a:pt x="4" y="10"/>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2" name="Freeform 6"/>
            <p:cNvSpPr>
              <a:spLocks noEditPoints="1"/>
            </p:cNvSpPr>
            <p:nvPr/>
          </p:nvSpPr>
          <p:spPr bwMode="auto">
            <a:xfrm>
              <a:off x="1154113" y="2252663"/>
              <a:ext cx="1069975" cy="1201738"/>
            </a:xfrm>
            <a:custGeom>
              <a:avLst/>
              <a:gdLst>
                <a:gd name="T0" fmla="*/ 102 w 232"/>
                <a:gd name="T1" fmla="*/ 231 h 261"/>
                <a:gd name="T2" fmla="*/ 102 w 232"/>
                <a:gd name="T3" fmla="*/ 261 h 261"/>
                <a:gd name="T4" fmla="*/ 133 w 232"/>
                <a:gd name="T5" fmla="*/ 231 h 261"/>
                <a:gd name="T6" fmla="*/ 232 w 232"/>
                <a:gd name="T7" fmla="*/ 116 h 261"/>
                <a:gd name="T8" fmla="*/ 116 w 232"/>
                <a:gd name="T9" fmla="*/ 0 h 261"/>
                <a:gd name="T10" fmla="*/ 0 w 232"/>
                <a:gd name="T11" fmla="*/ 116 h 261"/>
                <a:gd name="T12" fmla="*/ 102 w 232"/>
                <a:gd name="T13" fmla="*/ 231 h 261"/>
                <a:gd name="T14" fmla="*/ 116 w 232"/>
                <a:gd name="T15" fmla="*/ 24 h 261"/>
                <a:gd name="T16" fmla="*/ 208 w 232"/>
                <a:gd name="T17" fmla="*/ 116 h 261"/>
                <a:gd name="T18" fmla="*/ 116 w 232"/>
                <a:gd name="T19" fmla="*/ 208 h 261"/>
                <a:gd name="T20" fmla="*/ 25 w 232"/>
                <a:gd name="T21" fmla="*/ 116 h 261"/>
                <a:gd name="T22" fmla="*/ 116 w 232"/>
                <a:gd name="T23" fmla="*/ 2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2" h="261">
                  <a:moveTo>
                    <a:pt x="102" y="231"/>
                  </a:moveTo>
                  <a:cubicBezTo>
                    <a:pt x="102" y="261"/>
                    <a:pt x="102" y="261"/>
                    <a:pt x="102" y="261"/>
                  </a:cubicBezTo>
                  <a:cubicBezTo>
                    <a:pt x="133" y="231"/>
                    <a:pt x="133" y="231"/>
                    <a:pt x="133" y="231"/>
                  </a:cubicBezTo>
                  <a:cubicBezTo>
                    <a:pt x="189" y="223"/>
                    <a:pt x="232" y="174"/>
                    <a:pt x="232" y="116"/>
                  </a:cubicBezTo>
                  <a:cubicBezTo>
                    <a:pt x="232" y="52"/>
                    <a:pt x="180" y="0"/>
                    <a:pt x="116" y="0"/>
                  </a:cubicBezTo>
                  <a:cubicBezTo>
                    <a:pt x="52" y="0"/>
                    <a:pt x="0" y="52"/>
                    <a:pt x="0" y="116"/>
                  </a:cubicBezTo>
                  <a:cubicBezTo>
                    <a:pt x="0" y="175"/>
                    <a:pt x="45" y="224"/>
                    <a:pt x="102" y="231"/>
                  </a:cubicBezTo>
                  <a:close/>
                  <a:moveTo>
                    <a:pt x="116" y="24"/>
                  </a:moveTo>
                  <a:cubicBezTo>
                    <a:pt x="167" y="24"/>
                    <a:pt x="208" y="65"/>
                    <a:pt x="208" y="116"/>
                  </a:cubicBezTo>
                  <a:cubicBezTo>
                    <a:pt x="208" y="166"/>
                    <a:pt x="167" y="208"/>
                    <a:pt x="116" y="208"/>
                  </a:cubicBezTo>
                  <a:cubicBezTo>
                    <a:pt x="66" y="208"/>
                    <a:pt x="25" y="166"/>
                    <a:pt x="25" y="116"/>
                  </a:cubicBezTo>
                  <a:cubicBezTo>
                    <a:pt x="25" y="65"/>
                    <a:pt x="66" y="24"/>
                    <a:pt x="11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3" name="Freeform 7"/>
            <p:cNvSpPr>
              <a:spLocks/>
            </p:cNvSpPr>
            <p:nvPr/>
          </p:nvSpPr>
          <p:spPr bwMode="auto">
            <a:xfrm>
              <a:off x="1795463" y="2555875"/>
              <a:ext cx="92075" cy="147638"/>
            </a:xfrm>
            <a:custGeom>
              <a:avLst/>
              <a:gdLst>
                <a:gd name="T0" fmla="*/ 20 w 20"/>
                <a:gd name="T1" fmla="*/ 29 h 32"/>
                <a:gd name="T2" fmla="*/ 4 w 20"/>
                <a:gd name="T3" fmla="*/ 29 h 32"/>
                <a:gd name="T4" fmla="*/ 8 w 20"/>
                <a:gd name="T5" fmla="*/ 21 h 32"/>
                <a:gd name="T6" fmla="*/ 8 w 20"/>
                <a:gd name="T7" fmla="*/ 18 h 32"/>
                <a:gd name="T8" fmla="*/ 15 w 20"/>
                <a:gd name="T9" fmla="*/ 18 h 32"/>
                <a:gd name="T10" fmla="*/ 15 w 20"/>
                <a:gd name="T11" fmla="*/ 15 h 32"/>
                <a:gd name="T12" fmla="*/ 8 w 20"/>
                <a:gd name="T13" fmla="*/ 15 h 32"/>
                <a:gd name="T14" fmla="*/ 8 w 20"/>
                <a:gd name="T15" fmla="*/ 9 h 32"/>
                <a:gd name="T16" fmla="*/ 14 w 20"/>
                <a:gd name="T17" fmla="*/ 3 h 32"/>
                <a:gd name="T18" fmla="*/ 18 w 20"/>
                <a:gd name="T19" fmla="*/ 4 h 32"/>
                <a:gd name="T20" fmla="*/ 18 w 20"/>
                <a:gd name="T21" fmla="*/ 0 h 32"/>
                <a:gd name="T22" fmla="*/ 13 w 20"/>
                <a:gd name="T23" fmla="*/ 0 h 32"/>
                <a:gd name="T24" fmla="*/ 7 w 20"/>
                <a:gd name="T25" fmla="*/ 2 h 32"/>
                <a:gd name="T26" fmla="*/ 5 w 20"/>
                <a:gd name="T27" fmla="*/ 9 h 32"/>
                <a:gd name="T28" fmla="*/ 5 w 20"/>
                <a:gd name="T29" fmla="*/ 15 h 32"/>
                <a:gd name="T30" fmla="*/ 1 w 20"/>
                <a:gd name="T31" fmla="*/ 15 h 32"/>
                <a:gd name="T32" fmla="*/ 1 w 20"/>
                <a:gd name="T33" fmla="*/ 18 h 32"/>
                <a:gd name="T34" fmla="*/ 5 w 20"/>
                <a:gd name="T35" fmla="*/ 18 h 32"/>
                <a:gd name="T36" fmla="*/ 5 w 20"/>
                <a:gd name="T37" fmla="*/ 22 h 32"/>
                <a:gd name="T38" fmla="*/ 0 w 20"/>
                <a:gd name="T39" fmla="*/ 29 h 32"/>
                <a:gd name="T40" fmla="*/ 0 w 20"/>
                <a:gd name="T41" fmla="*/ 32 h 32"/>
                <a:gd name="T42" fmla="*/ 20 w 20"/>
                <a:gd name="T43" fmla="*/ 32 h 32"/>
                <a:gd name="T44" fmla="*/ 20 w 20"/>
                <a:gd name="T45" fmla="*/ 2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2">
                  <a:moveTo>
                    <a:pt x="20" y="29"/>
                  </a:moveTo>
                  <a:cubicBezTo>
                    <a:pt x="4" y="29"/>
                    <a:pt x="4" y="29"/>
                    <a:pt x="4" y="29"/>
                  </a:cubicBezTo>
                  <a:cubicBezTo>
                    <a:pt x="7" y="27"/>
                    <a:pt x="8" y="25"/>
                    <a:pt x="8" y="21"/>
                  </a:cubicBezTo>
                  <a:cubicBezTo>
                    <a:pt x="8" y="18"/>
                    <a:pt x="8" y="18"/>
                    <a:pt x="8" y="18"/>
                  </a:cubicBezTo>
                  <a:cubicBezTo>
                    <a:pt x="15" y="18"/>
                    <a:pt x="15" y="18"/>
                    <a:pt x="15" y="18"/>
                  </a:cubicBezTo>
                  <a:cubicBezTo>
                    <a:pt x="15" y="15"/>
                    <a:pt x="15" y="15"/>
                    <a:pt x="15" y="15"/>
                  </a:cubicBezTo>
                  <a:cubicBezTo>
                    <a:pt x="8" y="15"/>
                    <a:pt x="8" y="15"/>
                    <a:pt x="8" y="15"/>
                  </a:cubicBezTo>
                  <a:cubicBezTo>
                    <a:pt x="8" y="9"/>
                    <a:pt x="8" y="9"/>
                    <a:pt x="8" y="9"/>
                  </a:cubicBezTo>
                  <a:cubicBezTo>
                    <a:pt x="8" y="5"/>
                    <a:pt x="10" y="3"/>
                    <a:pt x="14" y="3"/>
                  </a:cubicBezTo>
                  <a:cubicBezTo>
                    <a:pt x="15" y="3"/>
                    <a:pt x="17" y="3"/>
                    <a:pt x="18" y="4"/>
                  </a:cubicBezTo>
                  <a:cubicBezTo>
                    <a:pt x="18" y="0"/>
                    <a:pt x="18" y="0"/>
                    <a:pt x="18" y="0"/>
                  </a:cubicBezTo>
                  <a:cubicBezTo>
                    <a:pt x="17" y="0"/>
                    <a:pt x="15" y="0"/>
                    <a:pt x="13" y="0"/>
                  </a:cubicBezTo>
                  <a:cubicBezTo>
                    <a:pt x="11" y="0"/>
                    <a:pt x="9" y="0"/>
                    <a:pt x="7" y="2"/>
                  </a:cubicBezTo>
                  <a:cubicBezTo>
                    <a:pt x="6" y="4"/>
                    <a:pt x="5" y="6"/>
                    <a:pt x="5" y="9"/>
                  </a:cubicBezTo>
                  <a:cubicBezTo>
                    <a:pt x="5" y="15"/>
                    <a:pt x="5" y="15"/>
                    <a:pt x="5" y="15"/>
                  </a:cubicBezTo>
                  <a:cubicBezTo>
                    <a:pt x="1" y="15"/>
                    <a:pt x="1" y="15"/>
                    <a:pt x="1" y="15"/>
                  </a:cubicBezTo>
                  <a:cubicBezTo>
                    <a:pt x="1" y="18"/>
                    <a:pt x="1" y="18"/>
                    <a:pt x="1" y="18"/>
                  </a:cubicBezTo>
                  <a:cubicBezTo>
                    <a:pt x="5" y="18"/>
                    <a:pt x="5" y="18"/>
                    <a:pt x="5" y="18"/>
                  </a:cubicBezTo>
                  <a:cubicBezTo>
                    <a:pt x="5" y="22"/>
                    <a:pt x="5" y="22"/>
                    <a:pt x="5" y="22"/>
                  </a:cubicBezTo>
                  <a:cubicBezTo>
                    <a:pt x="5" y="25"/>
                    <a:pt x="3" y="28"/>
                    <a:pt x="0" y="29"/>
                  </a:cubicBezTo>
                  <a:cubicBezTo>
                    <a:pt x="0" y="32"/>
                    <a:pt x="0" y="32"/>
                    <a:pt x="0" y="32"/>
                  </a:cubicBezTo>
                  <a:cubicBezTo>
                    <a:pt x="20" y="32"/>
                    <a:pt x="20" y="32"/>
                    <a:pt x="20" y="32"/>
                  </a:cubicBezTo>
                  <a:lnTo>
                    <a:pt x="2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4" name="Freeform 8"/>
            <p:cNvSpPr>
              <a:spLocks/>
            </p:cNvSpPr>
            <p:nvPr/>
          </p:nvSpPr>
          <p:spPr bwMode="auto">
            <a:xfrm>
              <a:off x="1481138" y="2865438"/>
              <a:ext cx="93662" cy="146050"/>
            </a:xfrm>
            <a:custGeom>
              <a:avLst/>
              <a:gdLst>
                <a:gd name="T0" fmla="*/ 7 w 20"/>
                <a:gd name="T1" fmla="*/ 3 h 32"/>
                <a:gd name="T2" fmla="*/ 3 w 20"/>
                <a:gd name="T3" fmla="*/ 11 h 32"/>
                <a:gd name="T4" fmla="*/ 0 w 20"/>
                <a:gd name="T5" fmla="*/ 11 h 32"/>
                <a:gd name="T6" fmla="*/ 0 w 20"/>
                <a:gd name="T7" fmla="*/ 14 h 32"/>
                <a:gd name="T8" fmla="*/ 2 w 20"/>
                <a:gd name="T9" fmla="*/ 14 h 32"/>
                <a:gd name="T10" fmla="*/ 2 w 20"/>
                <a:gd name="T11" fmla="*/ 16 h 32"/>
                <a:gd name="T12" fmla="*/ 2 w 20"/>
                <a:gd name="T13" fmla="*/ 17 h 32"/>
                <a:gd name="T14" fmla="*/ 2 w 20"/>
                <a:gd name="T15" fmla="*/ 18 h 32"/>
                <a:gd name="T16" fmla="*/ 0 w 20"/>
                <a:gd name="T17" fmla="*/ 18 h 32"/>
                <a:gd name="T18" fmla="*/ 0 w 20"/>
                <a:gd name="T19" fmla="*/ 21 h 32"/>
                <a:gd name="T20" fmla="*/ 3 w 20"/>
                <a:gd name="T21" fmla="*/ 21 h 32"/>
                <a:gd name="T22" fmla="*/ 14 w 20"/>
                <a:gd name="T23" fmla="*/ 32 h 32"/>
                <a:gd name="T24" fmla="*/ 20 w 20"/>
                <a:gd name="T25" fmla="*/ 31 h 32"/>
                <a:gd name="T26" fmla="*/ 20 w 20"/>
                <a:gd name="T27" fmla="*/ 27 h 32"/>
                <a:gd name="T28" fmla="*/ 14 w 20"/>
                <a:gd name="T29" fmla="*/ 29 h 32"/>
                <a:gd name="T30" fmla="*/ 6 w 20"/>
                <a:gd name="T31" fmla="*/ 21 h 32"/>
                <a:gd name="T32" fmla="*/ 17 w 20"/>
                <a:gd name="T33" fmla="*/ 21 h 32"/>
                <a:gd name="T34" fmla="*/ 17 w 20"/>
                <a:gd name="T35" fmla="*/ 18 h 32"/>
                <a:gd name="T36" fmla="*/ 6 w 20"/>
                <a:gd name="T37" fmla="*/ 18 h 32"/>
                <a:gd name="T38" fmla="*/ 6 w 20"/>
                <a:gd name="T39" fmla="*/ 17 h 32"/>
                <a:gd name="T40" fmla="*/ 6 w 20"/>
                <a:gd name="T41" fmla="*/ 16 h 32"/>
                <a:gd name="T42" fmla="*/ 6 w 20"/>
                <a:gd name="T43" fmla="*/ 14 h 32"/>
                <a:gd name="T44" fmla="*/ 17 w 20"/>
                <a:gd name="T45" fmla="*/ 14 h 32"/>
                <a:gd name="T46" fmla="*/ 17 w 20"/>
                <a:gd name="T47" fmla="*/ 11 h 32"/>
                <a:gd name="T48" fmla="*/ 6 w 20"/>
                <a:gd name="T49" fmla="*/ 11 h 32"/>
                <a:gd name="T50" fmla="*/ 10 w 20"/>
                <a:gd name="T51" fmla="*/ 5 h 32"/>
                <a:gd name="T52" fmla="*/ 14 w 20"/>
                <a:gd name="T53" fmla="*/ 3 h 32"/>
                <a:gd name="T54" fmla="*/ 20 w 20"/>
                <a:gd name="T55" fmla="*/ 4 h 32"/>
                <a:gd name="T56" fmla="*/ 20 w 20"/>
                <a:gd name="T57" fmla="*/ 1 h 32"/>
                <a:gd name="T58" fmla="*/ 15 w 20"/>
                <a:gd name="T59" fmla="*/ 0 h 32"/>
                <a:gd name="T60" fmla="*/ 7 w 20"/>
                <a:gd name="T61" fmla="*/ 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 h="32">
                  <a:moveTo>
                    <a:pt x="7" y="3"/>
                  </a:moveTo>
                  <a:cubicBezTo>
                    <a:pt x="5" y="5"/>
                    <a:pt x="4" y="7"/>
                    <a:pt x="3" y="11"/>
                  </a:cubicBezTo>
                  <a:cubicBezTo>
                    <a:pt x="0" y="11"/>
                    <a:pt x="0" y="11"/>
                    <a:pt x="0" y="11"/>
                  </a:cubicBezTo>
                  <a:cubicBezTo>
                    <a:pt x="0" y="14"/>
                    <a:pt x="0" y="14"/>
                    <a:pt x="0" y="14"/>
                  </a:cubicBezTo>
                  <a:cubicBezTo>
                    <a:pt x="2" y="14"/>
                    <a:pt x="2" y="14"/>
                    <a:pt x="2" y="14"/>
                  </a:cubicBezTo>
                  <a:cubicBezTo>
                    <a:pt x="2" y="16"/>
                    <a:pt x="2" y="16"/>
                    <a:pt x="2" y="16"/>
                  </a:cubicBezTo>
                  <a:cubicBezTo>
                    <a:pt x="2" y="17"/>
                    <a:pt x="2" y="17"/>
                    <a:pt x="2" y="17"/>
                  </a:cubicBezTo>
                  <a:cubicBezTo>
                    <a:pt x="2" y="18"/>
                    <a:pt x="2" y="18"/>
                    <a:pt x="2" y="18"/>
                  </a:cubicBezTo>
                  <a:cubicBezTo>
                    <a:pt x="0" y="18"/>
                    <a:pt x="0" y="18"/>
                    <a:pt x="0" y="18"/>
                  </a:cubicBezTo>
                  <a:cubicBezTo>
                    <a:pt x="0" y="21"/>
                    <a:pt x="0" y="21"/>
                    <a:pt x="0" y="21"/>
                  </a:cubicBezTo>
                  <a:cubicBezTo>
                    <a:pt x="3" y="21"/>
                    <a:pt x="3" y="21"/>
                    <a:pt x="3" y="21"/>
                  </a:cubicBezTo>
                  <a:cubicBezTo>
                    <a:pt x="4" y="29"/>
                    <a:pt x="8" y="32"/>
                    <a:pt x="14" y="32"/>
                  </a:cubicBezTo>
                  <a:cubicBezTo>
                    <a:pt x="16" y="32"/>
                    <a:pt x="18" y="32"/>
                    <a:pt x="20" y="31"/>
                  </a:cubicBezTo>
                  <a:cubicBezTo>
                    <a:pt x="20" y="27"/>
                    <a:pt x="20" y="27"/>
                    <a:pt x="20" y="27"/>
                  </a:cubicBezTo>
                  <a:cubicBezTo>
                    <a:pt x="18" y="29"/>
                    <a:pt x="16" y="29"/>
                    <a:pt x="14" y="29"/>
                  </a:cubicBezTo>
                  <a:cubicBezTo>
                    <a:pt x="10" y="29"/>
                    <a:pt x="7" y="26"/>
                    <a:pt x="6" y="21"/>
                  </a:cubicBezTo>
                  <a:cubicBezTo>
                    <a:pt x="17" y="21"/>
                    <a:pt x="17" y="21"/>
                    <a:pt x="17" y="21"/>
                  </a:cubicBezTo>
                  <a:cubicBezTo>
                    <a:pt x="17" y="18"/>
                    <a:pt x="17" y="18"/>
                    <a:pt x="17" y="18"/>
                  </a:cubicBezTo>
                  <a:cubicBezTo>
                    <a:pt x="6" y="18"/>
                    <a:pt x="6" y="18"/>
                    <a:pt x="6" y="18"/>
                  </a:cubicBezTo>
                  <a:cubicBezTo>
                    <a:pt x="6" y="17"/>
                    <a:pt x="6" y="17"/>
                    <a:pt x="6" y="17"/>
                  </a:cubicBezTo>
                  <a:cubicBezTo>
                    <a:pt x="6" y="16"/>
                    <a:pt x="6" y="16"/>
                    <a:pt x="6" y="16"/>
                  </a:cubicBezTo>
                  <a:cubicBezTo>
                    <a:pt x="6" y="15"/>
                    <a:pt x="6" y="15"/>
                    <a:pt x="6" y="14"/>
                  </a:cubicBezTo>
                  <a:cubicBezTo>
                    <a:pt x="17" y="14"/>
                    <a:pt x="17" y="14"/>
                    <a:pt x="17" y="14"/>
                  </a:cubicBezTo>
                  <a:cubicBezTo>
                    <a:pt x="17" y="11"/>
                    <a:pt x="17" y="11"/>
                    <a:pt x="17" y="11"/>
                  </a:cubicBezTo>
                  <a:cubicBezTo>
                    <a:pt x="6" y="11"/>
                    <a:pt x="6" y="11"/>
                    <a:pt x="6" y="11"/>
                  </a:cubicBezTo>
                  <a:cubicBezTo>
                    <a:pt x="7" y="8"/>
                    <a:pt x="8" y="6"/>
                    <a:pt x="10" y="5"/>
                  </a:cubicBezTo>
                  <a:cubicBezTo>
                    <a:pt x="11" y="3"/>
                    <a:pt x="13" y="3"/>
                    <a:pt x="14" y="3"/>
                  </a:cubicBezTo>
                  <a:cubicBezTo>
                    <a:pt x="16" y="3"/>
                    <a:pt x="18" y="3"/>
                    <a:pt x="20" y="4"/>
                  </a:cubicBezTo>
                  <a:cubicBezTo>
                    <a:pt x="20" y="1"/>
                    <a:pt x="20" y="1"/>
                    <a:pt x="20" y="1"/>
                  </a:cubicBezTo>
                  <a:cubicBezTo>
                    <a:pt x="18" y="0"/>
                    <a:pt x="17" y="0"/>
                    <a:pt x="15" y="0"/>
                  </a:cubicBezTo>
                  <a:cubicBezTo>
                    <a:pt x="12" y="0"/>
                    <a:pt x="9" y="1"/>
                    <a:pt x="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5" name="Freeform 9"/>
            <p:cNvSpPr>
              <a:spLocks/>
            </p:cNvSpPr>
            <p:nvPr/>
          </p:nvSpPr>
          <p:spPr bwMode="auto">
            <a:xfrm>
              <a:off x="1790700" y="2865438"/>
              <a:ext cx="101600" cy="146050"/>
            </a:xfrm>
            <a:custGeom>
              <a:avLst/>
              <a:gdLst>
                <a:gd name="T0" fmla="*/ 18 w 22"/>
                <a:gd name="T1" fmla="*/ 0 h 32"/>
                <a:gd name="T2" fmla="*/ 12 w 22"/>
                <a:gd name="T3" fmla="*/ 11 h 32"/>
                <a:gd name="T4" fmla="*/ 11 w 22"/>
                <a:gd name="T5" fmla="*/ 14 h 32"/>
                <a:gd name="T6" fmla="*/ 11 w 22"/>
                <a:gd name="T7" fmla="*/ 14 h 32"/>
                <a:gd name="T8" fmla="*/ 10 w 22"/>
                <a:gd name="T9" fmla="*/ 11 h 32"/>
                <a:gd name="T10" fmla="*/ 4 w 22"/>
                <a:gd name="T11" fmla="*/ 0 h 32"/>
                <a:gd name="T12" fmla="*/ 0 w 22"/>
                <a:gd name="T13" fmla="*/ 0 h 32"/>
                <a:gd name="T14" fmla="*/ 8 w 22"/>
                <a:gd name="T15" fmla="*/ 15 h 32"/>
                <a:gd name="T16" fmla="*/ 2 w 22"/>
                <a:gd name="T17" fmla="*/ 15 h 32"/>
                <a:gd name="T18" fmla="*/ 2 w 22"/>
                <a:gd name="T19" fmla="*/ 18 h 32"/>
                <a:gd name="T20" fmla="*/ 9 w 22"/>
                <a:gd name="T21" fmla="*/ 18 h 32"/>
                <a:gd name="T22" fmla="*/ 9 w 22"/>
                <a:gd name="T23" fmla="*/ 22 h 32"/>
                <a:gd name="T24" fmla="*/ 2 w 22"/>
                <a:gd name="T25" fmla="*/ 22 h 32"/>
                <a:gd name="T26" fmla="*/ 2 w 22"/>
                <a:gd name="T27" fmla="*/ 25 h 32"/>
                <a:gd name="T28" fmla="*/ 9 w 22"/>
                <a:gd name="T29" fmla="*/ 25 h 32"/>
                <a:gd name="T30" fmla="*/ 9 w 22"/>
                <a:gd name="T31" fmla="*/ 32 h 32"/>
                <a:gd name="T32" fmla="*/ 13 w 22"/>
                <a:gd name="T33" fmla="*/ 32 h 32"/>
                <a:gd name="T34" fmla="*/ 13 w 22"/>
                <a:gd name="T35" fmla="*/ 25 h 32"/>
                <a:gd name="T36" fmla="*/ 20 w 22"/>
                <a:gd name="T37" fmla="*/ 25 h 32"/>
                <a:gd name="T38" fmla="*/ 20 w 22"/>
                <a:gd name="T39" fmla="*/ 22 h 32"/>
                <a:gd name="T40" fmla="*/ 13 w 22"/>
                <a:gd name="T41" fmla="*/ 22 h 32"/>
                <a:gd name="T42" fmla="*/ 13 w 22"/>
                <a:gd name="T43" fmla="*/ 18 h 32"/>
                <a:gd name="T44" fmla="*/ 20 w 22"/>
                <a:gd name="T45" fmla="*/ 18 h 32"/>
                <a:gd name="T46" fmla="*/ 20 w 22"/>
                <a:gd name="T47" fmla="*/ 15 h 32"/>
                <a:gd name="T48" fmla="*/ 14 w 22"/>
                <a:gd name="T49" fmla="*/ 15 h 32"/>
                <a:gd name="T50" fmla="*/ 22 w 22"/>
                <a:gd name="T51" fmla="*/ 0 h 32"/>
                <a:gd name="T52" fmla="*/ 18 w 22"/>
                <a:gd name="T5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 h="32">
                  <a:moveTo>
                    <a:pt x="18" y="0"/>
                  </a:moveTo>
                  <a:cubicBezTo>
                    <a:pt x="12" y="11"/>
                    <a:pt x="12" y="11"/>
                    <a:pt x="12" y="11"/>
                  </a:cubicBezTo>
                  <a:cubicBezTo>
                    <a:pt x="12" y="12"/>
                    <a:pt x="11" y="13"/>
                    <a:pt x="11" y="14"/>
                  </a:cubicBezTo>
                  <a:cubicBezTo>
                    <a:pt x="11" y="14"/>
                    <a:pt x="11" y="14"/>
                    <a:pt x="11" y="14"/>
                  </a:cubicBezTo>
                  <a:cubicBezTo>
                    <a:pt x="11" y="13"/>
                    <a:pt x="10" y="13"/>
                    <a:pt x="10" y="11"/>
                  </a:cubicBezTo>
                  <a:cubicBezTo>
                    <a:pt x="4" y="0"/>
                    <a:pt x="4" y="0"/>
                    <a:pt x="4" y="0"/>
                  </a:cubicBezTo>
                  <a:cubicBezTo>
                    <a:pt x="0" y="0"/>
                    <a:pt x="0" y="0"/>
                    <a:pt x="0" y="0"/>
                  </a:cubicBezTo>
                  <a:cubicBezTo>
                    <a:pt x="8" y="15"/>
                    <a:pt x="8" y="15"/>
                    <a:pt x="8" y="15"/>
                  </a:cubicBezTo>
                  <a:cubicBezTo>
                    <a:pt x="2" y="15"/>
                    <a:pt x="2" y="15"/>
                    <a:pt x="2" y="15"/>
                  </a:cubicBezTo>
                  <a:cubicBezTo>
                    <a:pt x="2" y="18"/>
                    <a:pt x="2" y="18"/>
                    <a:pt x="2" y="18"/>
                  </a:cubicBezTo>
                  <a:cubicBezTo>
                    <a:pt x="9" y="18"/>
                    <a:pt x="9" y="18"/>
                    <a:pt x="9" y="18"/>
                  </a:cubicBezTo>
                  <a:cubicBezTo>
                    <a:pt x="9" y="22"/>
                    <a:pt x="9" y="22"/>
                    <a:pt x="9" y="22"/>
                  </a:cubicBezTo>
                  <a:cubicBezTo>
                    <a:pt x="2" y="22"/>
                    <a:pt x="2" y="22"/>
                    <a:pt x="2" y="22"/>
                  </a:cubicBezTo>
                  <a:cubicBezTo>
                    <a:pt x="2" y="25"/>
                    <a:pt x="2" y="25"/>
                    <a:pt x="2" y="25"/>
                  </a:cubicBezTo>
                  <a:cubicBezTo>
                    <a:pt x="9" y="25"/>
                    <a:pt x="9" y="25"/>
                    <a:pt x="9" y="25"/>
                  </a:cubicBezTo>
                  <a:cubicBezTo>
                    <a:pt x="9" y="32"/>
                    <a:pt x="9" y="32"/>
                    <a:pt x="9" y="32"/>
                  </a:cubicBezTo>
                  <a:cubicBezTo>
                    <a:pt x="13" y="32"/>
                    <a:pt x="13" y="32"/>
                    <a:pt x="13" y="32"/>
                  </a:cubicBezTo>
                  <a:cubicBezTo>
                    <a:pt x="13" y="25"/>
                    <a:pt x="13" y="25"/>
                    <a:pt x="13" y="25"/>
                  </a:cubicBezTo>
                  <a:cubicBezTo>
                    <a:pt x="20" y="25"/>
                    <a:pt x="20" y="25"/>
                    <a:pt x="20" y="25"/>
                  </a:cubicBezTo>
                  <a:cubicBezTo>
                    <a:pt x="20" y="22"/>
                    <a:pt x="20" y="22"/>
                    <a:pt x="20" y="22"/>
                  </a:cubicBezTo>
                  <a:cubicBezTo>
                    <a:pt x="13" y="22"/>
                    <a:pt x="13" y="22"/>
                    <a:pt x="13" y="22"/>
                  </a:cubicBezTo>
                  <a:cubicBezTo>
                    <a:pt x="13" y="18"/>
                    <a:pt x="13" y="18"/>
                    <a:pt x="13" y="18"/>
                  </a:cubicBezTo>
                  <a:cubicBezTo>
                    <a:pt x="20" y="18"/>
                    <a:pt x="20" y="18"/>
                    <a:pt x="20" y="18"/>
                  </a:cubicBezTo>
                  <a:cubicBezTo>
                    <a:pt x="20" y="15"/>
                    <a:pt x="20" y="15"/>
                    <a:pt x="20" y="15"/>
                  </a:cubicBezTo>
                  <a:cubicBezTo>
                    <a:pt x="14" y="15"/>
                    <a:pt x="14" y="15"/>
                    <a:pt x="14" y="15"/>
                  </a:cubicBezTo>
                  <a:cubicBezTo>
                    <a:pt x="22" y="0"/>
                    <a:pt x="22" y="0"/>
                    <a:pt x="22" y="0"/>
                  </a:cubicBez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6" name="Freeform 10"/>
            <p:cNvSpPr>
              <a:spLocks/>
            </p:cNvSpPr>
            <p:nvPr/>
          </p:nvSpPr>
          <p:spPr bwMode="auto">
            <a:xfrm>
              <a:off x="1449388" y="2538413"/>
              <a:ext cx="498475" cy="496888"/>
            </a:xfrm>
            <a:custGeom>
              <a:avLst/>
              <a:gdLst>
                <a:gd name="T0" fmla="*/ 151 w 314"/>
                <a:gd name="T1" fmla="*/ 313 h 313"/>
                <a:gd name="T2" fmla="*/ 160 w 314"/>
                <a:gd name="T3" fmla="*/ 313 h 313"/>
                <a:gd name="T4" fmla="*/ 160 w 314"/>
                <a:gd name="T5" fmla="*/ 162 h 313"/>
                <a:gd name="T6" fmla="*/ 314 w 314"/>
                <a:gd name="T7" fmla="*/ 162 h 313"/>
                <a:gd name="T8" fmla="*/ 314 w 314"/>
                <a:gd name="T9" fmla="*/ 153 h 313"/>
                <a:gd name="T10" fmla="*/ 160 w 314"/>
                <a:gd name="T11" fmla="*/ 153 h 313"/>
                <a:gd name="T12" fmla="*/ 160 w 314"/>
                <a:gd name="T13" fmla="*/ 0 h 313"/>
                <a:gd name="T14" fmla="*/ 151 w 314"/>
                <a:gd name="T15" fmla="*/ 0 h 313"/>
                <a:gd name="T16" fmla="*/ 151 w 314"/>
                <a:gd name="T17" fmla="*/ 153 h 313"/>
                <a:gd name="T18" fmla="*/ 0 w 314"/>
                <a:gd name="T19" fmla="*/ 153 h 313"/>
                <a:gd name="T20" fmla="*/ 0 w 314"/>
                <a:gd name="T21" fmla="*/ 162 h 313"/>
                <a:gd name="T22" fmla="*/ 151 w 314"/>
                <a:gd name="T23" fmla="*/ 162 h 313"/>
                <a:gd name="T24" fmla="*/ 151 w 314"/>
                <a:gd name="T25"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4" h="313">
                  <a:moveTo>
                    <a:pt x="151" y="313"/>
                  </a:moveTo>
                  <a:lnTo>
                    <a:pt x="160" y="313"/>
                  </a:lnTo>
                  <a:lnTo>
                    <a:pt x="160" y="162"/>
                  </a:lnTo>
                  <a:lnTo>
                    <a:pt x="314" y="162"/>
                  </a:lnTo>
                  <a:lnTo>
                    <a:pt x="314" y="153"/>
                  </a:lnTo>
                  <a:lnTo>
                    <a:pt x="160" y="153"/>
                  </a:lnTo>
                  <a:lnTo>
                    <a:pt x="160" y="0"/>
                  </a:lnTo>
                  <a:lnTo>
                    <a:pt x="151" y="0"/>
                  </a:lnTo>
                  <a:lnTo>
                    <a:pt x="151" y="153"/>
                  </a:lnTo>
                  <a:lnTo>
                    <a:pt x="0" y="153"/>
                  </a:lnTo>
                  <a:lnTo>
                    <a:pt x="0" y="162"/>
                  </a:lnTo>
                  <a:lnTo>
                    <a:pt x="151" y="162"/>
                  </a:lnTo>
                  <a:lnTo>
                    <a:pt x="151" y="3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7" name="Rectangle 11"/>
            <p:cNvSpPr>
              <a:spLocks noChangeArrowheads="1"/>
            </p:cNvSpPr>
            <p:nvPr/>
          </p:nvSpPr>
          <p:spPr bwMode="auto">
            <a:xfrm>
              <a:off x="1122363" y="3614738"/>
              <a:ext cx="455612" cy="101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8" name="Rectangle 12"/>
            <p:cNvSpPr>
              <a:spLocks noChangeArrowheads="1"/>
            </p:cNvSpPr>
            <p:nvPr/>
          </p:nvSpPr>
          <p:spPr bwMode="auto">
            <a:xfrm>
              <a:off x="1754188" y="3614738"/>
              <a:ext cx="833437" cy="101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39" name="Freeform 13"/>
            <p:cNvSpPr>
              <a:spLocks/>
            </p:cNvSpPr>
            <p:nvPr/>
          </p:nvSpPr>
          <p:spPr bwMode="auto">
            <a:xfrm>
              <a:off x="1606550" y="3508375"/>
              <a:ext cx="114300" cy="300038"/>
            </a:xfrm>
            <a:custGeom>
              <a:avLst/>
              <a:gdLst>
                <a:gd name="T0" fmla="*/ 0 w 72"/>
                <a:gd name="T1" fmla="*/ 67 h 189"/>
                <a:gd name="T2" fmla="*/ 0 w 72"/>
                <a:gd name="T3" fmla="*/ 131 h 189"/>
                <a:gd name="T4" fmla="*/ 0 w 72"/>
                <a:gd name="T5" fmla="*/ 189 h 189"/>
                <a:gd name="T6" fmla="*/ 72 w 72"/>
                <a:gd name="T7" fmla="*/ 189 h 189"/>
                <a:gd name="T8" fmla="*/ 72 w 72"/>
                <a:gd name="T9" fmla="*/ 131 h 189"/>
                <a:gd name="T10" fmla="*/ 72 w 72"/>
                <a:gd name="T11" fmla="*/ 67 h 189"/>
                <a:gd name="T12" fmla="*/ 72 w 72"/>
                <a:gd name="T13" fmla="*/ 0 h 189"/>
                <a:gd name="T14" fmla="*/ 0 w 72"/>
                <a:gd name="T15" fmla="*/ 0 h 189"/>
                <a:gd name="T16" fmla="*/ 0 w 72"/>
                <a:gd name="T17" fmla="*/ 6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189">
                  <a:moveTo>
                    <a:pt x="0" y="67"/>
                  </a:moveTo>
                  <a:lnTo>
                    <a:pt x="0" y="131"/>
                  </a:lnTo>
                  <a:lnTo>
                    <a:pt x="0" y="189"/>
                  </a:lnTo>
                  <a:lnTo>
                    <a:pt x="72" y="189"/>
                  </a:lnTo>
                  <a:lnTo>
                    <a:pt x="72" y="131"/>
                  </a:lnTo>
                  <a:lnTo>
                    <a:pt x="72" y="67"/>
                  </a:lnTo>
                  <a:lnTo>
                    <a:pt x="72" y="0"/>
                  </a:lnTo>
                  <a:lnTo>
                    <a:pt x="0" y="0"/>
                  </a:lnTo>
                  <a:lnTo>
                    <a:pt x="0"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grpSp>
        <p:nvGrpSpPr>
          <p:cNvPr id="40" name="Group 39"/>
          <p:cNvGrpSpPr/>
          <p:nvPr/>
        </p:nvGrpSpPr>
        <p:grpSpPr>
          <a:xfrm>
            <a:off x="3250541" y="2617220"/>
            <a:ext cx="1216058" cy="957320"/>
            <a:chOff x="5005388" y="2266950"/>
            <a:chExt cx="1939925" cy="1527175"/>
          </a:xfrm>
          <a:solidFill>
            <a:schemeClr val="bg1"/>
          </a:solidFill>
        </p:grpSpPr>
        <p:sp>
          <p:nvSpPr>
            <p:cNvPr id="41" name="Oval 17"/>
            <p:cNvSpPr>
              <a:spLocks noChangeArrowheads="1"/>
            </p:cNvSpPr>
            <p:nvPr/>
          </p:nvSpPr>
          <p:spPr bwMode="auto">
            <a:xfrm>
              <a:off x="5688013" y="2640013"/>
              <a:ext cx="352425" cy="3603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2" name="Freeform 18"/>
            <p:cNvSpPr>
              <a:spLocks/>
            </p:cNvSpPr>
            <p:nvPr/>
          </p:nvSpPr>
          <p:spPr bwMode="auto">
            <a:xfrm>
              <a:off x="5537201" y="3014663"/>
              <a:ext cx="650875" cy="366713"/>
            </a:xfrm>
            <a:custGeom>
              <a:avLst/>
              <a:gdLst>
                <a:gd name="T0" fmla="*/ 180 w 181"/>
                <a:gd name="T1" fmla="*/ 59 h 102"/>
                <a:gd name="T2" fmla="*/ 131 w 181"/>
                <a:gd name="T3" fmla="*/ 2 h 102"/>
                <a:gd name="T4" fmla="*/ 128 w 181"/>
                <a:gd name="T5" fmla="*/ 1 h 102"/>
                <a:gd name="T6" fmla="*/ 121 w 181"/>
                <a:gd name="T7" fmla="*/ 1 h 102"/>
                <a:gd name="T8" fmla="*/ 92 w 181"/>
                <a:gd name="T9" fmla="*/ 51 h 102"/>
                <a:gd name="T10" fmla="*/ 91 w 181"/>
                <a:gd name="T11" fmla="*/ 51 h 102"/>
                <a:gd name="T12" fmla="*/ 91 w 181"/>
                <a:gd name="T13" fmla="*/ 51 h 102"/>
                <a:gd name="T14" fmla="*/ 91 w 181"/>
                <a:gd name="T15" fmla="*/ 51 h 102"/>
                <a:gd name="T16" fmla="*/ 89 w 181"/>
                <a:gd name="T17" fmla="*/ 51 h 102"/>
                <a:gd name="T18" fmla="*/ 60 w 181"/>
                <a:gd name="T19" fmla="*/ 1 h 102"/>
                <a:gd name="T20" fmla="*/ 54 w 181"/>
                <a:gd name="T21" fmla="*/ 1 h 102"/>
                <a:gd name="T22" fmla="*/ 51 w 181"/>
                <a:gd name="T23" fmla="*/ 2 h 102"/>
                <a:gd name="T24" fmla="*/ 2 w 181"/>
                <a:gd name="T25" fmla="*/ 59 h 102"/>
                <a:gd name="T26" fmla="*/ 1 w 181"/>
                <a:gd name="T27" fmla="*/ 74 h 102"/>
                <a:gd name="T28" fmla="*/ 91 w 181"/>
                <a:gd name="T29" fmla="*/ 102 h 102"/>
                <a:gd name="T30" fmla="*/ 91 w 181"/>
                <a:gd name="T31" fmla="*/ 102 h 102"/>
                <a:gd name="T32" fmla="*/ 91 w 181"/>
                <a:gd name="T33" fmla="*/ 102 h 102"/>
                <a:gd name="T34" fmla="*/ 181 w 181"/>
                <a:gd name="T35" fmla="*/ 74 h 102"/>
                <a:gd name="T36" fmla="*/ 180 w 181"/>
                <a:gd name="T37" fmla="*/ 5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1" h="102">
                  <a:moveTo>
                    <a:pt x="180" y="59"/>
                  </a:moveTo>
                  <a:cubicBezTo>
                    <a:pt x="172" y="15"/>
                    <a:pt x="169" y="12"/>
                    <a:pt x="131" y="2"/>
                  </a:cubicBezTo>
                  <a:cubicBezTo>
                    <a:pt x="130" y="1"/>
                    <a:pt x="129" y="1"/>
                    <a:pt x="128" y="1"/>
                  </a:cubicBezTo>
                  <a:cubicBezTo>
                    <a:pt x="125" y="0"/>
                    <a:pt x="121" y="1"/>
                    <a:pt x="121" y="1"/>
                  </a:cubicBezTo>
                  <a:cubicBezTo>
                    <a:pt x="118" y="15"/>
                    <a:pt x="98" y="43"/>
                    <a:pt x="92" y="51"/>
                  </a:cubicBezTo>
                  <a:cubicBezTo>
                    <a:pt x="92" y="51"/>
                    <a:pt x="91" y="51"/>
                    <a:pt x="91" y="51"/>
                  </a:cubicBezTo>
                  <a:cubicBezTo>
                    <a:pt x="91" y="51"/>
                    <a:pt x="91" y="51"/>
                    <a:pt x="91" y="51"/>
                  </a:cubicBezTo>
                  <a:cubicBezTo>
                    <a:pt x="91" y="51"/>
                    <a:pt x="91" y="51"/>
                    <a:pt x="91" y="51"/>
                  </a:cubicBezTo>
                  <a:cubicBezTo>
                    <a:pt x="90" y="51"/>
                    <a:pt x="90" y="51"/>
                    <a:pt x="89" y="51"/>
                  </a:cubicBezTo>
                  <a:cubicBezTo>
                    <a:pt x="84" y="43"/>
                    <a:pt x="64" y="15"/>
                    <a:pt x="60" y="1"/>
                  </a:cubicBezTo>
                  <a:cubicBezTo>
                    <a:pt x="60" y="1"/>
                    <a:pt x="57" y="0"/>
                    <a:pt x="54" y="1"/>
                  </a:cubicBezTo>
                  <a:cubicBezTo>
                    <a:pt x="53" y="1"/>
                    <a:pt x="52" y="1"/>
                    <a:pt x="51" y="2"/>
                  </a:cubicBezTo>
                  <a:cubicBezTo>
                    <a:pt x="13" y="12"/>
                    <a:pt x="10" y="15"/>
                    <a:pt x="2" y="59"/>
                  </a:cubicBezTo>
                  <a:cubicBezTo>
                    <a:pt x="0" y="70"/>
                    <a:pt x="1" y="72"/>
                    <a:pt x="1" y="74"/>
                  </a:cubicBezTo>
                  <a:cubicBezTo>
                    <a:pt x="2" y="91"/>
                    <a:pt x="42" y="102"/>
                    <a:pt x="91" y="102"/>
                  </a:cubicBezTo>
                  <a:cubicBezTo>
                    <a:pt x="91" y="102"/>
                    <a:pt x="91" y="102"/>
                    <a:pt x="91" y="102"/>
                  </a:cubicBezTo>
                  <a:cubicBezTo>
                    <a:pt x="91" y="102"/>
                    <a:pt x="91" y="102"/>
                    <a:pt x="91" y="102"/>
                  </a:cubicBezTo>
                  <a:cubicBezTo>
                    <a:pt x="140" y="102"/>
                    <a:pt x="179" y="91"/>
                    <a:pt x="181" y="74"/>
                  </a:cubicBezTo>
                  <a:cubicBezTo>
                    <a:pt x="181" y="72"/>
                    <a:pt x="181" y="70"/>
                    <a:pt x="180"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3" name="Freeform 19"/>
            <p:cNvSpPr>
              <a:spLocks/>
            </p:cNvSpPr>
            <p:nvPr/>
          </p:nvSpPr>
          <p:spPr bwMode="auto">
            <a:xfrm>
              <a:off x="6294438" y="2468563"/>
              <a:ext cx="650875" cy="427038"/>
            </a:xfrm>
            <a:custGeom>
              <a:avLst/>
              <a:gdLst>
                <a:gd name="T0" fmla="*/ 29 w 181"/>
                <a:gd name="T1" fmla="*/ 52 h 119"/>
                <a:gd name="T2" fmla="*/ 29 w 181"/>
                <a:gd name="T3" fmla="*/ 50 h 119"/>
                <a:gd name="T4" fmla="*/ 79 w 181"/>
                <a:gd name="T5" fmla="*/ 0 h 119"/>
                <a:gd name="T6" fmla="*/ 120 w 181"/>
                <a:gd name="T7" fmla="*/ 22 h 119"/>
                <a:gd name="T8" fmla="*/ 134 w 181"/>
                <a:gd name="T9" fmla="*/ 19 h 119"/>
                <a:gd name="T10" fmla="*/ 163 w 181"/>
                <a:gd name="T11" fmla="*/ 47 h 119"/>
                <a:gd name="T12" fmla="*/ 181 w 181"/>
                <a:gd name="T13" fmla="*/ 80 h 119"/>
                <a:gd name="T14" fmla="*/ 146 w 181"/>
                <a:gd name="T15" fmla="*/ 119 h 119"/>
                <a:gd name="T16" fmla="*/ 146 w 181"/>
                <a:gd name="T17" fmla="*/ 119 h 119"/>
                <a:gd name="T18" fmla="*/ 146 w 181"/>
                <a:gd name="T19" fmla="*/ 119 h 119"/>
                <a:gd name="T20" fmla="*/ 34 w 181"/>
                <a:gd name="T21" fmla="*/ 119 h 119"/>
                <a:gd name="T22" fmla="*/ 34 w 181"/>
                <a:gd name="T23" fmla="*/ 119 h 119"/>
                <a:gd name="T24" fmla="*/ 0 w 181"/>
                <a:gd name="T25" fmla="*/ 85 h 119"/>
                <a:gd name="T26" fmla="*/ 29 w 181"/>
                <a:gd name="T27" fmla="*/ 5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1" h="119">
                  <a:moveTo>
                    <a:pt x="29" y="52"/>
                  </a:moveTo>
                  <a:cubicBezTo>
                    <a:pt x="29" y="51"/>
                    <a:pt x="29" y="51"/>
                    <a:pt x="29" y="50"/>
                  </a:cubicBezTo>
                  <a:cubicBezTo>
                    <a:pt x="29" y="23"/>
                    <a:pt x="51" y="0"/>
                    <a:pt x="79" y="0"/>
                  </a:cubicBezTo>
                  <a:cubicBezTo>
                    <a:pt x="96" y="0"/>
                    <a:pt x="111" y="9"/>
                    <a:pt x="120" y="22"/>
                  </a:cubicBezTo>
                  <a:cubicBezTo>
                    <a:pt x="124" y="20"/>
                    <a:pt x="129" y="19"/>
                    <a:pt x="134" y="19"/>
                  </a:cubicBezTo>
                  <a:cubicBezTo>
                    <a:pt x="150" y="19"/>
                    <a:pt x="163" y="31"/>
                    <a:pt x="163" y="47"/>
                  </a:cubicBezTo>
                  <a:cubicBezTo>
                    <a:pt x="174" y="54"/>
                    <a:pt x="181" y="66"/>
                    <a:pt x="181" y="80"/>
                  </a:cubicBezTo>
                  <a:cubicBezTo>
                    <a:pt x="181" y="100"/>
                    <a:pt x="166" y="117"/>
                    <a:pt x="146" y="119"/>
                  </a:cubicBezTo>
                  <a:cubicBezTo>
                    <a:pt x="146" y="119"/>
                    <a:pt x="146" y="119"/>
                    <a:pt x="146" y="119"/>
                  </a:cubicBezTo>
                  <a:cubicBezTo>
                    <a:pt x="146" y="119"/>
                    <a:pt x="146" y="119"/>
                    <a:pt x="146" y="119"/>
                  </a:cubicBezTo>
                  <a:cubicBezTo>
                    <a:pt x="34" y="119"/>
                    <a:pt x="34" y="119"/>
                    <a:pt x="34" y="119"/>
                  </a:cubicBezTo>
                  <a:cubicBezTo>
                    <a:pt x="34" y="119"/>
                    <a:pt x="34" y="119"/>
                    <a:pt x="34" y="119"/>
                  </a:cubicBezTo>
                  <a:cubicBezTo>
                    <a:pt x="15" y="119"/>
                    <a:pt x="0" y="104"/>
                    <a:pt x="0" y="85"/>
                  </a:cubicBezTo>
                  <a:cubicBezTo>
                    <a:pt x="0" y="69"/>
                    <a:pt x="13" y="55"/>
                    <a:pt x="29"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4" name="Freeform 20"/>
            <p:cNvSpPr>
              <a:spLocks/>
            </p:cNvSpPr>
            <p:nvPr/>
          </p:nvSpPr>
          <p:spPr bwMode="auto">
            <a:xfrm>
              <a:off x="6518276" y="2597150"/>
              <a:ext cx="207963" cy="252413"/>
            </a:xfrm>
            <a:custGeom>
              <a:avLst/>
              <a:gdLst>
                <a:gd name="T0" fmla="*/ 0 w 131"/>
                <a:gd name="T1" fmla="*/ 127 h 159"/>
                <a:gd name="T2" fmla="*/ 0 w 131"/>
                <a:gd name="T3" fmla="*/ 32 h 159"/>
                <a:gd name="T4" fmla="*/ 83 w 131"/>
                <a:gd name="T5" fmla="*/ 0 h 159"/>
                <a:gd name="T6" fmla="*/ 131 w 131"/>
                <a:gd name="T7" fmla="*/ 16 h 159"/>
                <a:gd name="T8" fmla="*/ 131 w 131"/>
                <a:gd name="T9" fmla="*/ 145 h 159"/>
                <a:gd name="T10" fmla="*/ 83 w 131"/>
                <a:gd name="T11" fmla="*/ 159 h 159"/>
                <a:gd name="T12" fmla="*/ 0 w 131"/>
                <a:gd name="T13" fmla="*/ 127 h 159"/>
                <a:gd name="T14" fmla="*/ 83 w 131"/>
                <a:gd name="T15" fmla="*/ 138 h 159"/>
                <a:gd name="T16" fmla="*/ 83 w 131"/>
                <a:gd name="T17" fmla="*/ 25 h 159"/>
                <a:gd name="T18" fmla="*/ 29 w 131"/>
                <a:gd name="T19" fmla="*/ 39 h 159"/>
                <a:gd name="T20" fmla="*/ 29 w 131"/>
                <a:gd name="T21" fmla="*/ 116 h 159"/>
                <a:gd name="T22" fmla="*/ 0 w 131"/>
                <a:gd name="T23" fmla="*/ 12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159">
                  <a:moveTo>
                    <a:pt x="0" y="127"/>
                  </a:moveTo>
                  <a:lnTo>
                    <a:pt x="0" y="32"/>
                  </a:lnTo>
                  <a:lnTo>
                    <a:pt x="83" y="0"/>
                  </a:lnTo>
                  <a:lnTo>
                    <a:pt x="131" y="16"/>
                  </a:lnTo>
                  <a:lnTo>
                    <a:pt x="131" y="145"/>
                  </a:lnTo>
                  <a:lnTo>
                    <a:pt x="83" y="159"/>
                  </a:lnTo>
                  <a:lnTo>
                    <a:pt x="0" y="127"/>
                  </a:lnTo>
                  <a:lnTo>
                    <a:pt x="83" y="138"/>
                  </a:lnTo>
                  <a:lnTo>
                    <a:pt x="83" y="25"/>
                  </a:lnTo>
                  <a:lnTo>
                    <a:pt x="29" y="39"/>
                  </a:lnTo>
                  <a:lnTo>
                    <a:pt x="29" y="116"/>
                  </a:lnTo>
                  <a:lnTo>
                    <a:pt x="0" y="1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5" name="Freeform 21"/>
            <p:cNvSpPr>
              <a:spLocks noEditPoints="1"/>
            </p:cNvSpPr>
            <p:nvPr/>
          </p:nvSpPr>
          <p:spPr bwMode="auto">
            <a:xfrm>
              <a:off x="5005388" y="3179763"/>
              <a:ext cx="119063" cy="306388"/>
            </a:xfrm>
            <a:custGeom>
              <a:avLst/>
              <a:gdLst>
                <a:gd name="T0" fmla="*/ 0 w 75"/>
                <a:gd name="T1" fmla="*/ 193 h 193"/>
                <a:gd name="T2" fmla="*/ 75 w 75"/>
                <a:gd name="T3" fmla="*/ 193 h 193"/>
                <a:gd name="T4" fmla="*/ 75 w 75"/>
                <a:gd name="T5" fmla="*/ 0 h 193"/>
                <a:gd name="T6" fmla="*/ 0 w 75"/>
                <a:gd name="T7" fmla="*/ 0 h 193"/>
                <a:gd name="T8" fmla="*/ 0 w 75"/>
                <a:gd name="T9" fmla="*/ 193 h 193"/>
                <a:gd name="T10" fmla="*/ 11 w 75"/>
                <a:gd name="T11" fmla="*/ 11 h 193"/>
                <a:gd name="T12" fmla="*/ 63 w 75"/>
                <a:gd name="T13" fmla="*/ 11 h 193"/>
                <a:gd name="T14" fmla="*/ 63 w 75"/>
                <a:gd name="T15" fmla="*/ 39 h 193"/>
                <a:gd name="T16" fmla="*/ 11 w 75"/>
                <a:gd name="T17" fmla="*/ 39 h 193"/>
                <a:gd name="T18" fmla="*/ 11 w 75"/>
                <a:gd name="T19" fmla="*/ 11 h 193"/>
                <a:gd name="T20" fmla="*/ 11 w 75"/>
                <a:gd name="T21" fmla="*/ 52 h 193"/>
                <a:gd name="T22" fmla="*/ 63 w 75"/>
                <a:gd name="T23" fmla="*/ 52 h 193"/>
                <a:gd name="T24" fmla="*/ 63 w 75"/>
                <a:gd name="T25" fmla="*/ 79 h 193"/>
                <a:gd name="T26" fmla="*/ 11 w 75"/>
                <a:gd name="T27" fmla="*/ 79 h 193"/>
                <a:gd name="T28" fmla="*/ 11 w 75"/>
                <a:gd name="T29" fmla="*/ 52 h 193"/>
                <a:gd name="T30" fmla="*/ 11 w 75"/>
                <a:gd name="T31" fmla="*/ 91 h 193"/>
                <a:gd name="T32" fmla="*/ 63 w 75"/>
                <a:gd name="T33" fmla="*/ 91 h 193"/>
                <a:gd name="T34" fmla="*/ 63 w 75"/>
                <a:gd name="T35" fmla="*/ 120 h 193"/>
                <a:gd name="T36" fmla="*/ 11 w 75"/>
                <a:gd name="T37" fmla="*/ 120 h 193"/>
                <a:gd name="T38" fmla="*/ 11 w 75"/>
                <a:gd name="T39" fmla="*/ 91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 h="193">
                  <a:moveTo>
                    <a:pt x="0" y="193"/>
                  </a:moveTo>
                  <a:lnTo>
                    <a:pt x="75" y="193"/>
                  </a:lnTo>
                  <a:lnTo>
                    <a:pt x="75" y="0"/>
                  </a:lnTo>
                  <a:lnTo>
                    <a:pt x="0" y="0"/>
                  </a:lnTo>
                  <a:lnTo>
                    <a:pt x="0" y="193"/>
                  </a:lnTo>
                  <a:close/>
                  <a:moveTo>
                    <a:pt x="11" y="11"/>
                  </a:moveTo>
                  <a:lnTo>
                    <a:pt x="63" y="11"/>
                  </a:lnTo>
                  <a:lnTo>
                    <a:pt x="63" y="39"/>
                  </a:lnTo>
                  <a:lnTo>
                    <a:pt x="11" y="39"/>
                  </a:lnTo>
                  <a:lnTo>
                    <a:pt x="11" y="11"/>
                  </a:lnTo>
                  <a:close/>
                  <a:moveTo>
                    <a:pt x="11" y="52"/>
                  </a:moveTo>
                  <a:lnTo>
                    <a:pt x="63" y="52"/>
                  </a:lnTo>
                  <a:lnTo>
                    <a:pt x="63" y="79"/>
                  </a:lnTo>
                  <a:lnTo>
                    <a:pt x="11" y="79"/>
                  </a:lnTo>
                  <a:lnTo>
                    <a:pt x="11" y="52"/>
                  </a:lnTo>
                  <a:close/>
                  <a:moveTo>
                    <a:pt x="11" y="91"/>
                  </a:moveTo>
                  <a:lnTo>
                    <a:pt x="63" y="91"/>
                  </a:lnTo>
                  <a:lnTo>
                    <a:pt x="63" y="120"/>
                  </a:lnTo>
                  <a:lnTo>
                    <a:pt x="11" y="120"/>
                  </a:lnTo>
                  <a:lnTo>
                    <a:pt x="11"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6" name="Freeform 22"/>
            <p:cNvSpPr>
              <a:spLocks noEditPoints="1"/>
            </p:cNvSpPr>
            <p:nvPr/>
          </p:nvSpPr>
          <p:spPr bwMode="auto">
            <a:xfrm>
              <a:off x="5332413" y="3179763"/>
              <a:ext cx="119063" cy="306388"/>
            </a:xfrm>
            <a:custGeom>
              <a:avLst/>
              <a:gdLst>
                <a:gd name="T0" fmla="*/ 0 w 75"/>
                <a:gd name="T1" fmla="*/ 193 h 193"/>
                <a:gd name="T2" fmla="*/ 75 w 75"/>
                <a:gd name="T3" fmla="*/ 193 h 193"/>
                <a:gd name="T4" fmla="*/ 75 w 75"/>
                <a:gd name="T5" fmla="*/ 0 h 193"/>
                <a:gd name="T6" fmla="*/ 0 w 75"/>
                <a:gd name="T7" fmla="*/ 0 h 193"/>
                <a:gd name="T8" fmla="*/ 0 w 75"/>
                <a:gd name="T9" fmla="*/ 193 h 193"/>
                <a:gd name="T10" fmla="*/ 11 w 75"/>
                <a:gd name="T11" fmla="*/ 11 h 193"/>
                <a:gd name="T12" fmla="*/ 66 w 75"/>
                <a:gd name="T13" fmla="*/ 11 h 193"/>
                <a:gd name="T14" fmla="*/ 66 w 75"/>
                <a:gd name="T15" fmla="*/ 39 h 193"/>
                <a:gd name="T16" fmla="*/ 11 w 75"/>
                <a:gd name="T17" fmla="*/ 39 h 193"/>
                <a:gd name="T18" fmla="*/ 11 w 75"/>
                <a:gd name="T19" fmla="*/ 11 h 193"/>
                <a:gd name="T20" fmla="*/ 11 w 75"/>
                <a:gd name="T21" fmla="*/ 52 h 193"/>
                <a:gd name="T22" fmla="*/ 66 w 75"/>
                <a:gd name="T23" fmla="*/ 52 h 193"/>
                <a:gd name="T24" fmla="*/ 66 w 75"/>
                <a:gd name="T25" fmla="*/ 79 h 193"/>
                <a:gd name="T26" fmla="*/ 11 w 75"/>
                <a:gd name="T27" fmla="*/ 79 h 193"/>
                <a:gd name="T28" fmla="*/ 11 w 75"/>
                <a:gd name="T29" fmla="*/ 52 h 193"/>
                <a:gd name="T30" fmla="*/ 11 w 75"/>
                <a:gd name="T31" fmla="*/ 91 h 193"/>
                <a:gd name="T32" fmla="*/ 66 w 75"/>
                <a:gd name="T33" fmla="*/ 91 h 193"/>
                <a:gd name="T34" fmla="*/ 66 w 75"/>
                <a:gd name="T35" fmla="*/ 120 h 193"/>
                <a:gd name="T36" fmla="*/ 11 w 75"/>
                <a:gd name="T37" fmla="*/ 120 h 193"/>
                <a:gd name="T38" fmla="*/ 11 w 75"/>
                <a:gd name="T39" fmla="*/ 91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 h="193">
                  <a:moveTo>
                    <a:pt x="0" y="193"/>
                  </a:moveTo>
                  <a:lnTo>
                    <a:pt x="75" y="193"/>
                  </a:lnTo>
                  <a:lnTo>
                    <a:pt x="75" y="0"/>
                  </a:lnTo>
                  <a:lnTo>
                    <a:pt x="0" y="0"/>
                  </a:lnTo>
                  <a:lnTo>
                    <a:pt x="0" y="193"/>
                  </a:lnTo>
                  <a:close/>
                  <a:moveTo>
                    <a:pt x="11" y="11"/>
                  </a:moveTo>
                  <a:lnTo>
                    <a:pt x="66" y="11"/>
                  </a:lnTo>
                  <a:lnTo>
                    <a:pt x="66" y="39"/>
                  </a:lnTo>
                  <a:lnTo>
                    <a:pt x="11" y="39"/>
                  </a:lnTo>
                  <a:lnTo>
                    <a:pt x="11" y="11"/>
                  </a:lnTo>
                  <a:close/>
                  <a:moveTo>
                    <a:pt x="11" y="52"/>
                  </a:moveTo>
                  <a:lnTo>
                    <a:pt x="66" y="52"/>
                  </a:lnTo>
                  <a:lnTo>
                    <a:pt x="66" y="79"/>
                  </a:lnTo>
                  <a:lnTo>
                    <a:pt x="11" y="79"/>
                  </a:lnTo>
                  <a:lnTo>
                    <a:pt x="11" y="52"/>
                  </a:lnTo>
                  <a:close/>
                  <a:moveTo>
                    <a:pt x="11" y="91"/>
                  </a:moveTo>
                  <a:lnTo>
                    <a:pt x="66" y="91"/>
                  </a:lnTo>
                  <a:lnTo>
                    <a:pt x="66" y="120"/>
                  </a:lnTo>
                  <a:lnTo>
                    <a:pt x="11" y="120"/>
                  </a:lnTo>
                  <a:lnTo>
                    <a:pt x="11"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7" name="Freeform 23"/>
            <p:cNvSpPr>
              <a:spLocks noEditPoints="1"/>
            </p:cNvSpPr>
            <p:nvPr/>
          </p:nvSpPr>
          <p:spPr bwMode="auto">
            <a:xfrm>
              <a:off x="5102226" y="3133725"/>
              <a:ext cx="252413" cy="452438"/>
            </a:xfrm>
            <a:custGeom>
              <a:avLst/>
              <a:gdLst>
                <a:gd name="T0" fmla="*/ 0 w 159"/>
                <a:gd name="T1" fmla="*/ 285 h 285"/>
                <a:gd name="T2" fmla="*/ 159 w 159"/>
                <a:gd name="T3" fmla="*/ 285 h 285"/>
                <a:gd name="T4" fmla="*/ 159 w 159"/>
                <a:gd name="T5" fmla="*/ 0 h 285"/>
                <a:gd name="T6" fmla="*/ 0 w 159"/>
                <a:gd name="T7" fmla="*/ 0 h 285"/>
                <a:gd name="T8" fmla="*/ 0 w 159"/>
                <a:gd name="T9" fmla="*/ 285 h 285"/>
                <a:gd name="T10" fmla="*/ 16 w 159"/>
                <a:gd name="T11" fmla="*/ 18 h 285"/>
                <a:gd name="T12" fmla="*/ 143 w 159"/>
                <a:gd name="T13" fmla="*/ 18 h 285"/>
                <a:gd name="T14" fmla="*/ 143 w 159"/>
                <a:gd name="T15" fmla="*/ 58 h 285"/>
                <a:gd name="T16" fmla="*/ 16 w 159"/>
                <a:gd name="T17" fmla="*/ 58 h 285"/>
                <a:gd name="T18" fmla="*/ 16 w 159"/>
                <a:gd name="T19" fmla="*/ 18 h 285"/>
                <a:gd name="T20" fmla="*/ 16 w 159"/>
                <a:gd name="T21" fmla="*/ 77 h 285"/>
                <a:gd name="T22" fmla="*/ 143 w 159"/>
                <a:gd name="T23" fmla="*/ 77 h 285"/>
                <a:gd name="T24" fmla="*/ 143 w 159"/>
                <a:gd name="T25" fmla="*/ 117 h 285"/>
                <a:gd name="T26" fmla="*/ 16 w 159"/>
                <a:gd name="T27" fmla="*/ 117 h 285"/>
                <a:gd name="T28" fmla="*/ 16 w 159"/>
                <a:gd name="T29" fmla="*/ 77 h 285"/>
                <a:gd name="T30" fmla="*/ 16 w 159"/>
                <a:gd name="T31" fmla="*/ 133 h 285"/>
                <a:gd name="T32" fmla="*/ 143 w 159"/>
                <a:gd name="T33" fmla="*/ 133 h 285"/>
                <a:gd name="T34" fmla="*/ 143 w 159"/>
                <a:gd name="T35" fmla="*/ 174 h 285"/>
                <a:gd name="T36" fmla="*/ 16 w 159"/>
                <a:gd name="T37" fmla="*/ 174 h 285"/>
                <a:gd name="T38" fmla="*/ 16 w 159"/>
                <a:gd name="T39" fmla="*/ 13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9" h="285">
                  <a:moveTo>
                    <a:pt x="0" y="285"/>
                  </a:moveTo>
                  <a:lnTo>
                    <a:pt x="159" y="285"/>
                  </a:lnTo>
                  <a:lnTo>
                    <a:pt x="159" y="0"/>
                  </a:lnTo>
                  <a:lnTo>
                    <a:pt x="0" y="0"/>
                  </a:lnTo>
                  <a:lnTo>
                    <a:pt x="0" y="285"/>
                  </a:lnTo>
                  <a:close/>
                  <a:moveTo>
                    <a:pt x="16" y="18"/>
                  </a:moveTo>
                  <a:lnTo>
                    <a:pt x="143" y="18"/>
                  </a:lnTo>
                  <a:lnTo>
                    <a:pt x="143" y="58"/>
                  </a:lnTo>
                  <a:lnTo>
                    <a:pt x="16" y="58"/>
                  </a:lnTo>
                  <a:lnTo>
                    <a:pt x="16" y="18"/>
                  </a:lnTo>
                  <a:close/>
                  <a:moveTo>
                    <a:pt x="16" y="77"/>
                  </a:moveTo>
                  <a:lnTo>
                    <a:pt x="143" y="77"/>
                  </a:lnTo>
                  <a:lnTo>
                    <a:pt x="143" y="117"/>
                  </a:lnTo>
                  <a:lnTo>
                    <a:pt x="16" y="117"/>
                  </a:lnTo>
                  <a:lnTo>
                    <a:pt x="16" y="77"/>
                  </a:lnTo>
                  <a:close/>
                  <a:moveTo>
                    <a:pt x="16" y="133"/>
                  </a:moveTo>
                  <a:lnTo>
                    <a:pt x="143" y="133"/>
                  </a:lnTo>
                  <a:lnTo>
                    <a:pt x="143" y="174"/>
                  </a:lnTo>
                  <a:lnTo>
                    <a:pt x="16" y="174"/>
                  </a:lnTo>
                  <a:lnTo>
                    <a:pt x="16"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8" name="Freeform 24"/>
            <p:cNvSpPr>
              <a:spLocks/>
            </p:cNvSpPr>
            <p:nvPr/>
          </p:nvSpPr>
          <p:spPr bwMode="auto">
            <a:xfrm>
              <a:off x="5087938" y="2266950"/>
              <a:ext cx="1254125" cy="812800"/>
            </a:xfrm>
            <a:custGeom>
              <a:avLst/>
              <a:gdLst>
                <a:gd name="T0" fmla="*/ 44 w 349"/>
                <a:gd name="T1" fmla="*/ 226 h 226"/>
                <a:gd name="T2" fmla="*/ 44 w 349"/>
                <a:gd name="T3" fmla="*/ 213 h 226"/>
                <a:gd name="T4" fmla="*/ 212 w 349"/>
                <a:gd name="T5" fmla="*/ 44 h 226"/>
                <a:gd name="T6" fmla="*/ 321 w 349"/>
                <a:gd name="T7" fmla="*/ 84 h 226"/>
                <a:gd name="T8" fmla="*/ 349 w 349"/>
                <a:gd name="T9" fmla="*/ 51 h 226"/>
                <a:gd name="T10" fmla="*/ 212 w 349"/>
                <a:gd name="T11" fmla="*/ 0 h 226"/>
                <a:gd name="T12" fmla="*/ 0 w 349"/>
                <a:gd name="T13" fmla="*/ 213 h 226"/>
                <a:gd name="T14" fmla="*/ 0 w 349"/>
                <a:gd name="T15" fmla="*/ 226 h 226"/>
                <a:gd name="T16" fmla="*/ 44 w 349"/>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 h="226">
                  <a:moveTo>
                    <a:pt x="44" y="226"/>
                  </a:moveTo>
                  <a:cubicBezTo>
                    <a:pt x="44" y="222"/>
                    <a:pt x="44" y="217"/>
                    <a:pt x="44" y="213"/>
                  </a:cubicBezTo>
                  <a:cubicBezTo>
                    <a:pt x="44" y="120"/>
                    <a:pt x="119" y="44"/>
                    <a:pt x="212" y="44"/>
                  </a:cubicBezTo>
                  <a:cubicBezTo>
                    <a:pt x="254" y="44"/>
                    <a:pt x="292" y="59"/>
                    <a:pt x="321" y="84"/>
                  </a:cubicBezTo>
                  <a:cubicBezTo>
                    <a:pt x="326" y="70"/>
                    <a:pt x="336" y="58"/>
                    <a:pt x="349" y="51"/>
                  </a:cubicBezTo>
                  <a:cubicBezTo>
                    <a:pt x="312" y="19"/>
                    <a:pt x="264" y="0"/>
                    <a:pt x="212" y="0"/>
                  </a:cubicBezTo>
                  <a:cubicBezTo>
                    <a:pt x="95" y="0"/>
                    <a:pt x="0" y="95"/>
                    <a:pt x="0" y="213"/>
                  </a:cubicBezTo>
                  <a:cubicBezTo>
                    <a:pt x="0" y="217"/>
                    <a:pt x="0" y="222"/>
                    <a:pt x="0" y="226"/>
                  </a:cubicBezTo>
                  <a:lnTo>
                    <a:pt x="44" y="2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49" name="Freeform 25"/>
            <p:cNvSpPr>
              <a:spLocks/>
            </p:cNvSpPr>
            <p:nvPr/>
          </p:nvSpPr>
          <p:spPr bwMode="auto">
            <a:xfrm>
              <a:off x="5461001" y="2949575"/>
              <a:ext cx="1154113" cy="844550"/>
            </a:xfrm>
            <a:custGeom>
              <a:avLst/>
              <a:gdLst>
                <a:gd name="T0" fmla="*/ 319 w 321"/>
                <a:gd name="T1" fmla="*/ 0 h 235"/>
                <a:gd name="T2" fmla="*/ 275 w 321"/>
                <a:gd name="T3" fmla="*/ 0 h 235"/>
                <a:gd name="T4" fmla="*/ 277 w 321"/>
                <a:gd name="T5" fmla="*/ 23 h 235"/>
                <a:gd name="T6" fmla="*/ 108 w 321"/>
                <a:gd name="T7" fmla="*/ 191 h 235"/>
                <a:gd name="T8" fmla="*/ 25 w 321"/>
                <a:gd name="T9" fmla="*/ 169 h 235"/>
                <a:gd name="T10" fmla="*/ 0 w 321"/>
                <a:gd name="T11" fmla="*/ 206 h 235"/>
                <a:gd name="T12" fmla="*/ 108 w 321"/>
                <a:gd name="T13" fmla="*/ 235 h 235"/>
                <a:gd name="T14" fmla="*/ 321 w 321"/>
                <a:gd name="T15" fmla="*/ 23 h 235"/>
                <a:gd name="T16" fmla="*/ 319 w 321"/>
                <a:gd name="T17"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1" h="235">
                  <a:moveTo>
                    <a:pt x="319" y="0"/>
                  </a:moveTo>
                  <a:cubicBezTo>
                    <a:pt x="275" y="0"/>
                    <a:pt x="275" y="0"/>
                    <a:pt x="275" y="0"/>
                  </a:cubicBezTo>
                  <a:cubicBezTo>
                    <a:pt x="276" y="7"/>
                    <a:pt x="277" y="15"/>
                    <a:pt x="277" y="23"/>
                  </a:cubicBezTo>
                  <a:cubicBezTo>
                    <a:pt x="277" y="116"/>
                    <a:pt x="201" y="191"/>
                    <a:pt x="108" y="191"/>
                  </a:cubicBezTo>
                  <a:cubicBezTo>
                    <a:pt x="78" y="191"/>
                    <a:pt x="50" y="183"/>
                    <a:pt x="25" y="169"/>
                  </a:cubicBezTo>
                  <a:cubicBezTo>
                    <a:pt x="0" y="206"/>
                    <a:pt x="0" y="206"/>
                    <a:pt x="0" y="206"/>
                  </a:cubicBezTo>
                  <a:cubicBezTo>
                    <a:pt x="32" y="224"/>
                    <a:pt x="69" y="235"/>
                    <a:pt x="108" y="235"/>
                  </a:cubicBezTo>
                  <a:cubicBezTo>
                    <a:pt x="225" y="235"/>
                    <a:pt x="321" y="140"/>
                    <a:pt x="321" y="23"/>
                  </a:cubicBezTo>
                  <a:cubicBezTo>
                    <a:pt x="321" y="15"/>
                    <a:pt x="320" y="7"/>
                    <a:pt x="3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50" name="Freeform 26"/>
            <p:cNvSpPr>
              <a:spLocks/>
            </p:cNvSpPr>
            <p:nvPr/>
          </p:nvSpPr>
          <p:spPr bwMode="auto">
            <a:xfrm>
              <a:off x="6180138" y="2389188"/>
              <a:ext cx="201613" cy="207963"/>
            </a:xfrm>
            <a:custGeom>
              <a:avLst/>
              <a:gdLst>
                <a:gd name="T0" fmla="*/ 122 w 127"/>
                <a:gd name="T1" fmla="*/ 0 h 131"/>
                <a:gd name="T2" fmla="*/ 127 w 127"/>
                <a:gd name="T3" fmla="*/ 127 h 131"/>
                <a:gd name="T4" fmla="*/ 0 w 127"/>
                <a:gd name="T5" fmla="*/ 131 h 131"/>
                <a:gd name="T6" fmla="*/ 122 w 127"/>
                <a:gd name="T7" fmla="*/ 0 h 131"/>
              </a:gdLst>
              <a:ahLst/>
              <a:cxnLst>
                <a:cxn ang="0">
                  <a:pos x="T0" y="T1"/>
                </a:cxn>
                <a:cxn ang="0">
                  <a:pos x="T2" y="T3"/>
                </a:cxn>
                <a:cxn ang="0">
                  <a:pos x="T4" y="T5"/>
                </a:cxn>
                <a:cxn ang="0">
                  <a:pos x="T6" y="T7"/>
                </a:cxn>
              </a:cxnLst>
              <a:rect l="0" t="0" r="r" b="b"/>
              <a:pathLst>
                <a:path w="127" h="131">
                  <a:moveTo>
                    <a:pt x="122" y="0"/>
                  </a:moveTo>
                  <a:lnTo>
                    <a:pt x="127" y="127"/>
                  </a:lnTo>
                  <a:lnTo>
                    <a:pt x="0" y="131"/>
                  </a:lnTo>
                  <a:lnTo>
                    <a:pt x="1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51" name="Freeform 27"/>
            <p:cNvSpPr>
              <a:spLocks/>
            </p:cNvSpPr>
            <p:nvPr/>
          </p:nvSpPr>
          <p:spPr bwMode="auto">
            <a:xfrm>
              <a:off x="5386388" y="3506788"/>
              <a:ext cx="201613" cy="238125"/>
            </a:xfrm>
            <a:custGeom>
              <a:avLst/>
              <a:gdLst>
                <a:gd name="T0" fmla="*/ 25 w 127"/>
                <a:gd name="T1" fmla="*/ 150 h 150"/>
                <a:gd name="T2" fmla="*/ 0 w 127"/>
                <a:gd name="T3" fmla="*/ 23 h 150"/>
                <a:gd name="T4" fmla="*/ 127 w 127"/>
                <a:gd name="T5" fmla="*/ 0 h 150"/>
                <a:gd name="T6" fmla="*/ 25 w 127"/>
                <a:gd name="T7" fmla="*/ 150 h 150"/>
              </a:gdLst>
              <a:ahLst/>
              <a:cxnLst>
                <a:cxn ang="0">
                  <a:pos x="T0" y="T1"/>
                </a:cxn>
                <a:cxn ang="0">
                  <a:pos x="T2" y="T3"/>
                </a:cxn>
                <a:cxn ang="0">
                  <a:pos x="T4" y="T5"/>
                </a:cxn>
                <a:cxn ang="0">
                  <a:pos x="T6" y="T7"/>
                </a:cxn>
              </a:cxnLst>
              <a:rect l="0" t="0" r="r" b="b"/>
              <a:pathLst>
                <a:path w="127" h="150">
                  <a:moveTo>
                    <a:pt x="25" y="150"/>
                  </a:moveTo>
                  <a:lnTo>
                    <a:pt x="0" y="23"/>
                  </a:lnTo>
                  <a:lnTo>
                    <a:pt x="127" y="0"/>
                  </a:lnTo>
                  <a:lnTo>
                    <a:pt x="25"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grpSp>
        <p:nvGrpSpPr>
          <p:cNvPr id="65" name="Group 64"/>
          <p:cNvGrpSpPr/>
          <p:nvPr/>
        </p:nvGrpSpPr>
        <p:grpSpPr>
          <a:xfrm>
            <a:off x="5657145" y="2680896"/>
            <a:ext cx="1095191" cy="829968"/>
            <a:chOff x="4116388" y="1422400"/>
            <a:chExt cx="760412" cy="576263"/>
          </a:xfrm>
          <a:solidFill>
            <a:schemeClr val="bg1"/>
          </a:solidFill>
        </p:grpSpPr>
        <p:sp>
          <p:nvSpPr>
            <p:cNvPr id="10" name="Freeform 5"/>
            <p:cNvSpPr>
              <a:spLocks/>
            </p:cNvSpPr>
            <p:nvPr/>
          </p:nvSpPr>
          <p:spPr bwMode="auto">
            <a:xfrm>
              <a:off x="4116388" y="1422400"/>
              <a:ext cx="668337" cy="519113"/>
            </a:xfrm>
            <a:custGeom>
              <a:avLst/>
              <a:gdLst>
                <a:gd name="T0" fmla="*/ 48 w 176"/>
                <a:gd name="T1" fmla="*/ 136 h 136"/>
                <a:gd name="T2" fmla="*/ 119 w 176"/>
                <a:gd name="T3" fmla="*/ 136 h 136"/>
                <a:gd name="T4" fmla="*/ 111 w 176"/>
                <a:gd name="T5" fmla="*/ 109 h 136"/>
                <a:gd name="T6" fmla="*/ 111 w 176"/>
                <a:gd name="T7" fmla="*/ 109 h 136"/>
                <a:gd name="T8" fmla="*/ 15 w 176"/>
                <a:gd name="T9" fmla="*/ 109 h 136"/>
                <a:gd name="T10" fmla="*/ 10 w 176"/>
                <a:gd name="T11" fmla="*/ 104 h 136"/>
                <a:gd name="T12" fmla="*/ 10 w 176"/>
                <a:gd name="T13" fmla="*/ 13 h 136"/>
                <a:gd name="T14" fmla="*/ 15 w 176"/>
                <a:gd name="T15" fmla="*/ 9 h 136"/>
                <a:gd name="T16" fmla="*/ 162 w 176"/>
                <a:gd name="T17" fmla="*/ 9 h 136"/>
                <a:gd name="T18" fmla="*/ 167 w 176"/>
                <a:gd name="T19" fmla="*/ 13 h 136"/>
                <a:gd name="T20" fmla="*/ 167 w 176"/>
                <a:gd name="T21" fmla="*/ 62 h 136"/>
                <a:gd name="T22" fmla="*/ 176 w 176"/>
                <a:gd name="T23" fmla="*/ 65 h 136"/>
                <a:gd name="T24" fmla="*/ 176 w 176"/>
                <a:gd name="T25" fmla="*/ 5 h 136"/>
                <a:gd name="T26" fmla="*/ 171 w 176"/>
                <a:gd name="T27" fmla="*/ 0 h 136"/>
                <a:gd name="T28" fmla="*/ 6 w 176"/>
                <a:gd name="T29" fmla="*/ 0 h 136"/>
                <a:gd name="T30" fmla="*/ 0 w 176"/>
                <a:gd name="T31" fmla="*/ 5 h 136"/>
                <a:gd name="T32" fmla="*/ 0 w 176"/>
                <a:gd name="T33" fmla="*/ 112 h 136"/>
                <a:gd name="T34" fmla="*/ 6 w 176"/>
                <a:gd name="T35" fmla="*/ 117 h 136"/>
                <a:gd name="T36" fmla="*/ 60 w 176"/>
                <a:gd name="T37" fmla="*/ 117 h 136"/>
                <a:gd name="T38" fmla="*/ 60 w 176"/>
                <a:gd name="T39" fmla="*/ 125 h 136"/>
                <a:gd name="T40" fmla="*/ 48 w 176"/>
                <a:gd name="T41"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6" h="136">
                  <a:moveTo>
                    <a:pt x="48" y="136"/>
                  </a:moveTo>
                  <a:cubicBezTo>
                    <a:pt x="87" y="136"/>
                    <a:pt x="108" y="136"/>
                    <a:pt x="119" y="136"/>
                  </a:cubicBezTo>
                  <a:cubicBezTo>
                    <a:pt x="114" y="128"/>
                    <a:pt x="111" y="119"/>
                    <a:pt x="111" y="109"/>
                  </a:cubicBezTo>
                  <a:cubicBezTo>
                    <a:pt x="111" y="109"/>
                    <a:pt x="111" y="109"/>
                    <a:pt x="111" y="109"/>
                  </a:cubicBezTo>
                  <a:cubicBezTo>
                    <a:pt x="15" y="109"/>
                    <a:pt x="15" y="109"/>
                    <a:pt x="15" y="109"/>
                  </a:cubicBezTo>
                  <a:cubicBezTo>
                    <a:pt x="12" y="109"/>
                    <a:pt x="10" y="107"/>
                    <a:pt x="10" y="104"/>
                  </a:cubicBezTo>
                  <a:cubicBezTo>
                    <a:pt x="10" y="13"/>
                    <a:pt x="10" y="13"/>
                    <a:pt x="10" y="13"/>
                  </a:cubicBezTo>
                  <a:cubicBezTo>
                    <a:pt x="10" y="11"/>
                    <a:pt x="12" y="9"/>
                    <a:pt x="15" y="9"/>
                  </a:cubicBezTo>
                  <a:cubicBezTo>
                    <a:pt x="162" y="9"/>
                    <a:pt x="162" y="9"/>
                    <a:pt x="162" y="9"/>
                  </a:cubicBezTo>
                  <a:cubicBezTo>
                    <a:pt x="165" y="9"/>
                    <a:pt x="167" y="11"/>
                    <a:pt x="167" y="13"/>
                  </a:cubicBezTo>
                  <a:cubicBezTo>
                    <a:pt x="167" y="34"/>
                    <a:pt x="167" y="50"/>
                    <a:pt x="167" y="62"/>
                  </a:cubicBezTo>
                  <a:cubicBezTo>
                    <a:pt x="170" y="63"/>
                    <a:pt x="173" y="64"/>
                    <a:pt x="176" y="65"/>
                  </a:cubicBezTo>
                  <a:cubicBezTo>
                    <a:pt x="176" y="5"/>
                    <a:pt x="176" y="5"/>
                    <a:pt x="176" y="5"/>
                  </a:cubicBezTo>
                  <a:cubicBezTo>
                    <a:pt x="176" y="2"/>
                    <a:pt x="174" y="0"/>
                    <a:pt x="171" y="0"/>
                  </a:cubicBezTo>
                  <a:cubicBezTo>
                    <a:pt x="6" y="0"/>
                    <a:pt x="6" y="0"/>
                    <a:pt x="6" y="0"/>
                  </a:cubicBezTo>
                  <a:cubicBezTo>
                    <a:pt x="3" y="0"/>
                    <a:pt x="0" y="2"/>
                    <a:pt x="0" y="5"/>
                  </a:cubicBezTo>
                  <a:cubicBezTo>
                    <a:pt x="0" y="112"/>
                    <a:pt x="0" y="112"/>
                    <a:pt x="0" y="112"/>
                  </a:cubicBezTo>
                  <a:cubicBezTo>
                    <a:pt x="0" y="115"/>
                    <a:pt x="3" y="117"/>
                    <a:pt x="6" y="117"/>
                  </a:cubicBezTo>
                  <a:cubicBezTo>
                    <a:pt x="60" y="117"/>
                    <a:pt x="60" y="117"/>
                    <a:pt x="60" y="117"/>
                  </a:cubicBezTo>
                  <a:cubicBezTo>
                    <a:pt x="60" y="125"/>
                    <a:pt x="60" y="125"/>
                    <a:pt x="60" y="125"/>
                  </a:cubicBezTo>
                  <a:cubicBezTo>
                    <a:pt x="48" y="136"/>
                    <a:pt x="48" y="136"/>
                    <a:pt x="48"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11" name="Freeform 6"/>
            <p:cNvSpPr>
              <a:spLocks noEditPoints="1"/>
            </p:cNvSpPr>
            <p:nvPr/>
          </p:nvSpPr>
          <p:spPr bwMode="auto">
            <a:xfrm>
              <a:off x="4557713" y="1674813"/>
              <a:ext cx="319087" cy="323850"/>
            </a:xfrm>
            <a:custGeom>
              <a:avLst/>
              <a:gdLst>
                <a:gd name="T0" fmla="*/ 42 w 84"/>
                <a:gd name="T1" fmla="*/ 0 h 85"/>
                <a:gd name="T2" fmla="*/ 0 w 84"/>
                <a:gd name="T3" fmla="*/ 43 h 85"/>
                <a:gd name="T4" fmla="*/ 42 w 84"/>
                <a:gd name="T5" fmla="*/ 85 h 85"/>
                <a:gd name="T6" fmla="*/ 84 w 84"/>
                <a:gd name="T7" fmla="*/ 43 h 85"/>
                <a:gd name="T8" fmla="*/ 42 w 84"/>
                <a:gd name="T9" fmla="*/ 0 h 85"/>
                <a:gd name="T10" fmla="*/ 42 w 84"/>
                <a:gd name="T11" fmla="*/ 79 h 85"/>
                <a:gd name="T12" fmla="*/ 6 w 84"/>
                <a:gd name="T13" fmla="*/ 43 h 85"/>
                <a:gd name="T14" fmla="*/ 42 w 84"/>
                <a:gd name="T15" fmla="*/ 7 h 85"/>
                <a:gd name="T16" fmla="*/ 78 w 84"/>
                <a:gd name="T17" fmla="*/ 43 h 85"/>
                <a:gd name="T18" fmla="*/ 42 w 84"/>
                <a:gd name="T19" fmla="*/ 7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5">
                  <a:moveTo>
                    <a:pt x="42" y="0"/>
                  </a:moveTo>
                  <a:cubicBezTo>
                    <a:pt x="19" y="0"/>
                    <a:pt x="0" y="19"/>
                    <a:pt x="0" y="43"/>
                  </a:cubicBezTo>
                  <a:cubicBezTo>
                    <a:pt x="0" y="66"/>
                    <a:pt x="19" y="85"/>
                    <a:pt x="42" y="85"/>
                  </a:cubicBezTo>
                  <a:cubicBezTo>
                    <a:pt x="66" y="85"/>
                    <a:pt x="84" y="66"/>
                    <a:pt x="84" y="43"/>
                  </a:cubicBezTo>
                  <a:cubicBezTo>
                    <a:pt x="84" y="19"/>
                    <a:pt x="66" y="0"/>
                    <a:pt x="42" y="0"/>
                  </a:cubicBezTo>
                  <a:close/>
                  <a:moveTo>
                    <a:pt x="42" y="79"/>
                  </a:moveTo>
                  <a:cubicBezTo>
                    <a:pt x="22" y="79"/>
                    <a:pt x="6" y="63"/>
                    <a:pt x="6" y="43"/>
                  </a:cubicBezTo>
                  <a:cubicBezTo>
                    <a:pt x="6" y="23"/>
                    <a:pt x="22" y="7"/>
                    <a:pt x="42" y="7"/>
                  </a:cubicBezTo>
                  <a:cubicBezTo>
                    <a:pt x="62" y="7"/>
                    <a:pt x="78" y="23"/>
                    <a:pt x="78" y="43"/>
                  </a:cubicBezTo>
                  <a:cubicBezTo>
                    <a:pt x="78" y="63"/>
                    <a:pt x="62" y="79"/>
                    <a:pt x="42"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3" name="Freeform 7"/>
            <p:cNvSpPr>
              <a:spLocks/>
            </p:cNvSpPr>
            <p:nvPr/>
          </p:nvSpPr>
          <p:spPr bwMode="auto">
            <a:xfrm>
              <a:off x="4713288" y="1735138"/>
              <a:ext cx="98425" cy="153988"/>
            </a:xfrm>
            <a:custGeom>
              <a:avLst/>
              <a:gdLst>
                <a:gd name="T0" fmla="*/ 48 w 62"/>
                <a:gd name="T1" fmla="*/ 0 h 97"/>
                <a:gd name="T2" fmla="*/ 0 w 62"/>
                <a:gd name="T3" fmla="*/ 48 h 97"/>
                <a:gd name="T4" fmla="*/ 48 w 62"/>
                <a:gd name="T5" fmla="*/ 97 h 97"/>
                <a:gd name="T6" fmla="*/ 62 w 62"/>
                <a:gd name="T7" fmla="*/ 82 h 97"/>
                <a:gd name="T8" fmla="*/ 28 w 62"/>
                <a:gd name="T9" fmla="*/ 48 h 97"/>
                <a:gd name="T10" fmla="*/ 62 w 62"/>
                <a:gd name="T11" fmla="*/ 15 h 97"/>
                <a:gd name="T12" fmla="*/ 48 w 6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62" h="97">
                  <a:moveTo>
                    <a:pt x="48" y="0"/>
                  </a:moveTo>
                  <a:lnTo>
                    <a:pt x="0" y="48"/>
                  </a:lnTo>
                  <a:lnTo>
                    <a:pt x="48" y="97"/>
                  </a:lnTo>
                  <a:lnTo>
                    <a:pt x="62" y="82"/>
                  </a:lnTo>
                  <a:lnTo>
                    <a:pt x="28" y="48"/>
                  </a:lnTo>
                  <a:lnTo>
                    <a:pt x="62" y="15"/>
                  </a:lnTo>
                  <a:lnTo>
                    <a:pt x="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64" name="Freeform 8"/>
            <p:cNvSpPr>
              <a:spLocks/>
            </p:cNvSpPr>
            <p:nvPr/>
          </p:nvSpPr>
          <p:spPr bwMode="auto">
            <a:xfrm>
              <a:off x="4625975" y="1789113"/>
              <a:ext cx="98425" cy="152400"/>
            </a:xfrm>
            <a:custGeom>
              <a:avLst/>
              <a:gdLst>
                <a:gd name="T0" fmla="*/ 0 w 62"/>
                <a:gd name="T1" fmla="*/ 14 h 96"/>
                <a:gd name="T2" fmla="*/ 33 w 62"/>
                <a:gd name="T3" fmla="*/ 48 h 96"/>
                <a:gd name="T4" fmla="*/ 0 w 62"/>
                <a:gd name="T5" fmla="*/ 82 h 96"/>
                <a:gd name="T6" fmla="*/ 14 w 62"/>
                <a:gd name="T7" fmla="*/ 96 h 96"/>
                <a:gd name="T8" fmla="*/ 62 w 62"/>
                <a:gd name="T9" fmla="*/ 48 h 96"/>
                <a:gd name="T10" fmla="*/ 14 w 62"/>
                <a:gd name="T11" fmla="*/ 0 h 96"/>
                <a:gd name="T12" fmla="*/ 0 w 62"/>
                <a:gd name="T13" fmla="*/ 14 h 96"/>
              </a:gdLst>
              <a:ahLst/>
              <a:cxnLst>
                <a:cxn ang="0">
                  <a:pos x="T0" y="T1"/>
                </a:cxn>
                <a:cxn ang="0">
                  <a:pos x="T2" y="T3"/>
                </a:cxn>
                <a:cxn ang="0">
                  <a:pos x="T4" y="T5"/>
                </a:cxn>
                <a:cxn ang="0">
                  <a:pos x="T6" y="T7"/>
                </a:cxn>
                <a:cxn ang="0">
                  <a:pos x="T8" y="T9"/>
                </a:cxn>
                <a:cxn ang="0">
                  <a:pos x="T10" y="T11"/>
                </a:cxn>
                <a:cxn ang="0">
                  <a:pos x="T12" y="T13"/>
                </a:cxn>
              </a:cxnLst>
              <a:rect l="0" t="0" r="r" b="b"/>
              <a:pathLst>
                <a:path w="62" h="96">
                  <a:moveTo>
                    <a:pt x="0" y="14"/>
                  </a:moveTo>
                  <a:lnTo>
                    <a:pt x="33" y="48"/>
                  </a:lnTo>
                  <a:lnTo>
                    <a:pt x="0" y="82"/>
                  </a:lnTo>
                  <a:lnTo>
                    <a:pt x="14" y="96"/>
                  </a:lnTo>
                  <a:lnTo>
                    <a:pt x="62" y="48"/>
                  </a:lnTo>
                  <a:lnTo>
                    <a:pt x="14" y="0"/>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grpSp>
        <p:nvGrpSpPr>
          <p:cNvPr id="72" name="Group 71"/>
          <p:cNvGrpSpPr/>
          <p:nvPr/>
        </p:nvGrpSpPr>
        <p:grpSpPr>
          <a:xfrm>
            <a:off x="10648103" y="2524222"/>
            <a:ext cx="806482" cy="1143316"/>
            <a:chOff x="7905750" y="73025"/>
            <a:chExt cx="1330326" cy="1885950"/>
          </a:xfrm>
          <a:solidFill>
            <a:schemeClr val="bg1"/>
          </a:solidFill>
        </p:grpSpPr>
        <p:sp>
          <p:nvSpPr>
            <p:cNvPr id="69" name="Freeform 12"/>
            <p:cNvSpPr>
              <a:spLocks/>
            </p:cNvSpPr>
            <p:nvPr/>
          </p:nvSpPr>
          <p:spPr bwMode="auto">
            <a:xfrm>
              <a:off x="7908925" y="73025"/>
              <a:ext cx="446088" cy="293688"/>
            </a:xfrm>
            <a:custGeom>
              <a:avLst/>
              <a:gdLst>
                <a:gd name="T0" fmla="*/ 19 w 118"/>
                <a:gd name="T1" fmla="*/ 34 h 78"/>
                <a:gd name="T2" fmla="*/ 19 w 118"/>
                <a:gd name="T3" fmla="*/ 33 h 78"/>
                <a:gd name="T4" fmla="*/ 51 w 118"/>
                <a:gd name="T5" fmla="*/ 0 h 78"/>
                <a:gd name="T6" fmla="*/ 78 w 118"/>
                <a:gd name="T7" fmla="*/ 15 h 78"/>
                <a:gd name="T8" fmla="*/ 87 w 118"/>
                <a:gd name="T9" fmla="*/ 12 h 78"/>
                <a:gd name="T10" fmla="*/ 106 w 118"/>
                <a:gd name="T11" fmla="*/ 31 h 78"/>
                <a:gd name="T12" fmla="*/ 118 w 118"/>
                <a:gd name="T13" fmla="*/ 53 h 78"/>
                <a:gd name="T14" fmla="*/ 95 w 118"/>
                <a:gd name="T15" fmla="*/ 78 h 78"/>
                <a:gd name="T16" fmla="*/ 95 w 118"/>
                <a:gd name="T17" fmla="*/ 78 h 78"/>
                <a:gd name="T18" fmla="*/ 95 w 118"/>
                <a:gd name="T19" fmla="*/ 78 h 78"/>
                <a:gd name="T20" fmla="*/ 22 w 118"/>
                <a:gd name="T21" fmla="*/ 78 h 78"/>
                <a:gd name="T22" fmla="*/ 22 w 118"/>
                <a:gd name="T23" fmla="*/ 78 h 78"/>
                <a:gd name="T24" fmla="*/ 0 w 118"/>
                <a:gd name="T25" fmla="*/ 56 h 78"/>
                <a:gd name="T26" fmla="*/ 19 w 118"/>
                <a:gd name="T27" fmla="*/ 3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8" h="78">
                  <a:moveTo>
                    <a:pt x="19" y="34"/>
                  </a:moveTo>
                  <a:cubicBezTo>
                    <a:pt x="19" y="34"/>
                    <a:pt x="19" y="33"/>
                    <a:pt x="19" y="33"/>
                  </a:cubicBezTo>
                  <a:cubicBezTo>
                    <a:pt x="19" y="15"/>
                    <a:pt x="33" y="0"/>
                    <a:pt x="51" y="0"/>
                  </a:cubicBezTo>
                  <a:cubicBezTo>
                    <a:pt x="63" y="0"/>
                    <a:pt x="73" y="6"/>
                    <a:pt x="78" y="15"/>
                  </a:cubicBezTo>
                  <a:cubicBezTo>
                    <a:pt x="81" y="13"/>
                    <a:pt x="84" y="12"/>
                    <a:pt x="87" y="12"/>
                  </a:cubicBezTo>
                  <a:cubicBezTo>
                    <a:pt x="98" y="12"/>
                    <a:pt x="106" y="21"/>
                    <a:pt x="106" y="31"/>
                  </a:cubicBezTo>
                  <a:cubicBezTo>
                    <a:pt x="113" y="36"/>
                    <a:pt x="118" y="43"/>
                    <a:pt x="118" y="53"/>
                  </a:cubicBezTo>
                  <a:cubicBezTo>
                    <a:pt x="118" y="66"/>
                    <a:pt x="108" y="77"/>
                    <a:pt x="95" y="78"/>
                  </a:cubicBezTo>
                  <a:cubicBezTo>
                    <a:pt x="95" y="78"/>
                    <a:pt x="95" y="78"/>
                    <a:pt x="95" y="78"/>
                  </a:cubicBezTo>
                  <a:cubicBezTo>
                    <a:pt x="95" y="78"/>
                    <a:pt x="95" y="78"/>
                    <a:pt x="95" y="78"/>
                  </a:cubicBezTo>
                  <a:cubicBezTo>
                    <a:pt x="22" y="78"/>
                    <a:pt x="22" y="78"/>
                    <a:pt x="22" y="78"/>
                  </a:cubicBezTo>
                  <a:cubicBezTo>
                    <a:pt x="22" y="78"/>
                    <a:pt x="22" y="78"/>
                    <a:pt x="22" y="78"/>
                  </a:cubicBezTo>
                  <a:cubicBezTo>
                    <a:pt x="10" y="78"/>
                    <a:pt x="0" y="68"/>
                    <a:pt x="0" y="56"/>
                  </a:cubicBezTo>
                  <a:cubicBezTo>
                    <a:pt x="0" y="45"/>
                    <a:pt x="8" y="36"/>
                    <a:pt x="19"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70" name="Freeform 13"/>
            <p:cNvSpPr>
              <a:spLocks noEditPoints="1"/>
            </p:cNvSpPr>
            <p:nvPr/>
          </p:nvSpPr>
          <p:spPr bwMode="auto">
            <a:xfrm>
              <a:off x="7905750" y="600075"/>
              <a:ext cx="877888" cy="1358900"/>
            </a:xfrm>
            <a:custGeom>
              <a:avLst/>
              <a:gdLst>
                <a:gd name="T0" fmla="*/ 393 w 553"/>
                <a:gd name="T1" fmla="*/ 0 h 856"/>
                <a:gd name="T2" fmla="*/ 162 w 553"/>
                <a:gd name="T3" fmla="*/ 0 h 856"/>
                <a:gd name="T4" fmla="*/ 162 w 553"/>
                <a:gd name="T5" fmla="*/ 93 h 856"/>
                <a:gd name="T6" fmla="*/ 0 w 553"/>
                <a:gd name="T7" fmla="*/ 93 h 856"/>
                <a:gd name="T8" fmla="*/ 0 w 553"/>
                <a:gd name="T9" fmla="*/ 115 h 856"/>
                <a:gd name="T10" fmla="*/ 29 w 553"/>
                <a:gd name="T11" fmla="*/ 115 h 856"/>
                <a:gd name="T12" fmla="*/ 29 w 553"/>
                <a:gd name="T13" fmla="*/ 856 h 856"/>
                <a:gd name="T14" fmla="*/ 229 w 553"/>
                <a:gd name="T15" fmla="*/ 856 h 856"/>
                <a:gd name="T16" fmla="*/ 229 w 553"/>
                <a:gd name="T17" fmla="*/ 713 h 856"/>
                <a:gd name="T18" fmla="*/ 326 w 553"/>
                <a:gd name="T19" fmla="*/ 713 h 856"/>
                <a:gd name="T20" fmla="*/ 326 w 553"/>
                <a:gd name="T21" fmla="*/ 856 h 856"/>
                <a:gd name="T22" fmla="*/ 524 w 553"/>
                <a:gd name="T23" fmla="*/ 856 h 856"/>
                <a:gd name="T24" fmla="*/ 524 w 553"/>
                <a:gd name="T25" fmla="*/ 115 h 856"/>
                <a:gd name="T26" fmla="*/ 553 w 553"/>
                <a:gd name="T27" fmla="*/ 115 h 856"/>
                <a:gd name="T28" fmla="*/ 553 w 553"/>
                <a:gd name="T29" fmla="*/ 93 h 856"/>
                <a:gd name="T30" fmla="*/ 393 w 553"/>
                <a:gd name="T31" fmla="*/ 93 h 856"/>
                <a:gd name="T32" fmla="*/ 393 w 553"/>
                <a:gd name="T33" fmla="*/ 0 h 856"/>
                <a:gd name="T34" fmla="*/ 469 w 553"/>
                <a:gd name="T35" fmla="*/ 659 h 856"/>
                <a:gd name="T36" fmla="*/ 88 w 553"/>
                <a:gd name="T37" fmla="*/ 659 h 856"/>
                <a:gd name="T38" fmla="*/ 88 w 553"/>
                <a:gd name="T39" fmla="*/ 583 h 856"/>
                <a:gd name="T40" fmla="*/ 469 w 553"/>
                <a:gd name="T41" fmla="*/ 583 h 856"/>
                <a:gd name="T42" fmla="*/ 469 w 553"/>
                <a:gd name="T43" fmla="*/ 659 h 856"/>
                <a:gd name="T44" fmla="*/ 469 w 553"/>
                <a:gd name="T45" fmla="*/ 525 h 856"/>
                <a:gd name="T46" fmla="*/ 88 w 553"/>
                <a:gd name="T47" fmla="*/ 525 h 856"/>
                <a:gd name="T48" fmla="*/ 88 w 553"/>
                <a:gd name="T49" fmla="*/ 449 h 856"/>
                <a:gd name="T50" fmla="*/ 469 w 553"/>
                <a:gd name="T51" fmla="*/ 449 h 856"/>
                <a:gd name="T52" fmla="*/ 469 w 553"/>
                <a:gd name="T53" fmla="*/ 525 h 856"/>
                <a:gd name="T54" fmla="*/ 469 w 553"/>
                <a:gd name="T55" fmla="*/ 390 h 856"/>
                <a:gd name="T56" fmla="*/ 88 w 553"/>
                <a:gd name="T57" fmla="*/ 390 h 856"/>
                <a:gd name="T58" fmla="*/ 88 w 553"/>
                <a:gd name="T59" fmla="*/ 316 h 856"/>
                <a:gd name="T60" fmla="*/ 469 w 553"/>
                <a:gd name="T61" fmla="*/ 316 h 856"/>
                <a:gd name="T62" fmla="*/ 469 w 553"/>
                <a:gd name="T63" fmla="*/ 390 h 856"/>
                <a:gd name="T64" fmla="*/ 469 w 553"/>
                <a:gd name="T65" fmla="*/ 183 h 856"/>
                <a:gd name="T66" fmla="*/ 469 w 553"/>
                <a:gd name="T67" fmla="*/ 257 h 856"/>
                <a:gd name="T68" fmla="*/ 88 w 553"/>
                <a:gd name="T69" fmla="*/ 257 h 856"/>
                <a:gd name="T70" fmla="*/ 88 w 553"/>
                <a:gd name="T71" fmla="*/ 183 h 856"/>
                <a:gd name="T72" fmla="*/ 469 w 553"/>
                <a:gd name="T73" fmla="*/ 183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53" h="856">
                  <a:moveTo>
                    <a:pt x="393" y="0"/>
                  </a:moveTo>
                  <a:lnTo>
                    <a:pt x="162" y="0"/>
                  </a:lnTo>
                  <a:lnTo>
                    <a:pt x="162" y="93"/>
                  </a:lnTo>
                  <a:lnTo>
                    <a:pt x="0" y="93"/>
                  </a:lnTo>
                  <a:lnTo>
                    <a:pt x="0" y="115"/>
                  </a:lnTo>
                  <a:lnTo>
                    <a:pt x="29" y="115"/>
                  </a:lnTo>
                  <a:lnTo>
                    <a:pt x="29" y="856"/>
                  </a:lnTo>
                  <a:lnTo>
                    <a:pt x="229" y="856"/>
                  </a:lnTo>
                  <a:lnTo>
                    <a:pt x="229" y="713"/>
                  </a:lnTo>
                  <a:lnTo>
                    <a:pt x="326" y="713"/>
                  </a:lnTo>
                  <a:lnTo>
                    <a:pt x="326" y="856"/>
                  </a:lnTo>
                  <a:lnTo>
                    <a:pt x="524" y="856"/>
                  </a:lnTo>
                  <a:lnTo>
                    <a:pt x="524" y="115"/>
                  </a:lnTo>
                  <a:lnTo>
                    <a:pt x="553" y="115"/>
                  </a:lnTo>
                  <a:lnTo>
                    <a:pt x="553" y="93"/>
                  </a:lnTo>
                  <a:lnTo>
                    <a:pt x="393" y="93"/>
                  </a:lnTo>
                  <a:lnTo>
                    <a:pt x="393" y="0"/>
                  </a:lnTo>
                  <a:close/>
                  <a:moveTo>
                    <a:pt x="469" y="659"/>
                  </a:moveTo>
                  <a:lnTo>
                    <a:pt x="88" y="659"/>
                  </a:lnTo>
                  <a:lnTo>
                    <a:pt x="88" y="583"/>
                  </a:lnTo>
                  <a:lnTo>
                    <a:pt x="469" y="583"/>
                  </a:lnTo>
                  <a:lnTo>
                    <a:pt x="469" y="659"/>
                  </a:lnTo>
                  <a:close/>
                  <a:moveTo>
                    <a:pt x="469" y="525"/>
                  </a:moveTo>
                  <a:lnTo>
                    <a:pt x="88" y="525"/>
                  </a:lnTo>
                  <a:lnTo>
                    <a:pt x="88" y="449"/>
                  </a:lnTo>
                  <a:lnTo>
                    <a:pt x="469" y="449"/>
                  </a:lnTo>
                  <a:lnTo>
                    <a:pt x="469" y="525"/>
                  </a:lnTo>
                  <a:close/>
                  <a:moveTo>
                    <a:pt x="469" y="390"/>
                  </a:moveTo>
                  <a:lnTo>
                    <a:pt x="88" y="390"/>
                  </a:lnTo>
                  <a:lnTo>
                    <a:pt x="88" y="316"/>
                  </a:lnTo>
                  <a:lnTo>
                    <a:pt x="469" y="316"/>
                  </a:lnTo>
                  <a:lnTo>
                    <a:pt x="469" y="390"/>
                  </a:lnTo>
                  <a:close/>
                  <a:moveTo>
                    <a:pt x="469" y="183"/>
                  </a:moveTo>
                  <a:lnTo>
                    <a:pt x="469" y="257"/>
                  </a:lnTo>
                  <a:lnTo>
                    <a:pt x="88" y="257"/>
                  </a:lnTo>
                  <a:lnTo>
                    <a:pt x="88" y="183"/>
                  </a:lnTo>
                  <a:lnTo>
                    <a:pt x="469" y="1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sp>
          <p:nvSpPr>
            <p:cNvPr id="71" name="Freeform 14"/>
            <p:cNvSpPr>
              <a:spLocks/>
            </p:cNvSpPr>
            <p:nvPr/>
          </p:nvSpPr>
          <p:spPr bwMode="auto">
            <a:xfrm>
              <a:off x="8389938" y="317500"/>
              <a:ext cx="846138" cy="660400"/>
            </a:xfrm>
            <a:custGeom>
              <a:avLst/>
              <a:gdLst>
                <a:gd name="T0" fmla="*/ 197 w 224"/>
                <a:gd name="T1" fmla="*/ 69 h 175"/>
                <a:gd name="T2" fmla="*/ 155 w 224"/>
                <a:gd name="T3" fmla="*/ 27 h 175"/>
                <a:gd name="T4" fmla="*/ 134 w 224"/>
                <a:gd name="T5" fmla="*/ 32 h 175"/>
                <a:gd name="T6" fmla="*/ 73 w 224"/>
                <a:gd name="T7" fmla="*/ 0 h 175"/>
                <a:gd name="T8" fmla="*/ 0 w 224"/>
                <a:gd name="T9" fmla="*/ 66 h 175"/>
                <a:gd name="T10" fmla="*/ 37 w 224"/>
                <a:gd name="T11" fmla="*/ 66 h 175"/>
                <a:gd name="T12" fmla="*/ 45 w 224"/>
                <a:gd name="T13" fmla="*/ 66 h 175"/>
                <a:gd name="T14" fmla="*/ 45 w 224"/>
                <a:gd name="T15" fmla="*/ 75 h 175"/>
                <a:gd name="T16" fmla="*/ 45 w 224"/>
                <a:gd name="T17" fmla="*/ 105 h 175"/>
                <a:gd name="T18" fmla="*/ 104 w 224"/>
                <a:gd name="T19" fmla="*/ 105 h 175"/>
                <a:gd name="T20" fmla="*/ 113 w 224"/>
                <a:gd name="T21" fmla="*/ 105 h 175"/>
                <a:gd name="T22" fmla="*/ 113 w 224"/>
                <a:gd name="T23" fmla="*/ 114 h 175"/>
                <a:gd name="T24" fmla="*/ 113 w 224"/>
                <a:gd name="T25" fmla="*/ 123 h 175"/>
                <a:gd name="T26" fmla="*/ 113 w 224"/>
                <a:gd name="T27" fmla="*/ 132 h 175"/>
                <a:gd name="T28" fmla="*/ 104 w 224"/>
                <a:gd name="T29" fmla="*/ 132 h 175"/>
                <a:gd name="T30" fmla="*/ 101 w 224"/>
                <a:gd name="T31" fmla="*/ 132 h 175"/>
                <a:gd name="T32" fmla="*/ 101 w 224"/>
                <a:gd name="T33" fmla="*/ 175 h 175"/>
                <a:gd name="T34" fmla="*/ 172 w 224"/>
                <a:gd name="T35" fmla="*/ 175 h 175"/>
                <a:gd name="T36" fmla="*/ 172 w 224"/>
                <a:gd name="T37" fmla="*/ 175 h 175"/>
                <a:gd name="T38" fmla="*/ 172 w 224"/>
                <a:gd name="T39" fmla="*/ 175 h 175"/>
                <a:gd name="T40" fmla="*/ 224 w 224"/>
                <a:gd name="T41" fmla="*/ 118 h 175"/>
                <a:gd name="T42" fmla="*/ 197 w 224"/>
                <a:gd name="T43" fmla="*/ 69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4" h="175">
                  <a:moveTo>
                    <a:pt x="197" y="69"/>
                  </a:moveTo>
                  <a:cubicBezTo>
                    <a:pt x="197" y="46"/>
                    <a:pt x="178" y="27"/>
                    <a:pt x="155" y="27"/>
                  </a:cubicBezTo>
                  <a:cubicBezTo>
                    <a:pt x="147" y="27"/>
                    <a:pt x="140" y="29"/>
                    <a:pt x="134" y="32"/>
                  </a:cubicBezTo>
                  <a:cubicBezTo>
                    <a:pt x="121" y="13"/>
                    <a:pt x="99" y="0"/>
                    <a:pt x="73" y="0"/>
                  </a:cubicBezTo>
                  <a:cubicBezTo>
                    <a:pt x="35" y="0"/>
                    <a:pt x="3" y="29"/>
                    <a:pt x="0" y="66"/>
                  </a:cubicBezTo>
                  <a:cubicBezTo>
                    <a:pt x="37" y="66"/>
                    <a:pt x="37" y="66"/>
                    <a:pt x="37" y="66"/>
                  </a:cubicBezTo>
                  <a:cubicBezTo>
                    <a:pt x="45" y="66"/>
                    <a:pt x="45" y="66"/>
                    <a:pt x="45" y="66"/>
                  </a:cubicBezTo>
                  <a:cubicBezTo>
                    <a:pt x="45" y="75"/>
                    <a:pt x="45" y="75"/>
                    <a:pt x="45" y="75"/>
                  </a:cubicBezTo>
                  <a:cubicBezTo>
                    <a:pt x="45" y="105"/>
                    <a:pt x="45" y="105"/>
                    <a:pt x="45" y="105"/>
                  </a:cubicBezTo>
                  <a:cubicBezTo>
                    <a:pt x="104" y="105"/>
                    <a:pt x="104" y="105"/>
                    <a:pt x="104" y="105"/>
                  </a:cubicBezTo>
                  <a:cubicBezTo>
                    <a:pt x="113" y="105"/>
                    <a:pt x="113" y="105"/>
                    <a:pt x="113" y="105"/>
                  </a:cubicBezTo>
                  <a:cubicBezTo>
                    <a:pt x="113" y="114"/>
                    <a:pt x="113" y="114"/>
                    <a:pt x="113" y="114"/>
                  </a:cubicBezTo>
                  <a:cubicBezTo>
                    <a:pt x="113" y="123"/>
                    <a:pt x="113" y="123"/>
                    <a:pt x="113" y="123"/>
                  </a:cubicBezTo>
                  <a:cubicBezTo>
                    <a:pt x="113" y="132"/>
                    <a:pt x="113" y="132"/>
                    <a:pt x="113" y="132"/>
                  </a:cubicBezTo>
                  <a:cubicBezTo>
                    <a:pt x="104" y="132"/>
                    <a:pt x="104" y="132"/>
                    <a:pt x="104" y="132"/>
                  </a:cubicBezTo>
                  <a:cubicBezTo>
                    <a:pt x="101" y="132"/>
                    <a:pt x="101" y="132"/>
                    <a:pt x="101" y="132"/>
                  </a:cubicBezTo>
                  <a:cubicBezTo>
                    <a:pt x="101" y="175"/>
                    <a:pt x="101" y="175"/>
                    <a:pt x="101" y="175"/>
                  </a:cubicBezTo>
                  <a:cubicBezTo>
                    <a:pt x="172" y="175"/>
                    <a:pt x="172" y="175"/>
                    <a:pt x="172" y="175"/>
                  </a:cubicBezTo>
                  <a:cubicBezTo>
                    <a:pt x="172" y="175"/>
                    <a:pt x="172" y="175"/>
                    <a:pt x="172" y="175"/>
                  </a:cubicBezTo>
                  <a:cubicBezTo>
                    <a:pt x="172" y="175"/>
                    <a:pt x="172" y="175"/>
                    <a:pt x="172" y="175"/>
                  </a:cubicBezTo>
                  <a:cubicBezTo>
                    <a:pt x="201" y="172"/>
                    <a:pt x="224" y="148"/>
                    <a:pt x="224" y="118"/>
                  </a:cubicBezTo>
                  <a:cubicBezTo>
                    <a:pt x="224" y="97"/>
                    <a:pt x="213" y="79"/>
                    <a:pt x="19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000000"/>
                </a:solidFill>
              </a:endParaRPr>
            </a:p>
          </p:txBody>
        </p:sp>
      </p:grpSp>
      <p:grpSp>
        <p:nvGrpSpPr>
          <p:cNvPr id="52" name="Group 51"/>
          <p:cNvGrpSpPr/>
          <p:nvPr/>
        </p:nvGrpSpPr>
        <p:grpSpPr>
          <a:xfrm>
            <a:off x="729089" y="2495378"/>
            <a:ext cx="1506538" cy="1181101"/>
            <a:chOff x="6407150" y="1238250"/>
            <a:chExt cx="1506538" cy="1181101"/>
          </a:xfrm>
          <a:solidFill>
            <a:schemeClr val="bg1"/>
          </a:solidFill>
        </p:grpSpPr>
        <p:sp>
          <p:nvSpPr>
            <p:cNvPr id="53" name="Freeform 52"/>
            <p:cNvSpPr>
              <a:spLocks/>
            </p:cNvSpPr>
            <p:nvPr/>
          </p:nvSpPr>
          <p:spPr bwMode="auto">
            <a:xfrm>
              <a:off x="6738938" y="1238250"/>
              <a:ext cx="1174750" cy="860425"/>
            </a:xfrm>
            <a:custGeom>
              <a:avLst/>
              <a:gdLst>
                <a:gd name="T0" fmla="*/ 256 w 311"/>
                <a:gd name="T1" fmla="*/ 99 h 227"/>
                <a:gd name="T2" fmla="*/ 256 w 311"/>
                <a:gd name="T3" fmla="*/ 95 h 227"/>
                <a:gd name="T4" fmla="*/ 161 w 311"/>
                <a:gd name="T5" fmla="*/ 0 h 227"/>
                <a:gd name="T6" fmla="*/ 82 w 311"/>
                <a:gd name="T7" fmla="*/ 42 h 227"/>
                <a:gd name="T8" fmla="*/ 55 w 311"/>
                <a:gd name="T9" fmla="*/ 35 h 227"/>
                <a:gd name="T10" fmla="*/ 0 w 311"/>
                <a:gd name="T11" fmla="*/ 89 h 227"/>
                <a:gd name="T12" fmla="*/ 0 w 311"/>
                <a:gd name="T13" fmla="*/ 90 h 227"/>
                <a:gd name="T14" fmla="*/ 124 w 311"/>
                <a:gd name="T15" fmla="*/ 90 h 227"/>
                <a:gd name="T16" fmla="*/ 131 w 311"/>
                <a:gd name="T17" fmla="*/ 90 h 227"/>
                <a:gd name="T18" fmla="*/ 131 w 311"/>
                <a:gd name="T19" fmla="*/ 96 h 227"/>
                <a:gd name="T20" fmla="*/ 131 w 311"/>
                <a:gd name="T21" fmla="*/ 183 h 227"/>
                <a:gd name="T22" fmla="*/ 189 w 311"/>
                <a:gd name="T23" fmla="*/ 227 h 227"/>
                <a:gd name="T24" fmla="*/ 247 w 311"/>
                <a:gd name="T25" fmla="*/ 227 h 227"/>
                <a:gd name="T26" fmla="*/ 247 w 311"/>
                <a:gd name="T27" fmla="*/ 227 h 227"/>
                <a:gd name="T28" fmla="*/ 311 w 311"/>
                <a:gd name="T29" fmla="*/ 163 h 227"/>
                <a:gd name="T30" fmla="*/ 256 w 311"/>
                <a:gd name="T31" fmla="*/ 99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1" h="227">
                  <a:moveTo>
                    <a:pt x="256" y="99"/>
                  </a:moveTo>
                  <a:cubicBezTo>
                    <a:pt x="256" y="98"/>
                    <a:pt x="256" y="97"/>
                    <a:pt x="256" y="95"/>
                  </a:cubicBezTo>
                  <a:cubicBezTo>
                    <a:pt x="256" y="43"/>
                    <a:pt x="213" y="0"/>
                    <a:pt x="161" y="0"/>
                  </a:cubicBezTo>
                  <a:cubicBezTo>
                    <a:pt x="128" y="0"/>
                    <a:pt x="99" y="17"/>
                    <a:pt x="82" y="42"/>
                  </a:cubicBezTo>
                  <a:cubicBezTo>
                    <a:pt x="74" y="38"/>
                    <a:pt x="65" y="35"/>
                    <a:pt x="55" y="35"/>
                  </a:cubicBezTo>
                  <a:cubicBezTo>
                    <a:pt x="25" y="35"/>
                    <a:pt x="1" y="59"/>
                    <a:pt x="0" y="89"/>
                  </a:cubicBezTo>
                  <a:cubicBezTo>
                    <a:pt x="0" y="89"/>
                    <a:pt x="0" y="89"/>
                    <a:pt x="0" y="90"/>
                  </a:cubicBezTo>
                  <a:cubicBezTo>
                    <a:pt x="124" y="90"/>
                    <a:pt x="124" y="90"/>
                    <a:pt x="124" y="90"/>
                  </a:cubicBezTo>
                  <a:cubicBezTo>
                    <a:pt x="131" y="90"/>
                    <a:pt x="131" y="90"/>
                    <a:pt x="131" y="90"/>
                  </a:cubicBezTo>
                  <a:cubicBezTo>
                    <a:pt x="131" y="96"/>
                    <a:pt x="131" y="96"/>
                    <a:pt x="131" y="96"/>
                  </a:cubicBezTo>
                  <a:cubicBezTo>
                    <a:pt x="131" y="183"/>
                    <a:pt x="131" y="183"/>
                    <a:pt x="131" y="183"/>
                  </a:cubicBezTo>
                  <a:cubicBezTo>
                    <a:pt x="157" y="186"/>
                    <a:pt x="180" y="203"/>
                    <a:pt x="189" y="227"/>
                  </a:cubicBezTo>
                  <a:cubicBezTo>
                    <a:pt x="247" y="227"/>
                    <a:pt x="247" y="227"/>
                    <a:pt x="247" y="227"/>
                  </a:cubicBezTo>
                  <a:cubicBezTo>
                    <a:pt x="247" y="227"/>
                    <a:pt x="247" y="227"/>
                    <a:pt x="247" y="227"/>
                  </a:cubicBezTo>
                  <a:cubicBezTo>
                    <a:pt x="283" y="227"/>
                    <a:pt x="311" y="198"/>
                    <a:pt x="311" y="163"/>
                  </a:cubicBezTo>
                  <a:cubicBezTo>
                    <a:pt x="311" y="130"/>
                    <a:pt x="287" y="104"/>
                    <a:pt x="256"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00000"/>
                </a:solidFill>
              </a:endParaRPr>
            </a:p>
          </p:txBody>
        </p:sp>
        <p:sp>
          <p:nvSpPr>
            <p:cNvPr id="54" name="Freeform 53"/>
            <p:cNvSpPr>
              <a:spLocks noEditPoints="1"/>
            </p:cNvSpPr>
            <p:nvPr/>
          </p:nvSpPr>
          <p:spPr bwMode="auto">
            <a:xfrm>
              <a:off x="6983413" y="1957388"/>
              <a:ext cx="457200" cy="461963"/>
            </a:xfrm>
            <a:custGeom>
              <a:avLst/>
              <a:gdLst>
                <a:gd name="T0" fmla="*/ 60 w 121"/>
                <a:gd name="T1" fmla="*/ 0 h 122"/>
                <a:gd name="T2" fmla="*/ 0 w 121"/>
                <a:gd name="T3" fmla="*/ 61 h 122"/>
                <a:gd name="T4" fmla="*/ 60 w 121"/>
                <a:gd name="T5" fmla="*/ 122 h 122"/>
                <a:gd name="T6" fmla="*/ 121 w 121"/>
                <a:gd name="T7" fmla="*/ 61 h 122"/>
                <a:gd name="T8" fmla="*/ 60 w 121"/>
                <a:gd name="T9" fmla="*/ 0 h 122"/>
                <a:gd name="T10" fmla="*/ 60 w 121"/>
                <a:gd name="T11" fmla="*/ 112 h 122"/>
                <a:gd name="T12" fmla="*/ 9 w 121"/>
                <a:gd name="T13" fmla="*/ 61 h 122"/>
                <a:gd name="T14" fmla="*/ 60 w 121"/>
                <a:gd name="T15" fmla="*/ 10 h 122"/>
                <a:gd name="T16" fmla="*/ 112 w 121"/>
                <a:gd name="T17" fmla="*/ 61 h 122"/>
                <a:gd name="T18" fmla="*/ 60 w 121"/>
                <a:gd name="T19" fmla="*/ 1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2">
                  <a:moveTo>
                    <a:pt x="60" y="0"/>
                  </a:moveTo>
                  <a:cubicBezTo>
                    <a:pt x="27" y="0"/>
                    <a:pt x="0" y="28"/>
                    <a:pt x="0" y="61"/>
                  </a:cubicBezTo>
                  <a:cubicBezTo>
                    <a:pt x="0" y="95"/>
                    <a:pt x="27" y="122"/>
                    <a:pt x="60" y="122"/>
                  </a:cubicBezTo>
                  <a:cubicBezTo>
                    <a:pt x="94" y="122"/>
                    <a:pt x="121" y="95"/>
                    <a:pt x="121" y="61"/>
                  </a:cubicBezTo>
                  <a:cubicBezTo>
                    <a:pt x="121" y="28"/>
                    <a:pt x="94" y="0"/>
                    <a:pt x="60" y="0"/>
                  </a:cubicBezTo>
                  <a:close/>
                  <a:moveTo>
                    <a:pt x="60" y="112"/>
                  </a:moveTo>
                  <a:cubicBezTo>
                    <a:pt x="32" y="112"/>
                    <a:pt x="9" y="89"/>
                    <a:pt x="9" y="61"/>
                  </a:cubicBezTo>
                  <a:cubicBezTo>
                    <a:pt x="9" y="33"/>
                    <a:pt x="32" y="10"/>
                    <a:pt x="60" y="10"/>
                  </a:cubicBezTo>
                  <a:cubicBezTo>
                    <a:pt x="89" y="10"/>
                    <a:pt x="112" y="33"/>
                    <a:pt x="112" y="61"/>
                  </a:cubicBezTo>
                  <a:cubicBezTo>
                    <a:pt x="112" y="89"/>
                    <a:pt x="89" y="112"/>
                    <a:pt x="60"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00000"/>
                </a:solidFill>
              </a:endParaRPr>
            </a:p>
          </p:txBody>
        </p:sp>
        <p:sp>
          <p:nvSpPr>
            <p:cNvPr id="55" name="Freeform 54"/>
            <p:cNvSpPr>
              <a:spLocks/>
            </p:cNvSpPr>
            <p:nvPr/>
          </p:nvSpPr>
          <p:spPr bwMode="auto">
            <a:xfrm>
              <a:off x="7202488" y="2044700"/>
              <a:ext cx="144463" cy="215900"/>
            </a:xfrm>
            <a:custGeom>
              <a:avLst/>
              <a:gdLst>
                <a:gd name="T0" fmla="*/ 69 w 91"/>
                <a:gd name="T1" fmla="*/ 0 h 136"/>
                <a:gd name="T2" fmla="*/ 0 w 91"/>
                <a:gd name="T3" fmla="*/ 69 h 136"/>
                <a:gd name="T4" fmla="*/ 69 w 91"/>
                <a:gd name="T5" fmla="*/ 136 h 136"/>
                <a:gd name="T6" fmla="*/ 91 w 91"/>
                <a:gd name="T7" fmla="*/ 117 h 136"/>
                <a:gd name="T8" fmla="*/ 41 w 91"/>
                <a:gd name="T9" fmla="*/ 69 h 136"/>
                <a:gd name="T10" fmla="*/ 91 w 91"/>
                <a:gd name="T11" fmla="*/ 19 h 136"/>
                <a:gd name="T12" fmla="*/ 69 w 91"/>
                <a:gd name="T13" fmla="*/ 0 h 136"/>
              </a:gdLst>
              <a:ahLst/>
              <a:cxnLst>
                <a:cxn ang="0">
                  <a:pos x="T0" y="T1"/>
                </a:cxn>
                <a:cxn ang="0">
                  <a:pos x="T2" y="T3"/>
                </a:cxn>
                <a:cxn ang="0">
                  <a:pos x="T4" y="T5"/>
                </a:cxn>
                <a:cxn ang="0">
                  <a:pos x="T6" y="T7"/>
                </a:cxn>
                <a:cxn ang="0">
                  <a:pos x="T8" y="T9"/>
                </a:cxn>
                <a:cxn ang="0">
                  <a:pos x="T10" y="T11"/>
                </a:cxn>
                <a:cxn ang="0">
                  <a:pos x="T12" y="T13"/>
                </a:cxn>
              </a:cxnLst>
              <a:rect l="0" t="0" r="r" b="b"/>
              <a:pathLst>
                <a:path w="91" h="136">
                  <a:moveTo>
                    <a:pt x="69" y="0"/>
                  </a:moveTo>
                  <a:lnTo>
                    <a:pt x="0" y="69"/>
                  </a:lnTo>
                  <a:lnTo>
                    <a:pt x="69" y="136"/>
                  </a:lnTo>
                  <a:lnTo>
                    <a:pt x="91" y="117"/>
                  </a:lnTo>
                  <a:lnTo>
                    <a:pt x="41" y="69"/>
                  </a:lnTo>
                  <a:lnTo>
                    <a:pt x="91" y="19"/>
                  </a:lnTo>
                  <a:lnTo>
                    <a:pt x="6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00000"/>
                </a:solidFill>
              </a:endParaRPr>
            </a:p>
          </p:txBody>
        </p:sp>
        <p:sp>
          <p:nvSpPr>
            <p:cNvPr id="56" name="Freeform 55"/>
            <p:cNvSpPr>
              <a:spLocks/>
            </p:cNvSpPr>
            <p:nvPr/>
          </p:nvSpPr>
          <p:spPr bwMode="auto">
            <a:xfrm>
              <a:off x="7078663" y="2117725"/>
              <a:ext cx="139700" cy="214313"/>
            </a:xfrm>
            <a:custGeom>
              <a:avLst/>
              <a:gdLst>
                <a:gd name="T0" fmla="*/ 0 w 88"/>
                <a:gd name="T1" fmla="*/ 21 h 135"/>
                <a:gd name="T2" fmla="*/ 48 w 88"/>
                <a:gd name="T3" fmla="*/ 69 h 135"/>
                <a:gd name="T4" fmla="*/ 0 w 88"/>
                <a:gd name="T5" fmla="*/ 116 h 135"/>
                <a:gd name="T6" fmla="*/ 21 w 88"/>
                <a:gd name="T7" fmla="*/ 135 h 135"/>
                <a:gd name="T8" fmla="*/ 88 w 88"/>
                <a:gd name="T9" fmla="*/ 69 h 135"/>
                <a:gd name="T10" fmla="*/ 21 w 88"/>
                <a:gd name="T11" fmla="*/ 0 h 135"/>
                <a:gd name="T12" fmla="*/ 0 w 88"/>
                <a:gd name="T13" fmla="*/ 21 h 135"/>
              </a:gdLst>
              <a:ahLst/>
              <a:cxnLst>
                <a:cxn ang="0">
                  <a:pos x="T0" y="T1"/>
                </a:cxn>
                <a:cxn ang="0">
                  <a:pos x="T2" y="T3"/>
                </a:cxn>
                <a:cxn ang="0">
                  <a:pos x="T4" y="T5"/>
                </a:cxn>
                <a:cxn ang="0">
                  <a:pos x="T6" y="T7"/>
                </a:cxn>
                <a:cxn ang="0">
                  <a:pos x="T8" y="T9"/>
                </a:cxn>
                <a:cxn ang="0">
                  <a:pos x="T10" y="T11"/>
                </a:cxn>
                <a:cxn ang="0">
                  <a:pos x="T12" y="T13"/>
                </a:cxn>
              </a:cxnLst>
              <a:rect l="0" t="0" r="r" b="b"/>
              <a:pathLst>
                <a:path w="88" h="135">
                  <a:moveTo>
                    <a:pt x="0" y="21"/>
                  </a:moveTo>
                  <a:lnTo>
                    <a:pt x="48" y="69"/>
                  </a:lnTo>
                  <a:lnTo>
                    <a:pt x="0" y="116"/>
                  </a:lnTo>
                  <a:lnTo>
                    <a:pt x="21" y="135"/>
                  </a:lnTo>
                  <a:lnTo>
                    <a:pt x="88" y="69"/>
                  </a:lnTo>
                  <a:lnTo>
                    <a:pt x="21" y="0"/>
                  </a:lnTo>
                  <a:lnTo>
                    <a:pt x="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00000"/>
                </a:solidFill>
              </a:endParaRPr>
            </a:p>
          </p:txBody>
        </p:sp>
        <p:sp>
          <p:nvSpPr>
            <p:cNvPr id="57" name="Freeform 56"/>
            <p:cNvSpPr>
              <a:spLocks/>
            </p:cNvSpPr>
            <p:nvPr/>
          </p:nvSpPr>
          <p:spPr bwMode="auto">
            <a:xfrm>
              <a:off x="6407150" y="1601788"/>
              <a:ext cx="800100" cy="625475"/>
            </a:xfrm>
            <a:custGeom>
              <a:avLst/>
              <a:gdLst>
                <a:gd name="T0" fmla="*/ 9 w 212"/>
                <a:gd name="T1" fmla="*/ 156 h 165"/>
                <a:gd name="T2" fmla="*/ 9 w 212"/>
                <a:gd name="T3" fmla="*/ 44 h 165"/>
                <a:gd name="T4" fmla="*/ 203 w 212"/>
                <a:gd name="T5" fmla="*/ 44 h 165"/>
                <a:gd name="T6" fmla="*/ 203 w 212"/>
                <a:gd name="T7" fmla="*/ 88 h 165"/>
                <a:gd name="T8" fmla="*/ 212 w 212"/>
                <a:gd name="T9" fmla="*/ 87 h 165"/>
                <a:gd name="T10" fmla="*/ 212 w 212"/>
                <a:gd name="T11" fmla="*/ 0 h 165"/>
                <a:gd name="T12" fmla="*/ 0 w 212"/>
                <a:gd name="T13" fmla="*/ 0 h 165"/>
                <a:gd name="T14" fmla="*/ 0 w 212"/>
                <a:gd name="T15" fmla="*/ 165 h 165"/>
                <a:gd name="T16" fmla="*/ 146 w 212"/>
                <a:gd name="T17" fmla="*/ 165 h 165"/>
                <a:gd name="T18" fmla="*/ 145 w 212"/>
                <a:gd name="T19" fmla="*/ 156 h 165"/>
                <a:gd name="T20" fmla="*/ 9 w 212"/>
                <a:gd name="T21" fmla="*/ 15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2" h="165">
                  <a:moveTo>
                    <a:pt x="9" y="156"/>
                  </a:moveTo>
                  <a:cubicBezTo>
                    <a:pt x="9" y="44"/>
                    <a:pt x="9" y="44"/>
                    <a:pt x="9" y="44"/>
                  </a:cubicBezTo>
                  <a:cubicBezTo>
                    <a:pt x="203" y="44"/>
                    <a:pt x="203" y="44"/>
                    <a:pt x="203" y="44"/>
                  </a:cubicBezTo>
                  <a:cubicBezTo>
                    <a:pt x="203" y="88"/>
                    <a:pt x="203" y="88"/>
                    <a:pt x="203" y="88"/>
                  </a:cubicBezTo>
                  <a:cubicBezTo>
                    <a:pt x="206" y="88"/>
                    <a:pt x="209" y="87"/>
                    <a:pt x="212" y="87"/>
                  </a:cubicBezTo>
                  <a:cubicBezTo>
                    <a:pt x="212" y="0"/>
                    <a:pt x="212" y="0"/>
                    <a:pt x="212" y="0"/>
                  </a:cubicBezTo>
                  <a:cubicBezTo>
                    <a:pt x="0" y="0"/>
                    <a:pt x="0" y="0"/>
                    <a:pt x="0" y="0"/>
                  </a:cubicBezTo>
                  <a:cubicBezTo>
                    <a:pt x="0" y="165"/>
                    <a:pt x="0" y="165"/>
                    <a:pt x="0" y="165"/>
                  </a:cubicBezTo>
                  <a:cubicBezTo>
                    <a:pt x="146" y="165"/>
                    <a:pt x="146" y="165"/>
                    <a:pt x="146" y="165"/>
                  </a:cubicBezTo>
                  <a:cubicBezTo>
                    <a:pt x="146" y="162"/>
                    <a:pt x="146" y="159"/>
                    <a:pt x="145" y="156"/>
                  </a:cubicBezTo>
                  <a:lnTo>
                    <a:pt x="9" y="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00000"/>
                </a:solidFill>
              </a:endParaRPr>
            </a:p>
          </p:txBody>
        </p:sp>
        <p:sp>
          <p:nvSpPr>
            <p:cNvPr id="58" name="Freeform 57"/>
            <p:cNvSpPr>
              <a:spLocks noEditPoints="1"/>
            </p:cNvSpPr>
            <p:nvPr/>
          </p:nvSpPr>
          <p:spPr bwMode="auto">
            <a:xfrm>
              <a:off x="6607175" y="1809750"/>
              <a:ext cx="350838" cy="322263"/>
            </a:xfrm>
            <a:custGeom>
              <a:avLst/>
              <a:gdLst>
                <a:gd name="T0" fmla="*/ 89 w 93"/>
                <a:gd name="T1" fmla="*/ 0 h 85"/>
                <a:gd name="T2" fmla="*/ 4 w 93"/>
                <a:gd name="T3" fmla="*/ 0 h 85"/>
                <a:gd name="T4" fmla="*/ 0 w 93"/>
                <a:gd name="T5" fmla="*/ 4 h 85"/>
                <a:gd name="T6" fmla="*/ 0 w 93"/>
                <a:gd name="T7" fmla="*/ 80 h 85"/>
                <a:gd name="T8" fmla="*/ 4 w 93"/>
                <a:gd name="T9" fmla="*/ 85 h 85"/>
                <a:gd name="T10" fmla="*/ 89 w 93"/>
                <a:gd name="T11" fmla="*/ 85 h 85"/>
                <a:gd name="T12" fmla="*/ 93 w 93"/>
                <a:gd name="T13" fmla="*/ 80 h 85"/>
                <a:gd name="T14" fmla="*/ 93 w 93"/>
                <a:gd name="T15" fmla="*/ 4 h 85"/>
                <a:gd name="T16" fmla="*/ 89 w 93"/>
                <a:gd name="T17" fmla="*/ 0 h 85"/>
                <a:gd name="T18" fmla="*/ 87 w 93"/>
                <a:gd name="T19" fmla="*/ 4 h 85"/>
                <a:gd name="T20" fmla="*/ 87 w 93"/>
                <a:gd name="T21" fmla="*/ 80 h 85"/>
                <a:gd name="T22" fmla="*/ 5 w 93"/>
                <a:gd name="T23" fmla="*/ 80 h 85"/>
                <a:gd name="T24" fmla="*/ 5 w 93"/>
                <a:gd name="T25" fmla="*/ 4 h 85"/>
                <a:gd name="T26" fmla="*/ 87 w 93"/>
                <a:gd name="T27" fmla="*/ 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85">
                  <a:moveTo>
                    <a:pt x="89" y="0"/>
                  </a:moveTo>
                  <a:cubicBezTo>
                    <a:pt x="4" y="0"/>
                    <a:pt x="4" y="0"/>
                    <a:pt x="4" y="0"/>
                  </a:cubicBezTo>
                  <a:cubicBezTo>
                    <a:pt x="2" y="0"/>
                    <a:pt x="0" y="2"/>
                    <a:pt x="0" y="4"/>
                  </a:cubicBezTo>
                  <a:cubicBezTo>
                    <a:pt x="0" y="80"/>
                    <a:pt x="0" y="80"/>
                    <a:pt x="0" y="80"/>
                  </a:cubicBezTo>
                  <a:cubicBezTo>
                    <a:pt x="0" y="83"/>
                    <a:pt x="2" y="85"/>
                    <a:pt x="4" y="85"/>
                  </a:cubicBezTo>
                  <a:cubicBezTo>
                    <a:pt x="89" y="85"/>
                    <a:pt x="89" y="85"/>
                    <a:pt x="89" y="85"/>
                  </a:cubicBezTo>
                  <a:cubicBezTo>
                    <a:pt x="92" y="85"/>
                    <a:pt x="93" y="83"/>
                    <a:pt x="93" y="80"/>
                  </a:cubicBezTo>
                  <a:cubicBezTo>
                    <a:pt x="93" y="4"/>
                    <a:pt x="93" y="4"/>
                    <a:pt x="93" y="4"/>
                  </a:cubicBezTo>
                  <a:cubicBezTo>
                    <a:pt x="93" y="2"/>
                    <a:pt x="92" y="0"/>
                    <a:pt x="89" y="0"/>
                  </a:cubicBezTo>
                  <a:close/>
                  <a:moveTo>
                    <a:pt x="87" y="4"/>
                  </a:moveTo>
                  <a:cubicBezTo>
                    <a:pt x="87" y="80"/>
                    <a:pt x="87" y="80"/>
                    <a:pt x="87" y="80"/>
                  </a:cubicBezTo>
                  <a:cubicBezTo>
                    <a:pt x="5" y="80"/>
                    <a:pt x="5" y="80"/>
                    <a:pt x="5" y="80"/>
                  </a:cubicBezTo>
                  <a:cubicBezTo>
                    <a:pt x="5" y="4"/>
                    <a:pt x="5" y="4"/>
                    <a:pt x="5" y="4"/>
                  </a:cubicBezTo>
                  <a:cubicBezTo>
                    <a:pt x="87" y="4"/>
                    <a:pt x="87" y="4"/>
                    <a:pt x="8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00000"/>
                </a:solidFill>
              </a:endParaRPr>
            </a:p>
          </p:txBody>
        </p:sp>
        <p:sp>
          <p:nvSpPr>
            <p:cNvPr id="59" name="Freeform 58"/>
            <p:cNvSpPr>
              <a:spLocks/>
            </p:cNvSpPr>
            <p:nvPr/>
          </p:nvSpPr>
          <p:spPr bwMode="auto">
            <a:xfrm>
              <a:off x="6700838" y="1889125"/>
              <a:ext cx="196850" cy="171450"/>
            </a:xfrm>
            <a:custGeom>
              <a:avLst/>
              <a:gdLst>
                <a:gd name="T0" fmla="*/ 26 w 124"/>
                <a:gd name="T1" fmla="*/ 86 h 108"/>
                <a:gd name="T2" fmla="*/ 41 w 124"/>
                <a:gd name="T3" fmla="*/ 108 h 108"/>
                <a:gd name="T4" fmla="*/ 52 w 124"/>
                <a:gd name="T5" fmla="*/ 46 h 108"/>
                <a:gd name="T6" fmla="*/ 79 w 124"/>
                <a:gd name="T7" fmla="*/ 46 h 108"/>
                <a:gd name="T8" fmla="*/ 98 w 124"/>
                <a:gd name="T9" fmla="*/ 20 h 108"/>
                <a:gd name="T10" fmla="*/ 114 w 124"/>
                <a:gd name="T11" fmla="*/ 51 h 108"/>
                <a:gd name="T12" fmla="*/ 124 w 124"/>
                <a:gd name="T13" fmla="*/ 46 h 108"/>
                <a:gd name="T14" fmla="*/ 100 w 124"/>
                <a:gd name="T15" fmla="*/ 0 h 108"/>
                <a:gd name="T16" fmla="*/ 74 w 124"/>
                <a:gd name="T17" fmla="*/ 36 h 108"/>
                <a:gd name="T18" fmla="*/ 43 w 124"/>
                <a:gd name="T19" fmla="*/ 36 h 108"/>
                <a:gd name="T20" fmla="*/ 36 w 124"/>
                <a:gd name="T21" fmla="*/ 79 h 108"/>
                <a:gd name="T22" fmla="*/ 29 w 124"/>
                <a:gd name="T23" fmla="*/ 67 h 108"/>
                <a:gd name="T24" fmla="*/ 0 w 124"/>
                <a:gd name="T25" fmla="*/ 96 h 108"/>
                <a:gd name="T26" fmla="*/ 7 w 124"/>
                <a:gd name="T27" fmla="*/ 103 h 108"/>
                <a:gd name="T28" fmla="*/ 26 w 124"/>
                <a:gd name="T29" fmla="*/ 8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4" h="108">
                  <a:moveTo>
                    <a:pt x="26" y="86"/>
                  </a:moveTo>
                  <a:lnTo>
                    <a:pt x="41" y="108"/>
                  </a:lnTo>
                  <a:lnTo>
                    <a:pt x="52" y="46"/>
                  </a:lnTo>
                  <a:lnTo>
                    <a:pt x="79" y="46"/>
                  </a:lnTo>
                  <a:lnTo>
                    <a:pt x="98" y="20"/>
                  </a:lnTo>
                  <a:lnTo>
                    <a:pt x="114" y="51"/>
                  </a:lnTo>
                  <a:lnTo>
                    <a:pt x="124" y="46"/>
                  </a:lnTo>
                  <a:lnTo>
                    <a:pt x="100" y="0"/>
                  </a:lnTo>
                  <a:lnTo>
                    <a:pt x="74" y="36"/>
                  </a:lnTo>
                  <a:lnTo>
                    <a:pt x="43" y="36"/>
                  </a:lnTo>
                  <a:lnTo>
                    <a:pt x="36" y="79"/>
                  </a:lnTo>
                  <a:lnTo>
                    <a:pt x="29" y="67"/>
                  </a:lnTo>
                  <a:lnTo>
                    <a:pt x="0" y="96"/>
                  </a:lnTo>
                  <a:lnTo>
                    <a:pt x="7" y="103"/>
                  </a:lnTo>
                  <a:lnTo>
                    <a:pt x="26"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00000"/>
                </a:solidFill>
              </a:endParaRPr>
            </a:p>
          </p:txBody>
        </p:sp>
        <p:sp>
          <p:nvSpPr>
            <p:cNvPr id="60" name="Freeform 59"/>
            <p:cNvSpPr>
              <a:spLocks/>
            </p:cNvSpPr>
            <p:nvPr/>
          </p:nvSpPr>
          <p:spPr bwMode="auto">
            <a:xfrm>
              <a:off x="6673850" y="1878013"/>
              <a:ext cx="223838" cy="207963"/>
            </a:xfrm>
            <a:custGeom>
              <a:avLst/>
              <a:gdLst>
                <a:gd name="T0" fmla="*/ 141 w 141"/>
                <a:gd name="T1" fmla="*/ 120 h 131"/>
                <a:gd name="T2" fmla="*/ 12 w 141"/>
                <a:gd name="T3" fmla="*/ 120 h 131"/>
                <a:gd name="T4" fmla="*/ 12 w 141"/>
                <a:gd name="T5" fmla="*/ 0 h 131"/>
                <a:gd name="T6" fmla="*/ 0 w 141"/>
                <a:gd name="T7" fmla="*/ 0 h 131"/>
                <a:gd name="T8" fmla="*/ 0 w 141"/>
                <a:gd name="T9" fmla="*/ 131 h 131"/>
                <a:gd name="T10" fmla="*/ 141 w 141"/>
                <a:gd name="T11" fmla="*/ 131 h 131"/>
                <a:gd name="T12" fmla="*/ 141 w 141"/>
                <a:gd name="T13" fmla="*/ 120 h 131"/>
              </a:gdLst>
              <a:ahLst/>
              <a:cxnLst>
                <a:cxn ang="0">
                  <a:pos x="T0" y="T1"/>
                </a:cxn>
                <a:cxn ang="0">
                  <a:pos x="T2" y="T3"/>
                </a:cxn>
                <a:cxn ang="0">
                  <a:pos x="T4" y="T5"/>
                </a:cxn>
                <a:cxn ang="0">
                  <a:pos x="T6" y="T7"/>
                </a:cxn>
                <a:cxn ang="0">
                  <a:pos x="T8" y="T9"/>
                </a:cxn>
                <a:cxn ang="0">
                  <a:pos x="T10" y="T11"/>
                </a:cxn>
                <a:cxn ang="0">
                  <a:pos x="T12" y="T13"/>
                </a:cxn>
              </a:cxnLst>
              <a:rect l="0" t="0" r="r" b="b"/>
              <a:pathLst>
                <a:path w="141" h="131">
                  <a:moveTo>
                    <a:pt x="141" y="120"/>
                  </a:moveTo>
                  <a:lnTo>
                    <a:pt x="12" y="120"/>
                  </a:lnTo>
                  <a:lnTo>
                    <a:pt x="12" y="0"/>
                  </a:lnTo>
                  <a:lnTo>
                    <a:pt x="0" y="0"/>
                  </a:lnTo>
                  <a:lnTo>
                    <a:pt x="0" y="131"/>
                  </a:lnTo>
                  <a:lnTo>
                    <a:pt x="141" y="131"/>
                  </a:lnTo>
                  <a:lnTo>
                    <a:pt x="141"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00000"/>
                </a:solidFill>
              </a:endParaRPr>
            </a:p>
          </p:txBody>
        </p:sp>
      </p:grpSp>
    </p:spTree>
    <p:extLst>
      <p:ext uri="{BB962C8B-B14F-4D97-AF65-F5344CB8AC3E}">
        <p14:creationId xmlns:p14="http://schemas.microsoft.com/office/powerpoint/2010/main" val="70006756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sz="4896" dirty="0">
                <a:solidFill>
                  <a:schemeClr val="tx1">
                    <a:lumMod val="75000"/>
                    <a:lumOff val="25000"/>
                  </a:schemeClr>
                </a:solidFill>
              </a:rPr>
              <a:t>Why Azure RemoteApp?</a:t>
            </a:r>
          </a:p>
        </p:txBody>
      </p:sp>
      <p:sp>
        <p:nvSpPr>
          <p:cNvPr id="7" name="TextBox 6"/>
          <p:cNvSpPr txBox="1"/>
          <p:nvPr/>
        </p:nvSpPr>
        <p:spPr>
          <a:xfrm>
            <a:off x="1765" y="6541255"/>
            <a:ext cx="12433828" cy="467940"/>
          </a:xfrm>
          <a:prstGeom prst="rect">
            <a:avLst/>
          </a:prstGeom>
          <a:noFill/>
        </p:spPr>
        <p:txBody>
          <a:bodyPr wrap="square" lIns="182854" tIns="146283" rIns="182854" bIns="146283" rtlCol="0" anchor="b">
            <a:spAutoFit/>
          </a:bodyPr>
          <a:lstStyle/>
          <a:p>
            <a:pPr algn="ctr" defTabSz="932597"/>
            <a:r>
              <a:rPr lang="en-US" sz="1099" spc="-50" dirty="0">
                <a:solidFill>
                  <a:srgbClr val="FFFFFF"/>
                </a:solidFill>
              </a:rPr>
              <a:t>Microsoft Confidential</a:t>
            </a:r>
          </a:p>
        </p:txBody>
      </p:sp>
      <p:sp>
        <p:nvSpPr>
          <p:cNvPr id="10" name="TextBox 9"/>
          <p:cNvSpPr txBox="1"/>
          <p:nvPr/>
        </p:nvSpPr>
        <p:spPr>
          <a:xfrm>
            <a:off x="565323" y="4083922"/>
            <a:ext cx="3466795" cy="2062436"/>
          </a:xfrm>
          <a:prstGeom prst="rect">
            <a:avLst/>
          </a:prstGeom>
          <a:noFill/>
        </p:spPr>
        <p:txBody>
          <a:bodyPr wrap="square" lIns="186494" tIns="149196" rIns="186494" bIns="149196" rtlCol="0">
            <a:spAutoFit/>
          </a:bodyPr>
          <a:lstStyle/>
          <a:p>
            <a:pPr defTabSz="932597"/>
            <a:r>
              <a:rPr lang="en-US" sz="2244" spc="-51" dirty="0">
                <a:solidFill>
                  <a:srgbClr val="FFFFFF"/>
                </a:solidFill>
                <a:latin typeface="Segoe UI Light"/>
              </a:rPr>
              <a:t>Scale up or down to meet dynamic business needs without large capital expense or management complexity</a:t>
            </a:r>
          </a:p>
        </p:txBody>
      </p:sp>
      <p:sp>
        <p:nvSpPr>
          <p:cNvPr id="96" name="TextBox 95"/>
          <p:cNvSpPr txBox="1"/>
          <p:nvPr/>
        </p:nvSpPr>
        <p:spPr>
          <a:xfrm>
            <a:off x="4772130" y="4083923"/>
            <a:ext cx="3091677" cy="1710210"/>
          </a:xfrm>
          <a:prstGeom prst="rect">
            <a:avLst/>
          </a:prstGeom>
          <a:noFill/>
        </p:spPr>
        <p:txBody>
          <a:bodyPr wrap="square" lIns="186494" tIns="149196" rIns="186494" bIns="149196" rtlCol="0">
            <a:spAutoFit/>
          </a:bodyPr>
          <a:lstStyle/>
          <a:p>
            <a:pPr defTabSz="932597"/>
            <a:r>
              <a:rPr lang="en-US" sz="2244" spc="-51" dirty="0">
                <a:solidFill>
                  <a:srgbClr val="FFFFFF"/>
                </a:solidFill>
                <a:latin typeface="Segoe UI Light"/>
              </a:rPr>
              <a:t>Provide access to corporate applications from anywhere, on any device</a:t>
            </a:r>
          </a:p>
        </p:txBody>
      </p:sp>
      <p:sp>
        <p:nvSpPr>
          <p:cNvPr id="9" name="TextBox 8"/>
          <p:cNvSpPr txBox="1"/>
          <p:nvPr/>
        </p:nvSpPr>
        <p:spPr>
          <a:xfrm>
            <a:off x="8842621" y="4100441"/>
            <a:ext cx="2879566" cy="1710210"/>
          </a:xfrm>
          <a:prstGeom prst="rect">
            <a:avLst/>
          </a:prstGeom>
          <a:noFill/>
        </p:spPr>
        <p:txBody>
          <a:bodyPr wrap="square" lIns="186494" tIns="149196" rIns="186494" bIns="149196" rtlCol="0">
            <a:spAutoFit/>
          </a:bodyPr>
          <a:lstStyle/>
          <a:p>
            <a:pPr defTabSz="932597"/>
            <a:r>
              <a:rPr lang="en-US" sz="2244" spc="-51" dirty="0">
                <a:solidFill>
                  <a:srgbClr val="FFFFFF"/>
                </a:solidFill>
                <a:latin typeface="Segoe UI Light"/>
              </a:rPr>
              <a:t>Centralize and protect corporate resources on Azure’s reliable platform</a:t>
            </a:r>
          </a:p>
        </p:txBody>
      </p:sp>
      <p:sp>
        <p:nvSpPr>
          <p:cNvPr id="15" name="Title 2"/>
          <p:cNvSpPr txBox="1">
            <a:spLocks/>
          </p:cNvSpPr>
          <p:nvPr/>
        </p:nvSpPr>
        <p:spPr>
          <a:xfrm>
            <a:off x="866452" y="1519600"/>
            <a:ext cx="2051802" cy="636570"/>
          </a:xfrm>
          <a:prstGeom prst="rect">
            <a:avLst/>
          </a:prstGeom>
        </p:spPr>
        <p:txBody>
          <a:bodyPr vert="horz" wrap="square" lIns="149217" tIns="93260" rIns="149217" bIns="93260" rtlCol="0" anchor="t">
            <a:spAutoFit/>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a:lnSpc>
                <a:spcPct val="100000"/>
              </a:lnSpc>
            </a:pPr>
            <a:r>
              <a:rPr sz="2856">
                <a:solidFill>
                  <a:srgbClr val="FFFFFF"/>
                </a:solidFill>
              </a:rPr>
              <a:t>Scale</a:t>
            </a:r>
          </a:p>
        </p:txBody>
      </p:sp>
      <p:sp>
        <p:nvSpPr>
          <p:cNvPr id="16" name="Title 2"/>
          <p:cNvSpPr txBox="1">
            <a:spLocks/>
          </p:cNvSpPr>
          <p:nvPr/>
        </p:nvSpPr>
        <p:spPr>
          <a:xfrm>
            <a:off x="4890367" y="1519600"/>
            <a:ext cx="2051802" cy="636570"/>
          </a:xfrm>
          <a:prstGeom prst="rect">
            <a:avLst/>
          </a:prstGeom>
        </p:spPr>
        <p:txBody>
          <a:bodyPr vert="horz" wrap="square" lIns="149217" tIns="93260" rIns="149217" bIns="93260" rtlCol="0" anchor="t">
            <a:spAutoFit/>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a:lnSpc>
                <a:spcPct val="100000"/>
              </a:lnSpc>
            </a:pPr>
            <a:r>
              <a:rPr sz="2856">
                <a:solidFill>
                  <a:srgbClr val="FFFFFF"/>
                </a:solidFill>
              </a:rPr>
              <a:t>Enable</a:t>
            </a:r>
          </a:p>
        </p:txBody>
      </p:sp>
      <p:sp>
        <p:nvSpPr>
          <p:cNvPr id="17" name="Title 2"/>
          <p:cNvSpPr txBox="1">
            <a:spLocks/>
          </p:cNvSpPr>
          <p:nvPr/>
        </p:nvSpPr>
        <p:spPr>
          <a:xfrm>
            <a:off x="8957811" y="1519600"/>
            <a:ext cx="2051802" cy="636570"/>
          </a:xfrm>
          <a:prstGeom prst="rect">
            <a:avLst/>
          </a:prstGeom>
        </p:spPr>
        <p:txBody>
          <a:bodyPr vert="horz" wrap="square" lIns="149217" tIns="93260" rIns="149217" bIns="93260" rtlCol="0" anchor="t">
            <a:spAutoFit/>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a:lnSpc>
                <a:spcPct val="100000"/>
              </a:lnSpc>
            </a:pPr>
            <a:r>
              <a:rPr sz="2856">
                <a:solidFill>
                  <a:srgbClr val="FFFFFF"/>
                </a:solidFill>
              </a:rPr>
              <a:t>Protect</a:t>
            </a:r>
          </a:p>
        </p:txBody>
      </p:sp>
      <p:grpSp>
        <p:nvGrpSpPr>
          <p:cNvPr id="40" name="Group 39"/>
          <p:cNvGrpSpPr/>
          <p:nvPr/>
        </p:nvGrpSpPr>
        <p:grpSpPr>
          <a:xfrm>
            <a:off x="1145588" y="2297507"/>
            <a:ext cx="1494432" cy="1586721"/>
            <a:chOff x="1122363" y="2252663"/>
            <a:chExt cx="1465262" cy="1555750"/>
          </a:xfrm>
          <a:solidFill>
            <a:schemeClr val="tx1"/>
          </a:solidFill>
        </p:grpSpPr>
        <p:sp>
          <p:nvSpPr>
            <p:cNvPr id="6" name="Freeform 5"/>
            <p:cNvSpPr>
              <a:spLocks noEditPoints="1"/>
            </p:cNvSpPr>
            <p:nvPr/>
          </p:nvSpPr>
          <p:spPr bwMode="auto">
            <a:xfrm>
              <a:off x="1509713" y="2538413"/>
              <a:ext cx="82550" cy="184150"/>
            </a:xfrm>
            <a:custGeom>
              <a:avLst/>
              <a:gdLst>
                <a:gd name="T0" fmla="*/ 7 w 18"/>
                <a:gd name="T1" fmla="*/ 21 h 40"/>
                <a:gd name="T2" fmla="*/ 7 w 18"/>
                <a:gd name="T3" fmla="*/ 33 h 40"/>
                <a:gd name="T4" fmla="*/ 3 w 18"/>
                <a:gd name="T5" fmla="*/ 32 h 40"/>
                <a:gd name="T6" fmla="*/ 0 w 18"/>
                <a:gd name="T7" fmla="*/ 30 h 40"/>
                <a:gd name="T8" fmla="*/ 0 w 18"/>
                <a:gd name="T9" fmla="*/ 34 h 40"/>
                <a:gd name="T10" fmla="*/ 3 w 18"/>
                <a:gd name="T11" fmla="*/ 35 h 40"/>
                <a:gd name="T12" fmla="*/ 7 w 18"/>
                <a:gd name="T13" fmla="*/ 36 h 40"/>
                <a:gd name="T14" fmla="*/ 7 w 18"/>
                <a:gd name="T15" fmla="*/ 40 h 40"/>
                <a:gd name="T16" fmla="*/ 10 w 18"/>
                <a:gd name="T17" fmla="*/ 40 h 40"/>
                <a:gd name="T18" fmla="*/ 10 w 18"/>
                <a:gd name="T19" fmla="*/ 35 h 40"/>
                <a:gd name="T20" fmla="*/ 15 w 18"/>
                <a:gd name="T21" fmla="*/ 33 h 40"/>
                <a:gd name="T22" fmla="*/ 18 w 18"/>
                <a:gd name="T23" fmla="*/ 27 h 40"/>
                <a:gd name="T24" fmla="*/ 17 w 18"/>
                <a:gd name="T25" fmla="*/ 24 h 40"/>
                <a:gd name="T26" fmla="*/ 14 w 18"/>
                <a:gd name="T27" fmla="*/ 21 h 40"/>
                <a:gd name="T28" fmla="*/ 10 w 18"/>
                <a:gd name="T29" fmla="*/ 19 h 40"/>
                <a:gd name="T30" fmla="*/ 10 w 18"/>
                <a:gd name="T31" fmla="*/ 7 h 40"/>
                <a:gd name="T32" fmla="*/ 16 w 18"/>
                <a:gd name="T33" fmla="*/ 9 h 40"/>
                <a:gd name="T34" fmla="*/ 16 w 18"/>
                <a:gd name="T35" fmla="*/ 5 h 40"/>
                <a:gd name="T36" fmla="*/ 10 w 18"/>
                <a:gd name="T37" fmla="*/ 4 h 40"/>
                <a:gd name="T38" fmla="*/ 10 w 18"/>
                <a:gd name="T39" fmla="*/ 0 h 40"/>
                <a:gd name="T40" fmla="*/ 7 w 18"/>
                <a:gd name="T41" fmla="*/ 0 h 40"/>
                <a:gd name="T42" fmla="*/ 7 w 18"/>
                <a:gd name="T43" fmla="*/ 4 h 40"/>
                <a:gd name="T44" fmla="*/ 2 w 18"/>
                <a:gd name="T45" fmla="*/ 7 h 40"/>
                <a:gd name="T46" fmla="*/ 0 w 18"/>
                <a:gd name="T47" fmla="*/ 12 h 40"/>
                <a:gd name="T48" fmla="*/ 1 w 18"/>
                <a:gd name="T49" fmla="*/ 17 h 40"/>
                <a:gd name="T50" fmla="*/ 7 w 18"/>
                <a:gd name="T51" fmla="*/ 21 h 40"/>
                <a:gd name="T52" fmla="*/ 10 w 18"/>
                <a:gd name="T53" fmla="*/ 22 h 40"/>
                <a:gd name="T54" fmla="*/ 14 w 18"/>
                <a:gd name="T55" fmla="*/ 28 h 40"/>
                <a:gd name="T56" fmla="*/ 10 w 18"/>
                <a:gd name="T57" fmla="*/ 32 h 40"/>
                <a:gd name="T58" fmla="*/ 10 w 18"/>
                <a:gd name="T59" fmla="*/ 22 h 40"/>
                <a:gd name="T60" fmla="*/ 4 w 18"/>
                <a:gd name="T61" fmla="*/ 9 h 40"/>
                <a:gd name="T62" fmla="*/ 7 w 18"/>
                <a:gd name="T63" fmla="*/ 7 h 40"/>
                <a:gd name="T64" fmla="*/ 7 w 18"/>
                <a:gd name="T65" fmla="*/ 17 h 40"/>
                <a:gd name="T66" fmla="*/ 4 w 18"/>
                <a:gd name="T67" fmla="*/ 15 h 40"/>
                <a:gd name="T68" fmla="*/ 3 w 18"/>
                <a:gd name="T69" fmla="*/ 12 h 40"/>
                <a:gd name="T70" fmla="*/ 4 w 18"/>
                <a:gd name="T71" fmla="*/ 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 h="40">
                  <a:moveTo>
                    <a:pt x="7" y="21"/>
                  </a:moveTo>
                  <a:cubicBezTo>
                    <a:pt x="7" y="33"/>
                    <a:pt x="7" y="33"/>
                    <a:pt x="7" y="33"/>
                  </a:cubicBezTo>
                  <a:cubicBezTo>
                    <a:pt x="6" y="33"/>
                    <a:pt x="5" y="32"/>
                    <a:pt x="3" y="32"/>
                  </a:cubicBezTo>
                  <a:cubicBezTo>
                    <a:pt x="2" y="31"/>
                    <a:pt x="0" y="31"/>
                    <a:pt x="0" y="30"/>
                  </a:cubicBezTo>
                  <a:cubicBezTo>
                    <a:pt x="0" y="34"/>
                    <a:pt x="0" y="34"/>
                    <a:pt x="0" y="34"/>
                  </a:cubicBezTo>
                  <a:cubicBezTo>
                    <a:pt x="0" y="34"/>
                    <a:pt x="2" y="35"/>
                    <a:pt x="3" y="35"/>
                  </a:cubicBezTo>
                  <a:cubicBezTo>
                    <a:pt x="5" y="35"/>
                    <a:pt x="6" y="36"/>
                    <a:pt x="7" y="36"/>
                  </a:cubicBezTo>
                  <a:cubicBezTo>
                    <a:pt x="7" y="40"/>
                    <a:pt x="7" y="40"/>
                    <a:pt x="7" y="40"/>
                  </a:cubicBezTo>
                  <a:cubicBezTo>
                    <a:pt x="10" y="40"/>
                    <a:pt x="10" y="40"/>
                    <a:pt x="10" y="40"/>
                  </a:cubicBezTo>
                  <a:cubicBezTo>
                    <a:pt x="10" y="35"/>
                    <a:pt x="10" y="35"/>
                    <a:pt x="10" y="35"/>
                  </a:cubicBezTo>
                  <a:cubicBezTo>
                    <a:pt x="12" y="35"/>
                    <a:pt x="14" y="34"/>
                    <a:pt x="15" y="33"/>
                  </a:cubicBezTo>
                  <a:cubicBezTo>
                    <a:pt x="17" y="31"/>
                    <a:pt x="18" y="30"/>
                    <a:pt x="18" y="27"/>
                  </a:cubicBezTo>
                  <a:cubicBezTo>
                    <a:pt x="18" y="26"/>
                    <a:pt x="17" y="25"/>
                    <a:pt x="17" y="24"/>
                  </a:cubicBezTo>
                  <a:cubicBezTo>
                    <a:pt x="16" y="23"/>
                    <a:pt x="15" y="22"/>
                    <a:pt x="14" y="21"/>
                  </a:cubicBezTo>
                  <a:cubicBezTo>
                    <a:pt x="13" y="21"/>
                    <a:pt x="12" y="20"/>
                    <a:pt x="10" y="19"/>
                  </a:cubicBezTo>
                  <a:cubicBezTo>
                    <a:pt x="10" y="7"/>
                    <a:pt x="10" y="7"/>
                    <a:pt x="10" y="7"/>
                  </a:cubicBezTo>
                  <a:cubicBezTo>
                    <a:pt x="12" y="7"/>
                    <a:pt x="14" y="8"/>
                    <a:pt x="16" y="9"/>
                  </a:cubicBezTo>
                  <a:cubicBezTo>
                    <a:pt x="16" y="5"/>
                    <a:pt x="16" y="5"/>
                    <a:pt x="16" y="5"/>
                  </a:cubicBezTo>
                  <a:cubicBezTo>
                    <a:pt x="14" y="4"/>
                    <a:pt x="12" y="4"/>
                    <a:pt x="10" y="4"/>
                  </a:cubicBezTo>
                  <a:cubicBezTo>
                    <a:pt x="10" y="0"/>
                    <a:pt x="10" y="0"/>
                    <a:pt x="10" y="0"/>
                  </a:cubicBezTo>
                  <a:cubicBezTo>
                    <a:pt x="7" y="0"/>
                    <a:pt x="7" y="0"/>
                    <a:pt x="7" y="0"/>
                  </a:cubicBezTo>
                  <a:cubicBezTo>
                    <a:pt x="7" y="4"/>
                    <a:pt x="7" y="4"/>
                    <a:pt x="7" y="4"/>
                  </a:cubicBezTo>
                  <a:cubicBezTo>
                    <a:pt x="5" y="4"/>
                    <a:pt x="3" y="5"/>
                    <a:pt x="2" y="7"/>
                  </a:cubicBezTo>
                  <a:cubicBezTo>
                    <a:pt x="0" y="8"/>
                    <a:pt x="0" y="10"/>
                    <a:pt x="0" y="12"/>
                  </a:cubicBezTo>
                  <a:cubicBezTo>
                    <a:pt x="0" y="14"/>
                    <a:pt x="0" y="16"/>
                    <a:pt x="1" y="17"/>
                  </a:cubicBezTo>
                  <a:cubicBezTo>
                    <a:pt x="2" y="18"/>
                    <a:pt x="4" y="20"/>
                    <a:pt x="7" y="21"/>
                  </a:cubicBezTo>
                  <a:close/>
                  <a:moveTo>
                    <a:pt x="10" y="22"/>
                  </a:moveTo>
                  <a:cubicBezTo>
                    <a:pt x="12" y="24"/>
                    <a:pt x="14" y="26"/>
                    <a:pt x="14" y="28"/>
                  </a:cubicBezTo>
                  <a:cubicBezTo>
                    <a:pt x="14" y="30"/>
                    <a:pt x="12" y="32"/>
                    <a:pt x="10" y="32"/>
                  </a:cubicBezTo>
                  <a:lnTo>
                    <a:pt x="10" y="22"/>
                  </a:lnTo>
                  <a:close/>
                  <a:moveTo>
                    <a:pt x="4" y="9"/>
                  </a:moveTo>
                  <a:cubicBezTo>
                    <a:pt x="5" y="8"/>
                    <a:pt x="6" y="7"/>
                    <a:pt x="7" y="7"/>
                  </a:cubicBezTo>
                  <a:cubicBezTo>
                    <a:pt x="7" y="17"/>
                    <a:pt x="7" y="17"/>
                    <a:pt x="7" y="17"/>
                  </a:cubicBezTo>
                  <a:cubicBezTo>
                    <a:pt x="6" y="17"/>
                    <a:pt x="5" y="16"/>
                    <a:pt x="4" y="15"/>
                  </a:cubicBezTo>
                  <a:cubicBezTo>
                    <a:pt x="4" y="14"/>
                    <a:pt x="3" y="13"/>
                    <a:pt x="3" y="12"/>
                  </a:cubicBezTo>
                  <a:cubicBezTo>
                    <a:pt x="3" y="11"/>
                    <a:pt x="4" y="10"/>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FFFFFF"/>
                </a:solidFill>
              </a:endParaRPr>
            </a:p>
          </p:txBody>
        </p:sp>
        <p:sp>
          <p:nvSpPr>
            <p:cNvPr id="8" name="Freeform 6"/>
            <p:cNvSpPr>
              <a:spLocks noEditPoints="1"/>
            </p:cNvSpPr>
            <p:nvPr/>
          </p:nvSpPr>
          <p:spPr bwMode="auto">
            <a:xfrm>
              <a:off x="1154113" y="2252663"/>
              <a:ext cx="1069975" cy="1201738"/>
            </a:xfrm>
            <a:custGeom>
              <a:avLst/>
              <a:gdLst>
                <a:gd name="T0" fmla="*/ 102 w 232"/>
                <a:gd name="T1" fmla="*/ 231 h 261"/>
                <a:gd name="T2" fmla="*/ 102 w 232"/>
                <a:gd name="T3" fmla="*/ 261 h 261"/>
                <a:gd name="T4" fmla="*/ 133 w 232"/>
                <a:gd name="T5" fmla="*/ 231 h 261"/>
                <a:gd name="T6" fmla="*/ 232 w 232"/>
                <a:gd name="T7" fmla="*/ 116 h 261"/>
                <a:gd name="T8" fmla="*/ 116 w 232"/>
                <a:gd name="T9" fmla="*/ 0 h 261"/>
                <a:gd name="T10" fmla="*/ 0 w 232"/>
                <a:gd name="T11" fmla="*/ 116 h 261"/>
                <a:gd name="T12" fmla="*/ 102 w 232"/>
                <a:gd name="T13" fmla="*/ 231 h 261"/>
                <a:gd name="T14" fmla="*/ 116 w 232"/>
                <a:gd name="T15" fmla="*/ 24 h 261"/>
                <a:gd name="T16" fmla="*/ 208 w 232"/>
                <a:gd name="T17" fmla="*/ 116 h 261"/>
                <a:gd name="T18" fmla="*/ 116 w 232"/>
                <a:gd name="T19" fmla="*/ 208 h 261"/>
                <a:gd name="T20" fmla="*/ 25 w 232"/>
                <a:gd name="T21" fmla="*/ 116 h 261"/>
                <a:gd name="T22" fmla="*/ 116 w 232"/>
                <a:gd name="T23" fmla="*/ 2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2" h="261">
                  <a:moveTo>
                    <a:pt x="102" y="231"/>
                  </a:moveTo>
                  <a:cubicBezTo>
                    <a:pt x="102" y="261"/>
                    <a:pt x="102" y="261"/>
                    <a:pt x="102" y="261"/>
                  </a:cubicBezTo>
                  <a:cubicBezTo>
                    <a:pt x="133" y="231"/>
                    <a:pt x="133" y="231"/>
                    <a:pt x="133" y="231"/>
                  </a:cubicBezTo>
                  <a:cubicBezTo>
                    <a:pt x="189" y="223"/>
                    <a:pt x="232" y="174"/>
                    <a:pt x="232" y="116"/>
                  </a:cubicBezTo>
                  <a:cubicBezTo>
                    <a:pt x="232" y="52"/>
                    <a:pt x="180" y="0"/>
                    <a:pt x="116" y="0"/>
                  </a:cubicBezTo>
                  <a:cubicBezTo>
                    <a:pt x="52" y="0"/>
                    <a:pt x="0" y="52"/>
                    <a:pt x="0" y="116"/>
                  </a:cubicBezTo>
                  <a:cubicBezTo>
                    <a:pt x="0" y="175"/>
                    <a:pt x="45" y="224"/>
                    <a:pt x="102" y="231"/>
                  </a:cubicBezTo>
                  <a:close/>
                  <a:moveTo>
                    <a:pt x="116" y="24"/>
                  </a:moveTo>
                  <a:cubicBezTo>
                    <a:pt x="167" y="24"/>
                    <a:pt x="208" y="65"/>
                    <a:pt x="208" y="116"/>
                  </a:cubicBezTo>
                  <a:cubicBezTo>
                    <a:pt x="208" y="166"/>
                    <a:pt x="167" y="208"/>
                    <a:pt x="116" y="208"/>
                  </a:cubicBezTo>
                  <a:cubicBezTo>
                    <a:pt x="66" y="208"/>
                    <a:pt x="25" y="166"/>
                    <a:pt x="25" y="116"/>
                  </a:cubicBezTo>
                  <a:cubicBezTo>
                    <a:pt x="25" y="65"/>
                    <a:pt x="66" y="24"/>
                    <a:pt x="11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FFFFFF"/>
                </a:solidFill>
              </a:endParaRPr>
            </a:p>
          </p:txBody>
        </p:sp>
        <p:sp>
          <p:nvSpPr>
            <p:cNvPr id="14" name="Freeform 7"/>
            <p:cNvSpPr>
              <a:spLocks/>
            </p:cNvSpPr>
            <p:nvPr/>
          </p:nvSpPr>
          <p:spPr bwMode="auto">
            <a:xfrm>
              <a:off x="1795463" y="2555875"/>
              <a:ext cx="92075" cy="147638"/>
            </a:xfrm>
            <a:custGeom>
              <a:avLst/>
              <a:gdLst>
                <a:gd name="T0" fmla="*/ 20 w 20"/>
                <a:gd name="T1" fmla="*/ 29 h 32"/>
                <a:gd name="T2" fmla="*/ 4 w 20"/>
                <a:gd name="T3" fmla="*/ 29 h 32"/>
                <a:gd name="T4" fmla="*/ 8 w 20"/>
                <a:gd name="T5" fmla="*/ 21 h 32"/>
                <a:gd name="T6" fmla="*/ 8 w 20"/>
                <a:gd name="T7" fmla="*/ 18 h 32"/>
                <a:gd name="T8" fmla="*/ 15 w 20"/>
                <a:gd name="T9" fmla="*/ 18 h 32"/>
                <a:gd name="T10" fmla="*/ 15 w 20"/>
                <a:gd name="T11" fmla="*/ 15 h 32"/>
                <a:gd name="T12" fmla="*/ 8 w 20"/>
                <a:gd name="T13" fmla="*/ 15 h 32"/>
                <a:gd name="T14" fmla="*/ 8 w 20"/>
                <a:gd name="T15" fmla="*/ 9 h 32"/>
                <a:gd name="T16" fmla="*/ 14 w 20"/>
                <a:gd name="T17" fmla="*/ 3 h 32"/>
                <a:gd name="T18" fmla="*/ 18 w 20"/>
                <a:gd name="T19" fmla="*/ 4 h 32"/>
                <a:gd name="T20" fmla="*/ 18 w 20"/>
                <a:gd name="T21" fmla="*/ 0 h 32"/>
                <a:gd name="T22" fmla="*/ 13 w 20"/>
                <a:gd name="T23" fmla="*/ 0 h 32"/>
                <a:gd name="T24" fmla="*/ 7 w 20"/>
                <a:gd name="T25" fmla="*/ 2 h 32"/>
                <a:gd name="T26" fmla="*/ 5 w 20"/>
                <a:gd name="T27" fmla="*/ 9 h 32"/>
                <a:gd name="T28" fmla="*/ 5 w 20"/>
                <a:gd name="T29" fmla="*/ 15 h 32"/>
                <a:gd name="T30" fmla="*/ 1 w 20"/>
                <a:gd name="T31" fmla="*/ 15 h 32"/>
                <a:gd name="T32" fmla="*/ 1 w 20"/>
                <a:gd name="T33" fmla="*/ 18 h 32"/>
                <a:gd name="T34" fmla="*/ 5 w 20"/>
                <a:gd name="T35" fmla="*/ 18 h 32"/>
                <a:gd name="T36" fmla="*/ 5 w 20"/>
                <a:gd name="T37" fmla="*/ 22 h 32"/>
                <a:gd name="T38" fmla="*/ 0 w 20"/>
                <a:gd name="T39" fmla="*/ 29 h 32"/>
                <a:gd name="T40" fmla="*/ 0 w 20"/>
                <a:gd name="T41" fmla="*/ 32 h 32"/>
                <a:gd name="T42" fmla="*/ 20 w 20"/>
                <a:gd name="T43" fmla="*/ 32 h 32"/>
                <a:gd name="T44" fmla="*/ 20 w 20"/>
                <a:gd name="T45" fmla="*/ 2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2">
                  <a:moveTo>
                    <a:pt x="20" y="29"/>
                  </a:moveTo>
                  <a:cubicBezTo>
                    <a:pt x="4" y="29"/>
                    <a:pt x="4" y="29"/>
                    <a:pt x="4" y="29"/>
                  </a:cubicBezTo>
                  <a:cubicBezTo>
                    <a:pt x="7" y="27"/>
                    <a:pt x="8" y="25"/>
                    <a:pt x="8" y="21"/>
                  </a:cubicBezTo>
                  <a:cubicBezTo>
                    <a:pt x="8" y="18"/>
                    <a:pt x="8" y="18"/>
                    <a:pt x="8" y="18"/>
                  </a:cubicBezTo>
                  <a:cubicBezTo>
                    <a:pt x="15" y="18"/>
                    <a:pt x="15" y="18"/>
                    <a:pt x="15" y="18"/>
                  </a:cubicBezTo>
                  <a:cubicBezTo>
                    <a:pt x="15" y="15"/>
                    <a:pt x="15" y="15"/>
                    <a:pt x="15" y="15"/>
                  </a:cubicBezTo>
                  <a:cubicBezTo>
                    <a:pt x="8" y="15"/>
                    <a:pt x="8" y="15"/>
                    <a:pt x="8" y="15"/>
                  </a:cubicBezTo>
                  <a:cubicBezTo>
                    <a:pt x="8" y="9"/>
                    <a:pt x="8" y="9"/>
                    <a:pt x="8" y="9"/>
                  </a:cubicBezTo>
                  <a:cubicBezTo>
                    <a:pt x="8" y="5"/>
                    <a:pt x="10" y="3"/>
                    <a:pt x="14" y="3"/>
                  </a:cubicBezTo>
                  <a:cubicBezTo>
                    <a:pt x="15" y="3"/>
                    <a:pt x="17" y="3"/>
                    <a:pt x="18" y="4"/>
                  </a:cubicBezTo>
                  <a:cubicBezTo>
                    <a:pt x="18" y="0"/>
                    <a:pt x="18" y="0"/>
                    <a:pt x="18" y="0"/>
                  </a:cubicBezTo>
                  <a:cubicBezTo>
                    <a:pt x="17" y="0"/>
                    <a:pt x="15" y="0"/>
                    <a:pt x="13" y="0"/>
                  </a:cubicBezTo>
                  <a:cubicBezTo>
                    <a:pt x="11" y="0"/>
                    <a:pt x="9" y="0"/>
                    <a:pt x="7" y="2"/>
                  </a:cubicBezTo>
                  <a:cubicBezTo>
                    <a:pt x="6" y="4"/>
                    <a:pt x="5" y="6"/>
                    <a:pt x="5" y="9"/>
                  </a:cubicBezTo>
                  <a:cubicBezTo>
                    <a:pt x="5" y="15"/>
                    <a:pt x="5" y="15"/>
                    <a:pt x="5" y="15"/>
                  </a:cubicBezTo>
                  <a:cubicBezTo>
                    <a:pt x="1" y="15"/>
                    <a:pt x="1" y="15"/>
                    <a:pt x="1" y="15"/>
                  </a:cubicBezTo>
                  <a:cubicBezTo>
                    <a:pt x="1" y="18"/>
                    <a:pt x="1" y="18"/>
                    <a:pt x="1" y="18"/>
                  </a:cubicBezTo>
                  <a:cubicBezTo>
                    <a:pt x="5" y="18"/>
                    <a:pt x="5" y="18"/>
                    <a:pt x="5" y="18"/>
                  </a:cubicBezTo>
                  <a:cubicBezTo>
                    <a:pt x="5" y="22"/>
                    <a:pt x="5" y="22"/>
                    <a:pt x="5" y="22"/>
                  </a:cubicBezTo>
                  <a:cubicBezTo>
                    <a:pt x="5" y="25"/>
                    <a:pt x="3" y="28"/>
                    <a:pt x="0" y="29"/>
                  </a:cubicBezTo>
                  <a:cubicBezTo>
                    <a:pt x="0" y="32"/>
                    <a:pt x="0" y="32"/>
                    <a:pt x="0" y="32"/>
                  </a:cubicBezTo>
                  <a:cubicBezTo>
                    <a:pt x="20" y="32"/>
                    <a:pt x="20" y="32"/>
                    <a:pt x="20" y="32"/>
                  </a:cubicBezTo>
                  <a:lnTo>
                    <a:pt x="2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FFFFFF"/>
                </a:solidFill>
              </a:endParaRPr>
            </a:p>
          </p:txBody>
        </p:sp>
        <p:sp>
          <p:nvSpPr>
            <p:cNvPr id="18" name="Freeform 8"/>
            <p:cNvSpPr>
              <a:spLocks/>
            </p:cNvSpPr>
            <p:nvPr/>
          </p:nvSpPr>
          <p:spPr bwMode="auto">
            <a:xfrm>
              <a:off x="1481138" y="2865438"/>
              <a:ext cx="93662" cy="146050"/>
            </a:xfrm>
            <a:custGeom>
              <a:avLst/>
              <a:gdLst>
                <a:gd name="T0" fmla="*/ 7 w 20"/>
                <a:gd name="T1" fmla="*/ 3 h 32"/>
                <a:gd name="T2" fmla="*/ 3 w 20"/>
                <a:gd name="T3" fmla="*/ 11 h 32"/>
                <a:gd name="T4" fmla="*/ 0 w 20"/>
                <a:gd name="T5" fmla="*/ 11 h 32"/>
                <a:gd name="T6" fmla="*/ 0 w 20"/>
                <a:gd name="T7" fmla="*/ 14 h 32"/>
                <a:gd name="T8" fmla="*/ 2 w 20"/>
                <a:gd name="T9" fmla="*/ 14 h 32"/>
                <a:gd name="T10" fmla="*/ 2 w 20"/>
                <a:gd name="T11" fmla="*/ 16 h 32"/>
                <a:gd name="T12" fmla="*/ 2 w 20"/>
                <a:gd name="T13" fmla="*/ 17 h 32"/>
                <a:gd name="T14" fmla="*/ 2 w 20"/>
                <a:gd name="T15" fmla="*/ 18 h 32"/>
                <a:gd name="T16" fmla="*/ 0 w 20"/>
                <a:gd name="T17" fmla="*/ 18 h 32"/>
                <a:gd name="T18" fmla="*/ 0 w 20"/>
                <a:gd name="T19" fmla="*/ 21 h 32"/>
                <a:gd name="T20" fmla="*/ 3 w 20"/>
                <a:gd name="T21" fmla="*/ 21 h 32"/>
                <a:gd name="T22" fmla="*/ 14 w 20"/>
                <a:gd name="T23" fmla="*/ 32 h 32"/>
                <a:gd name="T24" fmla="*/ 20 w 20"/>
                <a:gd name="T25" fmla="*/ 31 h 32"/>
                <a:gd name="T26" fmla="*/ 20 w 20"/>
                <a:gd name="T27" fmla="*/ 27 h 32"/>
                <a:gd name="T28" fmla="*/ 14 w 20"/>
                <a:gd name="T29" fmla="*/ 29 h 32"/>
                <a:gd name="T30" fmla="*/ 6 w 20"/>
                <a:gd name="T31" fmla="*/ 21 h 32"/>
                <a:gd name="T32" fmla="*/ 17 w 20"/>
                <a:gd name="T33" fmla="*/ 21 h 32"/>
                <a:gd name="T34" fmla="*/ 17 w 20"/>
                <a:gd name="T35" fmla="*/ 18 h 32"/>
                <a:gd name="T36" fmla="*/ 6 w 20"/>
                <a:gd name="T37" fmla="*/ 18 h 32"/>
                <a:gd name="T38" fmla="*/ 6 w 20"/>
                <a:gd name="T39" fmla="*/ 17 h 32"/>
                <a:gd name="T40" fmla="*/ 6 w 20"/>
                <a:gd name="T41" fmla="*/ 16 h 32"/>
                <a:gd name="T42" fmla="*/ 6 w 20"/>
                <a:gd name="T43" fmla="*/ 14 h 32"/>
                <a:gd name="T44" fmla="*/ 17 w 20"/>
                <a:gd name="T45" fmla="*/ 14 h 32"/>
                <a:gd name="T46" fmla="*/ 17 w 20"/>
                <a:gd name="T47" fmla="*/ 11 h 32"/>
                <a:gd name="T48" fmla="*/ 6 w 20"/>
                <a:gd name="T49" fmla="*/ 11 h 32"/>
                <a:gd name="T50" fmla="*/ 10 w 20"/>
                <a:gd name="T51" fmla="*/ 5 h 32"/>
                <a:gd name="T52" fmla="*/ 14 w 20"/>
                <a:gd name="T53" fmla="*/ 3 h 32"/>
                <a:gd name="T54" fmla="*/ 20 w 20"/>
                <a:gd name="T55" fmla="*/ 4 h 32"/>
                <a:gd name="T56" fmla="*/ 20 w 20"/>
                <a:gd name="T57" fmla="*/ 1 h 32"/>
                <a:gd name="T58" fmla="*/ 15 w 20"/>
                <a:gd name="T59" fmla="*/ 0 h 32"/>
                <a:gd name="T60" fmla="*/ 7 w 20"/>
                <a:gd name="T61" fmla="*/ 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 h="32">
                  <a:moveTo>
                    <a:pt x="7" y="3"/>
                  </a:moveTo>
                  <a:cubicBezTo>
                    <a:pt x="5" y="5"/>
                    <a:pt x="4" y="7"/>
                    <a:pt x="3" y="11"/>
                  </a:cubicBezTo>
                  <a:cubicBezTo>
                    <a:pt x="0" y="11"/>
                    <a:pt x="0" y="11"/>
                    <a:pt x="0" y="11"/>
                  </a:cubicBezTo>
                  <a:cubicBezTo>
                    <a:pt x="0" y="14"/>
                    <a:pt x="0" y="14"/>
                    <a:pt x="0" y="14"/>
                  </a:cubicBezTo>
                  <a:cubicBezTo>
                    <a:pt x="2" y="14"/>
                    <a:pt x="2" y="14"/>
                    <a:pt x="2" y="14"/>
                  </a:cubicBezTo>
                  <a:cubicBezTo>
                    <a:pt x="2" y="16"/>
                    <a:pt x="2" y="16"/>
                    <a:pt x="2" y="16"/>
                  </a:cubicBezTo>
                  <a:cubicBezTo>
                    <a:pt x="2" y="17"/>
                    <a:pt x="2" y="17"/>
                    <a:pt x="2" y="17"/>
                  </a:cubicBezTo>
                  <a:cubicBezTo>
                    <a:pt x="2" y="18"/>
                    <a:pt x="2" y="18"/>
                    <a:pt x="2" y="18"/>
                  </a:cubicBezTo>
                  <a:cubicBezTo>
                    <a:pt x="0" y="18"/>
                    <a:pt x="0" y="18"/>
                    <a:pt x="0" y="18"/>
                  </a:cubicBezTo>
                  <a:cubicBezTo>
                    <a:pt x="0" y="21"/>
                    <a:pt x="0" y="21"/>
                    <a:pt x="0" y="21"/>
                  </a:cubicBezTo>
                  <a:cubicBezTo>
                    <a:pt x="3" y="21"/>
                    <a:pt x="3" y="21"/>
                    <a:pt x="3" y="21"/>
                  </a:cubicBezTo>
                  <a:cubicBezTo>
                    <a:pt x="4" y="29"/>
                    <a:pt x="8" y="32"/>
                    <a:pt x="14" y="32"/>
                  </a:cubicBezTo>
                  <a:cubicBezTo>
                    <a:pt x="16" y="32"/>
                    <a:pt x="18" y="32"/>
                    <a:pt x="20" y="31"/>
                  </a:cubicBezTo>
                  <a:cubicBezTo>
                    <a:pt x="20" y="27"/>
                    <a:pt x="20" y="27"/>
                    <a:pt x="20" y="27"/>
                  </a:cubicBezTo>
                  <a:cubicBezTo>
                    <a:pt x="18" y="29"/>
                    <a:pt x="16" y="29"/>
                    <a:pt x="14" y="29"/>
                  </a:cubicBezTo>
                  <a:cubicBezTo>
                    <a:pt x="10" y="29"/>
                    <a:pt x="7" y="26"/>
                    <a:pt x="6" y="21"/>
                  </a:cubicBezTo>
                  <a:cubicBezTo>
                    <a:pt x="17" y="21"/>
                    <a:pt x="17" y="21"/>
                    <a:pt x="17" y="21"/>
                  </a:cubicBezTo>
                  <a:cubicBezTo>
                    <a:pt x="17" y="18"/>
                    <a:pt x="17" y="18"/>
                    <a:pt x="17" y="18"/>
                  </a:cubicBezTo>
                  <a:cubicBezTo>
                    <a:pt x="6" y="18"/>
                    <a:pt x="6" y="18"/>
                    <a:pt x="6" y="18"/>
                  </a:cubicBezTo>
                  <a:cubicBezTo>
                    <a:pt x="6" y="17"/>
                    <a:pt x="6" y="17"/>
                    <a:pt x="6" y="17"/>
                  </a:cubicBezTo>
                  <a:cubicBezTo>
                    <a:pt x="6" y="16"/>
                    <a:pt x="6" y="16"/>
                    <a:pt x="6" y="16"/>
                  </a:cubicBezTo>
                  <a:cubicBezTo>
                    <a:pt x="6" y="15"/>
                    <a:pt x="6" y="15"/>
                    <a:pt x="6" y="14"/>
                  </a:cubicBezTo>
                  <a:cubicBezTo>
                    <a:pt x="17" y="14"/>
                    <a:pt x="17" y="14"/>
                    <a:pt x="17" y="14"/>
                  </a:cubicBezTo>
                  <a:cubicBezTo>
                    <a:pt x="17" y="11"/>
                    <a:pt x="17" y="11"/>
                    <a:pt x="17" y="11"/>
                  </a:cubicBezTo>
                  <a:cubicBezTo>
                    <a:pt x="6" y="11"/>
                    <a:pt x="6" y="11"/>
                    <a:pt x="6" y="11"/>
                  </a:cubicBezTo>
                  <a:cubicBezTo>
                    <a:pt x="7" y="8"/>
                    <a:pt x="8" y="6"/>
                    <a:pt x="10" y="5"/>
                  </a:cubicBezTo>
                  <a:cubicBezTo>
                    <a:pt x="11" y="3"/>
                    <a:pt x="13" y="3"/>
                    <a:pt x="14" y="3"/>
                  </a:cubicBezTo>
                  <a:cubicBezTo>
                    <a:pt x="16" y="3"/>
                    <a:pt x="18" y="3"/>
                    <a:pt x="20" y="4"/>
                  </a:cubicBezTo>
                  <a:cubicBezTo>
                    <a:pt x="20" y="1"/>
                    <a:pt x="20" y="1"/>
                    <a:pt x="20" y="1"/>
                  </a:cubicBezTo>
                  <a:cubicBezTo>
                    <a:pt x="18" y="0"/>
                    <a:pt x="17" y="0"/>
                    <a:pt x="15" y="0"/>
                  </a:cubicBezTo>
                  <a:cubicBezTo>
                    <a:pt x="12" y="0"/>
                    <a:pt x="9" y="1"/>
                    <a:pt x="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FFFFFF"/>
                </a:solidFill>
              </a:endParaRPr>
            </a:p>
          </p:txBody>
        </p:sp>
        <p:sp>
          <p:nvSpPr>
            <p:cNvPr id="19" name="Freeform 9"/>
            <p:cNvSpPr>
              <a:spLocks/>
            </p:cNvSpPr>
            <p:nvPr/>
          </p:nvSpPr>
          <p:spPr bwMode="auto">
            <a:xfrm>
              <a:off x="1790700" y="2865438"/>
              <a:ext cx="101600" cy="146050"/>
            </a:xfrm>
            <a:custGeom>
              <a:avLst/>
              <a:gdLst>
                <a:gd name="T0" fmla="*/ 18 w 22"/>
                <a:gd name="T1" fmla="*/ 0 h 32"/>
                <a:gd name="T2" fmla="*/ 12 w 22"/>
                <a:gd name="T3" fmla="*/ 11 h 32"/>
                <a:gd name="T4" fmla="*/ 11 w 22"/>
                <a:gd name="T5" fmla="*/ 14 h 32"/>
                <a:gd name="T6" fmla="*/ 11 w 22"/>
                <a:gd name="T7" fmla="*/ 14 h 32"/>
                <a:gd name="T8" fmla="*/ 10 w 22"/>
                <a:gd name="T9" fmla="*/ 11 h 32"/>
                <a:gd name="T10" fmla="*/ 4 w 22"/>
                <a:gd name="T11" fmla="*/ 0 h 32"/>
                <a:gd name="T12" fmla="*/ 0 w 22"/>
                <a:gd name="T13" fmla="*/ 0 h 32"/>
                <a:gd name="T14" fmla="*/ 8 w 22"/>
                <a:gd name="T15" fmla="*/ 15 h 32"/>
                <a:gd name="T16" fmla="*/ 2 w 22"/>
                <a:gd name="T17" fmla="*/ 15 h 32"/>
                <a:gd name="T18" fmla="*/ 2 w 22"/>
                <a:gd name="T19" fmla="*/ 18 h 32"/>
                <a:gd name="T20" fmla="*/ 9 w 22"/>
                <a:gd name="T21" fmla="*/ 18 h 32"/>
                <a:gd name="T22" fmla="*/ 9 w 22"/>
                <a:gd name="T23" fmla="*/ 22 h 32"/>
                <a:gd name="T24" fmla="*/ 2 w 22"/>
                <a:gd name="T25" fmla="*/ 22 h 32"/>
                <a:gd name="T26" fmla="*/ 2 w 22"/>
                <a:gd name="T27" fmla="*/ 25 h 32"/>
                <a:gd name="T28" fmla="*/ 9 w 22"/>
                <a:gd name="T29" fmla="*/ 25 h 32"/>
                <a:gd name="T30" fmla="*/ 9 w 22"/>
                <a:gd name="T31" fmla="*/ 32 h 32"/>
                <a:gd name="T32" fmla="*/ 13 w 22"/>
                <a:gd name="T33" fmla="*/ 32 h 32"/>
                <a:gd name="T34" fmla="*/ 13 w 22"/>
                <a:gd name="T35" fmla="*/ 25 h 32"/>
                <a:gd name="T36" fmla="*/ 20 w 22"/>
                <a:gd name="T37" fmla="*/ 25 h 32"/>
                <a:gd name="T38" fmla="*/ 20 w 22"/>
                <a:gd name="T39" fmla="*/ 22 h 32"/>
                <a:gd name="T40" fmla="*/ 13 w 22"/>
                <a:gd name="T41" fmla="*/ 22 h 32"/>
                <a:gd name="T42" fmla="*/ 13 w 22"/>
                <a:gd name="T43" fmla="*/ 18 h 32"/>
                <a:gd name="T44" fmla="*/ 20 w 22"/>
                <a:gd name="T45" fmla="*/ 18 h 32"/>
                <a:gd name="T46" fmla="*/ 20 w 22"/>
                <a:gd name="T47" fmla="*/ 15 h 32"/>
                <a:gd name="T48" fmla="*/ 14 w 22"/>
                <a:gd name="T49" fmla="*/ 15 h 32"/>
                <a:gd name="T50" fmla="*/ 22 w 22"/>
                <a:gd name="T51" fmla="*/ 0 h 32"/>
                <a:gd name="T52" fmla="*/ 18 w 22"/>
                <a:gd name="T5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 h="32">
                  <a:moveTo>
                    <a:pt x="18" y="0"/>
                  </a:moveTo>
                  <a:cubicBezTo>
                    <a:pt x="12" y="11"/>
                    <a:pt x="12" y="11"/>
                    <a:pt x="12" y="11"/>
                  </a:cubicBezTo>
                  <a:cubicBezTo>
                    <a:pt x="12" y="12"/>
                    <a:pt x="11" y="13"/>
                    <a:pt x="11" y="14"/>
                  </a:cubicBezTo>
                  <a:cubicBezTo>
                    <a:pt x="11" y="14"/>
                    <a:pt x="11" y="14"/>
                    <a:pt x="11" y="14"/>
                  </a:cubicBezTo>
                  <a:cubicBezTo>
                    <a:pt x="11" y="13"/>
                    <a:pt x="10" y="13"/>
                    <a:pt x="10" y="11"/>
                  </a:cubicBezTo>
                  <a:cubicBezTo>
                    <a:pt x="4" y="0"/>
                    <a:pt x="4" y="0"/>
                    <a:pt x="4" y="0"/>
                  </a:cubicBezTo>
                  <a:cubicBezTo>
                    <a:pt x="0" y="0"/>
                    <a:pt x="0" y="0"/>
                    <a:pt x="0" y="0"/>
                  </a:cubicBezTo>
                  <a:cubicBezTo>
                    <a:pt x="8" y="15"/>
                    <a:pt x="8" y="15"/>
                    <a:pt x="8" y="15"/>
                  </a:cubicBezTo>
                  <a:cubicBezTo>
                    <a:pt x="2" y="15"/>
                    <a:pt x="2" y="15"/>
                    <a:pt x="2" y="15"/>
                  </a:cubicBezTo>
                  <a:cubicBezTo>
                    <a:pt x="2" y="18"/>
                    <a:pt x="2" y="18"/>
                    <a:pt x="2" y="18"/>
                  </a:cubicBezTo>
                  <a:cubicBezTo>
                    <a:pt x="9" y="18"/>
                    <a:pt x="9" y="18"/>
                    <a:pt x="9" y="18"/>
                  </a:cubicBezTo>
                  <a:cubicBezTo>
                    <a:pt x="9" y="22"/>
                    <a:pt x="9" y="22"/>
                    <a:pt x="9" y="22"/>
                  </a:cubicBezTo>
                  <a:cubicBezTo>
                    <a:pt x="2" y="22"/>
                    <a:pt x="2" y="22"/>
                    <a:pt x="2" y="22"/>
                  </a:cubicBezTo>
                  <a:cubicBezTo>
                    <a:pt x="2" y="25"/>
                    <a:pt x="2" y="25"/>
                    <a:pt x="2" y="25"/>
                  </a:cubicBezTo>
                  <a:cubicBezTo>
                    <a:pt x="9" y="25"/>
                    <a:pt x="9" y="25"/>
                    <a:pt x="9" y="25"/>
                  </a:cubicBezTo>
                  <a:cubicBezTo>
                    <a:pt x="9" y="32"/>
                    <a:pt x="9" y="32"/>
                    <a:pt x="9" y="32"/>
                  </a:cubicBezTo>
                  <a:cubicBezTo>
                    <a:pt x="13" y="32"/>
                    <a:pt x="13" y="32"/>
                    <a:pt x="13" y="32"/>
                  </a:cubicBezTo>
                  <a:cubicBezTo>
                    <a:pt x="13" y="25"/>
                    <a:pt x="13" y="25"/>
                    <a:pt x="13" y="25"/>
                  </a:cubicBezTo>
                  <a:cubicBezTo>
                    <a:pt x="20" y="25"/>
                    <a:pt x="20" y="25"/>
                    <a:pt x="20" y="25"/>
                  </a:cubicBezTo>
                  <a:cubicBezTo>
                    <a:pt x="20" y="22"/>
                    <a:pt x="20" y="22"/>
                    <a:pt x="20" y="22"/>
                  </a:cubicBezTo>
                  <a:cubicBezTo>
                    <a:pt x="13" y="22"/>
                    <a:pt x="13" y="22"/>
                    <a:pt x="13" y="22"/>
                  </a:cubicBezTo>
                  <a:cubicBezTo>
                    <a:pt x="13" y="18"/>
                    <a:pt x="13" y="18"/>
                    <a:pt x="13" y="18"/>
                  </a:cubicBezTo>
                  <a:cubicBezTo>
                    <a:pt x="20" y="18"/>
                    <a:pt x="20" y="18"/>
                    <a:pt x="20" y="18"/>
                  </a:cubicBezTo>
                  <a:cubicBezTo>
                    <a:pt x="20" y="15"/>
                    <a:pt x="20" y="15"/>
                    <a:pt x="20" y="15"/>
                  </a:cubicBezTo>
                  <a:cubicBezTo>
                    <a:pt x="14" y="15"/>
                    <a:pt x="14" y="15"/>
                    <a:pt x="14" y="15"/>
                  </a:cubicBezTo>
                  <a:cubicBezTo>
                    <a:pt x="22" y="0"/>
                    <a:pt x="22" y="0"/>
                    <a:pt x="22" y="0"/>
                  </a:cubicBez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FFFFFF"/>
                </a:solidFill>
              </a:endParaRPr>
            </a:p>
          </p:txBody>
        </p:sp>
        <p:sp>
          <p:nvSpPr>
            <p:cNvPr id="20" name="Freeform 10"/>
            <p:cNvSpPr>
              <a:spLocks/>
            </p:cNvSpPr>
            <p:nvPr/>
          </p:nvSpPr>
          <p:spPr bwMode="auto">
            <a:xfrm>
              <a:off x="1449388" y="2538413"/>
              <a:ext cx="498475" cy="496888"/>
            </a:xfrm>
            <a:custGeom>
              <a:avLst/>
              <a:gdLst>
                <a:gd name="T0" fmla="*/ 151 w 314"/>
                <a:gd name="T1" fmla="*/ 313 h 313"/>
                <a:gd name="T2" fmla="*/ 160 w 314"/>
                <a:gd name="T3" fmla="*/ 313 h 313"/>
                <a:gd name="T4" fmla="*/ 160 w 314"/>
                <a:gd name="T5" fmla="*/ 162 h 313"/>
                <a:gd name="T6" fmla="*/ 314 w 314"/>
                <a:gd name="T7" fmla="*/ 162 h 313"/>
                <a:gd name="T8" fmla="*/ 314 w 314"/>
                <a:gd name="T9" fmla="*/ 153 h 313"/>
                <a:gd name="T10" fmla="*/ 160 w 314"/>
                <a:gd name="T11" fmla="*/ 153 h 313"/>
                <a:gd name="T12" fmla="*/ 160 w 314"/>
                <a:gd name="T13" fmla="*/ 0 h 313"/>
                <a:gd name="T14" fmla="*/ 151 w 314"/>
                <a:gd name="T15" fmla="*/ 0 h 313"/>
                <a:gd name="T16" fmla="*/ 151 w 314"/>
                <a:gd name="T17" fmla="*/ 153 h 313"/>
                <a:gd name="T18" fmla="*/ 0 w 314"/>
                <a:gd name="T19" fmla="*/ 153 h 313"/>
                <a:gd name="T20" fmla="*/ 0 w 314"/>
                <a:gd name="T21" fmla="*/ 162 h 313"/>
                <a:gd name="T22" fmla="*/ 151 w 314"/>
                <a:gd name="T23" fmla="*/ 162 h 313"/>
                <a:gd name="T24" fmla="*/ 151 w 314"/>
                <a:gd name="T25"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4" h="313">
                  <a:moveTo>
                    <a:pt x="151" y="313"/>
                  </a:moveTo>
                  <a:lnTo>
                    <a:pt x="160" y="313"/>
                  </a:lnTo>
                  <a:lnTo>
                    <a:pt x="160" y="162"/>
                  </a:lnTo>
                  <a:lnTo>
                    <a:pt x="314" y="162"/>
                  </a:lnTo>
                  <a:lnTo>
                    <a:pt x="314" y="153"/>
                  </a:lnTo>
                  <a:lnTo>
                    <a:pt x="160" y="153"/>
                  </a:lnTo>
                  <a:lnTo>
                    <a:pt x="160" y="0"/>
                  </a:lnTo>
                  <a:lnTo>
                    <a:pt x="151" y="0"/>
                  </a:lnTo>
                  <a:lnTo>
                    <a:pt x="151" y="153"/>
                  </a:lnTo>
                  <a:lnTo>
                    <a:pt x="0" y="153"/>
                  </a:lnTo>
                  <a:lnTo>
                    <a:pt x="0" y="162"/>
                  </a:lnTo>
                  <a:lnTo>
                    <a:pt x="151" y="162"/>
                  </a:lnTo>
                  <a:lnTo>
                    <a:pt x="151" y="3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FFFFFF"/>
                </a:solidFill>
              </a:endParaRPr>
            </a:p>
          </p:txBody>
        </p:sp>
        <p:sp>
          <p:nvSpPr>
            <p:cNvPr id="21" name="Rectangle 11"/>
            <p:cNvSpPr>
              <a:spLocks noChangeArrowheads="1"/>
            </p:cNvSpPr>
            <p:nvPr/>
          </p:nvSpPr>
          <p:spPr bwMode="auto">
            <a:xfrm>
              <a:off x="1122363" y="3614738"/>
              <a:ext cx="455612" cy="101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FFFFFF"/>
                </a:solidFill>
              </a:endParaRPr>
            </a:p>
          </p:txBody>
        </p:sp>
        <p:sp>
          <p:nvSpPr>
            <p:cNvPr id="22" name="Rectangle 12"/>
            <p:cNvSpPr>
              <a:spLocks noChangeArrowheads="1"/>
            </p:cNvSpPr>
            <p:nvPr/>
          </p:nvSpPr>
          <p:spPr bwMode="auto">
            <a:xfrm>
              <a:off x="1754188" y="3614738"/>
              <a:ext cx="833437" cy="101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FFFFFF"/>
                </a:solidFill>
              </a:endParaRPr>
            </a:p>
          </p:txBody>
        </p:sp>
        <p:sp>
          <p:nvSpPr>
            <p:cNvPr id="23" name="Freeform 13"/>
            <p:cNvSpPr>
              <a:spLocks/>
            </p:cNvSpPr>
            <p:nvPr/>
          </p:nvSpPr>
          <p:spPr bwMode="auto">
            <a:xfrm>
              <a:off x="1606550" y="3508375"/>
              <a:ext cx="114300" cy="300038"/>
            </a:xfrm>
            <a:custGeom>
              <a:avLst/>
              <a:gdLst>
                <a:gd name="T0" fmla="*/ 0 w 72"/>
                <a:gd name="T1" fmla="*/ 67 h 189"/>
                <a:gd name="T2" fmla="*/ 0 w 72"/>
                <a:gd name="T3" fmla="*/ 131 h 189"/>
                <a:gd name="T4" fmla="*/ 0 w 72"/>
                <a:gd name="T5" fmla="*/ 189 h 189"/>
                <a:gd name="T6" fmla="*/ 72 w 72"/>
                <a:gd name="T7" fmla="*/ 189 h 189"/>
                <a:gd name="T8" fmla="*/ 72 w 72"/>
                <a:gd name="T9" fmla="*/ 131 h 189"/>
                <a:gd name="T10" fmla="*/ 72 w 72"/>
                <a:gd name="T11" fmla="*/ 67 h 189"/>
                <a:gd name="T12" fmla="*/ 72 w 72"/>
                <a:gd name="T13" fmla="*/ 0 h 189"/>
                <a:gd name="T14" fmla="*/ 0 w 72"/>
                <a:gd name="T15" fmla="*/ 0 h 189"/>
                <a:gd name="T16" fmla="*/ 0 w 72"/>
                <a:gd name="T17" fmla="*/ 6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189">
                  <a:moveTo>
                    <a:pt x="0" y="67"/>
                  </a:moveTo>
                  <a:lnTo>
                    <a:pt x="0" y="131"/>
                  </a:lnTo>
                  <a:lnTo>
                    <a:pt x="0" y="189"/>
                  </a:lnTo>
                  <a:lnTo>
                    <a:pt x="72" y="189"/>
                  </a:lnTo>
                  <a:lnTo>
                    <a:pt x="72" y="131"/>
                  </a:lnTo>
                  <a:lnTo>
                    <a:pt x="72" y="67"/>
                  </a:lnTo>
                  <a:lnTo>
                    <a:pt x="72" y="0"/>
                  </a:lnTo>
                  <a:lnTo>
                    <a:pt x="0" y="0"/>
                  </a:lnTo>
                  <a:lnTo>
                    <a:pt x="0"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FFFFFF"/>
                </a:solidFill>
              </a:endParaRPr>
            </a:p>
          </p:txBody>
        </p:sp>
      </p:grpSp>
      <p:grpSp>
        <p:nvGrpSpPr>
          <p:cNvPr id="41" name="Group 40"/>
          <p:cNvGrpSpPr/>
          <p:nvPr/>
        </p:nvGrpSpPr>
        <p:grpSpPr>
          <a:xfrm>
            <a:off x="5105914" y="2312079"/>
            <a:ext cx="1978544" cy="1557577"/>
            <a:chOff x="5005388" y="2266950"/>
            <a:chExt cx="1939925" cy="1527175"/>
          </a:xfrm>
          <a:solidFill>
            <a:schemeClr val="tx1"/>
          </a:solidFill>
        </p:grpSpPr>
        <p:sp>
          <p:nvSpPr>
            <p:cNvPr id="26" name="Oval 17"/>
            <p:cNvSpPr>
              <a:spLocks noChangeArrowheads="1"/>
            </p:cNvSpPr>
            <p:nvPr/>
          </p:nvSpPr>
          <p:spPr bwMode="auto">
            <a:xfrm>
              <a:off x="5688013" y="2640013"/>
              <a:ext cx="352425" cy="3603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FFFFFF"/>
                </a:solidFill>
              </a:endParaRPr>
            </a:p>
          </p:txBody>
        </p:sp>
        <p:sp>
          <p:nvSpPr>
            <p:cNvPr id="27" name="Freeform 18"/>
            <p:cNvSpPr>
              <a:spLocks/>
            </p:cNvSpPr>
            <p:nvPr/>
          </p:nvSpPr>
          <p:spPr bwMode="auto">
            <a:xfrm>
              <a:off x="5537201" y="3014663"/>
              <a:ext cx="650875" cy="366713"/>
            </a:xfrm>
            <a:custGeom>
              <a:avLst/>
              <a:gdLst>
                <a:gd name="T0" fmla="*/ 180 w 181"/>
                <a:gd name="T1" fmla="*/ 59 h 102"/>
                <a:gd name="T2" fmla="*/ 131 w 181"/>
                <a:gd name="T3" fmla="*/ 2 h 102"/>
                <a:gd name="T4" fmla="*/ 128 w 181"/>
                <a:gd name="T5" fmla="*/ 1 h 102"/>
                <a:gd name="T6" fmla="*/ 121 w 181"/>
                <a:gd name="T7" fmla="*/ 1 h 102"/>
                <a:gd name="T8" fmla="*/ 92 w 181"/>
                <a:gd name="T9" fmla="*/ 51 h 102"/>
                <a:gd name="T10" fmla="*/ 91 w 181"/>
                <a:gd name="T11" fmla="*/ 51 h 102"/>
                <a:gd name="T12" fmla="*/ 91 w 181"/>
                <a:gd name="T13" fmla="*/ 51 h 102"/>
                <a:gd name="T14" fmla="*/ 91 w 181"/>
                <a:gd name="T15" fmla="*/ 51 h 102"/>
                <a:gd name="T16" fmla="*/ 89 w 181"/>
                <a:gd name="T17" fmla="*/ 51 h 102"/>
                <a:gd name="T18" fmla="*/ 60 w 181"/>
                <a:gd name="T19" fmla="*/ 1 h 102"/>
                <a:gd name="T20" fmla="*/ 54 w 181"/>
                <a:gd name="T21" fmla="*/ 1 h 102"/>
                <a:gd name="T22" fmla="*/ 51 w 181"/>
                <a:gd name="T23" fmla="*/ 2 h 102"/>
                <a:gd name="T24" fmla="*/ 2 w 181"/>
                <a:gd name="T25" fmla="*/ 59 h 102"/>
                <a:gd name="T26" fmla="*/ 1 w 181"/>
                <a:gd name="T27" fmla="*/ 74 h 102"/>
                <a:gd name="T28" fmla="*/ 91 w 181"/>
                <a:gd name="T29" fmla="*/ 102 h 102"/>
                <a:gd name="T30" fmla="*/ 91 w 181"/>
                <a:gd name="T31" fmla="*/ 102 h 102"/>
                <a:gd name="T32" fmla="*/ 91 w 181"/>
                <a:gd name="T33" fmla="*/ 102 h 102"/>
                <a:gd name="T34" fmla="*/ 181 w 181"/>
                <a:gd name="T35" fmla="*/ 74 h 102"/>
                <a:gd name="T36" fmla="*/ 180 w 181"/>
                <a:gd name="T37" fmla="*/ 5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1" h="102">
                  <a:moveTo>
                    <a:pt x="180" y="59"/>
                  </a:moveTo>
                  <a:cubicBezTo>
                    <a:pt x="172" y="15"/>
                    <a:pt x="169" y="12"/>
                    <a:pt x="131" y="2"/>
                  </a:cubicBezTo>
                  <a:cubicBezTo>
                    <a:pt x="130" y="1"/>
                    <a:pt x="129" y="1"/>
                    <a:pt x="128" y="1"/>
                  </a:cubicBezTo>
                  <a:cubicBezTo>
                    <a:pt x="125" y="0"/>
                    <a:pt x="121" y="1"/>
                    <a:pt x="121" y="1"/>
                  </a:cubicBezTo>
                  <a:cubicBezTo>
                    <a:pt x="118" y="15"/>
                    <a:pt x="98" y="43"/>
                    <a:pt x="92" y="51"/>
                  </a:cubicBezTo>
                  <a:cubicBezTo>
                    <a:pt x="92" y="51"/>
                    <a:pt x="91" y="51"/>
                    <a:pt x="91" y="51"/>
                  </a:cubicBezTo>
                  <a:cubicBezTo>
                    <a:pt x="91" y="51"/>
                    <a:pt x="91" y="51"/>
                    <a:pt x="91" y="51"/>
                  </a:cubicBezTo>
                  <a:cubicBezTo>
                    <a:pt x="91" y="51"/>
                    <a:pt x="91" y="51"/>
                    <a:pt x="91" y="51"/>
                  </a:cubicBezTo>
                  <a:cubicBezTo>
                    <a:pt x="90" y="51"/>
                    <a:pt x="90" y="51"/>
                    <a:pt x="89" y="51"/>
                  </a:cubicBezTo>
                  <a:cubicBezTo>
                    <a:pt x="84" y="43"/>
                    <a:pt x="64" y="15"/>
                    <a:pt x="60" y="1"/>
                  </a:cubicBezTo>
                  <a:cubicBezTo>
                    <a:pt x="60" y="1"/>
                    <a:pt x="57" y="0"/>
                    <a:pt x="54" y="1"/>
                  </a:cubicBezTo>
                  <a:cubicBezTo>
                    <a:pt x="53" y="1"/>
                    <a:pt x="52" y="1"/>
                    <a:pt x="51" y="2"/>
                  </a:cubicBezTo>
                  <a:cubicBezTo>
                    <a:pt x="13" y="12"/>
                    <a:pt x="10" y="15"/>
                    <a:pt x="2" y="59"/>
                  </a:cubicBezTo>
                  <a:cubicBezTo>
                    <a:pt x="0" y="70"/>
                    <a:pt x="1" y="72"/>
                    <a:pt x="1" y="74"/>
                  </a:cubicBezTo>
                  <a:cubicBezTo>
                    <a:pt x="2" y="91"/>
                    <a:pt x="42" y="102"/>
                    <a:pt x="91" y="102"/>
                  </a:cubicBezTo>
                  <a:cubicBezTo>
                    <a:pt x="91" y="102"/>
                    <a:pt x="91" y="102"/>
                    <a:pt x="91" y="102"/>
                  </a:cubicBezTo>
                  <a:cubicBezTo>
                    <a:pt x="91" y="102"/>
                    <a:pt x="91" y="102"/>
                    <a:pt x="91" y="102"/>
                  </a:cubicBezTo>
                  <a:cubicBezTo>
                    <a:pt x="140" y="102"/>
                    <a:pt x="179" y="91"/>
                    <a:pt x="181" y="74"/>
                  </a:cubicBezTo>
                  <a:cubicBezTo>
                    <a:pt x="181" y="72"/>
                    <a:pt x="181" y="70"/>
                    <a:pt x="180"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FFFFFF"/>
                </a:solidFill>
              </a:endParaRPr>
            </a:p>
          </p:txBody>
        </p:sp>
        <p:sp>
          <p:nvSpPr>
            <p:cNvPr id="28" name="Freeform 19"/>
            <p:cNvSpPr>
              <a:spLocks/>
            </p:cNvSpPr>
            <p:nvPr/>
          </p:nvSpPr>
          <p:spPr bwMode="auto">
            <a:xfrm>
              <a:off x="6294438" y="2468563"/>
              <a:ext cx="650875" cy="427038"/>
            </a:xfrm>
            <a:custGeom>
              <a:avLst/>
              <a:gdLst>
                <a:gd name="T0" fmla="*/ 29 w 181"/>
                <a:gd name="T1" fmla="*/ 52 h 119"/>
                <a:gd name="T2" fmla="*/ 29 w 181"/>
                <a:gd name="T3" fmla="*/ 50 h 119"/>
                <a:gd name="T4" fmla="*/ 79 w 181"/>
                <a:gd name="T5" fmla="*/ 0 h 119"/>
                <a:gd name="T6" fmla="*/ 120 w 181"/>
                <a:gd name="T7" fmla="*/ 22 h 119"/>
                <a:gd name="T8" fmla="*/ 134 w 181"/>
                <a:gd name="T9" fmla="*/ 19 h 119"/>
                <a:gd name="T10" fmla="*/ 163 w 181"/>
                <a:gd name="T11" fmla="*/ 47 h 119"/>
                <a:gd name="T12" fmla="*/ 181 w 181"/>
                <a:gd name="T13" fmla="*/ 80 h 119"/>
                <a:gd name="T14" fmla="*/ 146 w 181"/>
                <a:gd name="T15" fmla="*/ 119 h 119"/>
                <a:gd name="T16" fmla="*/ 146 w 181"/>
                <a:gd name="T17" fmla="*/ 119 h 119"/>
                <a:gd name="T18" fmla="*/ 146 w 181"/>
                <a:gd name="T19" fmla="*/ 119 h 119"/>
                <a:gd name="T20" fmla="*/ 34 w 181"/>
                <a:gd name="T21" fmla="*/ 119 h 119"/>
                <a:gd name="T22" fmla="*/ 34 w 181"/>
                <a:gd name="T23" fmla="*/ 119 h 119"/>
                <a:gd name="T24" fmla="*/ 0 w 181"/>
                <a:gd name="T25" fmla="*/ 85 h 119"/>
                <a:gd name="T26" fmla="*/ 29 w 181"/>
                <a:gd name="T27" fmla="*/ 5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1" h="119">
                  <a:moveTo>
                    <a:pt x="29" y="52"/>
                  </a:moveTo>
                  <a:cubicBezTo>
                    <a:pt x="29" y="51"/>
                    <a:pt x="29" y="51"/>
                    <a:pt x="29" y="50"/>
                  </a:cubicBezTo>
                  <a:cubicBezTo>
                    <a:pt x="29" y="23"/>
                    <a:pt x="51" y="0"/>
                    <a:pt x="79" y="0"/>
                  </a:cubicBezTo>
                  <a:cubicBezTo>
                    <a:pt x="96" y="0"/>
                    <a:pt x="111" y="9"/>
                    <a:pt x="120" y="22"/>
                  </a:cubicBezTo>
                  <a:cubicBezTo>
                    <a:pt x="124" y="20"/>
                    <a:pt x="129" y="19"/>
                    <a:pt x="134" y="19"/>
                  </a:cubicBezTo>
                  <a:cubicBezTo>
                    <a:pt x="150" y="19"/>
                    <a:pt x="163" y="31"/>
                    <a:pt x="163" y="47"/>
                  </a:cubicBezTo>
                  <a:cubicBezTo>
                    <a:pt x="174" y="54"/>
                    <a:pt x="181" y="66"/>
                    <a:pt x="181" y="80"/>
                  </a:cubicBezTo>
                  <a:cubicBezTo>
                    <a:pt x="181" y="100"/>
                    <a:pt x="166" y="117"/>
                    <a:pt x="146" y="119"/>
                  </a:cubicBezTo>
                  <a:cubicBezTo>
                    <a:pt x="146" y="119"/>
                    <a:pt x="146" y="119"/>
                    <a:pt x="146" y="119"/>
                  </a:cubicBezTo>
                  <a:cubicBezTo>
                    <a:pt x="146" y="119"/>
                    <a:pt x="146" y="119"/>
                    <a:pt x="146" y="119"/>
                  </a:cubicBezTo>
                  <a:cubicBezTo>
                    <a:pt x="34" y="119"/>
                    <a:pt x="34" y="119"/>
                    <a:pt x="34" y="119"/>
                  </a:cubicBezTo>
                  <a:cubicBezTo>
                    <a:pt x="34" y="119"/>
                    <a:pt x="34" y="119"/>
                    <a:pt x="34" y="119"/>
                  </a:cubicBezTo>
                  <a:cubicBezTo>
                    <a:pt x="15" y="119"/>
                    <a:pt x="0" y="104"/>
                    <a:pt x="0" y="85"/>
                  </a:cubicBezTo>
                  <a:cubicBezTo>
                    <a:pt x="0" y="69"/>
                    <a:pt x="13" y="55"/>
                    <a:pt x="29"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FFFFFF"/>
                </a:solidFill>
              </a:endParaRPr>
            </a:p>
          </p:txBody>
        </p:sp>
        <p:sp>
          <p:nvSpPr>
            <p:cNvPr id="29" name="Freeform 20"/>
            <p:cNvSpPr>
              <a:spLocks/>
            </p:cNvSpPr>
            <p:nvPr/>
          </p:nvSpPr>
          <p:spPr bwMode="auto">
            <a:xfrm>
              <a:off x="6518276" y="2597150"/>
              <a:ext cx="207963" cy="252413"/>
            </a:xfrm>
            <a:custGeom>
              <a:avLst/>
              <a:gdLst>
                <a:gd name="T0" fmla="*/ 0 w 131"/>
                <a:gd name="T1" fmla="*/ 127 h 159"/>
                <a:gd name="T2" fmla="*/ 0 w 131"/>
                <a:gd name="T3" fmla="*/ 32 h 159"/>
                <a:gd name="T4" fmla="*/ 83 w 131"/>
                <a:gd name="T5" fmla="*/ 0 h 159"/>
                <a:gd name="T6" fmla="*/ 131 w 131"/>
                <a:gd name="T7" fmla="*/ 16 h 159"/>
                <a:gd name="T8" fmla="*/ 131 w 131"/>
                <a:gd name="T9" fmla="*/ 145 h 159"/>
                <a:gd name="T10" fmla="*/ 83 w 131"/>
                <a:gd name="T11" fmla="*/ 159 h 159"/>
                <a:gd name="T12" fmla="*/ 0 w 131"/>
                <a:gd name="T13" fmla="*/ 127 h 159"/>
                <a:gd name="T14" fmla="*/ 83 w 131"/>
                <a:gd name="T15" fmla="*/ 138 h 159"/>
                <a:gd name="T16" fmla="*/ 83 w 131"/>
                <a:gd name="T17" fmla="*/ 25 h 159"/>
                <a:gd name="T18" fmla="*/ 29 w 131"/>
                <a:gd name="T19" fmla="*/ 39 h 159"/>
                <a:gd name="T20" fmla="*/ 29 w 131"/>
                <a:gd name="T21" fmla="*/ 116 h 159"/>
                <a:gd name="T22" fmla="*/ 0 w 131"/>
                <a:gd name="T23" fmla="*/ 12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159">
                  <a:moveTo>
                    <a:pt x="0" y="127"/>
                  </a:moveTo>
                  <a:lnTo>
                    <a:pt x="0" y="32"/>
                  </a:lnTo>
                  <a:lnTo>
                    <a:pt x="83" y="0"/>
                  </a:lnTo>
                  <a:lnTo>
                    <a:pt x="131" y="16"/>
                  </a:lnTo>
                  <a:lnTo>
                    <a:pt x="131" y="145"/>
                  </a:lnTo>
                  <a:lnTo>
                    <a:pt x="83" y="159"/>
                  </a:lnTo>
                  <a:lnTo>
                    <a:pt x="0" y="127"/>
                  </a:lnTo>
                  <a:lnTo>
                    <a:pt x="83" y="138"/>
                  </a:lnTo>
                  <a:lnTo>
                    <a:pt x="83" y="25"/>
                  </a:lnTo>
                  <a:lnTo>
                    <a:pt x="29" y="39"/>
                  </a:lnTo>
                  <a:lnTo>
                    <a:pt x="29" y="116"/>
                  </a:lnTo>
                  <a:lnTo>
                    <a:pt x="0" y="1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FFFFFF"/>
                </a:solidFill>
              </a:endParaRPr>
            </a:p>
          </p:txBody>
        </p:sp>
        <p:sp>
          <p:nvSpPr>
            <p:cNvPr id="30" name="Freeform 21"/>
            <p:cNvSpPr>
              <a:spLocks noEditPoints="1"/>
            </p:cNvSpPr>
            <p:nvPr/>
          </p:nvSpPr>
          <p:spPr bwMode="auto">
            <a:xfrm>
              <a:off x="5005388" y="3179763"/>
              <a:ext cx="119063" cy="306388"/>
            </a:xfrm>
            <a:custGeom>
              <a:avLst/>
              <a:gdLst>
                <a:gd name="T0" fmla="*/ 0 w 75"/>
                <a:gd name="T1" fmla="*/ 193 h 193"/>
                <a:gd name="T2" fmla="*/ 75 w 75"/>
                <a:gd name="T3" fmla="*/ 193 h 193"/>
                <a:gd name="T4" fmla="*/ 75 w 75"/>
                <a:gd name="T5" fmla="*/ 0 h 193"/>
                <a:gd name="T6" fmla="*/ 0 w 75"/>
                <a:gd name="T7" fmla="*/ 0 h 193"/>
                <a:gd name="T8" fmla="*/ 0 w 75"/>
                <a:gd name="T9" fmla="*/ 193 h 193"/>
                <a:gd name="T10" fmla="*/ 11 w 75"/>
                <a:gd name="T11" fmla="*/ 11 h 193"/>
                <a:gd name="T12" fmla="*/ 63 w 75"/>
                <a:gd name="T13" fmla="*/ 11 h 193"/>
                <a:gd name="T14" fmla="*/ 63 w 75"/>
                <a:gd name="T15" fmla="*/ 39 h 193"/>
                <a:gd name="T16" fmla="*/ 11 w 75"/>
                <a:gd name="T17" fmla="*/ 39 h 193"/>
                <a:gd name="T18" fmla="*/ 11 w 75"/>
                <a:gd name="T19" fmla="*/ 11 h 193"/>
                <a:gd name="T20" fmla="*/ 11 w 75"/>
                <a:gd name="T21" fmla="*/ 52 h 193"/>
                <a:gd name="T22" fmla="*/ 63 w 75"/>
                <a:gd name="T23" fmla="*/ 52 h 193"/>
                <a:gd name="T24" fmla="*/ 63 w 75"/>
                <a:gd name="T25" fmla="*/ 79 h 193"/>
                <a:gd name="T26" fmla="*/ 11 w 75"/>
                <a:gd name="T27" fmla="*/ 79 h 193"/>
                <a:gd name="T28" fmla="*/ 11 w 75"/>
                <a:gd name="T29" fmla="*/ 52 h 193"/>
                <a:gd name="T30" fmla="*/ 11 w 75"/>
                <a:gd name="T31" fmla="*/ 91 h 193"/>
                <a:gd name="T32" fmla="*/ 63 w 75"/>
                <a:gd name="T33" fmla="*/ 91 h 193"/>
                <a:gd name="T34" fmla="*/ 63 w 75"/>
                <a:gd name="T35" fmla="*/ 120 h 193"/>
                <a:gd name="T36" fmla="*/ 11 w 75"/>
                <a:gd name="T37" fmla="*/ 120 h 193"/>
                <a:gd name="T38" fmla="*/ 11 w 75"/>
                <a:gd name="T39" fmla="*/ 91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 h="193">
                  <a:moveTo>
                    <a:pt x="0" y="193"/>
                  </a:moveTo>
                  <a:lnTo>
                    <a:pt x="75" y="193"/>
                  </a:lnTo>
                  <a:lnTo>
                    <a:pt x="75" y="0"/>
                  </a:lnTo>
                  <a:lnTo>
                    <a:pt x="0" y="0"/>
                  </a:lnTo>
                  <a:lnTo>
                    <a:pt x="0" y="193"/>
                  </a:lnTo>
                  <a:close/>
                  <a:moveTo>
                    <a:pt x="11" y="11"/>
                  </a:moveTo>
                  <a:lnTo>
                    <a:pt x="63" y="11"/>
                  </a:lnTo>
                  <a:lnTo>
                    <a:pt x="63" y="39"/>
                  </a:lnTo>
                  <a:lnTo>
                    <a:pt x="11" y="39"/>
                  </a:lnTo>
                  <a:lnTo>
                    <a:pt x="11" y="11"/>
                  </a:lnTo>
                  <a:close/>
                  <a:moveTo>
                    <a:pt x="11" y="52"/>
                  </a:moveTo>
                  <a:lnTo>
                    <a:pt x="63" y="52"/>
                  </a:lnTo>
                  <a:lnTo>
                    <a:pt x="63" y="79"/>
                  </a:lnTo>
                  <a:lnTo>
                    <a:pt x="11" y="79"/>
                  </a:lnTo>
                  <a:lnTo>
                    <a:pt x="11" y="52"/>
                  </a:lnTo>
                  <a:close/>
                  <a:moveTo>
                    <a:pt x="11" y="91"/>
                  </a:moveTo>
                  <a:lnTo>
                    <a:pt x="63" y="91"/>
                  </a:lnTo>
                  <a:lnTo>
                    <a:pt x="63" y="120"/>
                  </a:lnTo>
                  <a:lnTo>
                    <a:pt x="11" y="120"/>
                  </a:lnTo>
                  <a:lnTo>
                    <a:pt x="11"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FFFFFF"/>
                </a:solidFill>
              </a:endParaRPr>
            </a:p>
          </p:txBody>
        </p:sp>
        <p:sp>
          <p:nvSpPr>
            <p:cNvPr id="31" name="Freeform 22"/>
            <p:cNvSpPr>
              <a:spLocks noEditPoints="1"/>
            </p:cNvSpPr>
            <p:nvPr/>
          </p:nvSpPr>
          <p:spPr bwMode="auto">
            <a:xfrm>
              <a:off x="5332413" y="3179763"/>
              <a:ext cx="119063" cy="306388"/>
            </a:xfrm>
            <a:custGeom>
              <a:avLst/>
              <a:gdLst>
                <a:gd name="T0" fmla="*/ 0 w 75"/>
                <a:gd name="T1" fmla="*/ 193 h 193"/>
                <a:gd name="T2" fmla="*/ 75 w 75"/>
                <a:gd name="T3" fmla="*/ 193 h 193"/>
                <a:gd name="T4" fmla="*/ 75 w 75"/>
                <a:gd name="T5" fmla="*/ 0 h 193"/>
                <a:gd name="T6" fmla="*/ 0 w 75"/>
                <a:gd name="T7" fmla="*/ 0 h 193"/>
                <a:gd name="T8" fmla="*/ 0 w 75"/>
                <a:gd name="T9" fmla="*/ 193 h 193"/>
                <a:gd name="T10" fmla="*/ 11 w 75"/>
                <a:gd name="T11" fmla="*/ 11 h 193"/>
                <a:gd name="T12" fmla="*/ 66 w 75"/>
                <a:gd name="T13" fmla="*/ 11 h 193"/>
                <a:gd name="T14" fmla="*/ 66 w 75"/>
                <a:gd name="T15" fmla="*/ 39 h 193"/>
                <a:gd name="T16" fmla="*/ 11 w 75"/>
                <a:gd name="T17" fmla="*/ 39 h 193"/>
                <a:gd name="T18" fmla="*/ 11 w 75"/>
                <a:gd name="T19" fmla="*/ 11 h 193"/>
                <a:gd name="T20" fmla="*/ 11 w 75"/>
                <a:gd name="T21" fmla="*/ 52 h 193"/>
                <a:gd name="T22" fmla="*/ 66 w 75"/>
                <a:gd name="T23" fmla="*/ 52 h 193"/>
                <a:gd name="T24" fmla="*/ 66 w 75"/>
                <a:gd name="T25" fmla="*/ 79 h 193"/>
                <a:gd name="T26" fmla="*/ 11 w 75"/>
                <a:gd name="T27" fmla="*/ 79 h 193"/>
                <a:gd name="T28" fmla="*/ 11 w 75"/>
                <a:gd name="T29" fmla="*/ 52 h 193"/>
                <a:gd name="T30" fmla="*/ 11 w 75"/>
                <a:gd name="T31" fmla="*/ 91 h 193"/>
                <a:gd name="T32" fmla="*/ 66 w 75"/>
                <a:gd name="T33" fmla="*/ 91 h 193"/>
                <a:gd name="T34" fmla="*/ 66 w 75"/>
                <a:gd name="T35" fmla="*/ 120 h 193"/>
                <a:gd name="T36" fmla="*/ 11 w 75"/>
                <a:gd name="T37" fmla="*/ 120 h 193"/>
                <a:gd name="T38" fmla="*/ 11 w 75"/>
                <a:gd name="T39" fmla="*/ 91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 h="193">
                  <a:moveTo>
                    <a:pt x="0" y="193"/>
                  </a:moveTo>
                  <a:lnTo>
                    <a:pt x="75" y="193"/>
                  </a:lnTo>
                  <a:lnTo>
                    <a:pt x="75" y="0"/>
                  </a:lnTo>
                  <a:lnTo>
                    <a:pt x="0" y="0"/>
                  </a:lnTo>
                  <a:lnTo>
                    <a:pt x="0" y="193"/>
                  </a:lnTo>
                  <a:close/>
                  <a:moveTo>
                    <a:pt x="11" y="11"/>
                  </a:moveTo>
                  <a:lnTo>
                    <a:pt x="66" y="11"/>
                  </a:lnTo>
                  <a:lnTo>
                    <a:pt x="66" y="39"/>
                  </a:lnTo>
                  <a:lnTo>
                    <a:pt x="11" y="39"/>
                  </a:lnTo>
                  <a:lnTo>
                    <a:pt x="11" y="11"/>
                  </a:lnTo>
                  <a:close/>
                  <a:moveTo>
                    <a:pt x="11" y="52"/>
                  </a:moveTo>
                  <a:lnTo>
                    <a:pt x="66" y="52"/>
                  </a:lnTo>
                  <a:lnTo>
                    <a:pt x="66" y="79"/>
                  </a:lnTo>
                  <a:lnTo>
                    <a:pt x="11" y="79"/>
                  </a:lnTo>
                  <a:lnTo>
                    <a:pt x="11" y="52"/>
                  </a:lnTo>
                  <a:close/>
                  <a:moveTo>
                    <a:pt x="11" y="91"/>
                  </a:moveTo>
                  <a:lnTo>
                    <a:pt x="66" y="91"/>
                  </a:lnTo>
                  <a:lnTo>
                    <a:pt x="66" y="120"/>
                  </a:lnTo>
                  <a:lnTo>
                    <a:pt x="11" y="120"/>
                  </a:lnTo>
                  <a:lnTo>
                    <a:pt x="11"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FFFFFF"/>
                </a:solidFill>
              </a:endParaRPr>
            </a:p>
          </p:txBody>
        </p:sp>
        <p:sp>
          <p:nvSpPr>
            <p:cNvPr id="32" name="Freeform 23"/>
            <p:cNvSpPr>
              <a:spLocks noEditPoints="1"/>
            </p:cNvSpPr>
            <p:nvPr/>
          </p:nvSpPr>
          <p:spPr bwMode="auto">
            <a:xfrm>
              <a:off x="5102226" y="3133725"/>
              <a:ext cx="252413" cy="452438"/>
            </a:xfrm>
            <a:custGeom>
              <a:avLst/>
              <a:gdLst>
                <a:gd name="T0" fmla="*/ 0 w 159"/>
                <a:gd name="T1" fmla="*/ 285 h 285"/>
                <a:gd name="T2" fmla="*/ 159 w 159"/>
                <a:gd name="T3" fmla="*/ 285 h 285"/>
                <a:gd name="T4" fmla="*/ 159 w 159"/>
                <a:gd name="T5" fmla="*/ 0 h 285"/>
                <a:gd name="T6" fmla="*/ 0 w 159"/>
                <a:gd name="T7" fmla="*/ 0 h 285"/>
                <a:gd name="T8" fmla="*/ 0 w 159"/>
                <a:gd name="T9" fmla="*/ 285 h 285"/>
                <a:gd name="T10" fmla="*/ 16 w 159"/>
                <a:gd name="T11" fmla="*/ 18 h 285"/>
                <a:gd name="T12" fmla="*/ 143 w 159"/>
                <a:gd name="T13" fmla="*/ 18 h 285"/>
                <a:gd name="T14" fmla="*/ 143 w 159"/>
                <a:gd name="T15" fmla="*/ 58 h 285"/>
                <a:gd name="T16" fmla="*/ 16 w 159"/>
                <a:gd name="T17" fmla="*/ 58 h 285"/>
                <a:gd name="T18" fmla="*/ 16 w 159"/>
                <a:gd name="T19" fmla="*/ 18 h 285"/>
                <a:gd name="T20" fmla="*/ 16 w 159"/>
                <a:gd name="T21" fmla="*/ 77 h 285"/>
                <a:gd name="T22" fmla="*/ 143 w 159"/>
                <a:gd name="T23" fmla="*/ 77 h 285"/>
                <a:gd name="T24" fmla="*/ 143 w 159"/>
                <a:gd name="T25" fmla="*/ 117 h 285"/>
                <a:gd name="T26" fmla="*/ 16 w 159"/>
                <a:gd name="T27" fmla="*/ 117 h 285"/>
                <a:gd name="T28" fmla="*/ 16 w 159"/>
                <a:gd name="T29" fmla="*/ 77 h 285"/>
                <a:gd name="T30" fmla="*/ 16 w 159"/>
                <a:gd name="T31" fmla="*/ 133 h 285"/>
                <a:gd name="T32" fmla="*/ 143 w 159"/>
                <a:gd name="T33" fmla="*/ 133 h 285"/>
                <a:gd name="T34" fmla="*/ 143 w 159"/>
                <a:gd name="T35" fmla="*/ 174 h 285"/>
                <a:gd name="T36" fmla="*/ 16 w 159"/>
                <a:gd name="T37" fmla="*/ 174 h 285"/>
                <a:gd name="T38" fmla="*/ 16 w 159"/>
                <a:gd name="T39" fmla="*/ 13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9" h="285">
                  <a:moveTo>
                    <a:pt x="0" y="285"/>
                  </a:moveTo>
                  <a:lnTo>
                    <a:pt x="159" y="285"/>
                  </a:lnTo>
                  <a:lnTo>
                    <a:pt x="159" y="0"/>
                  </a:lnTo>
                  <a:lnTo>
                    <a:pt x="0" y="0"/>
                  </a:lnTo>
                  <a:lnTo>
                    <a:pt x="0" y="285"/>
                  </a:lnTo>
                  <a:close/>
                  <a:moveTo>
                    <a:pt x="16" y="18"/>
                  </a:moveTo>
                  <a:lnTo>
                    <a:pt x="143" y="18"/>
                  </a:lnTo>
                  <a:lnTo>
                    <a:pt x="143" y="58"/>
                  </a:lnTo>
                  <a:lnTo>
                    <a:pt x="16" y="58"/>
                  </a:lnTo>
                  <a:lnTo>
                    <a:pt x="16" y="18"/>
                  </a:lnTo>
                  <a:close/>
                  <a:moveTo>
                    <a:pt x="16" y="77"/>
                  </a:moveTo>
                  <a:lnTo>
                    <a:pt x="143" y="77"/>
                  </a:lnTo>
                  <a:lnTo>
                    <a:pt x="143" y="117"/>
                  </a:lnTo>
                  <a:lnTo>
                    <a:pt x="16" y="117"/>
                  </a:lnTo>
                  <a:lnTo>
                    <a:pt x="16" y="77"/>
                  </a:lnTo>
                  <a:close/>
                  <a:moveTo>
                    <a:pt x="16" y="133"/>
                  </a:moveTo>
                  <a:lnTo>
                    <a:pt x="143" y="133"/>
                  </a:lnTo>
                  <a:lnTo>
                    <a:pt x="143" y="174"/>
                  </a:lnTo>
                  <a:lnTo>
                    <a:pt x="16" y="174"/>
                  </a:lnTo>
                  <a:lnTo>
                    <a:pt x="16"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FFFFFF"/>
                </a:solidFill>
              </a:endParaRPr>
            </a:p>
          </p:txBody>
        </p:sp>
        <p:sp>
          <p:nvSpPr>
            <p:cNvPr id="33" name="Freeform 24"/>
            <p:cNvSpPr>
              <a:spLocks/>
            </p:cNvSpPr>
            <p:nvPr/>
          </p:nvSpPr>
          <p:spPr bwMode="auto">
            <a:xfrm>
              <a:off x="5087938" y="2266950"/>
              <a:ext cx="1254125" cy="812800"/>
            </a:xfrm>
            <a:custGeom>
              <a:avLst/>
              <a:gdLst>
                <a:gd name="T0" fmla="*/ 44 w 349"/>
                <a:gd name="T1" fmla="*/ 226 h 226"/>
                <a:gd name="T2" fmla="*/ 44 w 349"/>
                <a:gd name="T3" fmla="*/ 213 h 226"/>
                <a:gd name="T4" fmla="*/ 212 w 349"/>
                <a:gd name="T5" fmla="*/ 44 h 226"/>
                <a:gd name="T6" fmla="*/ 321 w 349"/>
                <a:gd name="T7" fmla="*/ 84 h 226"/>
                <a:gd name="T8" fmla="*/ 349 w 349"/>
                <a:gd name="T9" fmla="*/ 51 h 226"/>
                <a:gd name="T10" fmla="*/ 212 w 349"/>
                <a:gd name="T11" fmla="*/ 0 h 226"/>
                <a:gd name="T12" fmla="*/ 0 w 349"/>
                <a:gd name="T13" fmla="*/ 213 h 226"/>
                <a:gd name="T14" fmla="*/ 0 w 349"/>
                <a:gd name="T15" fmla="*/ 226 h 226"/>
                <a:gd name="T16" fmla="*/ 44 w 349"/>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 h="226">
                  <a:moveTo>
                    <a:pt x="44" y="226"/>
                  </a:moveTo>
                  <a:cubicBezTo>
                    <a:pt x="44" y="222"/>
                    <a:pt x="44" y="217"/>
                    <a:pt x="44" y="213"/>
                  </a:cubicBezTo>
                  <a:cubicBezTo>
                    <a:pt x="44" y="120"/>
                    <a:pt x="119" y="44"/>
                    <a:pt x="212" y="44"/>
                  </a:cubicBezTo>
                  <a:cubicBezTo>
                    <a:pt x="254" y="44"/>
                    <a:pt x="292" y="59"/>
                    <a:pt x="321" y="84"/>
                  </a:cubicBezTo>
                  <a:cubicBezTo>
                    <a:pt x="326" y="70"/>
                    <a:pt x="336" y="58"/>
                    <a:pt x="349" y="51"/>
                  </a:cubicBezTo>
                  <a:cubicBezTo>
                    <a:pt x="312" y="19"/>
                    <a:pt x="264" y="0"/>
                    <a:pt x="212" y="0"/>
                  </a:cubicBezTo>
                  <a:cubicBezTo>
                    <a:pt x="95" y="0"/>
                    <a:pt x="0" y="95"/>
                    <a:pt x="0" y="213"/>
                  </a:cubicBezTo>
                  <a:cubicBezTo>
                    <a:pt x="0" y="217"/>
                    <a:pt x="0" y="222"/>
                    <a:pt x="0" y="226"/>
                  </a:cubicBezTo>
                  <a:lnTo>
                    <a:pt x="44" y="2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FFFFFF"/>
                </a:solidFill>
              </a:endParaRPr>
            </a:p>
          </p:txBody>
        </p:sp>
        <p:sp>
          <p:nvSpPr>
            <p:cNvPr id="34" name="Freeform 25"/>
            <p:cNvSpPr>
              <a:spLocks/>
            </p:cNvSpPr>
            <p:nvPr/>
          </p:nvSpPr>
          <p:spPr bwMode="auto">
            <a:xfrm>
              <a:off x="5461001" y="2949575"/>
              <a:ext cx="1154113" cy="844550"/>
            </a:xfrm>
            <a:custGeom>
              <a:avLst/>
              <a:gdLst>
                <a:gd name="T0" fmla="*/ 319 w 321"/>
                <a:gd name="T1" fmla="*/ 0 h 235"/>
                <a:gd name="T2" fmla="*/ 275 w 321"/>
                <a:gd name="T3" fmla="*/ 0 h 235"/>
                <a:gd name="T4" fmla="*/ 277 w 321"/>
                <a:gd name="T5" fmla="*/ 23 h 235"/>
                <a:gd name="T6" fmla="*/ 108 w 321"/>
                <a:gd name="T7" fmla="*/ 191 h 235"/>
                <a:gd name="T8" fmla="*/ 25 w 321"/>
                <a:gd name="T9" fmla="*/ 169 h 235"/>
                <a:gd name="T10" fmla="*/ 0 w 321"/>
                <a:gd name="T11" fmla="*/ 206 h 235"/>
                <a:gd name="T12" fmla="*/ 108 w 321"/>
                <a:gd name="T13" fmla="*/ 235 h 235"/>
                <a:gd name="T14" fmla="*/ 321 w 321"/>
                <a:gd name="T15" fmla="*/ 23 h 235"/>
                <a:gd name="T16" fmla="*/ 319 w 321"/>
                <a:gd name="T17"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1" h="235">
                  <a:moveTo>
                    <a:pt x="319" y="0"/>
                  </a:moveTo>
                  <a:cubicBezTo>
                    <a:pt x="275" y="0"/>
                    <a:pt x="275" y="0"/>
                    <a:pt x="275" y="0"/>
                  </a:cubicBezTo>
                  <a:cubicBezTo>
                    <a:pt x="276" y="7"/>
                    <a:pt x="277" y="15"/>
                    <a:pt x="277" y="23"/>
                  </a:cubicBezTo>
                  <a:cubicBezTo>
                    <a:pt x="277" y="116"/>
                    <a:pt x="201" y="191"/>
                    <a:pt x="108" y="191"/>
                  </a:cubicBezTo>
                  <a:cubicBezTo>
                    <a:pt x="78" y="191"/>
                    <a:pt x="50" y="183"/>
                    <a:pt x="25" y="169"/>
                  </a:cubicBezTo>
                  <a:cubicBezTo>
                    <a:pt x="0" y="206"/>
                    <a:pt x="0" y="206"/>
                    <a:pt x="0" y="206"/>
                  </a:cubicBezTo>
                  <a:cubicBezTo>
                    <a:pt x="32" y="224"/>
                    <a:pt x="69" y="235"/>
                    <a:pt x="108" y="235"/>
                  </a:cubicBezTo>
                  <a:cubicBezTo>
                    <a:pt x="225" y="235"/>
                    <a:pt x="321" y="140"/>
                    <a:pt x="321" y="23"/>
                  </a:cubicBezTo>
                  <a:cubicBezTo>
                    <a:pt x="321" y="15"/>
                    <a:pt x="320" y="7"/>
                    <a:pt x="3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FFFFFF"/>
                </a:solidFill>
              </a:endParaRPr>
            </a:p>
          </p:txBody>
        </p:sp>
        <p:sp>
          <p:nvSpPr>
            <p:cNvPr id="35" name="Freeform 26"/>
            <p:cNvSpPr>
              <a:spLocks/>
            </p:cNvSpPr>
            <p:nvPr/>
          </p:nvSpPr>
          <p:spPr bwMode="auto">
            <a:xfrm>
              <a:off x="6180138" y="2389188"/>
              <a:ext cx="201613" cy="207963"/>
            </a:xfrm>
            <a:custGeom>
              <a:avLst/>
              <a:gdLst>
                <a:gd name="T0" fmla="*/ 122 w 127"/>
                <a:gd name="T1" fmla="*/ 0 h 131"/>
                <a:gd name="T2" fmla="*/ 127 w 127"/>
                <a:gd name="T3" fmla="*/ 127 h 131"/>
                <a:gd name="T4" fmla="*/ 0 w 127"/>
                <a:gd name="T5" fmla="*/ 131 h 131"/>
                <a:gd name="T6" fmla="*/ 122 w 127"/>
                <a:gd name="T7" fmla="*/ 0 h 131"/>
              </a:gdLst>
              <a:ahLst/>
              <a:cxnLst>
                <a:cxn ang="0">
                  <a:pos x="T0" y="T1"/>
                </a:cxn>
                <a:cxn ang="0">
                  <a:pos x="T2" y="T3"/>
                </a:cxn>
                <a:cxn ang="0">
                  <a:pos x="T4" y="T5"/>
                </a:cxn>
                <a:cxn ang="0">
                  <a:pos x="T6" y="T7"/>
                </a:cxn>
              </a:cxnLst>
              <a:rect l="0" t="0" r="r" b="b"/>
              <a:pathLst>
                <a:path w="127" h="131">
                  <a:moveTo>
                    <a:pt x="122" y="0"/>
                  </a:moveTo>
                  <a:lnTo>
                    <a:pt x="127" y="127"/>
                  </a:lnTo>
                  <a:lnTo>
                    <a:pt x="0" y="131"/>
                  </a:lnTo>
                  <a:lnTo>
                    <a:pt x="1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FFFFFF"/>
                </a:solidFill>
              </a:endParaRPr>
            </a:p>
          </p:txBody>
        </p:sp>
        <p:sp>
          <p:nvSpPr>
            <p:cNvPr id="36" name="Freeform 27"/>
            <p:cNvSpPr>
              <a:spLocks/>
            </p:cNvSpPr>
            <p:nvPr/>
          </p:nvSpPr>
          <p:spPr bwMode="auto">
            <a:xfrm>
              <a:off x="5386388" y="3506788"/>
              <a:ext cx="201613" cy="238125"/>
            </a:xfrm>
            <a:custGeom>
              <a:avLst/>
              <a:gdLst>
                <a:gd name="T0" fmla="*/ 25 w 127"/>
                <a:gd name="T1" fmla="*/ 150 h 150"/>
                <a:gd name="T2" fmla="*/ 0 w 127"/>
                <a:gd name="T3" fmla="*/ 23 h 150"/>
                <a:gd name="T4" fmla="*/ 127 w 127"/>
                <a:gd name="T5" fmla="*/ 0 h 150"/>
                <a:gd name="T6" fmla="*/ 25 w 127"/>
                <a:gd name="T7" fmla="*/ 150 h 150"/>
              </a:gdLst>
              <a:ahLst/>
              <a:cxnLst>
                <a:cxn ang="0">
                  <a:pos x="T0" y="T1"/>
                </a:cxn>
                <a:cxn ang="0">
                  <a:pos x="T2" y="T3"/>
                </a:cxn>
                <a:cxn ang="0">
                  <a:pos x="T4" y="T5"/>
                </a:cxn>
                <a:cxn ang="0">
                  <a:pos x="T6" y="T7"/>
                </a:cxn>
              </a:cxnLst>
              <a:rect l="0" t="0" r="r" b="b"/>
              <a:pathLst>
                <a:path w="127" h="150">
                  <a:moveTo>
                    <a:pt x="25" y="150"/>
                  </a:moveTo>
                  <a:lnTo>
                    <a:pt x="0" y="23"/>
                  </a:lnTo>
                  <a:lnTo>
                    <a:pt x="127" y="0"/>
                  </a:lnTo>
                  <a:lnTo>
                    <a:pt x="25"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FFFFFF"/>
                </a:solidFill>
              </a:endParaRPr>
            </a:p>
          </p:txBody>
        </p:sp>
      </p:grpSp>
      <p:sp>
        <p:nvSpPr>
          <p:cNvPr id="39" name="Freeform 31"/>
          <p:cNvSpPr>
            <a:spLocks noEditPoints="1"/>
          </p:cNvSpPr>
          <p:nvPr/>
        </p:nvSpPr>
        <p:spPr bwMode="auto">
          <a:xfrm>
            <a:off x="9509874" y="2302364"/>
            <a:ext cx="1055655" cy="1573768"/>
          </a:xfrm>
          <a:custGeom>
            <a:avLst/>
            <a:gdLst>
              <a:gd name="T0" fmla="*/ 255 w 284"/>
              <a:gd name="T1" fmla="*/ 183 h 425"/>
              <a:gd name="T2" fmla="*/ 255 w 284"/>
              <a:gd name="T3" fmla="*/ 112 h 425"/>
              <a:gd name="T4" fmla="*/ 142 w 284"/>
              <a:gd name="T5" fmla="*/ 0 h 425"/>
              <a:gd name="T6" fmla="*/ 29 w 284"/>
              <a:gd name="T7" fmla="*/ 112 h 425"/>
              <a:gd name="T8" fmla="*/ 29 w 284"/>
              <a:gd name="T9" fmla="*/ 183 h 425"/>
              <a:gd name="T10" fmla="*/ 0 w 284"/>
              <a:gd name="T11" fmla="*/ 183 h 425"/>
              <a:gd name="T12" fmla="*/ 0 w 284"/>
              <a:gd name="T13" fmla="*/ 286 h 425"/>
              <a:gd name="T14" fmla="*/ 142 w 284"/>
              <a:gd name="T15" fmla="*/ 425 h 425"/>
              <a:gd name="T16" fmla="*/ 149 w 284"/>
              <a:gd name="T17" fmla="*/ 425 h 425"/>
              <a:gd name="T18" fmla="*/ 175 w 284"/>
              <a:gd name="T19" fmla="*/ 421 h 425"/>
              <a:gd name="T20" fmla="*/ 284 w 284"/>
              <a:gd name="T21" fmla="*/ 286 h 425"/>
              <a:gd name="T22" fmla="*/ 284 w 284"/>
              <a:gd name="T23" fmla="*/ 183 h 425"/>
              <a:gd name="T24" fmla="*/ 255 w 284"/>
              <a:gd name="T25" fmla="*/ 183 h 425"/>
              <a:gd name="T26" fmla="*/ 255 w 284"/>
              <a:gd name="T27" fmla="*/ 183 h 425"/>
              <a:gd name="T28" fmla="*/ 165 w 284"/>
              <a:gd name="T29" fmla="*/ 272 h 425"/>
              <a:gd name="T30" fmla="*/ 156 w 284"/>
              <a:gd name="T31" fmla="*/ 277 h 425"/>
              <a:gd name="T32" fmla="*/ 168 w 284"/>
              <a:gd name="T33" fmla="*/ 346 h 425"/>
              <a:gd name="T34" fmla="*/ 153 w 284"/>
              <a:gd name="T35" fmla="*/ 346 h 425"/>
              <a:gd name="T36" fmla="*/ 116 w 284"/>
              <a:gd name="T37" fmla="*/ 344 h 425"/>
              <a:gd name="T38" fmla="*/ 127 w 284"/>
              <a:gd name="T39" fmla="*/ 277 h 425"/>
              <a:gd name="T40" fmla="*/ 107 w 284"/>
              <a:gd name="T41" fmla="*/ 244 h 425"/>
              <a:gd name="T42" fmla="*/ 114 w 284"/>
              <a:gd name="T43" fmla="*/ 223 h 425"/>
              <a:gd name="T44" fmla="*/ 136 w 284"/>
              <a:gd name="T45" fmla="*/ 210 h 425"/>
              <a:gd name="T46" fmla="*/ 143 w 284"/>
              <a:gd name="T47" fmla="*/ 210 h 425"/>
              <a:gd name="T48" fmla="*/ 178 w 284"/>
              <a:gd name="T49" fmla="*/ 245 h 425"/>
              <a:gd name="T50" fmla="*/ 165 w 284"/>
              <a:gd name="T51" fmla="*/ 272 h 425"/>
              <a:gd name="T52" fmla="*/ 209 w 284"/>
              <a:gd name="T53" fmla="*/ 169 h 425"/>
              <a:gd name="T54" fmla="*/ 75 w 284"/>
              <a:gd name="T55" fmla="*/ 169 h 425"/>
              <a:gd name="T56" fmla="*/ 75 w 284"/>
              <a:gd name="T57" fmla="*/ 100 h 425"/>
              <a:gd name="T58" fmla="*/ 142 w 284"/>
              <a:gd name="T59" fmla="*/ 33 h 425"/>
              <a:gd name="T60" fmla="*/ 209 w 284"/>
              <a:gd name="T61" fmla="*/ 100 h 425"/>
              <a:gd name="T62" fmla="*/ 209 w 284"/>
              <a:gd name="T63" fmla="*/ 169 h 425"/>
              <a:gd name="T64" fmla="*/ 209 w 284"/>
              <a:gd name="T65" fmla="*/ 169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4" h="425">
                <a:moveTo>
                  <a:pt x="255" y="183"/>
                </a:moveTo>
                <a:cubicBezTo>
                  <a:pt x="255" y="112"/>
                  <a:pt x="255" y="112"/>
                  <a:pt x="255" y="112"/>
                </a:cubicBezTo>
                <a:cubicBezTo>
                  <a:pt x="255" y="50"/>
                  <a:pt x="205" y="0"/>
                  <a:pt x="142" y="0"/>
                </a:cubicBezTo>
                <a:cubicBezTo>
                  <a:pt x="80" y="0"/>
                  <a:pt x="29" y="50"/>
                  <a:pt x="29" y="112"/>
                </a:cubicBezTo>
                <a:cubicBezTo>
                  <a:pt x="29" y="183"/>
                  <a:pt x="29" y="183"/>
                  <a:pt x="29" y="183"/>
                </a:cubicBezTo>
                <a:cubicBezTo>
                  <a:pt x="0" y="183"/>
                  <a:pt x="0" y="183"/>
                  <a:pt x="0" y="183"/>
                </a:cubicBezTo>
                <a:cubicBezTo>
                  <a:pt x="0" y="286"/>
                  <a:pt x="0" y="286"/>
                  <a:pt x="0" y="286"/>
                </a:cubicBezTo>
                <a:cubicBezTo>
                  <a:pt x="0" y="363"/>
                  <a:pt x="64" y="425"/>
                  <a:pt x="142" y="425"/>
                </a:cubicBezTo>
                <a:cubicBezTo>
                  <a:pt x="144" y="425"/>
                  <a:pt x="146" y="425"/>
                  <a:pt x="149" y="425"/>
                </a:cubicBezTo>
                <a:cubicBezTo>
                  <a:pt x="157" y="424"/>
                  <a:pt x="166" y="422"/>
                  <a:pt x="175" y="421"/>
                </a:cubicBezTo>
                <a:cubicBezTo>
                  <a:pt x="237" y="407"/>
                  <a:pt x="284" y="352"/>
                  <a:pt x="284" y="286"/>
                </a:cubicBezTo>
                <a:cubicBezTo>
                  <a:pt x="284" y="183"/>
                  <a:pt x="284" y="183"/>
                  <a:pt x="284" y="183"/>
                </a:cubicBezTo>
                <a:cubicBezTo>
                  <a:pt x="255" y="183"/>
                  <a:pt x="255" y="183"/>
                  <a:pt x="255" y="183"/>
                </a:cubicBezTo>
                <a:cubicBezTo>
                  <a:pt x="255" y="183"/>
                  <a:pt x="255" y="183"/>
                  <a:pt x="255" y="183"/>
                </a:cubicBezTo>
                <a:close/>
                <a:moveTo>
                  <a:pt x="165" y="272"/>
                </a:moveTo>
                <a:cubicBezTo>
                  <a:pt x="162" y="274"/>
                  <a:pt x="159" y="275"/>
                  <a:pt x="156" y="277"/>
                </a:cubicBezTo>
                <a:cubicBezTo>
                  <a:pt x="168" y="346"/>
                  <a:pt x="168" y="346"/>
                  <a:pt x="168" y="346"/>
                </a:cubicBezTo>
                <a:cubicBezTo>
                  <a:pt x="153" y="346"/>
                  <a:pt x="153" y="346"/>
                  <a:pt x="153" y="346"/>
                </a:cubicBezTo>
                <a:cubicBezTo>
                  <a:pt x="116" y="344"/>
                  <a:pt x="116" y="344"/>
                  <a:pt x="116" y="344"/>
                </a:cubicBezTo>
                <a:cubicBezTo>
                  <a:pt x="127" y="277"/>
                  <a:pt x="127" y="277"/>
                  <a:pt x="127" y="277"/>
                </a:cubicBezTo>
                <a:cubicBezTo>
                  <a:pt x="114" y="271"/>
                  <a:pt x="107" y="258"/>
                  <a:pt x="107" y="244"/>
                </a:cubicBezTo>
                <a:cubicBezTo>
                  <a:pt x="107" y="237"/>
                  <a:pt x="110" y="228"/>
                  <a:pt x="114" y="223"/>
                </a:cubicBezTo>
                <a:cubicBezTo>
                  <a:pt x="120" y="216"/>
                  <a:pt x="127" y="211"/>
                  <a:pt x="136" y="210"/>
                </a:cubicBezTo>
                <a:cubicBezTo>
                  <a:pt x="139" y="210"/>
                  <a:pt x="140" y="210"/>
                  <a:pt x="143" y="210"/>
                </a:cubicBezTo>
                <a:cubicBezTo>
                  <a:pt x="162" y="210"/>
                  <a:pt x="178" y="226"/>
                  <a:pt x="178" y="245"/>
                </a:cubicBezTo>
                <a:cubicBezTo>
                  <a:pt x="178" y="255"/>
                  <a:pt x="173" y="265"/>
                  <a:pt x="165" y="272"/>
                </a:cubicBezTo>
                <a:close/>
                <a:moveTo>
                  <a:pt x="209" y="169"/>
                </a:moveTo>
                <a:cubicBezTo>
                  <a:pt x="75" y="169"/>
                  <a:pt x="75" y="169"/>
                  <a:pt x="75" y="169"/>
                </a:cubicBezTo>
                <a:cubicBezTo>
                  <a:pt x="75" y="100"/>
                  <a:pt x="75" y="100"/>
                  <a:pt x="75" y="100"/>
                </a:cubicBezTo>
                <a:cubicBezTo>
                  <a:pt x="75" y="63"/>
                  <a:pt x="106" y="33"/>
                  <a:pt x="142" y="33"/>
                </a:cubicBezTo>
                <a:cubicBezTo>
                  <a:pt x="179" y="33"/>
                  <a:pt x="209" y="63"/>
                  <a:pt x="209" y="100"/>
                </a:cubicBezTo>
                <a:cubicBezTo>
                  <a:pt x="209" y="169"/>
                  <a:pt x="209" y="169"/>
                  <a:pt x="209" y="169"/>
                </a:cubicBezTo>
                <a:cubicBezTo>
                  <a:pt x="209" y="169"/>
                  <a:pt x="209" y="169"/>
                  <a:pt x="209" y="169"/>
                </a:cubicBezTo>
                <a:close/>
              </a:path>
            </a:pathLst>
          </a:custGeom>
          <a:solidFill>
            <a:schemeClr val="tx1"/>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FFFFFF"/>
              </a:solidFill>
            </a:endParaRPr>
          </a:p>
        </p:txBody>
      </p:sp>
    </p:spTree>
    <p:extLst>
      <p:ext uri="{BB962C8B-B14F-4D97-AF65-F5344CB8AC3E}">
        <p14:creationId xmlns:p14="http://schemas.microsoft.com/office/powerpoint/2010/main" val="1889779587"/>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p:nvPr>
            <p:extLst/>
          </p:nvPr>
        </p:nvGraphicFramePr>
        <p:xfrm>
          <a:off x="277003" y="1325562"/>
          <a:ext cx="118872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74639" y="295274"/>
            <a:ext cx="11889564" cy="1030288"/>
          </a:xfrm>
        </p:spPr>
        <p:txBody>
          <a:bodyPr/>
          <a:lstStyle/>
          <a:p>
            <a:pPr algn="ctr"/>
            <a:r>
              <a:rPr lang="en-US" dirty="0" smtClean="0"/>
              <a:t>Two Deployment Choices</a:t>
            </a:r>
            <a:endParaRPr lang="en-US" dirty="0"/>
          </a:p>
        </p:txBody>
      </p:sp>
      <p:graphicFrame>
        <p:nvGraphicFramePr>
          <p:cNvPr id="3" name="Diagram 2"/>
          <p:cNvGraphicFramePr/>
          <p:nvPr>
            <p:extLst/>
          </p:nvPr>
        </p:nvGraphicFramePr>
        <p:xfrm>
          <a:off x="272273" y="5107605"/>
          <a:ext cx="11889564" cy="124715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070940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74638" y="1325562"/>
            <a:ext cx="11887200" cy="2632075"/>
          </a:xfrm>
        </p:spPr>
        <p:txBody>
          <a:bodyPr/>
          <a:lstStyle/>
          <a:p>
            <a:r>
              <a:rPr lang="en-US" sz="4000" dirty="0" smtClean="0"/>
              <a:t>Demo:</a:t>
            </a:r>
            <a:br>
              <a:rPr lang="en-US" sz="4000" dirty="0" smtClean="0"/>
            </a:br>
            <a:r>
              <a:rPr lang="en-US" sz="4000" dirty="0" smtClean="0"/>
              <a:t> </a:t>
            </a:r>
            <a:r>
              <a:rPr lang="en-US" dirty="0" smtClean="0"/>
              <a:t/>
            </a:r>
            <a:br>
              <a:rPr lang="en-US" dirty="0" smtClean="0"/>
            </a:br>
            <a:r>
              <a:rPr lang="en-US" dirty="0" smtClean="0"/>
              <a:t>Cloud Deployment</a:t>
            </a:r>
            <a:endParaRPr lang="en-US" dirty="0"/>
          </a:p>
        </p:txBody>
      </p:sp>
      <p:sp>
        <p:nvSpPr>
          <p:cNvPr id="3" name="Text Placeholder 5"/>
          <p:cNvSpPr txBox="1">
            <a:spLocks/>
          </p:cNvSpPr>
          <p:nvPr/>
        </p:nvSpPr>
        <p:spPr>
          <a:xfrm>
            <a:off x="274638" y="4525962"/>
            <a:ext cx="8229589" cy="1258094"/>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 typeface="Arial" panose="020B0604020202020204"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 typeface="Arial" panose="020B0604020202020204"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 typeface="Arial" panose="020B0604020202020204"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 typeface="Arial" panose="020B0604020202020204"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 typeface="Arial" panose="020B0604020202020204"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FFFF"/>
              </a:buClr>
            </a:pPr>
            <a:endParaRPr lang="en-US" dirty="0" smtClean="0">
              <a:gradFill>
                <a:gsLst>
                  <a:gs pos="1250">
                    <a:srgbClr val="FFFFFF"/>
                  </a:gs>
                  <a:gs pos="100000">
                    <a:srgbClr val="FFFFFF"/>
                  </a:gs>
                </a:gsLst>
                <a:lin ang="5400000" scaled="0"/>
              </a:gradFill>
            </a:endParaRPr>
          </a:p>
          <a:p>
            <a:pPr marL="0" indent="0">
              <a:buClr>
                <a:srgbClr val="FFFFFF"/>
              </a:buClr>
              <a:buFont typeface="Arial" panose="020B0604020202020204" pitchFamily="34" charset="0"/>
              <a:buNone/>
            </a:pPr>
            <a:r>
              <a:rPr lang="en-US" dirty="0" smtClean="0">
                <a:gradFill>
                  <a:gsLst>
                    <a:gs pos="1250">
                      <a:srgbClr val="FFFFFF"/>
                    </a:gs>
                    <a:gs pos="100000">
                      <a:srgbClr val="FFFFFF"/>
                    </a:gs>
                  </a:gsLst>
                  <a:lin ang="5400000" scaled="0"/>
                </a:gradFill>
              </a:rPr>
              <a:t>Microsoft Azure RemoteApp</a:t>
            </a:r>
            <a:r>
              <a:rPr lang="en-US" b="1" dirty="0" smtClean="0">
                <a:gradFill>
                  <a:gsLst>
                    <a:gs pos="1250">
                      <a:srgbClr val="FFFFFF"/>
                    </a:gs>
                    <a:gs pos="100000">
                      <a:srgbClr val="FFFFFF"/>
                    </a:gs>
                  </a:gsLst>
                  <a:lin ang="5400000" scaled="0"/>
                </a:gradFill>
              </a:rPr>
              <a:t> </a:t>
            </a:r>
            <a:r>
              <a:rPr lang="en-US" sz="2800" cap="all" baseline="50000" dirty="0" smtClean="0">
                <a:solidFill>
                  <a:srgbClr val="FFC000"/>
                </a:solidFill>
              </a:rPr>
              <a:t>Preview</a:t>
            </a:r>
            <a:endParaRPr lang="en-US" dirty="0">
              <a:gradFill>
                <a:gsLst>
                  <a:gs pos="1250">
                    <a:srgbClr val="FFFFFF"/>
                  </a:gs>
                  <a:gs pos="100000">
                    <a:srgbClr val="FFFFFF"/>
                  </a:gs>
                </a:gsLst>
                <a:lin ang="5400000" scaled="0"/>
              </a:gradFill>
            </a:endParaRPr>
          </a:p>
        </p:txBody>
      </p:sp>
    </p:spTree>
    <p:extLst>
      <p:ext uri="{BB962C8B-B14F-4D97-AF65-F5344CB8AC3E}">
        <p14:creationId xmlns:p14="http://schemas.microsoft.com/office/powerpoint/2010/main" val="1583668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RemoteApp Cloud Deployment</a:t>
            </a:r>
            <a:endParaRPr lang="en-US" sz="4400" dirty="0"/>
          </a:p>
        </p:txBody>
      </p:sp>
      <p:sp>
        <p:nvSpPr>
          <p:cNvPr id="3" name="Slide Number Placeholder 2"/>
          <p:cNvSpPr>
            <a:spLocks noGrp="1"/>
          </p:cNvSpPr>
          <p:nvPr>
            <p:ph type="sldNum" sz="quarter" idx="4294967295"/>
          </p:nvPr>
        </p:nvSpPr>
        <p:spPr>
          <a:xfrm>
            <a:off x="11739830" y="6557963"/>
            <a:ext cx="233362" cy="127000"/>
          </a:xfrm>
          <a:prstGeom prst="rect">
            <a:avLst/>
          </a:prstGeom>
        </p:spPr>
        <p:txBody>
          <a:bodyPr/>
          <a:lstStyle/>
          <a:p>
            <a:pPr>
              <a:lnSpc>
                <a:spcPct val="90000"/>
              </a:lnSpc>
            </a:pPr>
            <a:fld id="{1BC86A1F-E589-44B2-A543-2EC98F5547A7}" type="slidenum">
              <a:rPr lang="en-US" smtClean="0">
                <a:solidFill>
                  <a:srgbClr val="FFFFFF"/>
                </a:solidFill>
              </a:rPr>
              <a:pPr>
                <a:lnSpc>
                  <a:spcPct val="90000"/>
                </a:lnSpc>
              </a:pPr>
              <a:t>9</a:t>
            </a:fld>
            <a:endParaRPr lang="en-US">
              <a:solidFill>
                <a:srgbClr val="FFFFFF"/>
              </a:solidFill>
            </a:endParaRPr>
          </a:p>
        </p:txBody>
      </p:sp>
      <p:sp>
        <p:nvSpPr>
          <p:cNvPr id="57" name="Freeform 511"/>
          <p:cNvSpPr>
            <a:spLocks/>
          </p:cNvSpPr>
          <p:nvPr/>
        </p:nvSpPr>
        <p:spPr bwMode="auto">
          <a:xfrm>
            <a:off x="2755093" y="4560102"/>
            <a:ext cx="794" cy="794"/>
          </a:xfrm>
          <a:custGeom>
            <a:avLst/>
            <a:gdLst>
              <a:gd name="T0" fmla="*/ 1 w 2"/>
              <a:gd name="T1" fmla="*/ 1 h 1"/>
              <a:gd name="T2" fmla="*/ 2 w 2"/>
              <a:gd name="T3" fmla="*/ 0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1" y="1"/>
                  <a:pt x="1" y="1"/>
                  <a:pt x="2" y="0"/>
                </a:cubicBezTo>
                <a:cubicBezTo>
                  <a:pt x="1" y="0"/>
                  <a:pt x="0" y="0"/>
                  <a:pt x="0" y="0"/>
                </a:cubicBezTo>
                <a:lnTo>
                  <a:pt x="1" y="1"/>
                </a:lnTo>
                <a:close/>
              </a:path>
            </a:pathLst>
          </a:custGeom>
          <a:solidFill>
            <a:srgbClr val="505050"/>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505050"/>
              </a:solidFill>
            </a:endParaRPr>
          </a:p>
        </p:txBody>
      </p:sp>
      <p:sp>
        <p:nvSpPr>
          <p:cNvPr id="85" name="Rectangle 84"/>
          <p:cNvSpPr/>
          <p:nvPr/>
        </p:nvSpPr>
        <p:spPr>
          <a:xfrm>
            <a:off x="4154755" y="1807038"/>
            <a:ext cx="4229100" cy="3061824"/>
          </a:xfrm>
          <a:prstGeom prst="rect">
            <a:avLst/>
          </a:prstGeom>
        </p:spPr>
        <p:style>
          <a:lnRef idx="2">
            <a:schemeClr val="accent1"/>
          </a:lnRef>
          <a:fillRef idx="1">
            <a:schemeClr val="lt1"/>
          </a:fillRef>
          <a:effectRef idx="0">
            <a:schemeClr val="accent1"/>
          </a:effectRef>
          <a:fontRef idx="minor">
            <a:schemeClr val="dk1"/>
          </a:fontRef>
        </p:style>
        <p:txBody>
          <a:bodyPr tIns="93030" bIns="93030" rtlCol="0" anchor="t"/>
          <a:lstStyle/>
          <a:p>
            <a:pPr algn="ctr"/>
            <a:endParaRPr lang="en-US" sz="1831" b="1" dirty="0">
              <a:solidFill>
                <a:srgbClr val="002050"/>
              </a:solidFill>
              <a:latin typeface="Segoe UI Light"/>
            </a:endParaRPr>
          </a:p>
        </p:txBody>
      </p:sp>
      <p:sp>
        <p:nvSpPr>
          <p:cNvPr id="9" name="Rectangle 8"/>
          <p:cNvSpPr/>
          <p:nvPr/>
        </p:nvSpPr>
        <p:spPr>
          <a:xfrm>
            <a:off x="4154754" y="1438950"/>
            <a:ext cx="4229102" cy="374077"/>
          </a:xfrm>
          <a:prstGeom prst="rect">
            <a:avLst/>
          </a:prstGeom>
        </p:spPr>
        <p:txBody>
          <a:bodyPr wrap="square">
            <a:spAutoFit/>
          </a:bodyPr>
          <a:lstStyle/>
          <a:p>
            <a:pPr algn="ctr"/>
            <a:r>
              <a:rPr lang="en-US" sz="1831" dirty="0" smtClean="0">
                <a:solidFill>
                  <a:srgbClr val="0072C6"/>
                </a:solidFill>
                <a:latin typeface="Segoe UI Light"/>
              </a:rPr>
              <a:t>RemoteApp Service</a:t>
            </a:r>
            <a:endParaRPr lang="en-US" sz="1831" dirty="0">
              <a:solidFill>
                <a:srgbClr val="0072C6"/>
              </a:solidFill>
              <a:latin typeface="Segoe UI Light"/>
            </a:endParaRPr>
          </a:p>
        </p:txBody>
      </p:sp>
      <p:grpSp>
        <p:nvGrpSpPr>
          <p:cNvPr id="24" name="Group 23"/>
          <p:cNvGrpSpPr/>
          <p:nvPr/>
        </p:nvGrpSpPr>
        <p:grpSpPr>
          <a:xfrm>
            <a:off x="6361501" y="3705453"/>
            <a:ext cx="1812594" cy="1041375"/>
            <a:chOff x="5197459" y="3708164"/>
            <a:chExt cx="1812594" cy="1041375"/>
          </a:xfrm>
        </p:grpSpPr>
        <p:grpSp>
          <p:nvGrpSpPr>
            <p:cNvPr id="18" name="Group 17"/>
            <p:cNvGrpSpPr/>
            <p:nvPr/>
          </p:nvGrpSpPr>
          <p:grpSpPr>
            <a:xfrm>
              <a:off x="5197459" y="3708164"/>
              <a:ext cx="1679453" cy="1041375"/>
              <a:chOff x="6442390" y="3708164"/>
              <a:chExt cx="1679453" cy="1041375"/>
            </a:xfrm>
          </p:grpSpPr>
          <p:sp>
            <p:nvSpPr>
              <p:cNvPr id="60" name="Freeform 79"/>
              <p:cNvSpPr>
                <a:spLocks noEditPoints="1"/>
              </p:cNvSpPr>
              <p:nvPr/>
            </p:nvSpPr>
            <p:spPr bwMode="black">
              <a:xfrm>
                <a:off x="6444693" y="3708164"/>
                <a:ext cx="480411" cy="649456"/>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
            <p:nvSpPr>
              <p:cNvPr id="72" name="TextBox 71"/>
              <p:cNvSpPr txBox="1"/>
              <p:nvPr/>
            </p:nvSpPr>
            <p:spPr>
              <a:xfrm>
                <a:off x="6442390" y="4472540"/>
                <a:ext cx="1679453" cy="276999"/>
              </a:xfrm>
              <a:prstGeom prst="rect">
                <a:avLst/>
              </a:prstGeom>
              <a:noFill/>
            </p:spPr>
            <p:txBody>
              <a:bodyPr wrap="square" lIns="0" tIns="0" rIns="0" bIns="0" rtlCol="0">
                <a:spAutoFit/>
              </a:bodyPr>
              <a:lstStyle/>
              <a:p>
                <a:pPr>
                  <a:lnSpc>
                    <a:spcPct val="90000"/>
                  </a:lnSpc>
                  <a:spcAft>
                    <a:spcPts val="600"/>
                  </a:spcAft>
                </a:pPr>
                <a:r>
                  <a:rPr lang="en-US" sz="1000" dirty="0" smtClean="0">
                    <a:solidFill>
                      <a:srgbClr val="0072C6"/>
                    </a:solidFill>
                  </a:rPr>
                  <a:t>Pre-built template image</a:t>
                </a:r>
                <a:br>
                  <a:rPr lang="en-US" sz="1000" dirty="0" smtClean="0">
                    <a:solidFill>
                      <a:srgbClr val="0072C6"/>
                    </a:solidFill>
                  </a:rPr>
                </a:br>
                <a:r>
                  <a:rPr lang="en-US" sz="1000" dirty="0" smtClean="0">
                    <a:solidFill>
                      <a:srgbClr val="0072C6"/>
                    </a:solidFill>
                  </a:rPr>
                  <a:t>Automatically maintained</a:t>
                </a:r>
              </a:p>
            </p:txBody>
          </p:sp>
        </p:gr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6228" y="4017007"/>
              <a:ext cx="1353825" cy="345717"/>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328" y="3761280"/>
              <a:ext cx="817812" cy="377451"/>
            </a:xfrm>
            <a:prstGeom prst="rect">
              <a:avLst/>
            </a:prstGeom>
          </p:spPr>
        </p:pic>
      </p:grpSp>
      <p:grpSp>
        <p:nvGrpSpPr>
          <p:cNvPr id="117" name="Group 116"/>
          <p:cNvGrpSpPr/>
          <p:nvPr/>
        </p:nvGrpSpPr>
        <p:grpSpPr>
          <a:xfrm>
            <a:off x="4474872" y="1987685"/>
            <a:ext cx="1373746" cy="1100377"/>
            <a:chOff x="5089784" y="3102339"/>
            <a:chExt cx="1373746" cy="1100377"/>
          </a:xfrm>
        </p:grpSpPr>
        <p:grpSp>
          <p:nvGrpSpPr>
            <p:cNvPr id="122" name="Group 121"/>
            <p:cNvGrpSpPr/>
            <p:nvPr/>
          </p:nvGrpSpPr>
          <p:grpSpPr>
            <a:xfrm>
              <a:off x="5089784" y="3290500"/>
              <a:ext cx="1372456" cy="912216"/>
              <a:chOff x="8970037" y="2586576"/>
              <a:chExt cx="1372456" cy="912216"/>
            </a:xfrm>
          </p:grpSpPr>
          <p:pic>
            <p:nvPicPr>
              <p:cNvPr id="123" name="Picture 1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7237" y="2586577"/>
                <a:ext cx="457200" cy="457200"/>
              </a:xfrm>
              <a:prstGeom prst="rect">
                <a:avLst/>
              </a:prstGeom>
            </p:spPr>
          </p:pic>
          <p:pic>
            <p:nvPicPr>
              <p:cNvPr id="124" name="Picture 1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2493" y="3043264"/>
                <a:ext cx="453344" cy="453344"/>
              </a:xfrm>
              <a:prstGeom prst="rect">
                <a:avLst/>
              </a:prstGeom>
            </p:spPr>
          </p:pic>
          <p:pic>
            <p:nvPicPr>
              <p:cNvPr id="125" name="Picture 1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70037" y="2586577"/>
                <a:ext cx="457200" cy="457200"/>
              </a:xfrm>
              <a:prstGeom prst="rect">
                <a:avLst/>
              </a:prstGeom>
            </p:spPr>
          </p:pic>
          <p:pic>
            <p:nvPicPr>
              <p:cNvPr id="126" name="Picture 1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5293" y="2586576"/>
                <a:ext cx="457200" cy="457200"/>
              </a:xfrm>
              <a:prstGeom prst="rect">
                <a:avLst/>
              </a:prstGeom>
            </p:spPr>
          </p:pic>
          <p:pic>
            <p:nvPicPr>
              <p:cNvPr id="127" name="Picture 1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51981" y="3041592"/>
                <a:ext cx="457200" cy="457200"/>
              </a:xfrm>
              <a:prstGeom prst="rect">
                <a:avLst/>
              </a:prstGeom>
            </p:spPr>
          </p:pic>
        </p:grpSp>
        <p:sp>
          <p:nvSpPr>
            <p:cNvPr id="129" name="TextBox 128"/>
            <p:cNvSpPr txBox="1"/>
            <p:nvPr/>
          </p:nvSpPr>
          <p:spPr>
            <a:xfrm>
              <a:off x="5091074" y="3102339"/>
              <a:ext cx="1372456" cy="138499"/>
            </a:xfrm>
            <a:prstGeom prst="rect">
              <a:avLst/>
            </a:prstGeom>
            <a:noFill/>
          </p:spPr>
          <p:txBody>
            <a:bodyPr wrap="square" lIns="0" tIns="0" rIns="0" bIns="0" rtlCol="0">
              <a:spAutoFit/>
            </a:bodyPr>
            <a:lstStyle/>
            <a:p>
              <a:pPr algn="ctr">
                <a:lnSpc>
                  <a:spcPct val="90000"/>
                </a:lnSpc>
                <a:spcAft>
                  <a:spcPts val="600"/>
                </a:spcAft>
              </a:pPr>
              <a:r>
                <a:rPr lang="en-US" sz="1000" dirty="0" smtClean="0">
                  <a:solidFill>
                    <a:srgbClr val="0072C6"/>
                  </a:solidFill>
                </a:rPr>
                <a:t>Published Apps</a:t>
              </a:r>
            </a:p>
          </p:txBody>
        </p:sp>
      </p:grpSp>
      <p:grpSp>
        <p:nvGrpSpPr>
          <p:cNvPr id="118" name="Group 117"/>
          <p:cNvGrpSpPr/>
          <p:nvPr/>
        </p:nvGrpSpPr>
        <p:grpSpPr>
          <a:xfrm>
            <a:off x="6361501" y="1987685"/>
            <a:ext cx="1895634" cy="1105381"/>
            <a:chOff x="7700312" y="2905157"/>
            <a:chExt cx="1895634" cy="1105381"/>
          </a:xfrm>
        </p:grpSpPr>
        <p:grpSp>
          <p:nvGrpSpPr>
            <p:cNvPr id="116" name="Group 115"/>
            <p:cNvGrpSpPr/>
            <p:nvPr/>
          </p:nvGrpSpPr>
          <p:grpSpPr>
            <a:xfrm>
              <a:off x="7700312" y="3093319"/>
              <a:ext cx="1895634" cy="917219"/>
              <a:chOff x="5922252" y="2713401"/>
              <a:chExt cx="1895634" cy="799250"/>
            </a:xfrm>
          </p:grpSpPr>
          <p:grpSp>
            <p:nvGrpSpPr>
              <p:cNvPr id="68" name="Group 67"/>
              <p:cNvGrpSpPr/>
              <p:nvPr/>
            </p:nvGrpSpPr>
            <p:grpSpPr>
              <a:xfrm>
                <a:off x="6444693" y="2713401"/>
                <a:ext cx="480411" cy="799250"/>
                <a:chOff x="9122773" y="3172551"/>
                <a:chExt cx="417150" cy="799250"/>
              </a:xfrm>
            </p:grpSpPr>
            <p:sp>
              <p:nvSpPr>
                <p:cNvPr id="69" name="Freeform 59"/>
                <p:cNvSpPr>
                  <a:spLocks noEditPoints="1"/>
                </p:cNvSpPr>
                <p:nvPr/>
              </p:nvSpPr>
              <p:spPr bwMode="auto">
                <a:xfrm>
                  <a:off x="9122773" y="3172551"/>
                  <a:ext cx="417150" cy="799250"/>
                </a:xfrm>
                <a:custGeom>
                  <a:avLst/>
                  <a:gdLst>
                    <a:gd name="T0" fmla="*/ 115 w 1025"/>
                    <a:gd name="T1" fmla="*/ 1698 h 1967"/>
                    <a:gd name="T2" fmla="*/ 115 w 1025"/>
                    <a:gd name="T3" fmla="*/ 1790 h 1967"/>
                    <a:gd name="T4" fmla="*/ 909 w 1025"/>
                    <a:gd name="T5" fmla="*/ 1790 h 1967"/>
                    <a:gd name="T6" fmla="*/ 909 w 1025"/>
                    <a:gd name="T7" fmla="*/ 1698 h 1967"/>
                    <a:gd name="T8" fmla="*/ 115 w 1025"/>
                    <a:gd name="T9" fmla="*/ 1698 h 1967"/>
                    <a:gd name="T10" fmla="*/ 115 w 1025"/>
                    <a:gd name="T11" fmla="*/ 1548 h 1967"/>
                    <a:gd name="T12" fmla="*/ 115 w 1025"/>
                    <a:gd name="T13" fmla="*/ 1615 h 1967"/>
                    <a:gd name="T14" fmla="*/ 274 w 1025"/>
                    <a:gd name="T15" fmla="*/ 1615 h 1967"/>
                    <a:gd name="T16" fmla="*/ 274 w 1025"/>
                    <a:gd name="T17" fmla="*/ 1548 h 1967"/>
                    <a:gd name="T18" fmla="*/ 115 w 1025"/>
                    <a:gd name="T19" fmla="*/ 1548 h 1967"/>
                    <a:gd name="T20" fmla="*/ 115 w 1025"/>
                    <a:gd name="T21" fmla="*/ 1394 h 1967"/>
                    <a:gd name="T22" fmla="*/ 115 w 1025"/>
                    <a:gd name="T23" fmla="*/ 1465 h 1967"/>
                    <a:gd name="T24" fmla="*/ 274 w 1025"/>
                    <a:gd name="T25" fmla="*/ 1465 h 1967"/>
                    <a:gd name="T26" fmla="*/ 274 w 1025"/>
                    <a:gd name="T27" fmla="*/ 1394 h 1967"/>
                    <a:gd name="T28" fmla="*/ 115 w 1025"/>
                    <a:gd name="T29" fmla="*/ 1394 h 1967"/>
                    <a:gd name="T30" fmla="*/ 115 w 1025"/>
                    <a:gd name="T31" fmla="*/ 366 h 1967"/>
                    <a:gd name="T32" fmla="*/ 115 w 1025"/>
                    <a:gd name="T33" fmla="*/ 466 h 1967"/>
                    <a:gd name="T34" fmla="*/ 909 w 1025"/>
                    <a:gd name="T35" fmla="*/ 466 h 1967"/>
                    <a:gd name="T36" fmla="*/ 909 w 1025"/>
                    <a:gd name="T37" fmla="*/ 366 h 1967"/>
                    <a:gd name="T38" fmla="*/ 115 w 1025"/>
                    <a:gd name="T39" fmla="*/ 366 h 1967"/>
                    <a:gd name="T40" fmla="*/ 115 w 1025"/>
                    <a:gd name="T41" fmla="*/ 201 h 1967"/>
                    <a:gd name="T42" fmla="*/ 115 w 1025"/>
                    <a:gd name="T43" fmla="*/ 304 h 1967"/>
                    <a:gd name="T44" fmla="*/ 909 w 1025"/>
                    <a:gd name="T45" fmla="*/ 304 h 1967"/>
                    <a:gd name="T46" fmla="*/ 909 w 1025"/>
                    <a:gd name="T47" fmla="*/ 201 h 1967"/>
                    <a:gd name="T48" fmla="*/ 115 w 1025"/>
                    <a:gd name="T49" fmla="*/ 201 h 1967"/>
                    <a:gd name="T50" fmla="*/ 135 w 1025"/>
                    <a:gd name="T51" fmla="*/ 0 h 1967"/>
                    <a:gd name="T52" fmla="*/ 889 w 1025"/>
                    <a:gd name="T53" fmla="*/ 0 h 1967"/>
                    <a:gd name="T54" fmla="*/ 1025 w 1025"/>
                    <a:gd name="T55" fmla="*/ 118 h 1967"/>
                    <a:gd name="T56" fmla="*/ 1025 w 1025"/>
                    <a:gd name="T57" fmla="*/ 1849 h 1967"/>
                    <a:gd name="T58" fmla="*/ 889 w 1025"/>
                    <a:gd name="T59" fmla="*/ 1967 h 1967"/>
                    <a:gd name="T60" fmla="*/ 135 w 1025"/>
                    <a:gd name="T61" fmla="*/ 1967 h 1967"/>
                    <a:gd name="T62" fmla="*/ 0 w 1025"/>
                    <a:gd name="T63" fmla="*/ 1849 h 1967"/>
                    <a:gd name="T64" fmla="*/ 0 w 1025"/>
                    <a:gd name="T65" fmla="*/ 118 h 1967"/>
                    <a:gd name="T66" fmla="*/ 135 w 1025"/>
                    <a:gd name="T67" fmla="*/ 0 h 1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5" h="1967">
                      <a:moveTo>
                        <a:pt x="115" y="1698"/>
                      </a:moveTo>
                      <a:cubicBezTo>
                        <a:pt x="115" y="1766"/>
                        <a:pt x="115" y="1790"/>
                        <a:pt x="115" y="1790"/>
                      </a:cubicBezTo>
                      <a:cubicBezTo>
                        <a:pt x="909" y="1790"/>
                        <a:pt x="909" y="1790"/>
                        <a:pt x="909" y="1790"/>
                      </a:cubicBezTo>
                      <a:cubicBezTo>
                        <a:pt x="909" y="1722"/>
                        <a:pt x="909" y="1698"/>
                        <a:pt x="909" y="1698"/>
                      </a:cubicBezTo>
                      <a:cubicBezTo>
                        <a:pt x="115" y="1698"/>
                        <a:pt x="115" y="1698"/>
                        <a:pt x="115" y="1698"/>
                      </a:cubicBezTo>
                      <a:close/>
                      <a:moveTo>
                        <a:pt x="115" y="1548"/>
                      </a:moveTo>
                      <a:cubicBezTo>
                        <a:pt x="115" y="1615"/>
                        <a:pt x="115" y="1615"/>
                        <a:pt x="115" y="1615"/>
                      </a:cubicBezTo>
                      <a:cubicBezTo>
                        <a:pt x="274" y="1615"/>
                        <a:pt x="274" y="1615"/>
                        <a:pt x="274" y="1615"/>
                      </a:cubicBezTo>
                      <a:cubicBezTo>
                        <a:pt x="274" y="1548"/>
                        <a:pt x="274" y="1548"/>
                        <a:pt x="274" y="1548"/>
                      </a:cubicBezTo>
                      <a:cubicBezTo>
                        <a:pt x="115" y="1548"/>
                        <a:pt x="115" y="1548"/>
                        <a:pt x="115" y="1548"/>
                      </a:cubicBezTo>
                      <a:close/>
                      <a:moveTo>
                        <a:pt x="115" y="1394"/>
                      </a:moveTo>
                      <a:cubicBezTo>
                        <a:pt x="115" y="1465"/>
                        <a:pt x="115" y="1465"/>
                        <a:pt x="115" y="1465"/>
                      </a:cubicBezTo>
                      <a:cubicBezTo>
                        <a:pt x="274" y="1465"/>
                        <a:pt x="274" y="1465"/>
                        <a:pt x="274" y="1465"/>
                      </a:cubicBezTo>
                      <a:cubicBezTo>
                        <a:pt x="274" y="1394"/>
                        <a:pt x="274" y="1394"/>
                        <a:pt x="274" y="1394"/>
                      </a:cubicBezTo>
                      <a:cubicBezTo>
                        <a:pt x="115" y="1394"/>
                        <a:pt x="115" y="1394"/>
                        <a:pt x="115" y="1394"/>
                      </a:cubicBezTo>
                      <a:close/>
                      <a:moveTo>
                        <a:pt x="115" y="366"/>
                      </a:moveTo>
                      <a:cubicBezTo>
                        <a:pt x="115" y="466"/>
                        <a:pt x="115" y="466"/>
                        <a:pt x="115" y="466"/>
                      </a:cubicBezTo>
                      <a:cubicBezTo>
                        <a:pt x="909" y="466"/>
                        <a:pt x="909" y="466"/>
                        <a:pt x="909" y="466"/>
                      </a:cubicBezTo>
                      <a:cubicBezTo>
                        <a:pt x="909" y="366"/>
                        <a:pt x="909" y="366"/>
                        <a:pt x="909" y="366"/>
                      </a:cubicBezTo>
                      <a:cubicBezTo>
                        <a:pt x="115" y="366"/>
                        <a:pt x="115" y="366"/>
                        <a:pt x="115" y="366"/>
                      </a:cubicBezTo>
                      <a:close/>
                      <a:moveTo>
                        <a:pt x="115" y="201"/>
                      </a:moveTo>
                      <a:cubicBezTo>
                        <a:pt x="115" y="304"/>
                        <a:pt x="115" y="304"/>
                        <a:pt x="115" y="304"/>
                      </a:cubicBezTo>
                      <a:cubicBezTo>
                        <a:pt x="909" y="304"/>
                        <a:pt x="909" y="304"/>
                        <a:pt x="909" y="304"/>
                      </a:cubicBezTo>
                      <a:cubicBezTo>
                        <a:pt x="909" y="201"/>
                        <a:pt x="909" y="201"/>
                        <a:pt x="909" y="201"/>
                      </a:cubicBezTo>
                      <a:cubicBezTo>
                        <a:pt x="115" y="201"/>
                        <a:pt x="115" y="201"/>
                        <a:pt x="115" y="201"/>
                      </a:cubicBezTo>
                      <a:close/>
                      <a:moveTo>
                        <a:pt x="135" y="0"/>
                      </a:moveTo>
                      <a:cubicBezTo>
                        <a:pt x="889" y="0"/>
                        <a:pt x="889" y="0"/>
                        <a:pt x="889" y="0"/>
                      </a:cubicBezTo>
                      <a:cubicBezTo>
                        <a:pt x="963" y="0"/>
                        <a:pt x="1025" y="53"/>
                        <a:pt x="1025" y="118"/>
                      </a:cubicBezTo>
                      <a:cubicBezTo>
                        <a:pt x="1025" y="1849"/>
                        <a:pt x="1025" y="1849"/>
                        <a:pt x="1025" y="1849"/>
                      </a:cubicBezTo>
                      <a:cubicBezTo>
                        <a:pt x="1025" y="1914"/>
                        <a:pt x="963" y="1967"/>
                        <a:pt x="889" y="1967"/>
                      </a:cubicBezTo>
                      <a:cubicBezTo>
                        <a:pt x="135" y="1967"/>
                        <a:pt x="135" y="1967"/>
                        <a:pt x="135" y="1967"/>
                      </a:cubicBezTo>
                      <a:cubicBezTo>
                        <a:pt x="62" y="1967"/>
                        <a:pt x="0" y="1914"/>
                        <a:pt x="0" y="1849"/>
                      </a:cubicBezTo>
                      <a:cubicBezTo>
                        <a:pt x="0" y="118"/>
                        <a:pt x="0" y="118"/>
                        <a:pt x="0" y="118"/>
                      </a:cubicBezTo>
                      <a:cubicBezTo>
                        <a:pt x="0" y="53"/>
                        <a:pt x="62" y="0"/>
                        <a:pt x="135" y="0"/>
                      </a:cubicBezTo>
                      <a:close/>
                    </a:path>
                  </a:pathLst>
                </a:custGeom>
                <a:solidFill>
                  <a:srgbClr val="FFFFFF"/>
                </a:solidFill>
                <a:ln w="1905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solidFill>
                      <a:srgbClr val="FFFFFF"/>
                    </a:solidFill>
                  </a:endParaRPr>
                </a:p>
              </p:txBody>
            </p:sp>
            <p:sp>
              <p:nvSpPr>
                <p:cNvPr id="70" name="TextBox 69"/>
                <p:cNvSpPr txBox="1"/>
                <p:nvPr/>
              </p:nvSpPr>
              <p:spPr>
                <a:xfrm>
                  <a:off x="9144869" y="3427618"/>
                  <a:ext cx="375991" cy="217235"/>
                </a:xfrm>
                <a:prstGeom prst="rect">
                  <a:avLst/>
                </a:prstGeom>
                <a:noFill/>
              </p:spPr>
              <p:txBody>
                <a:bodyPr wrap="square" lIns="0" tIns="0" rIns="0" bIns="0" rtlCol="0">
                  <a:spAutoFit/>
                </a:bodyPr>
                <a:lstStyle/>
                <a:p>
                  <a:pPr algn="ctr">
                    <a:lnSpc>
                      <a:spcPct val="90000"/>
                    </a:lnSpc>
                    <a:spcAft>
                      <a:spcPts val="600"/>
                    </a:spcAft>
                  </a:pPr>
                  <a:r>
                    <a:rPr lang="en-US" sz="900" dirty="0">
                      <a:solidFill>
                        <a:srgbClr val="0072C6"/>
                      </a:solidFill>
                    </a:rPr>
                    <a:t>Session Host</a:t>
                  </a:r>
                </a:p>
              </p:txBody>
            </p:sp>
          </p:grpSp>
          <p:sp>
            <p:nvSpPr>
              <p:cNvPr id="71" name="TextBox 70"/>
              <p:cNvSpPr txBox="1"/>
              <p:nvPr/>
            </p:nvSpPr>
            <p:spPr>
              <a:xfrm>
                <a:off x="7441895" y="3043777"/>
                <a:ext cx="375991" cy="138499"/>
              </a:xfrm>
              <a:prstGeom prst="rect">
                <a:avLst/>
              </a:prstGeom>
              <a:noFill/>
            </p:spPr>
            <p:txBody>
              <a:bodyPr wrap="square" lIns="0" tIns="0" rIns="0" bIns="0" rtlCol="0">
                <a:spAutoFit/>
              </a:bodyPr>
              <a:lstStyle/>
              <a:p>
                <a:pPr algn="ctr">
                  <a:lnSpc>
                    <a:spcPct val="90000"/>
                  </a:lnSpc>
                  <a:spcAft>
                    <a:spcPts val="600"/>
                  </a:spcAft>
                </a:pPr>
                <a:r>
                  <a:rPr lang="en-US" sz="1000" b="1" dirty="0" smtClean="0">
                    <a:solidFill>
                      <a:srgbClr val="0072C6"/>
                    </a:solidFill>
                  </a:rPr>
                  <a:t>…</a:t>
                </a:r>
              </a:p>
            </p:txBody>
          </p:sp>
          <p:grpSp>
            <p:nvGrpSpPr>
              <p:cNvPr id="73" name="Group 72"/>
              <p:cNvGrpSpPr/>
              <p:nvPr/>
            </p:nvGrpSpPr>
            <p:grpSpPr>
              <a:xfrm>
                <a:off x="6961484" y="2713401"/>
                <a:ext cx="480411" cy="799250"/>
                <a:chOff x="9122773" y="3172551"/>
                <a:chExt cx="417150" cy="799250"/>
              </a:xfrm>
            </p:grpSpPr>
            <p:sp>
              <p:nvSpPr>
                <p:cNvPr id="74" name="Freeform 59"/>
                <p:cNvSpPr>
                  <a:spLocks noEditPoints="1"/>
                </p:cNvSpPr>
                <p:nvPr/>
              </p:nvSpPr>
              <p:spPr bwMode="auto">
                <a:xfrm>
                  <a:off x="9122773" y="3172551"/>
                  <a:ext cx="417150" cy="799250"/>
                </a:xfrm>
                <a:custGeom>
                  <a:avLst/>
                  <a:gdLst>
                    <a:gd name="T0" fmla="*/ 115 w 1025"/>
                    <a:gd name="T1" fmla="*/ 1698 h 1967"/>
                    <a:gd name="T2" fmla="*/ 115 w 1025"/>
                    <a:gd name="T3" fmla="*/ 1790 h 1967"/>
                    <a:gd name="T4" fmla="*/ 909 w 1025"/>
                    <a:gd name="T5" fmla="*/ 1790 h 1967"/>
                    <a:gd name="T6" fmla="*/ 909 w 1025"/>
                    <a:gd name="T7" fmla="*/ 1698 h 1967"/>
                    <a:gd name="T8" fmla="*/ 115 w 1025"/>
                    <a:gd name="T9" fmla="*/ 1698 h 1967"/>
                    <a:gd name="T10" fmla="*/ 115 w 1025"/>
                    <a:gd name="T11" fmla="*/ 1548 h 1967"/>
                    <a:gd name="T12" fmla="*/ 115 w 1025"/>
                    <a:gd name="T13" fmla="*/ 1615 h 1967"/>
                    <a:gd name="T14" fmla="*/ 274 w 1025"/>
                    <a:gd name="T15" fmla="*/ 1615 h 1967"/>
                    <a:gd name="T16" fmla="*/ 274 w 1025"/>
                    <a:gd name="T17" fmla="*/ 1548 h 1967"/>
                    <a:gd name="T18" fmla="*/ 115 w 1025"/>
                    <a:gd name="T19" fmla="*/ 1548 h 1967"/>
                    <a:gd name="T20" fmla="*/ 115 w 1025"/>
                    <a:gd name="T21" fmla="*/ 1394 h 1967"/>
                    <a:gd name="T22" fmla="*/ 115 w 1025"/>
                    <a:gd name="T23" fmla="*/ 1465 h 1967"/>
                    <a:gd name="T24" fmla="*/ 274 w 1025"/>
                    <a:gd name="T25" fmla="*/ 1465 h 1967"/>
                    <a:gd name="T26" fmla="*/ 274 w 1025"/>
                    <a:gd name="T27" fmla="*/ 1394 h 1967"/>
                    <a:gd name="T28" fmla="*/ 115 w 1025"/>
                    <a:gd name="T29" fmla="*/ 1394 h 1967"/>
                    <a:gd name="T30" fmla="*/ 115 w 1025"/>
                    <a:gd name="T31" fmla="*/ 366 h 1967"/>
                    <a:gd name="T32" fmla="*/ 115 w 1025"/>
                    <a:gd name="T33" fmla="*/ 466 h 1967"/>
                    <a:gd name="T34" fmla="*/ 909 w 1025"/>
                    <a:gd name="T35" fmla="*/ 466 h 1967"/>
                    <a:gd name="T36" fmla="*/ 909 w 1025"/>
                    <a:gd name="T37" fmla="*/ 366 h 1967"/>
                    <a:gd name="T38" fmla="*/ 115 w 1025"/>
                    <a:gd name="T39" fmla="*/ 366 h 1967"/>
                    <a:gd name="T40" fmla="*/ 115 w 1025"/>
                    <a:gd name="T41" fmla="*/ 201 h 1967"/>
                    <a:gd name="T42" fmla="*/ 115 w 1025"/>
                    <a:gd name="T43" fmla="*/ 304 h 1967"/>
                    <a:gd name="T44" fmla="*/ 909 w 1025"/>
                    <a:gd name="T45" fmla="*/ 304 h 1967"/>
                    <a:gd name="T46" fmla="*/ 909 w 1025"/>
                    <a:gd name="T47" fmla="*/ 201 h 1967"/>
                    <a:gd name="T48" fmla="*/ 115 w 1025"/>
                    <a:gd name="T49" fmla="*/ 201 h 1967"/>
                    <a:gd name="T50" fmla="*/ 135 w 1025"/>
                    <a:gd name="T51" fmla="*/ 0 h 1967"/>
                    <a:gd name="T52" fmla="*/ 889 w 1025"/>
                    <a:gd name="T53" fmla="*/ 0 h 1967"/>
                    <a:gd name="T54" fmla="*/ 1025 w 1025"/>
                    <a:gd name="T55" fmla="*/ 118 h 1967"/>
                    <a:gd name="T56" fmla="*/ 1025 w 1025"/>
                    <a:gd name="T57" fmla="*/ 1849 h 1967"/>
                    <a:gd name="T58" fmla="*/ 889 w 1025"/>
                    <a:gd name="T59" fmla="*/ 1967 h 1967"/>
                    <a:gd name="T60" fmla="*/ 135 w 1025"/>
                    <a:gd name="T61" fmla="*/ 1967 h 1967"/>
                    <a:gd name="T62" fmla="*/ 0 w 1025"/>
                    <a:gd name="T63" fmla="*/ 1849 h 1967"/>
                    <a:gd name="T64" fmla="*/ 0 w 1025"/>
                    <a:gd name="T65" fmla="*/ 118 h 1967"/>
                    <a:gd name="T66" fmla="*/ 135 w 1025"/>
                    <a:gd name="T67" fmla="*/ 0 h 1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5" h="1967">
                      <a:moveTo>
                        <a:pt x="115" y="1698"/>
                      </a:moveTo>
                      <a:cubicBezTo>
                        <a:pt x="115" y="1766"/>
                        <a:pt x="115" y="1790"/>
                        <a:pt x="115" y="1790"/>
                      </a:cubicBezTo>
                      <a:cubicBezTo>
                        <a:pt x="909" y="1790"/>
                        <a:pt x="909" y="1790"/>
                        <a:pt x="909" y="1790"/>
                      </a:cubicBezTo>
                      <a:cubicBezTo>
                        <a:pt x="909" y="1722"/>
                        <a:pt x="909" y="1698"/>
                        <a:pt x="909" y="1698"/>
                      </a:cubicBezTo>
                      <a:cubicBezTo>
                        <a:pt x="115" y="1698"/>
                        <a:pt x="115" y="1698"/>
                        <a:pt x="115" y="1698"/>
                      </a:cubicBezTo>
                      <a:close/>
                      <a:moveTo>
                        <a:pt x="115" y="1548"/>
                      </a:moveTo>
                      <a:cubicBezTo>
                        <a:pt x="115" y="1615"/>
                        <a:pt x="115" y="1615"/>
                        <a:pt x="115" y="1615"/>
                      </a:cubicBezTo>
                      <a:cubicBezTo>
                        <a:pt x="274" y="1615"/>
                        <a:pt x="274" y="1615"/>
                        <a:pt x="274" y="1615"/>
                      </a:cubicBezTo>
                      <a:cubicBezTo>
                        <a:pt x="274" y="1548"/>
                        <a:pt x="274" y="1548"/>
                        <a:pt x="274" y="1548"/>
                      </a:cubicBezTo>
                      <a:cubicBezTo>
                        <a:pt x="115" y="1548"/>
                        <a:pt x="115" y="1548"/>
                        <a:pt x="115" y="1548"/>
                      </a:cubicBezTo>
                      <a:close/>
                      <a:moveTo>
                        <a:pt x="115" y="1394"/>
                      </a:moveTo>
                      <a:cubicBezTo>
                        <a:pt x="115" y="1465"/>
                        <a:pt x="115" y="1465"/>
                        <a:pt x="115" y="1465"/>
                      </a:cubicBezTo>
                      <a:cubicBezTo>
                        <a:pt x="274" y="1465"/>
                        <a:pt x="274" y="1465"/>
                        <a:pt x="274" y="1465"/>
                      </a:cubicBezTo>
                      <a:cubicBezTo>
                        <a:pt x="274" y="1394"/>
                        <a:pt x="274" y="1394"/>
                        <a:pt x="274" y="1394"/>
                      </a:cubicBezTo>
                      <a:cubicBezTo>
                        <a:pt x="115" y="1394"/>
                        <a:pt x="115" y="1394"/>
                        <a:pt x="115" y="1394"/>
                      </a:cubicBezTo>
                      <a:close/>
                      <a:moveTo>
                        <a:pt x="115" y="366"/>
                      </a:moveTo>
                      <a:cubicBezTo>
                        <a:pt x="115" y="466"/>
                        <a:pt x="115" y="466"/>
                        <a:pt x="115" y="466"/>
                      </a:cubicBezTo>
                      <a:cubicBezTo>
                        <a:pt x="909" y="466"/>
                        <a:pt x="909" y="466"/>
                        <a:pt x="909" y="466"/>
                      </a:cubicBezTo>
                      <a:cubicBezTo>
                        <a:pt x="909" y="366"/>
                        <a:pt x="909" y="366"/>
                        <a:pt x="909" y="366"/>
                      </a:cubicBezTo>
                      <a:cubicBezTo>
                        <a:pt x="115" y="366"/>
                        <a:pt x="115" y="366"/>
                        <a:pt x="115" y="366"/>
                      </a:cubicBezTo>
                      <a:close/>
                      <a:moveTo>
                        <a:pt x="115" y="201"/>
                      </a:moveTo>
                      <a:cubicBezTo>
                        <a:pt x="115" y="304"/>
                        <a:pt x="115" y="304"/>
                        <a:pt x="115" y="304"/>
                      </a:cubicBezTo>
                      <a:cubicBezTo>
                        <a:pt x="909" y="304"/>
                        <a:pt x="909" y="304"/>
                        <a:pt x="909" y="304"/>
                      </a:cubicBezTo>
                      <a:cubicBezTo>
                        <a:pt x="909" y="201"/>
                        <a:pt x="909" y="201"/>
                        <a:pt x="909" y="201"/>
                      </a:cubicBezTo>
                      <a:cubicBezTo>
                        <a:pt x="115" y="201"/>
                        <a:pt x="115" y="201"/>
                        <a:pt x="115" y="201"/>
                      </a:cubicBezTo>
                      <a:close/>
                      <a:moveTo>
                        <a:pt x="135" y="0"/>
                      </a:moveTo>
                      <a:cubicBezTo>
                        <a:pt x="889" y="0"/>
                        <a:pt x="889" y="0"/>
                        <a:pt x="889" y="0"/>
                      </a:cubicBezTo>
                      <a:cubicBezTo>
                        <a:pt x="963" y="0"/>
                        <a:pt x="1025" y="53"/>
                        <a:pt x="1025" y="118"/>
                      </a:cubicBezTo>
                      <a:cubicBezTo>
                        <a:pt x="1025" y="1849"/>
                        <a:pt x="1025" y="1849"/>
                        <a:pt x="1025" y="1849"/>
                      </a:cubicBezTo>
                      <a:cubicBezTo>
                        <a:pt x="1025" y="1914"/>
                        <a:pt x="963" y="1967"/>
                        <a:pt x="889" y="1967"/>
                      </a:cubicBezTo>
                      <a:cubicBezTo>
                        <a:pt x="135" y="1967"/>
                        <a:pt x="135" y="1967"/>
                        <a:pt x="135" y="1967"/>
                      </a:cubicBezTo>
                      <a:cubicBezTo>
                        <a:pt x="62" y="1967"/>
                        <a:pt x="0" y="1914"/>
                        <a:pt x="0" y="1849"/>
                      </a:cubicBezTo>
                      <a:cubicBezTo>
                        <a:pt x="0" y="118"/>
                        <a:pt x="0" y="118"/>
                        <a:pt x="0" y="118"/>
                      </a:cubicBezTo>
                      <a:cubicBezTo>
                        <a:pt x="0" y="53"/>
                        <a:pt x="62" y="0"/>
                        <a:pt x="135" y="0"/>
                      </a:cubicBezTo>
                      <a:close/>
                    </a:path>
                  </a:pathLst>
                </a:custGeom>
                <a:solidFill>
                  <a:srgbClr val="FFFFFF"/>
                </a:solidFill>
                <a:ln w="1905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solidFill>
                      <a:srgbClr val="FFFFFF"/>
                    </a:solidFill>
                  </a:endParaRPr>
                </a:p>
              </p:txBody>
            </p:sp>
            <p:sp>
              <p:nvSpPr>
                <p:cNvPr id="75" name="TextBox 74"/>
                <p:cNvSpPr txBox="1"/>
                <p:nvPr/>
              </p:nvSpPr>
              <p:spPr>
                <a:xfrm>
                  <a:off x="9144869" y="3427618"/>
                  <a:ext cx="375991" cy="217235"/>
                </a:xfrm>
                <a:prstGeom prst="rect">
                  <a:avLst/>
                </a:prstGeom>
                <a:noFill/>
              </p:spPr>
              <p:txBody>
                <a:bodyPr wrap="square" lIns="0" tIns="0" rIns="0" bIns="0" rtlCol="0">
                  <a:spAutoFit/>
                </a:bodyPr>
                <a:lstStyle/>
                <a:p>
                  <a:pPr algn="ctr">
                    <a:lnSpc>
                      <a:spcPct val="90000"/>
                    </a:lnSpc>
                    <a:spcAft>
                      <a:spcPts val="600"/>
                    </a:spcAft>
                  </a:pPr>
                  <a:r>
                    <a:rPr lang="en-US" sz="900" dirty="0">
                      <a:solidFill>
                        <a:srgbClr val="0072C6"/>
                      </a:solidFill>
                    </a:rPr>
                    <a:t>Session Host</a:t>
                  </a:r>
                </a:p>
              </p:txBody>
            </p:sp>
          </p:grpSp>
          <p:grpSp>
            <p:nvGrpSpPr>
              <p:cNvPr id="76" name="Group 75"/>
              <p:cNvGrpSpPr/>
              <p:nvPr/>
            </p:nvGrpSpPr>
            <p:grpSpPr>
              <a:xfrm>
                <a:off x="5922252" y="2713401"/>
                <a:ext cx="480411" cy="799250"/>
                <a:chOff x="9122772" y="3172551"/>
                <a:chExt cx="417150" cy="799250"/>
              </a:xfrm>
            </p:grpSpPr>
            <p:sp>
              <p:nvSpPr>
                <p:cNvPr id="77" name="Freeform 59"/>
                <p:cNvSpPr>
                  <a:spLocks noEditPoints="1"/>
                </p:cNvSpPr>
                <p:nvPr/>
              </p:nvSpPr>
              <p:spPr bwMode="auto">
                <a:xfrm>
                  <a:off x="9122772" y="3172551"/>
                  <a:ext cx="417150" cy="799250"/>
                </a:xfrm>
                <a:custGeom>
                  <a:avLst/>
                  <a:gdLst>
                    <a:gd name="T0" fmla="*/ 115 w 1025"/>
                    <a:gd name="T1" fmla="*/ 1698 h 1967"/>
                    <a:gd name="T2" fmla="*/ 115 w 1025"/>
                    <a:gd name="T3" fmla="*/ 1790 h 1967"/>
                    <a:gd name="T4" fmla="*/ 909 w 1025"/>
                    <a:gd name="T5" fmla="*/ 1790 h 1967"/>
                    <a:gd name="T6" fmla="*/ 909 w 1025"/>
                    <a:gd name="T7" fmla="*/ 1698 h 1967"/>
                    <a:gd name="T8" fmla="*/ 115 w 1025"/>
                    <a:gd name="T9" fmla="*/ 1698 h 1967"/>
                    <a:gd name="T10" fmla="*/ 115 w 1025"/>
                    <a:gd name="T11" fmla="*/ 1548 h 1967"/>
                    <a:gd name="T12" fmla="*/ 115 w 1025"/>
                    <a:gd name="T13" fmla="*/ 1615 h 1967"/>
                    <a:gd name="T14" fmla="*/ 274 w 1025"/>
                    <a:gd name="T15" fmla="*/ 1615 h 1967"/>
                    <a:gd name="T16" fmla="*/ 274 w 1025"/>
                    <a:gd name="T17" fmla="*/ 1548 h 1967"/>
                    <a:gd name="T18" fmla="*/ 115 w 1025"/>
                    <a:gd name="T19" fmla="*/ 1548 h 1967"/>
                    <a:gd name="T20" fmla="*/ 115 w 1025"/>
                    <a:gd name="T21" fmla="*/ 1394 h 1967"/>
                    <a:gd name="T22" fmla="*/ 115 w 1025"/>
                    <a:gd name="T23" fmla="*/ 1465 h 1967"/>
                    <a:gd name="T24" fmla="*/ 274 w 1025"/>
                    <a:gd name="T25" fmla="*/ 1465 h 1967"/>
                    <a:gd name="T26" fmla="*/ 274 w 1025"/>
                    <a:gd name="T27" fmla="*/ 1394 h 1967"/>
                    <a:gd name="T28" fmla="*/ 115 w 1025"/>
                    <a:gd name="T29" fmla="*/ 1394 h 1967"/>
                    <a:gd name="T30" fmla="*/ 115 w 1025"/>
                    <a:gd name="T31" fmla="*/ 366 h 1967"/>
                    <a:gd name="T32" fmla="*/ 115 w 1025"/>
                    <a:gd name="T33" fmla="*/ 466 h 1967"/>
                    <a:gd name="T34" fmla="*/ 909 w 1025"/>
                    <a:gd name="T35" fmla="*/ 466 h 1967"/>
                    <a:gd name="T36" fmla="*/ 909 w 1025"/>
                    <a:gd name="T37" fmla="*/ 366 h 1967"/>
                    <a:gd name="T38" fmla="*/ 115 w 1025"/>
                    <a:gd name="T39" fmla="*/ 366 h 1967"/>
                    <a:gd name="T40" fmla="*/ 115 w 1025"/>
                    <a:gd name="T41" fmla="*/ 201 h 1967"/>
                    <a:gd name="T42" fmla="*/ 115 w 1025"/>
                    <a:gd name="T43" fmla="*/ 304 h 1967"/>
                    <a:gd name="T44" fmla="*/ 909 w 1025"/>
                    <a:gd name="T45" fmla="*/ 304 h 1967"/>
                    <a:gd name="T46" fmla="*/ 909 w 1025"/>
                    <a:gd name="T47" fmla="*/ 201 h 1967"/>
                    <a:gd name="T48" fmla="*/ 115 w 1025"/>
                    <a:gd name="T49" fmla="*/ 201 h 1967"/>
                    <a:gd name="T50" fmla="*/ 135 w 1025"/>
                    <a:gd name="T51" fmla="*/ 0 h 1967"/>
                    <a:gd name="T52" fmla="*/ 889 w 1025"/>
                    <a:gd name="T53" fmla="*/ 0 h 1967"/>
                    <a:gd name="T54" fmla="*/ 1025 w 1025"/>
                    <a:gd name="T55" fmla="*/ 118 h 1967"/>
                    <a:gd name="T56" fmla="*/ 1025 w 1025"/>
                    <a:gd name="T57" fmla="*/ 1849 h 1967"/>
                    <a:gd name="T58" fmla="*/ 889 w 1025"/>
                    <a:gd name="T59" fmla="*/ 1967 h 1967"/>
                    <a:gd name="T60" fmla="*/ 135 w 1025"/>
                    <a:gd name="T61" fmla="*/ 1967 h 1967"/>
                    <a:gd name="T62" fmla="*/ 0 w 1025"/>
                    <a:gd name="T63" fmla="*/ 1849 h 1967"/>
                    <a:gd name="T64" fmla="*/ 0 w 1025"/>
                    <a:gd name="T65" fmla="*/ 118 h 1967"/>
                    <a:gd name="T66" fmla="*/ 135 w 1025"/>
                    <a:gd name="T67" fmla="*/ 0 h 1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5" h="1967">
                      <a:moveTo>
                        <a:pt x="115" y="1698"/>
                      </a:moveTo>
                      <a:cubicBezTo>
                        <a:pt x="115" y="1766"/>
                        <a:pt x="115" y="1790"/>
                        <a:pt x="115" y="1790"/>
                      </a:cubicBezTo>
                      <a:cubicBezTo>
                        <a:pt x="909" y="1790"/>
                        <a:pt x="909" y="1790"/>
                        <a:pt x="909" y="1790"/>
                      </a:cubicBezTo>
                      <a:cubicBezTo>
                        <a:pt x="909" y="1722"/>
                        <a:pt x="909" y="1698"/>
                        <a:pt x="909" y="1698"/>
                      </a:cubicBezTo>
                      <a:cubicBezTo>
                        <a:pt x="115" y="1698"/>
                        <a:pt x="115" y="1698"/>
                        <a:pt x="115" y="1698"/>
                      </a:cubicBezTo>
                      <a:close/>
                      <a:moveTo>
                        <a:pt x="115" y="1548"/>
                      </a:moveTo>
                      <a:cubicBezTo>
                        <a:pt x="115" y="1615"/>
                        <a:pt x="115" y="1615"/>
                        <a:pt x="115" y="1615"/>
                      </a:cubicBezTo>
                      <a:cubicBezTo>
                        <a:pt x="274" y="1615"/>
                        <a:pt x="274" y="1615"/>
                        <a:pt x="274" y="1615"/>
                      </a:cubicBezTo>
                      <a:cubicBezTo>
                        <a:pt x="274" y="1548"/>
                        <a:pt x="274" y="1548"/>
                        <a:pt x="274" y="1548"/>
                      </a:cubicBezTo>
                      <a:cubicBezTo>
                        <a:pt x="115" y="1548"/>
                        <a:pt x="115" y="1548"/>
                        <a:pt x="115" y="1548"/>
                      </a:cubicBezTo>
                      <a:close/>
                      <a:moveTo>
                        <a:pt x="115" y="1394"/>
                      </a:moveTo>
                      <a:cubicBezTo>
                        <a:pt x="115" y="1465"/>
                        <a:pt x="115" y="1465"/>
                        <a:pt x="115" y="1465"/>
                      </a:cubicBezTo>
                      <a:cubicBezTo>
                        <a:pt x="274" y="1465"/>
                        <a:pt x="274" y="1465"/>
                        <a:pt x="274" y="1465"/>
                      </a:cubicBezTo>
                      <a:cubicBezTo>
                        <a:pt x="274" y="1394"/>
                        <a:pt x="274" y="1394"/>
                        <a:pt x="274" y="1394"/>
                      </a:cubicBezTo>
                      <a:cubicBezTo>
                        <a:pt x="115" y="1394"/>
                        <a:pt x="115" y="1394"/>
                        <a:pt x="115" y="1394"/>
                      </a:cubicBezTo>
                      <a:close/>
                      <a:moveTo>
                        <a:pt x="115" y="366"/>
                      </a:moveTo>
                      <a:cubicBezTo>
                        <a:pt x="115" y="466"/>
                        <a:pt x="115" y="466"/>
                        <a:pt x="115" y="466"/>
                      </a:cubicBezTo>
                      <a:cubicBezTo>
                        <a:pt x="909" y="466"/>
                        <a:pt x="909" y="466"/>
                        <a:pt x="909" y="466"/>
                      </a:cubicBezTo>
                      <a:cubicBezTo>
                        <a:pt x="909" y="366"/>
                        <a:pt x="909" y="366"/>
                        <a:pt x="909" y="366"/>
                      </a:cubicBezTo>
                      <a:cubicBezTo>
                        <a:pt x="115" y="366"/>
                        <a:pt x="115" y="366"/>
                        <a:pt x="115" y="366"/>
                      </a:cubicBezTo>
                      <a:close/>
                      <a:moveTo>
                        <a:pt x="115" y="201"/>
                      </a:moveTo>
                      <a:cubicBezTo>
                        <a:pt x="115" y="304"/>
                        <a:pt x="115" y="304"/>
                        <a:pt x="115" y="304"/>
                      </a:cubicBezTo>
                      <a:cubicBezTo>
                        <a:pt x="909" y="304"/>
                        <a:pt x="909" y="304"/>
                        <a:pt x="909" y="304"/>
                      </a:cubicBezTo>
                      <a:cubicBezTo>
                        <a:pt x="909" y="201"/>
                        <a:pt x="909" y="201"/>
                        <a:pt x="909" y="201"/>
                      </a:cubicBezTo>
                      <a:cubicBezTo>
                        <a:pt x="115" y="201"/>
                        <a:pt x="115" y="201"/>
                        <a:pt x="115" y="201"/>
                      </a:cubicBezTo>
                      <a:close/>
                      <a:moveTo>
                        <a:pt x="135" y="0"/>
                      </a:moveTo>
                      <a:cubicBezTo>
                        <a:pt x="889" y="0"/>
                        <a:pt x="889" y="0"/>
                        <a:pt x="889" y="0"/>
                      </a:cubicBezTo>
                      <a:cubicBezTo>
                        <a:pt x="963" y="0"/>
                        <a:pt x="1025" y="53"/>
                        <a:pt x="1025" y="118"/>
                      </a:cubicBezTo>
                      <a:cubicBezTo>
                        <a:pt x="1025" y="1849"/>
                        <a:pt x="1025" y="1849"/>
                        <a:pt x="1025" y="1849"/>
                      </a:cubicBezTo>
                      <a:cubicBezTo>
                        <a:pt x="1025" y="1914"/>
                        <a:pt x="963" y="1967"/>
                        <a:pt x="889" y="1967"/>
                      </a:cubicBezTo>
                      <a:cubicBezTo>
                        <a:pt x="135" y="1967"/>
                        <a:pt x="135" y="1967"/>
                        <a:pt x="135" y="1967"/>
                      </a:cubicBezTo>
                      <a:cubicBezTo>
                        <a:pt x="62" y="1967"/>
                        <a:pt x="0" y="1914"/>
                        <a:pt x="0" y="1849"/>
                      </a:cubicBezTo>
                      <a:cubicBezTo>
                        <a:pt x="0" y="118"/>
                        <a:pt x="0" y="118"/>
                        <a:pt x="0" y="118"/>
                      </a:cubicBezTo>
                      <a:cubicBezTo>
                        <a:pt x="0" y="53"/>
                        <a:pt x="62" y="0"/>
                        <a:pt x="135" y="0"/>
                      </a:cubicBezTo>
                      <a:close/>
                    </a:path>
                  </a:pathLst>
                </a:custGeom>
                <a:solidFill>
                  <a:srgbClr val="FFFFFF"/>
                </a:solidFill>
                <a:ln w="1905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solidFill>
                      <a:srgbClr val="FFFFFF"/>
                    </a:solidFill>
                  </a:endParaRPr>
                </a:p>
              </p:txBody>
            </p:sp>
            <p:sp>
              <p:nvSpPr>
                <p:cNvPr id="78" name="TextBox 77"/>
                <p:cNvSpPr txBox="1"/>
                <p:nvPr/>
              </p:nvSpPr>
              <p:spPr>
                <a:xfrm>
                  <a:off x="9144869" y="3427618"/>
                  <a:ext cx="375991" cy="217235"/>
                </a:xfrm>
                <a:prstGeom prst="rect">
                  <a:avLst/>
                </a:prstGeom>
                <a:noFill/>
              </p:spPr>
              <p:txBody>
                <a:bodyPr wrap="square" lIns="0" tIns="0" rIns="0" bIns="0" rtlCol="0">
                  <a:spAutoFit/>
                </a:bodyPr>
                <a:lstStyle/>
                <a:p>
                  <a:pPr algn="ctr">
                    <a:lnSpc>
                      <a:spcPct val="90000"/>
                    </a:lnSpc>
                    <a:spcAft>
                      <a:spcPts val="600"/>
                    </a:spcAft>
                  </a:pPr>
                  <a:r>
                    <a:rPr lang="en-US" sz="900" dirty="0" smtClean="0">
                      <a:solidFill>
                        <a:srgbClr val="0072C6"/>
                      </a:solidFill>
                    </a:rPr>
                    <a:t>Session Host</a:t>
                  </a:r>
                </a:p>
              </p:txBody>
            </p:sp>
          </p:grpSp>
        </p:grpSp>
        <p:sp>
          <p:nvSpPr>
            <p:cNvPr id="131" name="TextBox 130"/>
            <p:cNvSpPr txBox="1"/>
            <p:nvPr/>
          </p:nvSpPr>
          <p:spPr>
            <a:xfrm>
              <a:off x="7776730" y="2905157"/>
              <a:ext cx="1372456" cy="138499"/>
            </a:xfrm>
            <a:prstGeom prst="rect">
              <a:avLst/>
            </a:prstGeom>
            <a:noFill/>
          </p:spPr>
          <p:txBody>
            <a:bodyPr wrap="square" lIns="0" tIns="0" rIns="0" bIns="0" rtlCol="0">
              <a:spAutoFit/>
            </a:bodyPr>
            <a:lstStyle/>
            <a:p>
              <a:pPr algn="ctr">
                <a:lnSpc>
                  <a:spcPct val="90000"/>
                </a:lnSpc>
                <a:spcAft>
                  <a:spcPts val="600"/>
                </a:spcAft>
              </a:pPr>
              <a:r>
                <a:rPr lang="en-US" sz="1000" dirty="0" smtClean="0">
                  <a:solidFill>
                    <a:srgbClr val="0072C6"/>
                  </a:solidFill>
                </a:rPr>
                <a:t>Elastic Runtime</a:t>
              </a:r>
            </a:p>
          </p:txBody>
        </p:sp>
      </p:grpSp>
      <p:sp>
        <p:nvSpPr>
          <p:cNvPr id="133" name="TextBox 132"/>
          <p:cNvSpPr txBox="1"/>
          <p:nvPr/>
        </p:nvSpPr>
        <p:spPr>
          <a:xfrm>
            <a:off x="4476162" y="4477563"/>
            <a:ext cx="1372456" cy="276999"/>
          </a:xfrm>
          <a:prstGeom prst="rect">
            <a:avLst/>
          </a:prstGeom>
          <a:noFill/>
        </p:spPr>
        <p:txBody>
          <a:bodyPr wrap="square" lIns="0" tIns="0" rIns="0" bIns="0" rtlCol="0">
            <a:spAutoFit/>
          </a:bodyPr>
          <a:lstStyle/>
          <a:p>
            <a:pPr algn="ctr">
              <a:lnSpc>
                <a:spcPct val="90000"/>
              </a:lnSpc>
              <a:spcAft>
                <a:spcPts val="600"/>
              </a:spcAft>
            </a:pPr>
            <a:r>
              <a:rPr lang="en-US" sz="1000" dirty="0" smtClean="0">
                <a:solidFill>
                  <a:srgbClr val="0072C6"/>
                </a:solidFill>
              </a:rPr>
              <a:t>Persistent user data</a:t>
            </a:r>
            <a:r>
              <a:rPr lang="en-US" sz="1000" dirty="0">
                <a:solidFill>
                  <a:srgbClr val="0072C6"/>
                </a:solidFill>
              </a:rPr>
              <a:t/>
            </a:r>
            <a:br>
              <a:rPr lang="en-US" sz="1000" dirty="0">
                <a:solidFill>
                  <a:srgbClr val="0072C6"/>
                </a:solidFill>
              </a:rPr>
            </a:br>
            <a:r>
              <a:rPr lang="en-US" sz="1000" dirty="0" smtClean="0">
                <a:solidFill>
                  <a:srgbClr val="0072C6"/>
                </a:solidFill>
              </a:rPr>
              <a:t>(50GB per user)</a:t>
            </a:r>
          </a:p>
        </p:txBody>
      </p:sp>
      <p:grpSp>
        <p:nvGrpSpPr>
          <p:cNvPr id="6" name="Group 5"/>
          <p:cNvGrpSpPr/>
          <p:nvPr/>
        </p:nvGrpSpPr>
        <p:grpSpPr>
          <a:xfrm>
            <a:off x="5739289" y="5296874"/>
            <a:ext cx="1509853" cy="457200"/>
            <a:chOff x="9396834" y="1807038"/>
            <a:chExt cx="1509853" cy="457200"/>
          </a:xfrm>
        </p:grpSpPr>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96834" y="1807038"/>
              <a:ext cx="457200" cy="457200"/>
            </a:xfrm>
            <a:prstGeom prst="rect">
              <a:avLst/>
            </a:prstGeom>
          </p:spPr>
        </p:pic>
        <p:sp>
          <p:nvSpPr>
            <p:cNvPr id="5" name="TextBox 4"/>
            <p:cNvSpPr txBox="1"/>
            <p:nvPr/>
          </p:nvSpPr>
          <p:spPr>
            <a:xfrm>
              <a:off x="9900770" y="1869438"/>
              <a:ext cx="1005917" cy="332399"/>
            </a:xfrm>
            <a:prstGeom prst="rect">
              <a:avLst/>
            </a:prstGeom>
            <a:noFill/>
          </p:spPr>
          <p:txBody>
            <a:bodyPr wrap="square" lIns="0" tIns="0" rIns="0" bIns="0" rtlCol="0">
              <a:spAutoFit/>
            </a:bodyPr>
            <a:lstStyle/>
            <a:p>
              <a:pPr>
                <a:lnSpc>
                  <a:spcPct val="90000"/>
                </a:lnSpc>
                <a:spcAft>
                  <a:spcPts val="600"/>
                </a:spcAft>
              </a:pPr>
              <a:r>
                <a:rPr lang="en-US" sz="1200" dirty="0" smtClean="0">
                  <a:solidFill>
                    <a:srgbClr val="002050"/>
                  </a:solidFill>
                </a:rPr>
                <a:t>Microsoft Account</a:t>
              </a:r>
            </a:p>
          </p:txBody>
        </p:sp>
      </p:grpSp>
      <p:grpSp>
        <p:nvGrpSpPr>
          <p:cNvPr id="7" name="Group 6"/>
          <p:cNvGrpSpPr/>
          <p:nvPr/>
        </p:nvGrpSpPr>
        <p:grpSpPr>
          <a:xfrm>
            <a:off x="5739289" y="5924839"/>
            <a:ext cx="1509853" cy="457200"/>
            <a:chOff x="9396834" y="5668962"/>
            <a:chExt cx="1509853" cy="457200"/>
          </a:xfrm>
        </p:grpSpPr>
        <p:grpSp>
          <p:nvGrpSpPr>
            <p:cNvPr id="145" name="Group 4"/>
            <p:cNvGrpSpPr>
              <a:grpSpLocks noChangeAspect="1"/>
            </p:cNvGrpSpPr>
            <p:nvPr/>
          </p:nvGrpSpPr>
          <p:grpSpPr bwMode="auto">
            <a:xfrm>
              <a:off x="9396834" y="5668962"/>
              <a:ext cx="450831" cy="457200"/>
              <a:chOff x="3125" y="1415"/>
              <a:chExt cx="1586" cy="1576"/>
            </a:xfrm>
            <a:solidFill>
              <a:schemeClr val="tx2"/>
            </a:solidFill>
          </p:grpSpPr>
          <p:sp>
            <p:nvSpPr>
              <p:cNvPr id="146" name="Freeform 5"/>
              <p:cNvSpPr>
                <a:spLocks/>
              </p:cNvSpPr>
              <p:nvPr/>
            </p:nvSpPr>
            <p:spPr bwMode="auto">
              <a:xfrm>
                <a:off x="3942" y="2006"/>
                <a:ext cx="273" cy="494"/>
              </a:xfrm>
              <a:custGeom>
                <a:avLst/>
                <a:gdLst>
                  <a:gd name="T0" fmla="*/ 19 w 115"/>
                  <a:gd name="T1" fmla="*/ 0 h 208"/>
                  <a:gd name="T2" fmla="*/ 0 w 115"/>
                  <a:gd name="T3" fmla="*/ 7 h 208"/>
                  <a:gd name="T4" fmla="*/ 0 w 115"/>
                  <a:gd name="T5" fmla="*/ 207 h 208"/>
                  <a:gd name="T6" fmla="*/ 3 w 115"/>
                  <a:gd name="T7" fmla="*/ 208 h 208"/>
                  <a:gd name="T8" fmla="*/ 114 w 115"/>
                  <a:gd name="T9" fmla="*/ 135 h 208"/>
                  <a:gd name="T10" fmla="*/ 114 w 115"/>
                  <a:gd name="T11" fmla="*/ 131 h 208"/>
                  <a:gd name="T12" fmla="*/ 115 w 115"/>
                  <a:gd name="T13" fmla="*/ 119 h 208"/>
                  <a:gd name="T14" fmla="*/ 19 w 115"/>
                  <a:gd name="T15" fmla="*/ 0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208">
                    <a:moveTo>
                      <a:pt x="19" y="0"/>
                    </a:moveTo>
                    <a:cubicBezTo>
                      <a:pt x="13" y="4"/>
                      <a:pt x="6" y="6"/>
                      <a:pt x="0" y="7"/>
                    </a:cubicBezTo>
                    <a:cubicBezTo>
                      <a:pt x="0" y="207"/>
                      <a:pt x="0" y="207"/>
                      <a:pt x="0" y="207"/>
                    </a:cubicBezTo>
                    <a:cubicBezTo>
                      <a:pt x="1" y="208"/>
                      <a:pt x="2" y="208"/>
                      <a:pt x="3" y="208"/>
                    </a:cubicBezTo>
                    <a:cubicBezTo>
                      <a:pt x="114" y="135"/>
                      <a:pt x="114" y="135"/>
                      <a:pt x="114" y="135"/>
                    </a:cubicBezTo>
                    <a:cubicBezTo>
                      <a:pt x="114" y="134"/>
                      <a:pt x="114" y="132"/>
                      <a:pt x="114" y="131"/>
                    </a:cubicBezTo>
                    <a:cubicBezTo>
                      <a:pt x="114" y="127"/>
                      <a:pt x="115" y="123"/>
                      <a:pt x="115" y="119"/>
                    </a:cubicBez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rgbClr val="505050"/>
                  </a:solidFill>
                </a:endParaRPr>
              </a:p>
            </p:txBody>
          </p:sp>
          <p:sp>
            <p:nvSpPr>
              <p:cNvPr id="147" name="Freeform 6"/>
              <p:cNvSpPr>
                <a:spLocks/>
              </p:cNvSpPr>
              <p:nvPr/>
            </p:nvSpPr>
            <p:spPr bwMode="auto">
              <a:xfrm>
                <a:off x="3600" y="2013"/>
                <a:ext cx="275" cy="487"/>
              </a:xfrm>
              <a:custGeom>
                <a:avLst/>
                <a:gdLst>
                  <a:gd name="T0" fmla="*/ 0 w 116"/>
                  <a:gd name="T1" fmla="*/ 106 h 205"/>
                  <a:gd name="T2" fmla="*/ 5 w 116"/>
                  <a:gd name="T3" fmla="*/ 128 h 205"/>
                  <a:gd name="T4" fmla="*/ 3 w 116"/>
                  <a:gd name="T5" fmla="*/ 141 h 205"/>
                  <a:gd name="T6" fmla="*/ 116 w 116"/>
                  <a:gd name="T7" fmla="*/ 205 h 205"/>
                  <a:gd name="T8" fmla="*/ 116 w 116"/>
                  <a:gd name="T9" fmla="*/ 1 h 205"/>
                  <a:gd name="T10" fmla="*/ 113 w 116"/>
                  <a:gd name="T11" fmla="*/ 0 h 205"/>
                  <a:gd name="T12" fmla="*/ 0 w 116"/>
                  <a:gd name="T13" fmla="*/ 106 h 205"/>
                </a:gdLst>
                <a:ahLst/>
                <a:cxnLst>
                  <a:cxn ang="0">
                    <a:pos x="T0" y="T1"/>
                  </a:cxn>
                  <a:cxn ang="0">
                    <a:pos x="T2" y="T3"/>
                  </a:cxn>
                  <a:cxn ang="0">
                    <a:pos x="T4" y="T5"/>
                  </a:cxn>
                  <a:cxn ang="0">
                    <a:pos x="T6" y="T7"/>
                  </a:cxn>
                  <a:cxn ang="0">
                    <a:pos x="T8" y="T9"/>
                  </a:cxn>
                  <a:cxn ang="0">
                    <a:pos x="T10" y="T11"/>
                  </a:cxn>
                  <a:cxn ang="0">
                    <a:pos x="T12" y="T13"/>
                  </a:cxn>
                </a:cxnLst>
                <a:rect l="0" t="0" r="r" b="b"/>
                <a:pathLst>
                  <a:path w="116" h="205">
                    <a:moveTo>
                      <a:pt x="0" y="106"/>
                    </a:moveTo>
                    <a:cubicBezTo>
                      <a:pt x="3" y="113"/>
                      <a:pt x="5" y="120"/>
                      <a:pt x="5" y="128"/>
                    </a:cubicBezTo>
                    <a:cubicBezTo>
                      <a:pt x="5" y="132"/>
                      <a:pt x="4" y="137"/>
                      <a:pt x="3" y="141"/>
                    </a:cubicBezTo>
                    <a:cubicBezTo>
                      <a:pt x="116" y="205"/>
                      <a:pt x="116" y="205"/>
                      <a:pt x="116" y="205"/>
                    </a:cubicBezTo>
                    <a:cubicBezTo>
                      <a:pt x="116" y="1"/>
                      <a:pt x="116" y="1"/>
                      <a:pt x="116" y="1"/>
                    </a:cubicBezTo>
                    <a:cubicBezTo>
                      <a:pt x="115" y="1"/>
                      <a:pt x="114" y="1"/>
                      <a:pt x="113" y="0"/>
                    </a:cubicBez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rgbClr val="505050"/>
                  </a:solidFill>
                </a:endParaRPr>
              </a:p>
            </p:txBody>
          </p:sp>
          <p:sp>
            <p:nvSpPr>
              <p:cNvPr id="148" name="Freeform 7"/>
              <p:cNvSpPr>
                <a:spLocks noEditPoints="1"/>
              </p:cNvSpPr>
              <p:nvPr/>
            </p:nvSpPr>
            <p:spPr bwMode="auto">
              <a:xfrm>
                <a:off x="3125" y="1415"/>
                <a:ext cx="1586" cy="1576"/>
              </a:xfrm>
              <a:custGeom>
                <a:avLst/>
                <a:gdLst>
                  <a:gd name="T0" fmla="*/ 331 w 668"/>
                  <a:gd name="T1" fmla="*/ 0 h 664"/>
                  <a:gd name="T2" fmla="*/ 0 w 668"/>
                  <a:gd name="T3" fmla="*/ 391 h 664"/>
                  <a:gd name="T4" fmla="*/ 331 w 668"/>
                  <a:gd name="T5" fmla="*/ 664 h 664"/>
                  <a:gd name="T6" fmla="*/ 668 w 668"/>
                  <a:gd name="T7" fmla="*/ 391 h 664"/>
                  <a:gd name="T8" fmla="*/ 331 w 668"/>
                  <a:gd name="T9" fmla="*/ 0 h 664"/>
                  <a:gd name="T10" fmla="*/ 511 w 668"/>
                  <a:gd name="T11" fmla="*/ 434 h 664"/>
                  <a:gd name="T12" fmla="*/ 473 w 668"/>
                  <a:gd name="T13" fmla="*/ 417 h 664"/>
                  <a:gd name="T14" fmla="*/ 379 w 668"/>
                  <a:gd name="T15" fmla="*/ 478 h 664"/>
                  <a:gd name="T16" fmla="*/ 389 w 668"/>
                  <a:gd name="T17" fmla="*/ 509 h 664"/>
                  <a:gd name="T18" fmla="*/ 335 w 668"/>
                  <a:gd name="T19" fmla="*/ 563 h 664"/>
                  <a:gd name="T20" fmla="*/ 282 w 668"/>
                  <a:gd name="T21" fmla="*/ 509 h 664"/>
                  <a:gd name="T22" fmla="*/ 293 w 668"/>
                  <a:gd name="T23" fmla="*/ 477 h 664"/>
                  <a:gd name="T24" fmla="*/ 189 w 668"/>
                  <a:gd name="T25" fmla="*/ 418 h 664"/>
                  <a:gd name="T26" fmla="*/ 152 w 668"/>
                  <a:gd name="T27" fmla="*/ 434 h 664"/>
                  <a:gd name="T28" fmla="*/ 98 w 668"/>
                  <a:gd name="T29" fmla="*/ 380 h 664"/>
                  <a:gd name="T30" fmla="*/ 152 w 668"/>
                  <a:gd name="T31" fmla="*/ 327 h 664"/>
                  <a:gd name="T32" fmla="*/ 178 w 668"/>
                  <a:gd name="T33" fmla="*/ 334 h 664"/>
                  <a:gd name="T34" fmla="*/ 287 w 668"/>
                  <a:gd name="T35" fmla="*/ 232 h 664"/>
                  <a:gd name="T36" fmla="*/ 277 w 668"/>
                  <a:gd name="T37" fmla="*/ 198 h 664"/>
                  <a:gd name="T38" fmla="*/ 335 w 668"/>
                  <a:gd name="T39" fmla="*/ 140 h 664"/>
                  <a:gd name="T40" fmla="*/ 394 w 668"/>
                  <a:gd name="T41" fmla="*/ 198 h 664"/>
                  <a:gd name="T42" fmla="*/ 386 w 668"/>
                  <a:gd name="T43" fmla="*/ 227 h 664"/>
                  <a:gd name="T44" fmla="*/ 478 w 668"/>
                  <a:gd name="T45" fmla="*/ 339 h 664"/>
                  <a:gd name="T46" fmla="*/ 511 w 668"/>
                  <a:gd name="T47" fmla="*/ 327 h 664"/>
                  <a:gd name="T48" fmla="*/ 565 w 668"/>
                  <a:gd name="T49" fmla="*/ 380 h 664"/>
                  <a:gd name="T50" fmla="*/ 511 w 668"/>
                  <a:gd name="T51" fmla="*/ 43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8" h="664">
                    <a:moveTo>
                      <a:pt x="331" y="0"/>
                    </a:moveTo>
                    <a:cubicBezTo>
                      <a:pt x="0" y="391"/>
                      <a:pt x="0" y="391"/>
                      <a:pt x="0" y="391"/>
                    </a:cubicBezTo>
                    <a:cubicBezTo>
                      <a:pt x="331" y="664"/>
                      <a:pt x="331" y="664"/>
                      <a:pt x="331" y="664"/>
                    </a:cubicBezTo>
                    <a:cubicBezTo>
                      <a:pt x="668" y="391"/>
                      <a:pt x="668" y="391"/>
                      <a:pt x="668" y="391"/>
                    </a:cubicBezTo>
                    <a:lnTo>
                      <a:pt x="331" y="0"/>
                    </a:lnTo>
                    <a:close/>
                    <a:moveTo>
                      <a:pt x="511" y="434"/>
                    </a:moveTo>
                    <a:cubicBezTo>
                      <a:pt x="496" y="434"/>
                      <a:pt x="482" y="427"/>
                      <a:pt x="473" y="417"/>
                    </a:cubicBezTo>
                    <a:cubicBezTo>
                      <a:pt x="379" y="478"/>
                      <a:pt x="379" y="478"/>
                      <a:pt x="379" y="478"/>
                    </a:cubicBezTo>
                    <a:cubicBezTo>
                      <a:pt x="385" y="487"/>
                      <a:pt x="389" y="498"/>
                      <a:pt x="389" y="509"/>
                    </a:cubicBezTo>
                    <a:cubicBezTo>
                      <a:pt x="389" y="539"/>
                      <a:pt x="365" y="563"/>
                      <a:pt x="335" y="563"/>
                    </a:cubicBezTo>
                    <a:cubicBezTo>
                      <a:pt x="305" y="563"/>
                      <a:pt x="282" y="539"/>
                      <a:pt x="282" y="509"/>
                    </a:cubicBezTo>
                    <a:cubicBezTo>
                      <a:pt x="282" y="497"/>
                      <a:pt x="286" y="486"/>
                      <a:pt x="293" y="477"/>
                    </a:cubicBezTo>
                    <a:cubicBezTo>
                      <a:pt x="189" y="418"/>
                      <a:pt x="189" y="418"/>
                      <a:pt x="189" y="418"/>
                    </a:cubicBezTo>
                    <a:cubicBezTo>
                      <a:pt x="179" y="428"/>
                      <a:pt x="166" y="434"/>
                      <a:pt x="152" y="434"/>
                    </a:cubicBezTo>
                    <a:cubicBezTo>
                      <a:pt x="122" y="434"/>
                      <a:pt x="98" y="410"/>
                      <a:pt x="98" y="380"/>
                    </a:cubicBezTo>
                    <a:cubicBezTo>
                      <a:pt x="98" y="350"/>
                      <a:pt x="122" y="327"/>
                      <a:pt x="152" y="327"/>
                    </a:cubicBezTo>
                    <a:cubicBezTo>
                      <a:pt x="161" y="327"/>
                      <a:pt x="170" y="329"/>
                      <a:pt x="178" y="334"/>
                    </a:cubicBezTo>
                    <a:cubicBezTo>
                      <a:pt x="287" y="232"/>
                      <a:pt x="287" y="232"/>
                      <a:pt x="287" y="232"/>
                    </a:cubicBezTo>
                    <a:cubicBezTo>
                      <a:pt x="281" y="222"/>
                      <a:pt x="277" y="211"/>
                      <a:pt x="277" y="198"/>
                    </a:cubicBezTo>
                    <a:cubicBezTo>
                      <a:pt x="277" y="166"/>
                      <a:pt x="303" y="140"/>
                      <a:pt x="335" y="140"/>
                    </a:cubicBezTo>
                    <a:cubicBezTo>
                      <a:pt x="367" y="140"/>
                      <a:pt x="394" y="166"/>
                      <a:pt x="394" y="198"/>
                    </a:cubicBezTo>
                    <a:cubicBezTo>
                      <a:pt x="394" y="208"/>
                      <a:pt x="391" y="218"/>
                      <a:pt x="386" y="227"/>
                    </a:cubicBezTo>
                    <a:cubicBezTo>
                      <a:pt x="478" y="339"/>
                      <a:pt x="478" y="339"/>
                      <a:pt x="478" y="339"/>
                    </a:cubicBezTo>
                    <a:cubicBezTo>
                      <a:pt x="487" y="331"/>
                      <a:pt x="499" y="327"/>
                      <a:pt x="511" y="327"/>
                    </a:cubicBezTo>
                    <a:cubicBezTo>
                      <a:pt x="541" y="327"/>
                      <a:pt x="565" y="350"/>
                      <a:pt x="565" y="380"/>
                    </a:cubicBezTo>
                    <a:cubicBezTo>
                      <a:pt x="565" y="410"/>
                      <a:pt x="541" y="434"/>
                      <a:pt x="511" y="4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36" dirty="0">
                  <a:solidFill>
                    <a:srgbClr val="505050"/>
                  </a:solidFill>
                </a:endParaRPr>
              </a:p>
            </p:txBody>
          </p:sp>
        </p:grpSp>
        <p:sp>
          <p:nvSpPr>
            <p:cNvPr id="61" name="TextBox 60"/>
            <p:cNvSpPr txBox="1"/>
            <p:nvPr/>
          </p:nvSpPr>
          <p:spPr>
            <a:xfrm>
              <a:off x="9900770" y="5731362"/>
              <a:ext cx="1005917" cy="332399"/>
            </a:xfrm>
            <a:prstGeom prst="rect">
              <a:avLst/>
            </a:prstGeom>
            <a:noFill/>
          </p:spPr>
          <p:txBody>
            <a:bodyPr wrap="square" lIns="0" tIns="0" rIns="0" bIns="0" rtlCol="0">
              <a:spAutoFit/>
            </a:bodyPr>
            <a:lstStyle/>
            <a:p>
              <a:pPr>
                <a:lnSpc>
                  <a:spcPct val="90000"/>
                </a:lnSpc>
                <a:spcAft>
                  <a:spcPts val="600"/>
                </a:spcAft>
              </a:pPr>
              <a:r>
                <a:rPr lang="en-US" sz="1200" dirty="0" smtClean="0">
                  <a:solidFill>
                    <a:srgbClr val="002050"/>
                  </a:solidFill>
                </a:rPr>
                <a:t>Azure Active Directory</a:t>
              </a:r>
            </a:p>
          </p:txBody>
        </p:sp>
      </p:grpSp>
      <p:sp>
        <p:nvSpPr>
          <p:cNvPr id="62" name="Isosceles Triangle 61"/>
          <p:cNvSpPr/>
          <p:nvPr/>
        </p:nvSpPr>
        <p:spPr bwMode="auto">
          <a:xfrm rot="5400000">
            <a:off x="5316136" y="2292035"/>
            <a:ext cx="1291581" cy="716394"/>
          </a:xfrm>
          <a:prstGeom prst="triangle">
            <a:avLst>
              <a:gd name="adj" fmla="val 49005"/>
            </a:avLst>
          </a:prstGeom>
          <a:gradFill flip="none" rotWithShape="1">
            <a:gsLst>
              <a:gs pos="0">
                <a:sysClr val="window" lastClr="FFFFFF">
                  <a:lumMod val="95000"/>
                  <a:alpha val="0"/>
                </a:sysClr>
              </a:gs>
              <a:gs pos="50000">
                <a:schemeClr val="accent1">
                  <a:lumMod val="60000"/>
                  <a:lumOff val="40000"/>
                </a:schemeClr>
              </a:gs>
              <a:gs pos="100000">
                <a:schemeClr val="bg2"/>
              </a:gs>
            </a:gsLst>
            <a:lin ang="16200000" scaled="1"/>
            <a:tileRect/>
          </a:gra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666">
              <a:defRPr/>
            </a:pPr>
            <a:endParaRPr lang="en-US" sz="1400" kern="0">
              <a:gradFill>
                <a:gsLst>
                  <a:gs pos="0">
                    <a:srgbClr val="FFFFFF"/>
                  </a:gs>
                  <a:gs pos="100000">
                    <a:srgbClr val="FFFFFF"/>
                  </a:gs>
                </a:gsLst>
                <a:lin ang="5400000" scaled="0"/>
              </a:gradFill>
            </a:endParaRPr>
          </a:p>
        </p:txBody>
      </p:sp>
      <p:grpSp>
        <p:nvGrpSpPr>
          <p:cNvPr id="36" name="Group 35"/>
          <p:cNvGrpSpPr/>
          <p:nvPr/>
        </p:nvGrpSpPr>
        <p:grpSpPr>
          <a:xfrm>
            <a:off x="9069654" y="5292825"/>
            <a:ext cx="2400301" cy="1120624"/>
            <a:chOff x="9532937" y="5292825"/>
            <a:chExt cx="2400301" cy="1120624"/>
          </a:xfrm>
        </p:grpSpPr>
        <p:grpSp>
          <p:nvGrpSpPr>
            <p:cNvPr id="35" name="Group 34"/>
            <p:cNvGrpSpPr/>
            <p:nvPr/>
          </p:nvGrpSpPr>
          <p:grpSpPr>
            <a:xfrm>
              <a:off x="9532937" y="5292825"/>
              <a:ext cx="2400301" cy="1120624"/>
              <a:chOff x="9532937" y="5292825"/>
              <a:chExt cx="2400301" cy="1120624"/>
            </a:xfrm>
          </p:grpSpPr>
          <p:sp>
            <p:nvSpPr>
              <p:cNvPr id="137" name="Rectangle 136"/>
              <p:cNvSpPr/>
              <p:nvPr/>
            </p:nvSpPr>
            <p:spPr>
              <a:xfrm>
                <a:off x="9532937" y="5296874"/>
                <a:ext cx="2400300" cy="1116575"/>
              </a:xfrm>
              <a:prstGeom prst="rect">
                <a:avLst/>
              </a:prstGeom>
            </p:spPr>
            <p:style>
              <a:lnRef idx="2">
                <a:schemeClr val="dk1"/>
              </a:lnRef>
              <a:fillRef idx="1">
                <a:schemeClr val="lt1"/>
              </a:fillRef>
              <a:effectRef idx="0">
                <a:schemeClr val="dk1"/>
              </a:effectRef>
              <a:fontRef idx="minor">
                <a:schemeClr val="dk1"/>
              </a:fontRef>
            </p:style>
            <p:txBody>
              <a:bodyPr tIns="93030" bIns="93030" rtlCol="0" anchor="t"/>
              <a:lstStyle/>
              <a:p>
                <a:pPr algn="ctr"/>
                <a:endParaRPr lang="en-US" sz="1831" b="1" dirty="0">
                  <a:solidFill>
                    <a:srgbClr val="002050"/>
                  </a:solidFill>
                  <a:latin typeface="Segoe UI Light"/>
                </a:endParaRPr>
              </a:p>
            </p:txBody>
          </p:sp>
          <p:sp>
            <p:nvSpPr>
              <p:cNvPr id="138" name="Rectangle 137"/>
              <p:cNvSpPr/>
              <p:nvPr/>
            </p:nvSpPr>
            <p:spPr>
              <a:xfrm>
                <a:off x="9532938" y="5292825"/>
                <a:ext cx="2400300" cy="307777"/>
              </a:xfrm>
              <a:prstGeom prst="rect">
                <a:avLst/>
              </a:prstGeom>
            </p:spPr>
            <p:txBody>
              <a:bodyPr wrap="square">
                <a:spAutoFit/>
              </a:bodyPr>
              <a:lstStyle/>
              <a:p>
                <a:pPr algn="ctr"/>
                <a:r>
                  <a:rPr lang="en-US" sz="1400" dirty="0" smtClean="0">
                    <a:solidFill>
                      <a:srgbClr val="000000"/>
                    </a:solidFill>
                    <a:latin typeface="Segoe UI Light"/>
                  </a:rPr>
                  <a:t>On-premises Network</a:t>
                </a:r>
                <a:endParaRPr lang="en-US" sz="1400" dirty="0">
                  <a:solidFill>
                    <a:srgbClr val="000000"/>
                  </a:solidFill>
                  <a:latin typeface="Segoe UI Light"/>
                </a:endParaRPr>
              </a:p>
            </p:txBody>
          </p:sp>
        </p:grpSp>
        <p:grpSp>
          <p:nvGrpSpPr>
            <p:cNvPr id="8" name="Group 7"/>
            <p:cNvGrpSpPr/>
            <p:nvPr/>
          </p:nvGrpSpPr>
          <p:grpSpPr>
            <a:xfrm>
              <a:off x="9902987" y="5971015"/>
              <a:ext cx="1631439" cy="364846"/>
              <a:chOff x="6174243" y="6559619"/>
              <a:chExt cx="1631439" cy="364846"/>
            </a:xfrm>
          </p:grpSpPr>
          <p:grpSp>
            <p:nvGrpSpPr>
              <p:cNvPr id="65" name="Group 64"/>
              <p:cNvGrpSpPr/>
              <p:nvPr/>
            </p:nvGrpSpPr>
            <p:grpSpPr>
              <a:xfrm>
                <a:off x="6174243" y="6559619"/>
                <a:ext cx="457200" cy="332728"/>
                <a:chOff x="1840649" y="4818296"/>
                <a:chExt cx="966161" cy="691914"/>
              </a:xfrm>
            </p:grpSpPr>
            <p:sp>
              <p:nvSpPr>
                <p:cNvPr id="66" name="Freeform 65"/>
                <p:cNvSpPr>
                  <a:spLocks noChangeAspect="1"/>
                </p:cNvSpPr>
                <p:nvPr/>
              </p:nvSpPr>
              <p:spPr bwMode="auto">
                <a:xfrm>
                  <a:off x="1840649" y="4818297"/>
                  <a:ext cx="483050" cy="691913"/>
                </a:xfrm>
                <a:custGeom>
                  <a:avLst/>
                  <a:gdLst/>
                  <a:ahLst/>
                  <a:cxnLst>
                    <a:cxn ang="0">
                      <a:pos x="690" y="0"/>
                    </a:cxn>
                    <a:cxn ang="0">
                      <a:pos x="0" y="1003"/>
                    </a:cxn>
                    <a:cxn ang="0">
                      <a:pos x="689" y="1143"/>
                    </a:cxn>
                    <a:cxn ang="0">
                      <a:pos x="690" y="0"/>
                    </a:cxn>
                  </a:cxnLst>
                  <a:rect l="0" t="0" r="r" b="b"/>
                  <a:pathLst>
                    <a:path w="690" h="1143">
                      <a:moveTo>
                        <a:pt x="690" y="0"/>
                      </a:moveTo>
                      <a:lnTo>
                        <a:pt x="0" y="1003"/>
                      </a:lnTo>
                      <a:lnTo>
                        <a:pt x="689" y="1143"/>
                      </a:lnTo>
                      <a:lnTo>
                        <a:pt x="690" y="0"/>
                      </a:lnTo>
                      <a:close/>
                    </a:path>
                  </a:pathLst>
                </a:custGeom>
                <a:solidFill>
                  <a:schemeClr val="tx1">
                    <a:lumMod val="75000"/>
                  </a:schemeClr>
                </a:solidFill>
                <a:ln w="9525" cap="flat" cmpd="sng">
                  <a:noFill/>
                  <a:prstDash val="solid"/>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kern="0" dirty="0">
                    <a:ln>
                      <a:solidFill>
                        <a:srgbClr val="000000">
                          <a:alpha val="0"/>
                        </a:srgbClr>
                      </a:solidFill>
                    </a:ln>
                    <a:solidFill>
                      <a:srgbClr val="FFFFFF"/>
                    </a:solidFill>
                  </a:endParaRPr>
                </a:p>
              </p:txBody>
            </p:sp>
            <p:sp>
              <p:nvSpPr>
                <p:cNvPr id="67" name="Freeform 66"/>
                <p:cNvSpPr>
                  <a:spLocks noChangeAspect="1"/>
                </p:cNvSpPr>
                <p:nvPr/>
              </p:nvSpPr>
              <p:spPr bwMode="auto">
                <a:xfrm flipH="1">
                  <a:off x="2323760" y="4818296"/>
                  <a:ext cx="483050" cy="691913"/>
                </a:xfrm>
                <a:custGeom>
                  <a:avLst/>
                  <a:gdLst/>
                  <a:ahLst/>
                  <a:cxnLst>
                    <a:cxn ang="0">
                      <a:pos x="690" y="0"/>
                    </a:cxn>
                    <a:cxn ang="0">
                      <a:pos x="0" y="1003"/>
                    </a:cxn>
                    <a:cxn ang="0">
                      <a:pos x="689" y="1143"/>
                    </a:cxn>
                    <a:cxn ang="0">
                      <a:pos x="690" y="0"/>
                    </a:cxn>
                  </a:cxnLst>
                  <a:rect l="0" t="0" r="r" b="b"/>
                  <a:pathLst>
                    <a:path w="690" h="1143">
                      <a:moveTo>
                        <a:pt x="690" y="0"/>
                      </a:moveTo>
                      <a:lnTo>
                        <a:pt x="0" y="1003"/>
                      </a:lnTo>
                      <a:lnTo>
                        <a:pt x="689" y="1143"/>
                      </a:lnTo>
                      <a:lnTo>
                        <a:pt x="690" y="0"/>
                      </a:lnTo>
                      <a:close/>
                    </a:path>
                  </a:pathLst>
                </a:custGeom>
                <a:solidFill>
                  <a:schemeClr val="bg1">
                    <a:lumMod val="50000"/>
                    <a:lumOff val="50000"/>
                  </a:schemeClr>
                </a:solidFill>
                <a:ln w="9525" cap="flat" cmpd="sng">
                  <a:noFill/>
                  <a:prstDash val="solid"/>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kern="0" dirty="0">
                    <a:ln>
                      <a:solidFill>
                        <a:srgbClr val="000000">
                          <a:alpha val="0"/>
                        </a:srgbClr>
                      </a:solidFill>
                    </a:ln>
                    <a:solidFill>
                      <a:srgbClr val="FFFFFF"/>
                    </a:solidFill>
                  </a:endParaRPr>
                </a:p>
              </p:txBody>
            </p:sp>
            <p:sp>
              <p:nvSpPr>
                <p:cNvPr id="79" name="Oval 78"/>
                <p:cNvSpPr>
                  <a:spLocks noChangeAspect="1" noChangeArrowheads="1"/>
                </p:cNvSpPr>
                <p:nvPr/>
              </p:nvSpPr>
              <p:spPr bwMode="auto">
                <a:xfrm>
                  <a:off x="2201709" y="4985896"/>
                  <a:ext cx="91440" cy="91440"/>
                </a:xfrm>
                <a:prstGeom prst="ellipse">
                  <a:avLst/>
                </a:prstGeom>
                <a:solidFill>
                  <a:schemeClr val="bg1"/>
                </a:solidFill>
                <a:ln w="9525">
                  <a:no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kern="0" dirty="0">
                    <a:ln>
                      <a:solidFill>
                        <a:srgbClr val="000000">
                          <a:alpha val="0"/>
                        </a:srgbClr>
                      </a:solidFill>
                    </a:ln>
                    <a:solidFill>
                      <a:srgbClr val="FFFFFF"/>
                    </a:solidFill>
                  </a:endParaRPr>
                </a:p>
              </p:txBody>
            </p:sp>
            <p:sp>
              <p:nvSpPr>
                <p:cNvPr id="80" name="Oval 79"/>
                <p:cNvSpPr>
                  <a:spLocks noChangeAspect="1" noChangeArrowheads="1"/>
                </p:cNvSpPr>
                <p:nvPr/>
              </p:nvSpPr>
              <p:spPr bwMode="auto">
                <a:xfrm flipH="1">
                  <a:off x="2351276" y="4985914"/>
                  <a:ext cx="91440" cy="91440"/>
                </a:xfrm>
                <a:prstGeom prst="ellipse">
                  <a:avLst/>
                </a:prstGeom>
                <a:solidFill>
                  <a:schemeClr val="bg1"/>
                </a:solidFill>
                <a:ln w="9525">
                  <a:no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kern="0" dirty="0">
                    <a:ln>
                      <a:solidFill>
                        <a:srgbClr val="000000">
                          <a:alpha val="0"/>
                        </a:srgbClr>
                      </a:solidFill>
                    </a:ln>
                    <a:solidFill>
                      <a:srgbClr val="FFFFFF"/>
                    </a:solidFill>
                  </a:endParaRPr>
                </a:p>
              </p:txBody>
            </p:sp>
            <p:sp>
              <p:nvSpPr>
                <p:cNvPr id="81" name="Oval 80"/>
                <p:cNvSpPr>
                  <a:spLocks noChangeAspect="1" noChangeArrowheads="1"/>
                </p:cNvSpPr>
                <p:nvPr/>
              </p:nvSpPr>
              <p:spPr bwMode="auto">
                <a:xfrm>
                  <a:off x="2201709" y="5317092"/>
                  <a:ext cx="91440" cy="91440"/>
                </a:xfrm>
                <a:prstGeom prst="ellipse">
                  <a:avLst/>
                </a:prstGeom>
                <a:solidFill>
                  <a:schemeClr val="bg1"/>
                </a:solidFill>
                <a:ln w="9525">
                  <a:no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kern="0" dirty="0">
                    <a:ln>
                      <a:solidFill>
                        <a:srgbClr val="000000">
                          <a:alpha val="0"/>
                        </a:srgbClr>
                      </a:solidFill>
                    </a:ln>
                    <a:solidFill>
                      <a:srgbClr val="FFFFFF"/>
                    </a:solidFill>
                  </a:endParaRPr>
                </a:p>
              </p:txBody>
            </p:sp>
            <p:sp>
              <p:nvSpPr>
                <p:cNvPr id="82" name="Oval 81"/>
                <p:cNvSpPr>
                  <a:spLocks noChangeAspect="1" noChangeArrowheads="1"/>
                </p:cNvSpPr>
                <p:nvPr/>
              </p:nvSpPr>
              <p:spPr bwMode="auto">
                <a:xfrm flipH="1">
                  <a:off x="2351276" y="5317110"/>
                  <a:ext cx="91440" cy="91440"/>
                </a:xfrm>
                <a:prstGeom prst="ellipse">
                  <a:avLst/>
                </a:prstGeom>
                <a:solidFill>
                  <a:schemeClr val="bg1"/>
                </a:solidFill>
                <a:ln w="9525">
                  <a:no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kern="0" dirty="0">
                    <a:ln>
                      <a:solidFill>
                        <a:srgbClr val="000000">
                          <a:alpha val="0"/>
                        </a:srgbClr>
                      </a:solidFill>
                    </a:ln>
                    <a:solidFill>
                      <a:srgbClr val="FFFFFF"/>
                    </a:solidFill>
                  </a:endParaRPr>
                </a:p>
              </p:txBody>
            </p:sp>
            <p:sp>
              <p:nvSpPr>
                <p:cNvPr id="83" name="Oval 82"/>
                <p:cNvSpPr>
                  <a:spLocks noChangeAspect="1" noChangeArrowheads="1"/>
                </p:cNvSpPr>
                <p:nvPr/>
              </p:nvSpPr>
              <p:spPr bwMode="auto">
                <a:xfrm flipH="1">
                  <a:off x="2477440" y="5293282"/>
                  <a:ext cx="91440" cy="91440"/>
                </a:xfrm>
                <a:prstGeom prst="ellipse">
                  <a:avLst/>
                </a:prstGeom>
                <a:solidFill>
                  <a:schemeClr val="bg1"/>
                </a:solidFill>
                <a:ln w="9525">
                  <a:no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kern="0" dirty="0">
                    <a:ln>
                      <a:solidFill>
                        <a:srgbClr val="000000">
                          <a:alpha val="0"/>
                        </a:srgbClr>
                      </a:solidFill>
                    </a:ln>
                    <a:solidFill>
                      <a:srgbClr val="FFFFFF"/>
                    </a:solidFill>
                  </a:endParaRPr>
                </a:p>
              </p:txBody>
            </p:sp>
            <p:sp>
              <p:nvSpPr>
                <p:cNvPr id="84" name="Oval 83"/>
                <p:cNvSpPr>
                  <a:spLocks noChangeAspect="1" noChangeArrowheads="1"/>
                </p:cNvSpPr>
                <p:nvPr/>
              </p:nvSpPr>
              <p:spPr bwMode="auto">
                <a:xfrm>
                  <a:off x="2077441" y="5293282"/>
                  <a:ext cx="91440" cy="91440"/>
                </a:xfrm>
                <a:prstGeom prst="ellipse">
                  <a:avLst/>
                </a:prstGeom>
                <a:solidFill>
                  <a:schemeClr val="bg1"/>
                </a:solidFill>
                <a:ln w="9525">
                  <a:no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kern="0" dirty="0">
                    <a:ln>
                      <a:solidFill>
                        <a:srgbClr val="000000">
                          <a:alpha val="0"/>
                        </a:srgbClr>
                      </a:solidFill>
                    </a:ln>
                    <a:solidFill>
                      <a:srgbClr val="FFFFFF"/>
                    </a:solidFill>
                  </a:endParaRPr>
                </a:p>
              </p:txBody>
            </p:sp>
            <p:sp>
              <p:nvSpPr>
                <p:cNvPr id="86" name="Oval 85"/>
                <p:cNvSpPr>
                  <a:spLocks noChangeAspect="1" noChangeArrowheads="1"/>
                </p:cNvSpPr>
                <p:nvPr/>
              </p:nvSpPr>
              <p:spPr bwMode="auto">
                <a:xfrm flipH="1">
                  <a:off x="2603604" y="5277799"/>
                  <a:ext cx="91440" cy="91440"/>
                </a:xfrm>
                <a:prstGeom prst="ellipse">
                  <a:avLst/>
                </a:prstGeom>
                <a:solidFill>
                  <a:schemeClr val="bg1"/>
                </a:solidFill>
                <a:ln w="9525">
                  <a:no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kern="0" dirty="0">
                    <a:ln>
                      <a:solidFill>
                        <a:srgbClr val="000000">
                          <a:alpha val="0"/>
                        </a:srgbClr>
                      </a:solidFill>
                    </a:ln>
                    <a:solidFill>
                      <a:srgbClr val="FFFFFF"/>
                    </a:solidFill>
                  </a:endParaRPr>
                </a:p>
              </p:txBody>
            </p:sp>
            <p:sp>
              <p:nvSpPr>
                <p:cNvPr id="87" name="Oval 86"/>
                <p:cNvSpPr>
                  <a:spLocks noChangeAspect="1" noChangeArrowheads="1"/>
                </p:cNvSpPr>
                <p:nvPr/>
              </p:nvSpPr>
              <p:spPr bwMode="auto">
                <a:xfrm flipH="1">
                  <a:off x="1953173" y="5277799"/>
                  <a:ext cx="91440" cy="91440"/>
                </a:xfrm>
                <a:prstGeom prst="ellipse">
                  <a:avLst/>
                </a:prstGeom>
                <a:solidFill>
                  <a:schemeClr val="bg1"/>
                </a:solidFill>
                <a:ln w="9525">
                  <a:no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kern="0" dirty="0">
                    <a:ln>
                      <a:solidFill>
                        <a:srgbClr val="000000">
                          <a:alpha val="0"/>
                        </a:srgbClr>
                      </a:solidFill>
                    </a:ln>
                    <a:solidFill>
                      <a:srgbClr val="FFFFFF"/>
                    </a:solidFill>
                  </a:endParaRPr>
                </a:p>
              </p:txBody>
            </p:sp>
            <p:sp>
              <p:nvSpPr>
                <p:cNvPr id="88" name="Arc 87"/>
                <p:cNvSpPr/>
                <p:nvPr/>
              </p:nvSpPr>
              <p:spPr>
                <a:xfrm rot="5012506">
                  <a:off x="2200463" y="5152334"/>
                  <a:ext cx="197274" cy="174698"/>
                </a:xfrm>
                <a:prstGeom prst="arc">
                  <a:avLst>
                    <a:gd name="adj1" fmla="val 16200000"/>
                    <a:gd name="adj2" fmla="val 81480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ln>
                      <a:solidFill>
                        <a:srgbClr val="000000">
                          <a:alpha val="0"/>
                        </a:srgbClr>
                      </a:solidFill>
                    </a:ln>
                    <a:solidFill>
                      <a:srgbClr val="FFFFFF"/>
                    </a:solidFill>
                  </a:endParaRPr>
                </a:p>
              </p:txBody>
            </p:sp>
            <p:sp>
              <p:nvSpPr>
                <p:cNvPr id="89" name="Arc 88"/>
                <p:cNvSpPr/>
                <p:nvPr/>
              </p:nvSpPr>
              <p:spPr>
                <a:xfrm rot="16587494" flipH="1">
                  <a:off x="2252986" y="5152334"/>
                  <a:ext cx="197274" cy="174698"/>
                </a:xfrm>
                <a:prstGeom prst="arc">
                  <a:avLst>
                    <a:gd name="adj1" fmla="val 16200000"/>
                    <a:gd name="adj2" fmla="val 81480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ln>
                      <a:solidFill>
                        <a:srgbClr val="000000">
                          <a:alpha val="0"/>
                        </a:srgbClr>
                      </a:solidFill>
                    </a:ln>
                    <a:solidFill>
                      <a:srgbClr val="FFFFFF"/>
                    </a:solidFill>
                  </a:endParaRPr>
                </a:p>
              </p:txBody>
            </p:sp>
            <p:sp>
              <p:nvSpPr>
                <p:cNvPr id="90" name="Arc 89"/>
                <p:cNvSpPr/>
                <p:nvPr/>
              </p:nvSpPr>
              <p:spPr>
                <a:xfrm rot="7395384">
                  <a:off x="2218960" y="4926421"/>
                  <a:ext cx="150756" cy="174698"/>
                </a:xfrm>
                <a:prstGeom prst="arc">
                  <a:avLst>
                    <a:gd name="adj1" fmla="val 16200000"/>
                    <a:gd name="adj2" fmla="val 2145912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ln>
                      <a:solidFill>
                        <a:srgbClr val="000000">
                          <a:alpha val="0"/>
                        </a:srgbClr>
                      </a:solidFill>
                    </a:ln>
                    <a:solidFill>
                      <a:srgbClr val="FFFFFF"/>
                    </a:solidFill>
                  </a:endParaRPr>
                </a:p>
              </p:txBody>
            </p:sp>
            <p:cxnSp>
              <p:nvCxnSpPr>
                <p:cNvPr id="91" name="Straight Connector 90"/>
                <p:cNvCxnSpPr>
                  <a:stCxn id="79" idx="4"/>
                  <a:endCxn id="81" idx="0"/>
                </p:cNvCxnSpPr>
                <p:nvPr/>
              </p:nvCxnSpPr>
              <p:spPr>
                <a:xfrm>
                  <a:off x="2247429" y="5077336"/>
                  <a:ext cx="0" cy="2397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2" name="Oval 91"/>
                <p:cNvSpPr>
                  <a:spLocks noChangeAspect="1" noChangeArrowheads="1"/>
                </p:cNvSpPr>
                <p:nvPr/>
              </p:nvSpPr>
              <p:spPr bwMode="auto">
                <a:xfrm>
                  <a:off x="2201709" y="5139927"/>
                  <a:ext cx="91440" cy="91440"/>
                </a:xfrm>
                <a:prstGeom prst="ellipse">
                  <a:avLst/>
                </a:prstGeom>
                <a:solidFill>
                  <a:schemeClr val="bg1"/>
                </a:solidFill>
                <a:ln w="9525">
                  <a:no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kern="0" dirty="0">
                    <a:ln>
                      <a:solidFill>
                        <a:srgbClr val="000000">
                          <a:alpha val="0"/>
                        </a:srgbClr>
                      </a:solidFill>
                    </a:ln>
                    <a:solidFill>
                      <a:srgbClr val="FFFFFF"/>
                    </a:solidFill>
                  </a:endParaRPr>
                </a:p>
              </p:txBody>
            </p:sp>
            <p:cxnSp>
              <p:nvCxnSpPr>
                <p:cNvPr id="93" name="Straight Connector 92"/>
                <p:cNvCxnSpPr>
                  <a:stCxn id="80" idx="4"/>
                  <a:endCxn id="82" idx="0"/>
                </p:cNvCxnSpPr>
                <p:nvPr/>
              </p:nvCxnSpPr>
              <p:spPr>
                <a:xfrm>
                  <a:off x="2396996" y="5077354"/>
                  <a:ext cx="0" cy="2397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4" name="Oval 93"/>
                <p:cNvSpPr>
                  <a:spLocks noChangeAspect="1" noChangeArrowheads="1"/>
                </p:cNvSpPr>
                <p:nvPr/>
              </p:nvSpPr>
              <p:spPr bwMode="auto">
                <a:xfrm flipH="1">
                  <a:off x="2351275" y="5139945"/>
                  <a:ext cx="91440" cy="91440"/>
                </a:xfrm>
                <a:prstGeom prst="ellipse">
                  <a:avLst/>
                </a:prstGeom>
                <a:solidFill>
                  <a:schemeClr val="bg1"/>
                </a:solidFill>
                <a:ln w="9525">
                  <a:no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kern="0" dirty="0">
                    <a:ln>
                      <a:solidFill>
                        <a:srgbClr val="000000">
                          <a:alpha val="0"/>
                        </a:srgbClr>
                      </a:solidFill>
                    </a:ln>
                    <a:solidFill>
                      <a:srgbClr val="FFFFFF"/>
                    </a:solidFill>
                  </a:endParaRPr>
                </a:p>
              </p:txBody>
            </p:sp>
            <p:cxnSp>
              <p:nvCxnSpPr>
                <p:cNvPr id="98" name="Straight Connector 97"/>
                <p:cNvCxnSpPr>
                  <a:stCxn id="80" idx="3"/>
                  <a:endCxn id="86" idx="7"/>
                </p:cNvCxnSpPr>
                <p:nvPr/>
              </p:nvCxnSpPr>
              <p:spPr>
                <a:xfrm>
                  <a:off x="2429325" y="5063963"/>
                  <a:ext cx="187670" cy="2272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9" name="Oval 98"/>
                <p:cNvSpPr>
                  <a:spLocks noChangeAspect="1" noChangeArrowheads="1"/>
                </p:cNvSpPr>
                <p:nvPr/>
              </p:nvSpPr>
              <p:spPr bwMode="auto">
                <a:xfrm flipH="1">
                  <a:off x="2477440" y="5131857"/>
                  <a:ext cx="91440" cy="91440"/>
                </a:xfrm>
                <a:prstGeom prst="ellipse">
                  <a:avLst/>
                </a:prstGeom>
                <a:solidFill>
                  <a:schemeClr val="bg1"/>
                </a:solidFill>
                <a:ln w="9525">
                  <a:no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kern="0" dirty="0">
                    <a:ln>
                      <a:solidFill>
                        <a:srgbClr val="000000">
                          <a:alpha val="0"/>
                        </a:srgbClr>
                      </a:solidFill>
                    </a:ln>
                    <a:solidFill>
                      <a:srgbClr val="FFFFFF"/>
                    </a:solidFill>
                  </a:endParaRPr>
                </a:p>
              </p:txBody>
            </p:sp>
            <p:cxnSp>
              <p:nvCxnSpPr>
                <p:cNvPr id="100" name="Straight Connector 99"/>
                <p:cNvCxnSpPr>
                  <a:stCxn id="79" idx="3"/>
                  <a:endCxn id="87" idx="1"/>
                </p:cNvCxnSpPr>
                <p:nvPr/>
              </p:nvCxnSpPr>
              <p:spPr>
                <a:xfrm flipH="1">
                  <a:off x="2031222" y="5063945"/>
                  <a:ext cx="183878" cy="2272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7" name="Oval 106"/>
                <p:cNvSpPr>
                  <a:spLocks noChangeAspect="1" noChangeArrowheads="1"/>
                </p:cNvSpPr>
                <p:nvPr/>
              </p:nvSpPr>
              <p:spPr bwMode="auto">
                <a:xfrm>
                  <a:off x="2082174" y="5131848"/>
                  <a:ext cx="91440" cy="91440"/>
                </a:xfrm>
                <a:prstGeom prst="ellipse">
                  <a:avLst/>
                </a:prstGeom>
                <a:solidFill>
                  <a:schemeClr val="bg1"/>
                </a:solidFill>
                <a:ln w="9525">
                  <a:no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kern="0" dirty="0">
                    <a:ln>
                      <a:solidFill>
                        <a:srgbClr val="000000">
                          <a:alpha val="0"/>
                        </a:srgbClr>
                      </a:solidFill>
                    </a:ln>
                    <a:solidFill>
                      <a:srgbClr val="FFFFFF"/>
                    </a:solidFill>
                  </a:endParaRPr>
                </a:p>
              </p:txBody>
            </p:sp>
            <p:cxnSp>
              <p:nvCxnSpPr>
                <p:cNvPr id="108" name="Straight Connector 107"/>
                <p:cNvCxnSpPr>
                  <a:stCxn id="92" idx="3"/>
                  <a:endCxn id="84" idx="7"/>
                </p:cNvCxnSpPr>
                <p:nvPr/>
              </p:nvCxnSpPr>
              <p:spPr>
                <a:xfrm flipH="1">
                  <a:off x="2155490" y="5217976"/>
                  <a:ext cx="59610" cy="886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94" idx="3"/>
                  <a:endCxn id="83" idx="7"/>
                </p:cNvCxnSpPr>
                <p:nvPr/>
              </p:nvCxnSpPr>
              <p:spPr>
                <a:xfrm>
                  <a:off x="2429325" y="5217994"/>
                  <a:ext cx="61506" cy="886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0" name="TextBox 109"/>
              <p:cNvSpPr txBox="1"/>
              <p:nvPr/>
            </p:nvSpPr>
            <p:spPr>
              <a:xfrm>
                <a:off x="6658593" y="6592066"/>
                <a:ext cx="1147089" cy="332399"/>
              </a:xfrm>
              <a:prstGeom prst="rect">
                <a:avLst/>
              </a:prstGeom>
              <a:noFill/>
            </p:spPr>
            <p:txBody>
              <a:bodyPr wrap="square" lIns="0" tIns="0" rIns="0" bIns="0" rtlCol="0">
                <a:spAutoFit/>
              </a:bodyPr>
              <a:lstStyle/>
              <a:p>
                <a:pPr>
                  <a:lnSpc>
                    <a:spcPct val="90000"/>
                  </a:lnSpc>
                  <a:spcAft>
                    <a:spcPts val="600"/>
                  </a:spcAft>
                </a:pPr>
                <a:r>
                  <a:rPr lang="en-US" sz="1200" dirty="0" smtClean="0">
                    <a:solidFill>
                      <a:srgbClr val="000000"/>
                    </a:solidFill>
                  </a:rPr>
                  <a:t>Windows Server Active Directory</a:t>
                </a:r>
              </a:p>
            </p:txBody>
          </p:sp>
        </p:grpSp>
      </p:grpSp>
      <p:grpSp>
        <p:nvGrpSpPr>
          <p:cNvPr id="15" name="Group 14"/>
          <p:cNvGrpSpPr/>
          <p:nvPr/>
        </p:nvGrpSpPr>
        <p:grpSpPr>
          <a:xfrm>
            <a:off x="7140925" y="6018339"/>
            <a:ext cx="2049112" cy="332399"/>
            <a:chOff x="7249142" y="6018339"/>
            <a:chExt cx="2049112" cy="332399"/>
          </a:xfrm>
        </p:grpSpPr>
        <p:cxnSp>
          <p:nvCxnSpPr>
            <p:cNvPr id="11" name="Straight Arrow Connector 10"/>
            <p:cNvCxnSpPr>
              <a:stCxn id="61" idx="3"/>
            </p:cNvCxnSpPr>
            <p:nvPr/>
          </p:nvCxnSpPr>
          <p:spPr>
            <a:xfrm>
              <a:off x="7249142" y="6153439"/>
              <a:ext cx="2049112" cy="0"/>
            </a:xfrm>
            <a:prstGeom prst="straightConnector1">
              <a:avLst/>
            </a:prstGeom>
            <a:ln>
              <a:prstDash val="dash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7826905" y="6018339"/>
              <a:ext cx="700902" cy="332399"/>
            </a:xfrm>
            <a:prstGeom prst="rect">
              <a:avLst/>
            </a:prstGeom>
            <a:solidFill>
              <a:schemeClr val="tx1"/>
            </a:solidFill>
          </p:spPr>
          <p:txBody>
            <a:bodyPr wrap="square" lIns="0" tIns="0" rIns="0" bIns="0" rtlCol="0">
              <a:spAutoFit/>
            </a:bodyPr>
            <a:lstStyle/>
            <a:p>
              <a:pPr algn="ctr">
                <a:lnSpc>
                  <a:spcPct val="90000"/>
                </a:lnSpc>
                <a:spcAft>
                  <a:spcPts val="600"/>
                </a:spcAft>
              </a:pPr>
              <a:r>
                <a:rPr lang="en-US" sz="1200" dirty="0" err="1" smtClean="0">
                  <a:solidFill>
                    <a:srgbClr val="002050"/>
                  </a:solidFill>
                </a:rPr>
                <a:t>DirSync</a:t>
              </a:r>
              <a:r>
                <a:rPr lang="en-US" sz="1200" dirty="0" smtClean="0">
                  <a:solidFill>
                    <a:srgbClr val="002050"/>
                  </a:solidFill>
                </a:rPr>
                <a:t> </a:t>
              </a:r>
              <a:br>
                <a:rPr lang="en-US" sz="1200" dirty="0" smtClean="0">
                  <a:solidFill>
                    <a:srgbClr val="002050"/>
                  </a:solidFill>
                </a:rPr>
              </a:br>
              <a:r>
                <a:rPr lang="en-US" sz="1200" dirty="0" smtClean="0">
                  <a:solidFill>
                    <a:srgbClr val="002050"/>
                  </a:solidFill>
                </a:rPr>
                <a:t>(optional)</a:t>
              </a:r>
            </a:p>
          </p:txBody>
        </p:sp>
      </p:grpSp>
      <p:sp>
        <p:nvSpPr>
          <p:cNvPr id="12" name="Up-Down Arrow 11"/>
          <p:cNvSpPr/>
          <p:nvPr/>
        </p:nvSpPr>
        <p:spPr>
          <a:xfrm rot="5400000">
            <a:off x="3060690" y="2061047"/>
            <a:ext cx="511388" cy="1178370"/>
          </a:xfrm>
          <a:prstGeom prst="upDownArrow">
            <a:avLst/>
          </a:prstGeom>
        </p:spPr>
        <p:style>
          <a:lnRef idx="2">
            <a:schemeClr val="accent1"/>
          </a:lnRef>
          <a:fillRef idx="1">
            <a:schemeClr val="lt1"/>
          </a:fillRef>
          <a:effectRef idx="0">
            <a:schemeClr val="accent1"/>
          </a:effectRef>
          <a:fontRef idx="minor">
            <a:schemeClr val="dk1"/>
          </a:fontRef>
        </p:style>
        <p:txBody>
          <a:bodyPr vert="vert270" rtlCol="0" anchor="ctr"/>
          <a:lstStyle/>
          <a:p>
            <a:pPr algn="ctr"/>
            <a:r>
              <a:rPr lang="en-US" sz="1221" dirty="0" smtClean="0">
                <a:solidFill>
                  <a:srgbClr val="0072C6"/>
                </a:solidFill>
              </a:rPr>
              <a:t>RDP</a:t>
            </a:r>
            <a:endParaRPr lang="en-US" sz="1221" dirty="0">
              <a:solidFill>
                <a:srgbClr val="0072C6"/>
              </a:solidFill>
            </a:endParaRPr>
          </a:p>
        </p:txBody>
      </p:sp>
      <p:sp>
        <p:nvSpPr>
          <p:cNvPr id="20" name="Left Brace 19"/>
          <p:cNvSpPr/>
          <p:nvPr/>
        </p:nvSpPr>
        <p:spPr>
          <a:xfrm>
            <a:off x="5297754" y="5214760"/>
            <a:ext cx="229456" cy="1198689"/>
          </a:xfrm>
          <a:prstGeom prst="leftBrac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FFFF"/>
              </a:solidFill>
            </a:endParaRPr>
          </a:p>
        </p:txBody>
      </p:sp>
      <p:cxnSp>
        <p:nvCxnSpPr>
          <p:cNvPr id="28" name="Curved Connector 27"/>
          <p:cNvCxnSpPr/>
          <p:nvPr/>
        </p:nvCxnSpPr>
        <p:spPr>
          <a:xfrm>
            <a:off x="2189652" y="3602096"/>
            <a:ext cx="2239774" cy="2151978"/>
          </a:xfrm>
          <a:prstGeom prst="curvedConnector3">
            <a:avLst>
              <a:gd name="adj1" fmla="val -79"/>
            </a:avLst>
          </a:prstGeom>
          <a:ln>
            <a:headEnd type="none"/>
            <a:tailEnd type="triangle"/>
          </a:ln>
        </p:spPr>
        <p:style>
          <a:lnRef idx="1">
            <a:schemeClr val="dk1"/>
          </a:lnRef>
          <a:fillRef idx="0">
            <a:schemeClr val="dk1"/>
          </a:fillRef>
          <a:effectRef idx="0">
            <a:schemeClr val="dk1"/>
          </a:effectRef>
          <a:fontRef idx="minor">
            <a:schemeClr val="tx1"/>
          </a:fontRef>
        </p:style>
      </p:cxnSp>
      <p:sp>
        <p:nvSpPr>
          <p:cNvPr id="134" name="Freeform 58"/>
          <p:cNvSpPr>
            <a:spLocks noChangeAspect="1" noEditPoints="1"/>
          </p:cNvSpPr>
          <p:nvPr/>
        </p:nvSpPr>
        <p:spPr bwMode="black">
          <a:xfrm>
            <a:off x="3858758" y="2327355"/>
            <a:ext cx="603271" cy="598407"/>
          </a:xfrm>
          <a:custGeom>
            <a:avLst/>
            <a:gdLst>
              <a:gd name="T0" fmla="*/ 75 w 150"/>
              <a:gd name="T1" fmla="*/ 9 h 149"/>
              <a:gd name="T2" fmla="*/ 10 w 150"/>
              <a:gd name="T3" fmla="*/ 75 h 149"/>
              <a:gd name="T4" fmla="*/ 75 w 150"/>
              <a:gd name="T5" fmla="*/ 140 h 149"/>
              <a:gd name="T6" fmla="*/ 141 w 150"/>
              <a:gd name="T7" fmla="*/ 75 h 149"/>
              <a:gd name="T8" fmla="*/ 75 w 150"/>
              <a:gd name="T9" fmla="*/ 9 h 149"/>
              <a:gd name="T10" fmla="*/ 75 w 150"/>
              <a:gd name="T11" fmla="*/ 0 h 149"/>
              <a:gd name="T12" fmla="*/ 150 w 150"/>
              <a:gd name="T13" fmla="*/ 75 h 149"/>
              <a:gd name="T14" fmla="*/ 75 w 150"/>
              <a:gd name="T15" fmla="*/ 149 h 149"/>
              <a:gd name="T16" fmla="*/ 0 w 150"/>
              <a:gd name="T17" fmla="*/ 75 h 149"/>
              <a:gd name="T18" fmla="*/ 75 w 150"/>
              <a:gd name="T19" fmla="*/ 0 h 149"/>
              <a:gd name="T20" fmla="*/ 67 w 150"/>
              <a:gd name="T21" fmla="*/ 53 h 149"/>
              <a:gd name="T22" fmla="*/ 76 w 150"/>
              <a:gd name="T23" fmla="*/ 51 h 149"/>
              <a:gd name="T24" fmla="*/ 84 w 150"/>
              <a:gd name="T25" fmla="*/ 53 h 149"/>
              <a:gd name="T26" fmla="*/ 86 w 150"/>
              <a:gd name="T27" fmla="*/ 64 h 149"/>
              <a:gd name="T28" fmla="*/ 86 w 150"/>
              <a:gd name="T29" fmla="*/ 66 h 149"/>
              <a:gd name="T30" fmla="*/ 86 w 150"/>
              <a:gd name="T31" fmla="*/ 68 h 149"/>
              <a:gd name="T32" fmla="*/ 65 w 150"/>
              <a:gd name="T33" fmla="*/ 68 h 149"/>
              <a:gd name="T34" fmla="*/ 65 w 150"/>
              <a:gd name="T35" fmla="*/ 66 h 149"/>
              <a:gd name="T36" fmla="*/ 65 w 150"/>
              <a:gd name="T37" fmla="*/ 63 h 149"/>
              <a:gd name="T38" fmla="*/ 67 w 150"/>
              <a:gd name="T39" fmla="*/ 53 h 149"/>
              <a:gd name="T40" fmla="*/ 95 w 150"/>
              <a:gd name="T41" fmla="*/ 69 h 149"/>
              <a:gd name="T42" fmla="*/ 95 w 150"/>
              <a:gd name="T43" fmla="*/ 66 h 149"/>
              <a:gd name="T44" fmla="*/ 95 w 150"/>
              <a:gd name="T45" fmla="*/ 64 h 149"/>
              <a:gd name="T46" fmla="*/ 91 w 150"/>
              <a:gd name="T47" fmla="*/ 46 h 149"/>
              <a:gd name="T48" fmla="*/ 76 w 150"/>
              <a:gd name="T49" fmla="*/ 41 h 149"/>
              <a:gd name="T50" fmla="*/ 60 w 150"/>
              <a:gd name="T51" fmla="*/ 46 h 149"/>
              <a:gd name="T52" fmla="*/ 56 w 150"/>
              <a:gd name="T53" fmla="*/ 64 h 149"/>
              <a:gd name="T54" fmla="*/ 56 w 150"/>
              <a:gd name="T55" fmla="*/ 66 h 149"/>
              <a:gd name="T56" fmla="*/ 56 w 150"/>
              <a:gd name="T57" fmla="*/ 68 h 149"/>
              <a:gd name="T58" fmla="*/ 51 w 150"/>
              <a:gd name="T59" fmla="*/ 73 h 149"/>
              <a:gd name="T60" fmla="*/ 51 w 150"/>
              <a:gd name="T61" fmla="*/ 103 h 149"/>
              <a:gd name="T62" fmla="*/ 57 w 150"/>
              <a:gd name="T63" fmla="*/ 108 h 149"/>
              <a:gd name="T64" fmla="*/ 94 w 150"/>
              <a:gd name="T65" fmla="*/ 108 h 149"/>
              <a:gd name="T66" fmla="*/ 99 w 150"/>
              <a:gd name="T67" fmla="*/ 103 h 149"/>
              <a:gd name="T68" fmla="*/ 99 w 150"/>
              <a:gd name="T69" fmla="*/ 73 h 149"/>
              <a:gd name="T70" fmla="*/ 95 w 150"/>
              <a:gd name="T71" fmla="*/ 6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0" h="149">
                <a:moveTo>
                  <a:pt x="75" y="9"/>
                </a:moveTo>
                <a:cubicBezTo>
                  <a:pt x="39" y="9"/>
                  <a:pt x="10" y="38"/>
                  <a:pt x="10" y="75"/>
                </a:cubicBezTo>
                <a:cubicBezTo>
                  <a:pt x="10" y="111"/>
                  <a:pt x="39" y="140"/>
                  <a:pt x="75" y="140"/>
                </a:cubicBezTo>
                <a:cubicBezTo>
                  <a:pt x="111" y="140"/>
                  <a:pt x="141" y="111"/>
                  <a:pt x="141" y="75"/>
                </a:cubicBezTo>
                <a:cubicBezTo>
                  <a:pt x="141" y="38"/>
                  <a:pt x="111" y="9"/>
                  <a:pt x="75" y="9"/>
                </a:cubicBezTo>
                <a:moveTo>
                  <a:pt x="75" y="0"/>
                </a:moveTo>
                <a:cubicBezTo>
                  <a:pt x="117" y="0"/>
                  <a:pt x="150" y="33"/>
                  <a:pt x="150" y="75"/>
                </a:cubicBezTo>
                <a:cubicBezTo>
                  <a:pt x="150" y="116"/>
                  <a:pt x="117" y="149"/>
                  <a:pt x="75" y="149"/>
                </a:cubicBezTo>
                <a:cubicBezTo>
                  <a:pt x="34" y="149"/>
                  <a:pt x="0" y="116"/>
                  <a:pt x="0" y="75"/>
                </a:cubicBezTo>
                <a:cubicBezTo>
                  <a:pt x="0" y="33"/>
                  <a:pt x="34" y="0"/>
                  <a:pt x="75" y="0"/>
                </a:cubicBezTo>
                <a:moveTo>
                  <a:pt x="67" y="53"/>
                </a:moveTo>
                <a:cubicBezTo>
                  <a:pt x="68" y="51"/>
                  <a:pt x="71" y="51"/>
                  <a:pt x="76" y="51"/>
                </a:cubicBezTo>
                <a:cubicBezTo>
                  <a:pt x="80" y="51"/>
                  <a:pt x="83" y="51"/>
                  <a:pt x="84" y="53"/>
                </a:cubicBezTo>
                <a:cubicBezTo>
                  <a:pt x="86" y="54"/>
                  <a:pt x="86" y="59"/>
                  <a:pt x="86" y="64"/>
                </a:cubicBezTo>
                <a:cubicBezTo>
                  <a:pt x="86" y="66"/>
                  <a:pt x="86" y="66"/>
                  <a:pt x="86" y="66"/>
                </a:cubicBezTo>
                <a:cubicBezTo>
                  <a:pt x="86" y="67"/>
                  <a:pt x="86" y="68"/>
                  <a:pt x="86" y="68"/>
                </a:cubicBezTo>
                <a:cubicBezTo>
                  <a:pt x="65" y="68"/>
                  <a:pt x="65" y="68"/>
                  <a:pt x="65" y="68"/>
                </a:cubicBezTo>
                <a:cubicBezTo>
                  <a:pt x="65" y="68"/>
                  <a:pt x="65" y="67"/>
                  <a:pt x="65" y="66"/>
                </a:cubicBezTo>
                <a:cubicBezTo>
                  <a:pt x="65" y="63"/>
                  <a:pt x="65" y="63"/>
                  <a:pt x="65" y="63"/>
                </a:cubicBezTo>
                <a:cubicBezTo>
                  <a:pt x="65" y="58"/>
                  <a:pt x="65" y="54"/>
                  <a:pt x="67" y="53"/>
                </a:cubicBezTo>
                <a:moveTo>
                  <a:pt x="95" y="69"/>
                </a:moveTo>
                <a:cubicBezTo>
                  <a:pt x="95" y="68"/>
                  <a:pt x="95" y="67"/>
                  <a:pt x="95" y="66"/>
                </a:cubicBezTo>
                <a:cubicBezTo>
                  <a:pt x="95" y="64"/>
                  <a:pt x="95" y="64"/>
                  <a:pt x="95" y="64"/>
                </a:cubicBezTo>
                <a:cubicBezTo>
                  <a:pt x="95" y="57"/>
                  <a:pt x="95" y="51"/>
                  <a:pt x="91" y="46"/>
                </a:cubicBezTo>
                <a:cubicBezTo>
                  <a:pt x="88" y="43"/>
                  <a:pt x="83" y="41"/>
                  <a:pt x="76" y="41"/>
                </a:cubicBezTo>
                <a:cubicBezTo>
                  <a:pt x="68" y="41"/>
                  <a:pt x="63" y="43"/>
                  <a:pt x="60" y="46"/>
                </a:cubicBezTo>
                <a:cubicBezTo>
                  <a:pt x="56" y="51"/>
                  <a:pt x="56" y="57"/>
                  <a:pt x="56" y="64"/>
                </a:cubicBezTo>
                <a:cubicBezTo>
                  <a:pt x="56" y="66"/>
                  <a:pt x="56" y="66"/>
                  <a:pt x="56" y="66"/>
                </a:cubicBezTo>
                <a:cubicBezTo>
                  <a:pt x="56" y="67"/>
                  <a:pt x="56" y="68"/>
                  <a:pt x="56" y="68"/>
                </a:cubicBezTo>
                <a:cubicBezTo>
                  <a:pt x="53" y="69"/>
                  <a:pt x="51" y="71"/>
                  <a:pt x="51" y="73"/>
                </a:cubicBezTo>
                <a:cubicBezTo>
                  <a:pt x="51" y="103"/>
                  <a:pt x="51" y="103"/>
                  <a:pt x="51" y="103"/>
                </a:cubicBezTo>
                <a:cubicBezTo>
                  <a:pt x="51" y="106"/>
                  <a:pt x="54" y="108"/>
                  <a:pt x="57" y="108"/>
                </a:cubicBezTo>
                <a:cubicBezTo>
                  <a:pt x="94" y="108"/>
                  <a:pt x="94" y="108"/>
                  <a:pt x="94" y="108"/>
                </a:cubicBezTo>
                <a:cubicBezTo>
                  <a:pt x="97" y="108"/>
                  <a:pt x="99" y="106"/>
                  <a:pt x="99" y="103"/>
                </a:cubicBezTo>
                <a:cubicBezTo>
                  <a:pt x="99" y="73"/>
                  <a:pt x="99" y="73"/>
                  <a:pt x="99" y="73"/>
                </a:cubicBezTo>
                <a:cubicBezTo>
                  <a:pt x="99" y="71"/>
                  <a:pt x="97" y="69"/>
                  <a:pt x="95" y="69"/>
                </a:cubicBezTo>
              </a:path>
            </a:pathLst>
          </a:custGeom>
          <a:solidFill>
            <a:srgbClr val="0070C0"/>
          </a:solidFill>
          <a:ln w="9525">
            <a:noFill/>
            <a:round/>
            <a:headEnd/>
            <a:tailEnd/>
          </a:ln>
          <a:extLst/>
        </p:spPr>
        <p:txBody>
          <a:bodyPr vert="horz" wrap="square" lIns="93260" tIns="46630" rIns="93260" bIns="46630" numCol="1" anchor="t" anchorCtr="0" compatLnSpc="1">
            <a:prstTxWarp prst="textNoShape">
              <a:avLst/>
            </a:prstTxWarp>
          </a:bodyPr>
          <a:lstStyle/>
          <a:p>
            <a:endParaRPr lang="en-US" sz="1836" dirty="0">
              <a:solidFill>
                <a:srgbClr val="505050"/>
              </a:solidFill>
            </a:endParaRPr>
          </a:p>
        </p:txBody>
      </p:sp>
      <p:sp>
        <p:nvSpPr>
          <p:cNvPr id="135" name="TextBox 134"/>
          <p:cNvSpPr txBox="1"/>
          <p:nvPr/>
        </p:nvSpPr>
        <p:spPr>
          <a:xfrm>
            <a:off x="4600934" y="5632608"/>
            <a:ext cx="582520" cy="332399"/>
          </a:xfrm>
          <a:prstGeom prst="rect">
            <a:avLst/>
          </a:prstGeom>
          <a:noFill/>
        </p:spPr>
        <p:txBody>
          <a:bodyPr wrap="square" lIns="0" tIns="0" rIns="0" bIns="0" rtlCol="0">
            <a:spAutoFit/>
          </a:bodyPr>
          <a:lstStyle/>
          <a:p>
            <a:pPr>
              <a:lnSpc>
                <a:spcPct val="90000"/>
              </a:lnSpc>
              <a:spcAft>
                <a:spcPts val="600"/>
              </a:spcAft>
            </a:pPr>
            <a:r>
              <a:rPr lang="en-US" sz="1200" dirty="0" smtClean="0">
                <a:solidFill>
                  <a:srgbClr val="002050"/>
                </a:solidFill>
              </a:rPr>
              <a:t>Identity Options</a:t>
            </a:r>
          </a:p>
        </p:txBody>
      </p:sp>
      <p:sp>
        <p:nvSpPr>
          <p:cNvPr id="136" name="TextBox 135"/>
          <p:cNvSpPr txBox="1"/>
          <p:nvPr/>
        </p:nvSpPr>
        <p:spPr>
          <a:xfrm>
            <a:off x="2189652" y="5170408"/>
            <a:ext cx="989856" cy="166199"/>
          </a:xfrm>
          <a:prstGeom prst="rect">
            <a:avLst/>
          </a:prstGeom>
          <a:solidFill>
            <a:schemeClr val="tx1"/>
          </a:solidFill>
        </p:spPr>
        <p:txBody>
          <a:bodyPr wrap="square" lIns="0" tIns="0" rIns="0" bIns="0" rtlCol="0">
            <a:spAutoFit/>
          </a:bodyPr>
          <a:lstStyle/>
          <a:p>
            <a:pPr>
              <a:lnSpc>
                <a:spcPct val="90000"/>
              </a:lnSpc>
              <a:spcAft>
                <a:spcPts val="600"/>
              </a:spcAft>
            </a:pPr>
            <a:r>
              <a:rPr lang="en-US" sz="1200" dirty="0" smtClean="0">
                <a:solidFill>
                  <a:srgbClr val="002050"/>
                </a:solidFill>
              </a:rPr>
              <a:t>Authentication</a:t>
            </a:r>
          </a:p>
        </p:txBody>
      </p:sp>
      <p:cxnSp>
        <p:nvCxnSpPr>
          <p:cNvPr id="142" name="Straight Arrow Connector 141"/>
          <p:cNvCxnSpPr/>
          <p:nvPr/>
        </p:nvCxnSpPr>
        <p:spPr>
          <a:xfrm flipV="1">
            <a:off x="6555054" y="3154363"/>
            <a:ext cx="0" cy="495345"/>
          </a:xfrm>
          <a:prstGeom prst="straightConnector1">
            <a:avLst/>
          </a:prstGeom>
          <a:ln w="19050">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flipV="1">
            <a:off x="6669354" y="3135600"/>
            <a:ext cx="342900" cy="514108"/>
          </a:xfrm>
          <a:prstGeom prst="straightConnector1">
            <a:avLst/>
          </a:prstGeom>
          <a:ln w="19050">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flipV="1">
            <a:off x="6816370" y="3135600"/>
            <a:ext cx="653084" cy="511750"/>
          </a:xfrm>
          <a:prstGeom prst="straightConnector1">
            <a:avLst/>
          </a:prstGeom>
          <a:ln w="19050">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flipV="1">
            <a:off x="5176281" y="3108326"/>
            <a:ext cx="0" cy="495345"/>
          </a:xfrm>
          <a:prstGeom prst="straightConnector1">
            <a:avLst/>
          </a:prstGeom>
          <a:ln w="19050">
            <a:solidFill>
              <a:schemeClr val="bg1">
                <a:lumMod val="50000"/>
                <a:lumOff val="5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28" name="Picture 127"/>
          <p:cNvPicPr>
            <a:picLocks noChangeAspect="1"/>
          </p:cNvPicPr>
          <p:nvPr/>
        </p:nvPicPr>
        <p:blipFill>
          <a:blip r:embed="rId11"/>
          <a:stretch>
            <a:fillRect/>
          </a:stretch>
        </p:blipFill>
        <p:spPr>
          <a:xfrm>
            <a:off x="943936" y="2004441"/>
            <a:ext cx="1826033" cy="1081437"/>
          </a:xfrm>
          <a:prstGeom prst="rect">
            <a:avLst/>
          </a:prstGeom>
        </p:spPr>
      </p:pic>
      <p:grpSp>
        <p:nvGrpSpPr>
          <p:cNvPr id="141" name="Group 140"/>
          <p:cNvGrpSpPr/>
          <p:nvPr/>
        </p:nvGrpSpPr>
        <p:grpSpPr>
          <a:xfrm>
            <a:off x="155441" y="2152945"/>
            <a:ext cx="617729" cy="937655"/>
            <a:chOff x="11167011" y="2447493"/>
            <a:chExt cx="729889" cy="1132802"/>
          </a:xfrm>
          <a:solidFill>
            <a:schemeClr val="bg1">
              <a:lumMod val="65000"/>
              <a:lumOff val="35000"/>
            </a:schemeClr>
          </a:solidFill>
        </p:grpSpPr>
        <p:sp>
          <p:nvSpPr>
            <p:cNvPr id="149" name="Freeform 6"/>
            <p:cNvSpPr>
              <a:spLocks/>
            </p:cNvSpPr>
            <p:nvPr/>
          </p:nvSpPr>
          <p:spPr bwMode="auto">
            <a:xfrm>
              <a:off x="11317581" y="2447493"/>
              <a:ext cx="425911" cy="425911"/>
            </a:xfrm>
            <a:custGeom>
              <a:avLst/>
              <a:gdLst>
                <a:gd name="T0" fmla="*/ 824 w 1502"/>
                <a:gd name="T1" fmla="*/ 3 h 1502"/>
                <a:gd name="T2" fmla="*/ 962 w 1502"/>
                <a:gd name="T3" fmla="*/ 30 h 1502"/>
                <a:gd name="T4" fmla="*/ 1090 w 1502"/>
                <a:gd name="T5" fmla="*/ 81 h 1502"/>
                <a:gd name="T6" fmla="*/ 1206 w 1502"/>
                <a:gd name="T7" fmla="*/ 153 h 1502"/>
                <a:gd name="T8" fmla="*/ 1306 w 1502"/>
                <a:gd name="T9" fmla="*/ 244 h 1502"/>
                <a:gd name="T10" fmla="*/ 1388 w 1502"/>
                <a:gd name="T11" fmla="*/ 352 h 1502"/>
                <a:gd name="T12" fmla="*/ 1450 w 1502"/>
                <a:gd name="T13" fmla="*/ 475 h 1502"/>
                <a:gd name="T14" fmla="*/ 1489 w 1502"/>
                <a:gd name="T15" fmla="*/ 608 h 1502"/>
                <a:gd name="T16" fmla="*/ 1502 w 1502"/>
                <a:gd name="T17" fmla="*/ 751 h 1502"/>
                <a:gd name="T18" fmla="*/ 1489 w 1502"/>
                <a:gd name="T19" fmla="*/ 894 h 1502"/>
                <a:gd name="T20" fmla="*/ 1450 w 1502"/>
                <a:gd name="T21" fmla="*/ 1027 h 1502"/>
                <a:gd name="T22" fmla="*/ 1388 w 1502"/>
                <a:gd name="T23" fmla="*/ 1149 h 1502"/>
                <a:gd name="T24" fmla="*/ 1306 w 1502"/>
                <a:gd name="T25" fmla="*/ 1257 h 1502"/>
                <a:gd name="T26" fmla="*/ 1206 w 1502"/>
                <a:gd name="T27" fmla="*/ 1348 h 1502"/>
                <a:gd name="T28" fmla="*/ 1090 w 1502"/>
                <a:gd name="T29" fmla="*/ 1421 h 1502"/>
                <a:gd name="T30" fmla="*/ 962 w 1502"/>
                <a:gd name="T31" fmla="*/ 1472 h 1502"/>
                <a:gd name="T32" fmla="*/ 824 w 1502"/>
                <a:gd name="T33" fmla="*/ 1498 h 1502"/>
                <a:gd name="T34" fmla="*/ 679 w 1502"/>
                <a:gd name="T35" fmla="*/ 1498 h 1502"/>
                <a:gd name="T36" fmla="*/ 540 w 1502"/>
                <a:gd name="T37" fmla="*/ 1472 h 1502"/>
                <a:gd name="T38" fmla="*/ 412 w 1502"/>
                <a:gd name="T39" fmla="*/ 1421 h 1502"/>
                <a:gd name="T40" fmla="*/ 297 w 1502"/>
                <a:gd name="T41" fmla="*/ 1348 h 1502"/>
                <a:gd name="T42" fmla="*/ 197 w 1502"/>
                <a:gd name="T43" fmla="*/ 1257 h 1502"/>
                <a:gd name="T44" fmla="*/ 114 w 1502"/>
                <a:gd name="T45" fmla="*/ 1149 h 1502"/>
                <a:gd name="T46" fmla="*/ 53 w 1502"/>
                <a:gd name="T47" fmla="*/ 1027 h 1502"/>
                <a:gd name="T48" fmla="*/ 14 w 1502"/>
                <a:gd name="T49" fmla="*/ 894 h 1502"/>
                <a:gd name="T50" fmla="*/ 0 w 1502"/>
                <a:gd name="T51" fmla="*/ 751 h 1502"/>
                <a:gd name="T52" fmla="*/ 14 w 1502"/>
                <a:gd name="T53" fmla="*/ 608 h 1502"/>
                <a:gd name="T54" fmla="*/ 53 w 1502"/>
                <a:gd name="T55" fmla="*/ 475 h 1502"/>
                <a:gd name="T56" fmla="*/ 114 w 1502"/>
                <a:gd name="T57" fmla="*/ 352 h 1502"/>
                <a:gd name="T58" fmla="*/ 197 w 1502"/>
                <a:gd name="T59" fmla="*/ 244 h 1502"/>
                <a:gd name="T60" fmla="*/ 297 w 1502"/>
                <a:gd name="T61" fmla="*/ 153 h 1502"/>
                <a:gd name="T62" fmla="*/ 412 w 1502"/>
                <a:gd name="T63" fmla="*/ 81 h 1502"/>
                <a:gd name="T64" fmla="*/ 540 w 1502"/>
                <a:gd name="T65" fmla="*/ 30 h 1502"/>
                <a:gd name="T66" fmla="*/ 679 w 1502"/>
                <a:gd name="T67" fmla="*/ 3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02" h="1502">
                  <a:moveTo>
                    <a:pt x="752" y="0"/>
                  </a:moveTo>
                  <a:lnTo>
                    <a:pt x="824" y="3"/>
                  </a:lnTo>
                  <a:lnTo>
                    <a:pt x="894" y="14"/>
                  </a:lnTo>
                  <a:lnTo>
                    <a:pt x="962" y="30"/>
                  </a:lnTo>
                  <a:lnTo>
                    <a:pt x="1028" y="53"/>
                  </a:lnTo>
                  <a:lnTo>
                    <a:pt x="1090" y="81"/>
                  </a:lnTo>
                  <a:lnTo>
                    <a:pt x="1149" y="114"/>
                  </a:lnTo>
                  <a:lnTo>
                    <a:pt x="1206" y="153"/>
                  </a:lnTo>
                  <a:lnTo>
                    <a:pt x="1258" y="197"/>
                  </a:lnTo>
                  <a:lnTo>
                    <a:pt x="1306" y="244"/>
                  </a:lnTo>
                  <a:lnTo>
                    <a:pt x="1349" y="297"/>
                  </a:lnTo>
                  <a:lnTo>
                    <a:pt x="1388" y="352"/>
                  </a:lnTo>
                  <a:lnTo>
                    <a:pt x="1422" y="411"/>
                  </a:lnTo>
                  <a:lnTo>
                    <a:pt x="1450" y="475"/>
                  </a:lnTo>
                  <a:lnTo>
                    <a:pt x="1473" y="540"/>
                  </a:lnTo>
                  <a:lnTo>
                    <a:pt x="1489" y="608"/>
                  </a:lnTo>
                  <a:lnTo>
                    <a:pt x="1499" y="678"/>
                  </a:lnTo>
                  <a:lnTo>
                    <a:pt x="1502" y="751"/>
                  </a:lnTo>
                  <a:lnTo>
                    <a:pt x="1499" y="823"/>
                  </a:lnTo>
                  <a:lnTo>
                    <a:pt x="1489" y="894"/>
                  </a:lnTo>
                  <a:lnTo>
                    <a:pt x="1473" y="961"/>
                  </a:lnTo>
                  <a:lnTo>
                    <a:pt x="1450" y="1027"/>
                  </a:lnTo>
                  <a:lnTo>
                    <a:pt x="1422" y="1090"/>
                  </a:lnTo>
                  <a:lnTo>
                    <a:pt x="1388" y="1149"/>
                  </a:lnTo>
                  <a:lnTo>
                    <a:pt x="1349" y="1206"/>
                  </a:lnTo>
                  <a:lnTo>
                    <a:pt x="1306" y="1257"/>
                  </a:lnTo>
                  <a:lnTo>
                    <a:pt x="1258" y="1306"/>
                  </a:lnTo>
                  <a:lnTo>
                    <a:pt x="1206" y="1348"/>
                  </a:lnTo>
                  <a:lnTo>
                    <a:pt x="1149" y="1387"/>
                  </a:lnTo>
                  <a:lnTo>
                    <a:pt x="1090" y="1421"/>
                  </a:lnTo>
                  <a:lnTo>
                    <a:pt x="1028" y="1450"/>
                  </a:lnTo>
                  <a:lnTo>
                    <a:pt x="962" y="1472"/>
                  </a:lnTo>
                  <a:lnTo>
                    <a:pt x="894" y="1489"/>
                  </a:lnTo>
                  <a:lnTo>
                    <a:pt x="824" y="1498"/>
                  </a:lnTo>
                  <a:lnTo>
                    <a:pt x="752" y="1502"/>
                  </a:lnTo>
                  <a:lnTo>
                    <a:pt x="679" y="1498"/>
                  </a:lnTo>
                  <a:lnTo>
                    <a:pt x="609" y="1489"/>
                  </a:lnTo>
                  <a:lnTo>
                    <a:pt x="540" y="1472"/>
                  </a:lnTo>
                  <a:lnTo>
                    <a:pt x="476" y="1450"/>
                  </a:lnTo>
                  <a:lnTo>
                    <a:pt x="412" y="1421"/>
                  </a:lnTo>
                  <a:lnTo>
                    <a:pt x="353" y="1387"/>
                  </a:lnTo>
                  <a:lnTo>
                    <a:pt x="297" y="1348"/>
                  </a:lnTo>
                  <a:lnTo>
                    <a:pt x="245" y="1306"/>
                  </a:lnTo>
                  <a:lnTo>
                    <a:pt x="197" y="1257"/>
                  </a:lnTo>
                  <a:lnTo>
                    <a:pt x="153" y="1206"/>
                  </a:lnTo>
                  <a:lnTo>
                    <a:pt x="114" y="1149"/>
                  </a:lnTo>
                  <a:lnTo>
                    <a:pt x="81" y="1090"/>
                  </a:lnTo>
                  <a:lnTo>
                    <a:pt x="53" y="1027"/>
                  </a:lnTo>
                  <a:lnTo>
                    <a:pt x="31" y="961"/>
                  </a:lnTo>
                  <a:lnTo>
                    <a:pt x="14" y="894"/>
                  </a:lnTo>
                  <a:lnTo>
                    <a:pt x="3" y="823"/>
                  </a:lnTo>
                  <a:lnTo>
                    <a:pt x="0" y="751"/>
                  </a:lnTo>
                  <a:lnTo>
                    <a:pt x="3" y="678"/>
                  </a:lnTo>
                  <a:lnTo>
                    <a:pt x="14" y="608"/>
                  </a:lnTo>
                  <a:lnTo>
                    <a:pt x="31" y="540"/>
                  </a:lnTo>
                  <a:lnTo>
                    <a:pt x="53" y="475"/>
                  </a:lnTo>
                  <a:lnTo>
                    <a:pt x="81" y="411"/>
                  </a:lnTo>
                  <a:lnTo>
                    <a:pt x="114" y="352"/>
                  </a:lnTo>
                  <a:lnTo>
                    <a:pt x="153" y="297"/>
                  </a:lnTo>
                  <a:lnTo>
                    <a:pt x="197" y="244"/>
                  </a:lnTo>
                  <a:lnTo>
                    <a:pt x="245" y="197"/>
                  </a:lnTo>
                  <a:lnTo>
                    <a:pt x="297" y="153"/>
                  </a:lnTo>
                  <a:lnTo>
                    <a:pt x="353" y="114"/>
                  </a:lnTo>
                  <a:lnTo>
                    <a:pt x="412" y="81"/>
                  </a:lnTo>
                  <a:lnTo>
                    <a:pt x="476" y="53"/>
                  </a:lnTo>
                  <a:lnTo>
                    <a:pt x="540" y="30"/>
                  </a:lnTo>
                  <a:lnTo>
                    <a:pt x="609" y="14"/>
                  </a:lnTo>
                  <a:lnTo>
                    <a:pt x="679" y="3"/>
                  </a:lnTo>
                  <a:lnTo>
                    <a:pt x="752" y="0"/>
                  </a:lnTo>
                  <a:close/>
                </a:path>
              </a:pathLst>
            </a:custGeom>
            <a:grpFill/>
            <a:ln w="19050">
              <a:noFill/>
              <a:prstDash val="solid"/>
              <a:round/>
              <a:headEnd/>
              <a:tailEnd/>
            </a:ln>
          </p:spPr>
          <p:txBody>
            <a:bodyPr vert="horz" wrap="square" lIns="91440" tIns="45720" rIns="91440" bIns="45720" numCol="1" anchor="t" anchorCtr="0" compatLnSpc="1">
              <a:prstTxWarp prst="textNoShape">
                <a:avLst/>
              </a:prstTxWarp>
            </a:bodyPr>
            <a:lstStyle/>
            <a:p>
              <a:pPr defTabSz="914400">
                <a:defRPr/>
              </a:pPr>
              <a:endParaRPr lang="en-GB" kern="0" dirty="0" smtClean="0">
                <a:ln>
                  <a:solidFill>
                    <a:srgbClr val="FFFFFF"/>
                  </a:solidFill>
                </a:ln>
                <a:solidFill>
                  <a:srgbClr val="505050"/>
                </a:solidFill>
              </a:endParaRPr>
            </a:p>
          </p:txBody>
        </p:sp>
        <p:sp>
          <p:nvSpPr>
            <p:cNvPr id="150" name="Freeform 7"/>
            <p:cNvSpPr>
              <a:spLocks/>
            </p:cNvSpPr>
            <p:nvPr/>
          </p:nvSpPr>
          <p:spPr bwMode="auto">
            <a:xfrm>
              <a:off x="11167011" y="2855792"/>
              <a:ext cx="729889" cy="724503"/>
            </a:xfrm>
            <a:custGeom>
              <a:avLst/>
              <a:gdLst>
                <a:gd name="T0" fmla="*/ 719 w 2574"/>
                <a:gd name="T1" fmla="*/ 60 h 2555"/>
                <a:gd name="T2" fmla="*/ 840 w 2574"/>
                <a:gd name="T3" fmla="*/ 140 h 2555"/>
                <a:gd name="T4" fmla="*/ 962 w 2574"/>
                <a:gd name="T5" fmla="*/ 204 h 2555"/>
                <a:gd name="T6" fmla="*/ 1067 w 2574"/>
                <a:gd name="T7" fmla="*/ 253 h 2555"/>
                <a:gd name="T8" fmla="*/ 1141 w 2574"/>
                <a:gd name="T9" fmla="*/ 284 h 2555"/>
                <a:gd name="T10" fmla="*/ 1169 w 2574"/>
                <a:gd name="T11" fmla="*/ 294 h 2555"/>
                <a:gd name="T12" fmla="*/ 1437 w 2574"/>
                <a:gd name="T13" fmla="*/ 271 h 2555"/>
                <a:gd name="T14" fmla="*/ 1578 w 2574"/>
                <a:gd name="T15" fmla="*/ 226 h 2555"/>
                <a:gd name="T16" fmla="*/ 1696 w 2574"/>
                <a:gd name="T17" fmla="*/ 174 h 2555"/>
                <a:gd name="T18" fmla="*/ 1807 w 2574"/>
                <a:gd name="T19" fmla="*/ 103 h 2555"/>
                <a:gd name="T20" fmla="*/ 1929 w 2574"/>
                <a:gd name="T21" fmla="*/ 0 h 2555"/>
                <a:gd name="T22" fmla="*/ 2092 w 2574"/>
                <a:gd name="T23" fmla="*/ 273 h 2555"/>
                <a:gd name="T24" fmla="*/ 2249 w 2574"/>
                <a:gd name="T25" fmla="*/ 554 h 2555"/>
                <a:gd name="T26" fmla="*/ 2387 w 2574"/>
                <a:gd name="T27" fmla="*/ 845 h 2555"/>
                <a:gd name="T28" fmla="*/ 2496 w 2574"/>
                <a:gd name="T29" fmla="*/ 1145 h 2555"/>
                <a:gd name="T30" fmla="*/ 2561 w 2574"/>
                <a:gd name="T31" fmla="*/ 1456 h 2555"/>
                <a:gd name="T32" fmla="*/ 2574 w 2574"/>
                <a:gd name="T33" fmla="*/ 1718 h 2555"/>
                <a:gd name="T34" fmla="*/ 2571 w 2574"/>
                <a:gd name="T35" fmla="*/ 1864 h 2555"/>
                <a:gd name="T36" fmla="*/ 2549 w 2574"/>
                <a:gd name="T37" fmla="*/ 2007 h 2555"/>
                <a:gd name="T38" fmla="*/ 2489 w 2574"/>
                <a:gd name="T39" fmla="*/ 2138 h 2555"/>
                <a:gd name="T40" fmla="*/ 2398 w 2574"/>
                <a:gd name="T41" fmla="*/ 2239 h 2555"/>
                <a:gd name="T42" fmla="*/ 2286 w 2574"/>
                <a:gd name="T43" fmla="*/ 2313 h 2555"/>
                <a:gd name="T44" fmla="*/ 2163 w 2574"/>
                <a:gd name="T45" fmla="*/ 2378 h 2555"/>
                <a:gd name="T46" fmla="*/ 1938 w 2574"/>
                <a:gd name="T47" fmla="*/ 2465 h 2555"/>
                <a:gd name="T48" fmla="*/ 1698 w 2574"/>
                <a:gd name="T49" fmla="*/ 2515 h 2555"/>
                <a:gd name="T50" fmla="*/ 1454 w 2574"/>
                <a:gd name="T51" fmla="*/ 2542 h 2555"/>
                <a:gd name="T52" fmla="*/ 1283 w 2574"/>
                <a:gd name="T53" fmla="*/ 2555 h 2555"/>
                <a:gd name="T54" fmla="*/ 1040 w 2574"/>
                <a:gd name="T55" fmla="*/ 2534 h 2555"/>
                <a:gd name="T56" fmla="*/ 795 w 2574"/>
                <a:gd name="T57" fmla="*/ 2502 h 2555"/>
                <a:gd name="T58" fmla="*/ 559 w 2574"/>
                <a:gd name="T59" fmla="*/ 2441 h 2555"/>
                <a:gd name="T60" fmla="*/ 369 w 2574"/>
                <a:gd name="T61" fmla="*/ 2356 h 2555"/>
                <a:gd name="T62" fmla="*/ 249 w 2574"/>
                <a:gd name="T63" fmla="*/ 2291 h 2555"/>
                <a:gd name="T64" fmla="*/ 144 w 2574"/>
                <a:gd name="T65" fmla="*/ 2209 h 2555"/>
                <a:gd name="T66" fmla="*/ 60 w 2574"/>
                <a:gd name="T67" fmla="*/ 2097 h 2555"/>
                <a:gd name="T68" fmla="*/ 15 w 2574"/>
                <a:gd name="T69" fmla="*/ 1960 h 2555"/>
                <a:gd name="T70" fmla="*/ 1 w 2574"/>
                <a:gd name="T71" fmla="*/ 1815 h 2555"/>
                <a:gd name="T72" fmla="*/ 0 w 2574"/>
                <a:gd name="T73" fmla="*/ 1671 h 2555"/>
                <a:gd name="T74" fmla="*/ 29 w 2574"/>
                <a:gd name="T75" fmla="*/ 1351 h 2555"/>
                <a:gd name="T76" fmla="*/ 111 w 2574"/>
                <a:gd name="T77" fmla="*/ 1043 h 2555"/>
                <a:gd name="T78" fmla="*/ 230 w 2574"/>
                <a:gd name="T79" fmla="*/ 747 h 2555"/>
                <a:gd name="T80" fmla="*/ 376 w 2574"/>
                <a:gd name="T81" fmla="*/ 459 h 2555"/>
                <a:gd name="T82" fmla="*/ 537 w 2574"/>
                <a:gd name="T83" fmla="*/ 181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74" h="2555">
                  <a:moveTo>
                    <a:pt x="645" y="0"/>
                  </a:moveTo>
                  <a:lnTo>
                    <a:pt x="681" y="31"/>
                  </a:lnTo>
                  <a:lnTo>
                    <a:pt x="719" y="60"/>
                  </a:lnTo>
                  <a:lnTo>
                    <a:pt x="758" y="89"/>
                  </a:lnTo>
                  <a:lnTo>
                    <a:pt x="799" y="115"/>
                  </a:lnTo>
                  <a:lnTo>
                    <a:pt x="840" y="140"/>
                  </a:lnTo>
                  <a:lnTo>
                    <a:pt x="881" y="163"/>
                  </a:lnTo>
                  <a:lnTo>
                    <a:pt x="922" y="184"/>
                  </a:lnTo>
                  <a:lnTo>
                    <a:pt x="962" y="204"/>
                  </a:lnTo>
                  <a:lnTo>
                    <a:pt x="998" y="222"/>
                  </a:lnTo>
                  <a:lnTo>
                    <a:pt x="1034" y="239"/>
                  </a:lnTo>
                  <a:lnTo>
                    <a:pt x="1067" y="253"/>
                  </a:lnTo>
                  <a:lnTo>
                    <a:pt x="1096" y="266"/>
                  </a:lnTo>
                  <a:lnTo>
                    <a:pt x="1121" y="275"/>
                  </a:lnTo>
                  <a:lnTo>
                    <a:pt x="1141" y="284"/>
                  </a:lnTo>
                  <a:lnTo>
                    <a:pt x="1156" y="289"/>
                  </a:lnTo>
                  <a:lnTo>
                    <a:pt x="1166" y="293"/>
                  </a:lnTo>
                  <a:lnTo>
                    <a:pt x="1169" y="294"/>
                  </a:lnTo>
                  <a:lnTo>
                    <a:pt x="1283" y="508"/>
                  </a:lnTo>
                  <a:lnTo>
                    <a:pt x="1382" y="287"/>
                  </a:lnTo>
                  <a:lnTo>
                    <a:pt x="1437" y="271"/>
                  </a:lnTo>
                  <a:lnTo>
                    <a:pt x="1488" y="255"/>
                  </a:lnTo>
                  <a:lnTo>
                    <a:pt x="1535" y="240"/>
                  </a:lnTo>
                  <a:lnTo>
                    <a:pt x="1578" y="226"/>
                  </a:lnTo>
                  <a:lnTo>
                    <a:pt x="1619" y="209"/>
                  </a:lnTo>
                  <a:lnTo>
                    <a:pt x="1658" y="193"/>
                  </a:lnTo>
                  <a:lnTo>
                    <a:pt x="1696" y="174"/>
                  </a:lnTo>
                  <a:lnTo>
                    <a:pt x="1732" y="153"/>
                  </a:lnTo>
                  <a:lnTo>
                    <a:pt x="1769" y="129"/>
                  </a:lnTo>
                  <a:lnTo>
                    <a:pt x="1807" y="103"/>
                  </a:lnTo>
                  <a:lnTo>
                    <a:pt x="1846" y="73"/>
                  </a:lnTo>
                  <a:lnTo>
                    <a:pt x="1886" y="39"/>
                  </a:lnTo>
                  <a:lnTo>
                    <a:pt x="1929" y="0"/>
                  </a:lnTo>
                  <a:lnTo>
                    <a:pt x="1984" y="90"/>
                  </a:lnTo>
                  <a:lnTo>
                    <a:pt x="2038" y="181"/>
                  </a:lnTo>
                  <a:lnTo>
                    <a:pt x="2092" y="273"/>
                  </a:lnTo>
                  <a:lnTo>
                    <a:pt x="2145" y="366"/>
                  </a:lnTo>
                  <a:lnTo>
                    <a:pt x="2199" y="459"/>
                  </a:lnTo>
                  <a:lnTo>
                    <a:pt x="2249" y="554"/>
                  </a:lnTo>
                  <a:lnTo>
                    <a:pt x="2298" y="650"/>
                  </a:lnTo>
                  <a:lnTo>
                    <a:pt x="2344" y="747"/>
                  </a:lnTo>
                  <a:lnTo>
                    <a:pt x="2387" y="845"/>
                  </a:lnTo>
                  <a:lnTo>
                    <a:pt x="2427" y="943"/>
                  </a:lnTo>
                  <a:lnTo>
                    <a:pt x="2464" y="1043"/>
                  </a:lnTo>
                  <a:lnTo>
                    <a:pt x="2496" y="1145"/>
                  </a:lnTo>
                  <a:lnTo>
                    <a:pt x="2523" y="1248"/>
                  </a:lnTo>
                  <a:lnTo>
                    <a:pt x="2544" y="1351"/>
                  </a:lnTo>
                  <a:lnTo>
                    <a:pt x="2561" y="1456"/>
                  </a:lnTo>
                  <a:lnTo>
                    <a:pt x="2570" y="1564"/>
                  </a:lnTo>
                  <a:lnTo>
                    <a:pt x="2574" y="1671"/>
                  </a:lnTo>
                  <a:lnTo>
                    <a:pt x="2574" y="1718"/>
                  </a:lnTo>
                  <a:lnTo>
                    <a:pt x="2574" y="1767"/>
                  </a:lnTo>
                  <a:lnTo>
                    <a:pt x="2574" y="1815"/>
                  </a:lnTo>
                  <a:lnTo>
                    <a:pt x="2571" y="1864"/>
                  </a:lnTo>
                  <a:lnTo>
                    <a:pt x="2567" y="1912"/>
                  </a:lnTo>
                  <a:lnTo>
                    <a:pt x="2560" y="1960"/>
                  </a:lnTo>
                  <a:lnTo>
                    <a:pt x="2549" y="2007"/>
                  </a:lnTo>
                  <a:lnTo>
                    <a:pt x="2534" y="2052"/>
                  </a:lnTo>
                  <a:lnTo>
                    <a:pt x="2514" y="2097"/>
                  </a:lnTo>
                  <a:lnTo>
                    <a:pt x="2489" y="2138"/>
                  </a:lnTo>
                  <a:lnTo>
                    <a:pt x="2462" y="2176"/>
                  </a:lnTo>
                  <a:lnTo>
                    <a:pt x="2431" y="2209"/>
                  </a:lnTo>
                  <a:lnTo>
                    <a:pt x="2398" y="2239"/>
                  </a:lnTo>
                  <a:lnTo>
                    <a:pt x="2363" y="2266"/>
                  </a:lnTo>
                  <a:lnTo>
                    <a:pt x="2325" y="2291"/>
                  </a:lnTo>
                  <a:lnTo>
                    <a:pt x="2286" y="2313"/>
                  </a:lnTo>
                  <a:lnTo>
                    <a:pt x="2246" y="2334"/>
                  </a:lnTo>
                  <a:lnTo>
                    <a:pt x="2206" y="2356"/>
                  </a:lnTo>
                  <a:lnTo>
                    <a:pt x="2163" y="2378"/>
                  </a:lnTo>
                  <a:lnTo>
                    <a:pt x="2090" y="2412"/>
                  </a:lnTo>
                  <a:lnTo>
                    <a:pt x="2014" y="2441"/>
                  </a:lnTo>
                  <a:lnTo>
                    <a:pt x="1938" y="2465"/>
                  </a:lnTo>
                  <a:lnTo>
                    <a:pt x="1859" y="2485"/>
                  </a:lnTo>
                  <a:lnTo>
                    <a:pt x="1778" y="2502"/>
                  </a:lnTo>
                  <a:lnTo>
                    <a:pt x="1698" y="2515"/>
                  </a:lnTo>
                  <a:lnTo>
                    <a:pt x="1617" y="2526"/>
                  </a:lnTo>
                  <a:lnTo>
                    <a:pt x="1535" y="2534"/>
                  </a:lnTo>
                  <a:lnTo>
                    <a:pt x="1454" y="2542"/>
                  </a:lnTo>
                  <a:lnTo>
                    <a:pt x="1372" y="2548"/>
                  </a:lnTo>
                  <a:lnTo>
                    <a:pt x="1292" y="2555"/>
                  </a:lnTo>
                  <a:lnTo>
                    <a:pt x="1283" y="2555"/>
                  </a:lnTo>
                  <a:lnTo>
                    <a:pt x="1201" y="2548"/>
                  </a:lnTo>
                  <a:lnTo>
                    <a:pt x="1121" y="2542"/>
                  </a:lnTo>
                  <a:lnTo>
                    <a:pt x="1040" y="2534"/>
                  </a:lnTo>
                  <a:lnTo>
                    <a:pt x="958" y="2526"/>
                  </a:lnTo>
                  <a:lnTo>
                    <a:pt x="877" y="2515"/>
                  </a:lnTo>
                  <a:lnTo>
                    <a:pt x="795" y="2502"/>
                  </a:lnTo>
                  <a:lnTo>
                    <a:pt x="716" y="2485"/>
                  </a:lnTo>
                  <a:lnTo>
                    <a:pt x="637" y="2465"/>
                  </a:lnTo>
                  <a:lnTo>
                    <a:pt x="559" y="2441"/>
                  </a:lnTo>
                  <a:lnTo>
                    <a:pt x="484" y="2412"/>
                  </a:lnTo>
                  <a:lnTo>
                    <a:pt x="411" y="2378"/>
                  </a:lnTo>
                  <a:lnTo>
                    <a:pt x="369" y="2356"/>
                  </a:lnTo>
                  <a:lnTo>
                    <a:pt x="328" y="2334"/>
                  </a:lnTo>
                  <a:lnTo>
                    <a:pt x="288" y="2313"/>
                  </a:lnTo>
                  <a:lnTo>
                    <a:pt x="249" y="2291"/>
                  </a:lnTo>
                  <a:lnTo>
                    <a:pt x="212" y="2266"/>
                  </a:lnTo>
                  <a:lnTo>
                    <a:pt x="177" y="2239"/>
                  </a:lnTo>
                  <a:lnTo>
                    <a:pt x="144" y="2209"/>
                  </a:lnTo>
                  <a:lnTo>
                    <a:pt x="113" y="2176"/>
                  </a:lnTo>
                  <a:lnTo>
                    <a:pt x="85" y="2138"/>
                  </a:lnTo>
                  <a:lnTo>
                    <a:pt x="60" y="2097"/>
                  </a:lnTo>
                  <a:lnTo>
                    <a:pt x="40" y="2052"/>
                  </a:lnTo>
                  <a:lnTo>
                    <a:pt x="26" y="2007"/>
                  </a:lnTo>
                  <a:lnTo>
                    <a:pt x="15" y="1960"/>
                  </a:lnTo>
                  <a:lnTo>
                    <a:pt x="7" y="1912"/>
                  </a:lnTo>
                  <a:lnTo>
                    <a:pt x="3" y="1864"/>
                  </a:lnTo>
                  <a:lnTo>
                    <a:pt x="1" y="1815"/>
                  </a:lnTo>
                  <a:lnTo>
                    <a:pt x="0" y="1767"/>
                  </a:lnTo>
                  <a:lnTo>
                    <a:pt x="0" y="1718"/>
                  </a:lnTo>
                  <a:lnTo>
                    <a:pt x="0" y="1671"/>
                  </a:lnTo>
                  <a:lnTo>
                    <a:pt x="3" y="1564"/>
                  </a:lnTo>
                  <a:lnTo>
                    <a:pt x="14" y="1456"/>
                  </a:lnTo>
                  <a:lnTo>
                    <a:pt x="29" y="1351"/>
                  </a:lnTo>
                  <a:lnTo>
                    <a:pt x="52" y="1248"/>
                  </a:lnTo>
                  <a:lnTo>
                    <a:pt x="79" y="1145"/>
                  </a:lnTo>
                  <a:lnTo>
                    <a:pt x="111" y="1043"/>
                  </a:lnTo>
                  <a:lnTo>
                    <a:pt x="146" y="943"/>
                  </a:lnTo>
                  <a:lnTo>
                    <a:pt x="186" y="845"/>
                  </a:lnTo>
                  <a:lnTo>
                    <a:pt x="230" y="747"/>
                  </a:lnTo>
                  <a:lnTo>
                    <a:pt x="276" y="650"/>
                  </a:lnTo>
                  <a:lnTo>
                    <a:pt x="326" y="554"/>
                  </a:lnTo>
                  <a:lnTo>
                    <a:pt x="376" y="459"/>
                  </a:lnTo>
                  <a:lnTo>
                    <a:pt x="428" y="366"/>
                  </a:lnTo>
                  <a:lnTo>
                    <a:pt x="483" y="273"/>
                  </a:lnTo>
                  <a:lnTo>
                    <a:pt x="537" y="181"/>
                  </a:lnTo>
                  <a:lnTo>
                    <a:pt x="591" y="90"/>
                  </a:lnTo>
                  <a:lnTo>
                    <a:pt x="645" y="0"/>
                  </a:lnTo>
                  <a:close/>
                </a:path>
              </a:pathLst>
            </a:custGeom>
            <a:grpFill/>
            <a:ln w="15875">
              <a:noFill/>
              <a:prstDash val="solid"/>
              <a:round/>
              <a:headEnd/>
              <a:tailEnd/>
            </a:ln>
          </p:spPr>
          <p:txBody>
            <a:bodyPr vert="horz" wrap="square" lIns="91440" tIns="45720" rIns="91440" bIns="45720" numCol="1" anchor="t" anchorCtr="0" compatLnSpc="1">
              <a:prstTxWarp prst="textNoShape">
                <a:avLst/>
              </a:prstTxWarp>
            </a:bodyPr>
            <a:lstStyle/>
            <a:p>
              <a:pPr defTabSz="914400">
                <a:defRPr/>
              </a:pPr>
              <a:endParaRPr lang="en-GB" kern="0" dirty="0" smtClean="0">
                <a:ln>
                  <a:solidFill>
                    <a:srgbClr val="FFFFFF"/>
                  </a:solidFill>
                </a:ln>
                <a:solidFill>
                  <a:srgbClr val="505050"/>
                </a:solidFill>
              </a:endParaRPr>
            </a:p>
          </p:txBody>
        </p:sp>
      </p:grpSp>
      <p:grpSp>
        <p:nvGrpSpPr>
          <p:cNvPr id="151" name="Group 150"/>
          <p:cNvGrpSpPr/>
          <p:nvPr/>
        </p:nvGrpSpPr>
        <p:grpSpPr>
          <a:xfrm>
            <a:off x="4677858" y="3773133"/>
            <a:ext cx="941504" cy="482325"/>
            <a:chOff x="4429125" y="2127251"/>
            <a:chExt cx="1423988" cy="639762"/>
          </a:xfrm>
          <a:solidFill>
            <a:srgbClr val="505050"/>
          </a:solidFill>
        </p:grpSpPr>
        <p:sp>
          <p:nvSpPr>
            <p:cNvPr id="152" name="Freeform 511"/>
            <p:cNvSpPr>
              <a:spLocks/>
            </p:cNvSpPr>
            <p:nvPr/>
          </p:nvSpPr>
          <p:spPr bwMode="auto">
            <a:xfrm>
              <a:off x="5238750" y="2741613"/>
              <a:ext cx="1588" cy="1587"/>
            </a:xfrm>
            <a:custGeom>
              <a:avLst/>
              <a:gdLst>
                <a:gd name="T0" fmla="*/ 1 w 2"/>
                <a:gd name="T1" fmla="*/ 1 h 1"/>
                <a:gd name="T2" fmla="*/ 2 w 2"/>
                <a:gd name="T3" fmla="*/ 0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1" y="1"/>
                    <a:pt x="1" y="1"/>
                    <a:pt x="2" y="0"/>
                  </a:cubicBezTo>
                  <a:cubicBezTo>
                    <a:pt x="1" y="0"/>
                    <a:pt x="0" y="0"/>
                    <a:pt x="0" y="0"/>
                  </a:cubicBez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505050"/>
                </a:solidFill>
              </a:endParaRPr>
            </a:p>
          </p:txBody>
        </p:sp>
        <p:sp>
          <p:nvSpPr>
            <p:cNvPr id="153" name="Freeform 512"/>
            <p:cNvSpPr>
              <a:spLocks noEditPoints="1"/>
            </p:cNvSpPr>
            <p:nvPr/>
          </p:nvSpPr>
          <p:spPr bwMode="auto">
            <a:xfrm>
              <a:off x="4429125" y="2127251"/>
              <a:ext cx="1423988" cy="639762"/>
            </a:xfrm>
            <a:custGeom>
              <a:avLst/>
              <a:gdLst>
                <a:gd name="T0" fmla="*/ 1155 w 1179"/>
                <a:gd name="T1" fmla="*/ 87 h 530"/>
                <a:gd name="T2" fmla="*/ 578 w 1179"/>
                <a:gd name="T3" fmla="*/ 0 h 530"/>
                <a:gd name="T4" fmla="*/ 44 w 1179"/>
                <a:gd name="T5" fmla="*/ 178 h 530"/>
                <a:gd name="T6" fmla="*/ 53 w 1179"/>
                <a:gd name="T7" fmla="*/ 378 h 530"/>
                <a:gd name="T8" fmla="*/ 337 w 1179"/>
                <a:gd name="T9" fmla="*/ 462 h 530"/>
                <a:gd name="T10" fmla="*/ 683 w 1179"/>
                <a:gd name="T11" fmla="*/ 530 h 530"/>
                <a:gd name="T12" fmla="*/ 1155 w 1179"/>
                <a:gd name="T13" fmla="*/ 224 h 530"/>
                <a:gd name="T14" fmla="*/ 1155 w 1179"/>
                <a:gd name="T15" fmla="*/ 87 h 530"/>
                <a:gd name="T16" fmla="*/ 672 w 1179"/>
                <a:gd name="T17" fmla="*/ 509 h 530"/>
                <a:gd name="T18" fmla="*/ 670 w 1179"/>
                <a:gd name="T19" fmla="*/ 509 h 530"/>
                <a:gd name="T20" fmla="*/ 342 w 1179"/>
                <a:gd name="T21" fmla="*/ 444 h 530"/>
                <a:gd name="T22" fmla="*/ 66 w 1179"/>
                <a:gd name="T23" fmla="*/ 362 h 530"/>
                <a:gd name="T24" fmla="*/ 59 w 1179"/>
                <a:gd name="T25" fmla="*/ 194 h 530"/>
                <a:gd name="T26" fmla="*/ 671 w 1179"/>
                <a:gd name="T27" fmla="*/ 291 h 530"/>
                <a:gd name="T28" fmla="*/ 672 w 1179"/>
                <a:gd name="T29" fmla="*/ 509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9" h="530">
                  <a:moveTo>
                    <a:pt x="1155" y="87"/>
                  </a:moveTo>
                  <a:cubicBezTo>
                    <a:pt x="890" y="5"/>
                    <a:pt x="578" y="0"/>
                    <a:pt x="578" y="0"/>
                  </a:cubicBezTo>
                  <a:cubicBezTo>
                    <a:pt x="44" y="178"/>
                    <a:pt x="44" y="178"/>
                    <a:pt x="44" y="178"/>
                  </a:cubicBezTo>
                  <a:cubicBezTo>
                    <a:pt x="0" y="301"/>
                    <a:pt x="53" y="378"/>
                    <a:pt x="53" y="378"/>
                  </a:cubicBezTo>
                  <a:cubicBezTo>
                    <a:pt x="53" y="378"/>
                    <a:pt x="118" y="402"/>
                    <a:pt x="337" y="462"/>
                  </a:cubicBezTo>
                  <a:cubicBezTo>
                    <a:pt x="556" y="522"/>
                    <a:pt x="683" y="530"/>
                    <a:pt x="683" y="530"/>
                  </a:cubicBezTo>
                  <a:cubicBezTo>
                    <a:pt x="1155" y="224"/>
                    <a:pt x="1155" y="224"/>
                    <a:pt x="1155" y="224"/>
                  </a:cubicBezTo>
                  <a:cubicBezTo>
                    <a:pt x="1179" y="159"/>
                    <a:pt x="1155" y="87"/>
                    <a:pt x="1155" y="87"/>
                  </a:cubicBezTo>
                  <a:close/>
                  <a:moveTo>
                    <a:pt x="672" y="509"/>
                  </a:moveTo>
                  <a:cubicBezTo>
                    <a:pt x="671" y="509"/>
                    <a:pt x="670" y="509"/>
                    <a:pt x="670" y="509"/>
                  </a:cubicBezTo>
                  <a:cubicBezTo>
                    <a:pt x="631" y="505"/>
                    <a:pt x="515" y="491"/>
                    <a:pt x="342" y="444"/>
                  </a:cubicBezTo>
                  <a:cubicBezTo>
                    <a:pt x="163" y="395"/>
                    <a:pt x="87" y="369"/>
                    <a:pt x="66" y="362"/>
                  </a:cubicBezTo>
                  <a:cubicBezTo>
                    <a:pt x="57" y="345"/>
                    <a:pt x="30" y="284"/>
                    <a:pt x="59" y="194"/>
                  </a:cubicBezTo>
                  <a:cubicBezTo>
                    <a:pt x="671" y="291"/>
                    <a:pt x="671" y="291"/>
                    <a:pt x="671" y="291"/>
                  </a:cubicBezTo>
                  <a:cubicBezTo>
                    <a:pt x="671" y="291"/>
                    <a:pt x="712" y="379"/>
                    <a:pt x="672" y="5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505050"/>
                </a:solidFill>
              </a:endParaRPr>
            </a:p>
          </p:txBody>
        </p:sp>
        <p:sp>
          <p:nvSpPr>
            <p:cNvPr id="154" name="Freeform 513"/>
            <p:cNvSpPr>
              <a:spLocks/>
            </p:cNvSpPr>
            <p:nvPr/>
          </p:nvSpPr>
          <p:spPr bwMode="auto">
            <a:xfrm>
              <a:off x="4530725" y="2452688"/>
              <a:ext cx="638175" cy="180975"/>
            </a:xfrm>
            <a:custGeom>
              <a:avLst/>
              <a:gdLst>
                <a:gd name="T0" fmla="*/ 402 w 402"/>
                <a:gd name="T1" fmla="*/ 114 h 114"/>
                <a:gd name="T2" fmla="*/ 0 w 402"/>
                <a:gd name="T3" fmla="*/ 31 h 114"/>
                <a:gd name="T4" fmla="*/ 0 w 402"/>
                <a:gd name="T5" fmla="*/ 0 h 114"/>
                <a:gd name="T6" fmla="*/ 402 w 402"/>
                <a:gd name="T7" fmla="*/ 75 h 114"/>
                <a:gd name="T8" fmla="*/ 402 w 402"/>
                <a:gd name="T9" fmla="*/ 114 h 114"/>
              </a:gdLst>
              <a:ahLst/>
              <a:cxnLst>
                <a:cxn ang="0">
                  <a:pos x="T0" y="T1"/>
                </a:cxn>
                <a:cxn ang="0">
                  <a:pos x="T2" y="T3"/>
                </a:cxn>
                <a:cxn ang="0">
                  <a:pos x="T4" y="T5"/>
                </a:cxn>
                <a:cxn ang="0">
                  <a:pos x="T6" y="T7"/>
                </a:cxn>
                <a:cxn ang="0">
                  <a:pos x="T8" y="T9"/>
                </a:cxn>
              </a:cxnLst>
              <a:rect l="0" t="0" r="r" b="b"/>
              <a:pathLst>
                <a:path w="402" h="114">
                  <a:moveTo>
                    <a:pt x="402" y="114"/>
                  </a:moveTo>
                  <a:lnTo>
                    <a:pt x="0" y="31"/>
                  </a:lnTo>
                  <a:lnTo>
                    <a:pt x="0" y="0"/>
                  </a:lnTo>
                  <a:lnTo>
                    <a:pt x="402" y="75"/>
                  </a:lnTo>
                  <a:lnTo>
                    <a:pt x="4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505050"/>
                </a:solidFill>
              </a:endParaRPr>
            </a:p>
          </p:txBody>
        </p:sp>
      </p:grpSp>
    </p:spTree>
    <p:extLst>
      <p:ext uri="{BB962C8B-B14F-4D97-AF65-F5344CB8AC3E}">
        <p14:creationId xmlns:p14="http://schemas.microsoft.com/office/powerpoint/2010/main" val="1816420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250"/>
                                  </p:stCondLst>
                                  <p:childTnLst>
                                    <p:set>
                                      <p:cBhvr>
                                        <p:cTn id="8" dur="1" fill="hold">
                                          <p:stCondLst>
                                            <p:cond delay="0"/>
                                          </p:stCondLst>
                                        </p:cTn>
                                        <p:tgtEl>
                                          <p:spTgt spid="8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par>
                          <p:cTn id="17" fill="hold">
                            <p:stCondLst>
                              <p:cond delay="0"/>
                            </p:stCondLst>
                            <p:childTnLst>
                              <p:par>
                                <p:cTn id="18" presetID="22" presetClass="entr" presetSubtype="4" fill="hold" nodeType="afterEffect">
                                  <p:stCondLst>
                                    <p:cond delay="0"/>
                                  </p:stCondLst>
                                  <p:childTnLst>
                                    <p:set>
                                      <p:cBhvr>
                                        <p:cTn id="19" dur="1" fill="hold">
                                          <p:stCondLst>
                                            <p:cond delay="0"/>
                                          </p:stCondLst>
                                        </p:cTn>
                                        <p:tgtEl>
                                          <p:spTgt spid="142"/>
                                        </p:tgtEl>
                                        <p:attrNameLst>
                                          <p:attrName>style.visibility</p:attrName>
                                        </p:attrNameLst>
                                      </p:cBhvr>
                                      <p:to>
                                        <p:strVal val="visible"/>
                                      </p:to>
                                    </p:set>
                                    <p:animEffect transition="in" filter="wipe(down)">
                                      <p:cBhvr>
                                        <p:cTn id="20" dur="250"/>
                                        <p:tgtEl>
                                          <p:spTgt spid="142"/>
                                        </p:tgtEl>
                                      </p:cBhvr>
                                    </p:animEffect>
                                  </p:childTnLst>
                                </p:cTn>
                              </p:par>
                            </p:childTnLst>
                          </p:cTn>
                        </p:par>
                        <p:par>
                          <p:cTn id="21" fill="hold">
                            <p:stCondLst>
                              <p:cond delay="250"/>
                            </p:stCondLst>
                            <p:childTnLst>
                              <p:par>
                                <p:cTn id="22" presetID="22" presetClass="entr" presetSubtype="4" fill="hold" nodeType="after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down)">
                                      <p:cBhvr>
                                        <p:cTn id="24" dur="250"/>
                                        <p:tgtEl>
                                          <p:spTgt spid="143"/>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144"/>
                                        </p:tgtEl>
                                        <p:attrNameLst>
                                          <p:attrName>style.visibility</p:attrName>
                                        </p:attrNameLst>
                                      </p:cBhvr>
                                      <p:to>
                                        <p:strVal val="visible"/>
                                      </p:to>
                                    </p:set>
                                    <p:animEffect transition="in" filter="wipe(down)">
                                      <p:cBhvr>
                                        <p:cTn id="28" dur="250"/>
                                        <p:tgtEl>
                                          <p:spTgt spid="14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wipe(right)">
                                      <p:cBhvr>
                                        <p:cTn id="33" dur="500"/>
                                        <p:tgtEl>
                                          <p:spTgt spid="62"/>
                                        </p:tgtEl>
                                      </p:cBhvr>
                                    </p:animEffect>
                                  </p:childTnLst>
                                </p:cTn>
                              </p:par>
                            </p:childTnLst>
                          </p:cTn>
                        </p:par>
                        <p:par>
                          <p:cTn id="34" fill="hold">
                            <p:stCondLst>
                              <p:cond delay="500"/>
                            </p:stCondLst>
                            <p:childTnLst>
                              <p:par>
                                <p:cTn id="35" presetID="22" presetClass="entr" presetSubtype="2" fill="hold" nodeType="afterEffect">
                                  <p:stCondLst>
                                    <p:cond delay="0"/>
                                  </p:stCondLst>
                                  <p:childTnLst>
                                    <p:set>
                                      <p:cBhvr>
                                        <p:cTn id="36" dur="1" fill="hold">
                                          <p:stCondLst>
                                            <p:cond delay="0"/>
                                          </p:stCondLst>
                                        </p:cTn>
                                        <p:tgtEl>
                                          <p:spTgt spid="117"/>
                                        </p:tgtEl>
                                        <p:attrNameLst>
                                          <p:attrName>style.visibility</p:attrName>
                                        </p:attrNameLst>
                                      </p:cBhvr>
                                      <p:to>
                                        <p:strVal val="visible"/>
                                      </p:to>
                                    </p:set>
                                    <p:animEffect transition="in" filter="wipe(right)">
                                      <p:cBhvr>
                                        <p:cTn id="37" dur="250"/>
                                        <p:tgtEl>
                                          <p:spTgt spid="11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28"/>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41"/>
                                        </p:tgtEl>
                                        <p:attrNameLst>
                                          <p:attrName>style.visibility</p:attrName>
                                        </p:attrNameLst>
                                      </p:cBhvr>
                                      <p:to>
                                        <p:strVal val="visible"/>
                                      </p:to>
                                    </p:set>
                                  </p:childTnLst>
                                </p:cTn>
                              </p:par>
                            </p:childTnLst>
                          </p:cTn>
                        </p:par>
                        <p:par>
                          <p:cTn id="44" fill="hold">
                            <p:stCondLst>
                              <p:cond delay="0"/>
                            </p:stCondLst>
                            <p:childTnLst>
                              <p:par>
                                <p:cTn id="45" presetID="22" presetClass="entr" presetSubtype="2"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righ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3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51"/>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33"/>
                                        </p:tgtEl>
                                        <p:attrNameLst>
                                          <p:attrName>style.visibility</p:attrName>
                                        </p:attrNameLst>
                                      </p:cBhvr>
                                      <p:to>
                                        <p:strVal val="visible"/>
                                      </p:to>
                                    </p:set>
                                  </p:childTnLst>
                                </p:cTn>
                              </p:par>
                            </p:childTnLst>
                          </p:cTn>
                        </p:par>
                        <p:par>
                          <p:cTn id="58" fill="hold">
                            <p:stCondLst>
                              <p:cond delay="0"/>
                            </p:stCondLst>
                            <p:childTnLst>
                              <p:par>
                                <p:cTn id="59" presetID="22" presetClass="entr" presetSubtype="4" fill="hold" nodeType="afterEffect">
                                  <p:stCondLst>
                                    <p:cond delay="0"/>
                                  </p:stCondLst>
                                  <p:childTnLst>
                                    <p:set>
                                      <p:cBhvr>
                                        <p:cTn id="60" dur="1" fill="hold">
                                          <p:stCondLst>
                                            <p:cond delay="0"/>
                                          </p:stCondLst>
                                        </p:cTn>
                                        <p:tgtEl>
                                          <p:spTgt spid="119"/>
                                        </p:tgtEl>
                                        <p:attrNameLst>
                                          <p:attrName>style.visibility</p:attrName>
                                        </p:attrNameLst>
                                      </p:cBhvr>
                                      <p:to>
                                        <p:strVal val="visible"/>
                                      </p:to>
                                    </p:set>
                                    <p:animEffect transition="in" filter="wipe(down)">
                                      <p:cBhvr>
                                        <p:cTn id="61" dur="250"/>
                                        <p:tgtEl>
                                          <p:spTgt spid="11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ipe(left)">
                                      <p:cBhvr>
                                        <p:cTn id="66" dur="500"/>
                                        <p:tgtEl>
                                          <p:spTgt spid="28"/>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136"/>
                                        </p:tgtEl>
                                        <p:attrNameLst>
                                          <p:attrName>style.visibility</p:attrName>
                                        </p:attrNameLst>
                                      </p:cBhvr>
                                      <p:to>
                                        <p:strVal val="visible"/>
                                      </p:to>
                                    </p:set>
                                    <p:animEffect transition="in" filter="wipe(left)">
                                      <p:cBhvr>
                                        <p:cTn id="69" dur="500"/>
                                        <p:tgtEl>
                                          <p:spTgt spid="136"/>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135"/>
                                        </p:tgtEl>
                                        <p:attrNameLst>
                                          <p:attrName>style.visibility</p:attrName>
                                        </p:attrNameLst>
                                      </p:cBhvr>
                                      <p:to>
                                        <p:strVal val="visible"/>
                                      </p:to>
                                    </p:set>
                                    <p:animEffect transition="in" filter="wipe(left)">
                                      <p:cBhvr>
                                        <p:cTn id="73" dur="500"/>
                                        <p:tgtEl>
                                          <p:spTgt spid="135"/>
                                        </p:tgtEl>
                                      </p:cBhvr>
                                    </p:animEffect>
                                  </p:childTnLst>
                                </p:cTn>
                              </p:par>
                            </p:childTnLst>
                          </p:cTn>
                        </p:par>
                        <p:par>
                          <p:cTn id="74" fill="hold">
                            <p:stCondLst>
                              <p:cond delay="1000"/>
                            </p:stCondLst>
                            <p:childTnLst>
                              <p:par>
                                <p:cTn id="75" presetID="22" presetClass="entr" presetSubtype="8" fill="hold" grpId="0" nodeType="after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ipe(left)">
                                      <p:cBhvr>
                                        <p:cTn id="77" dur="500"/>
                                        <p:tgtEl>
                                          <p:spTgt spid="20"/>
                                        </p:tgtEl>
                                      </p:cBhvr>
                                    </p:animEffect>
                                  </p:childTnLst>
                                </p:cTn>
                              </p:par>
                            </p:childTnLst>
                          </p:cTn>
                        </p:par>
                        <p:par>
                          <p:cTn id="78" fill="hold">
                            <p:stCondLst>
                              <p:cond delay="1500"/>
                            </p:stCondLst>
                            <p:childTnLst>
                              <p:par>
                                <p:cTn id="79" presetID="22" presetClass="entr" presetSubtype="8" fill="hold" nodeType="after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wipe(left)">
                                      <p:cBhvr>
                                        <p:cTn id="81" dur="500"/>
                                        <p:tgtEl>
                                          <p:spTgt spid="6"/>
                                        </p:tgtEl>
                                      </p:cBhvr>
                                    </p:animEffect>
                                  </p:childTnLst>
                                </p:cTn>
                              </p:par>
                              <p:par>
                                <p:cTn id="82" presetID="22" presetClass="entr" presetSubtype="8" fill="hold" nodeType="withEffect">
                                  <p:stCondLst>
                                    <p:cond delay="0"/>
                                  </p:stCondLst>
                                  <p:childTnLst>
                                    <p:set>
                                      <p:cBhvr>
                                        <p:cTn id="83" dur="1" fill="hold">
                                          <p:stCondLst>
                                            <p:cond delay="0"/>
                                          </p:stCondLst>
                                        </p:cTn>
                                        <p:tgtEl>
                                          <p:spTgt spid="7"/>
                                        </p:tgtEl>
                                        <p:attrNameLst>
                                          <p:attrName>style.visibility</p:attrName>
                                        </p:attrNameLst>
                                      </p:cBhvr>
                                      <p:to>
                                        <p:strVal val="visible"/>
                                      </p:to>
                                    </p:set>
                                    <p:animEffect transition="in" filter="wipe(left)">
                                      <p:cBhvr>
                                        <p:cTn id="84" dur="500"/>
                                        <p:tgtEl>
                                          <p:spTgt spid="7"/>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childTnLst>
                          </p:cTn>
                        </p:par>
                        <p:par>
                          <p:cTn id="89" fill="hold">
                            <p:stCondLst>
                              <p:cond delay="0"/>
                            </p:stCondLst>
                            <p:childTnLst>
                              <p:par>
                                <p:cTn id="90" presetID="22" presetClass="entr" presetSubtype="8" fill="hold" nodeType="after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wipe(left)">
                                      <p:cBhvr>
                                        <p:cTn id="9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9" grpId="0"/>
      <p:bldP spid="133" grpId="0"/>
      <p:bldP spid="62" grpId="0" animBg="1"/>
      <p:bldP spid="12" grpId="0" animBg="1"/>
      <p:bldP spid="20" grpId="0" animBg="1"/>
      <p:bldP spid="134" grpId="0" animBg="1"/>
      <p:bldP spid="135" grpId="0"/>
      <p:bldP spid="136" grpId="0" animBg="1"/>
    </p:bldLst>
  </p:timing>
</p:sld>
</file>

<file path=ppt/theme/theme1.xml><?xml version="1.0" encoding="utf-8"?>
<a:theme xmlns:a="http://schemas.openxmlformats.org/drawingml/2006/main" name="TechEd 2014 Dk Blue">
  <a:themeElements>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4_Template.potx" id="{1A4D2FE5-5B99-4C5F-BE7C-BF7E0F728B68}" vid="{2DAD81D4-5DE9-4579-B4FE-455254988390}"/>
    </a:ext>
  </a:extLst>
</a:theme>
</file>

<file path=ppt/theme/theme2.xml><?xml version="1.0" encoding="utf-8"?>
<a:theme xmlns:a="http://schemas.openxmlformats.org/drawingml/2006/main" name="1_TechEd 2014 Dk Blue">
  <a:themeElements>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4_Template.potx" id="{95E3EB79-C98D-48EC-837A-72F77512253C}" vid="{482A9A90-448C-4DC9-8D68-B61A5FDF0B46}"/>
    </a:ext>
  </a:extLst>
</a:theme>
</file>

<file path=ppt/theme/theme3.xml><?xml version="1.0" encoding="utf-8"?>
<a:theme xmlns:a="http://schemas.openxmlformats.org/drawingml/2006/main" name="Server and Cloud 2013">
  <a:themeElements>
    <a:clrScheme name="STB Template">
      <a:dk1>
        <a:srgbClr val="505050"/>
      </a:dk1>
      <a:lt1>
        <a:srgbClr val="FFFFFF"/>
      </a:lt1>
      <a:dk2>
        <a:srgbClr val="008272"/>
      </a:dk2>
      <a:lt2>
        <a:srgbClr val="D2D2D2"/>
      </a:lt2>
      <a:accent1>
        <a:srgbClr val="0072C6"/>
      </a:accent1>
      <a:accent2>
        <a:srgbClr val="DC3C00"/>
      </a:accent2>
      <a:accent3>
        <a:srgbClr val="008272"/>
      </a:accent3>
      <a:accent4>
        <a:srgbClr val="68217A"/>
      </a:accent4>
      <a:accent5>
        <a:srgbClr val="002050"/>
      </a:accent5>
      <a:accent6>
        <a:srgbClr val="442359"/>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Template_16-9_Sept2013_v12.potx" id="{9C7765DE-A674-4011-A212-5D742AF30369}" vid="{5465D01F-9AE6-47ED-AC67-4D8944814AA9}"/>
    </a:ext>
  </a:extLst>
</a:theme>
</file>

<file path=ppt/theme/theme4.xml><?xml version="1.0" encoding="utf-8"?>
<a:theme xmlns:a="http://schemas.openxmlformats.org/drawingml/2006/main" name="3_TechEd 2014 Dk Blue">
  <a:themeElements>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4_Template.potx" id="{95E3EB79-C98D-48EC-837A-72F77512253C}" vid="{482A9A90-448C-4DC9-8D68-B61A5FDF0B4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9</Value>
      <Value>18</Value>
      <Value>17</Value>
      <Value>16</Value>
    </TaxCatchAll>
    <Event_x0020_End_x0020_Date xmlns="e36bfbf9-5e42-489c-a259-4c54eb22cb57">2014-05-15T07:00:00+00:00</Event_x0020_End_x0020_Date>
    <Event_x0020_Start_x0020_Date xmlns="e36bfbf9-5e42-489c-a259-4c54eb22cb57">2014-05-12T07:00:00+00:00</Event_x0020_Start_x0020_Date>
    <MS_x0020_Speaker xmlns="e36bfbf9-5e42-489c-a259-4c54eb22cb57">
      <UserInfo>
        <DisplayName/>
        <AccountId xsi:nil="true"/>
        <AccountType/>
      </UserInfo>
    </MS_x0020_Speaker>
    <External_x0020_Speaker xmlns="e36bfbf9-5e42-489c-a259-4c54eb22cb57" xsi:nil="true"/>
    <Session_x0020_Code xmlns="e36bfbf9-5e42-489c-a259-4c54eb22cb57">PCIT-B342</Session_x0020_Code>
    <Presentation_x0020_Date xmlns="e36bfbf9-5e42-489c-a259-4c54eb22cb57">2014-05-12T00:00:00-05:00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TermInfo xmlns="http://schemas.microsoft.com/office/infopath/2007/PartnerControls">
          <TermName xmlns="http://schemas.microsoft.com/office/infopath/2007/PartnerControls">George R. Brown Convention Center</TermName>
          <TermId xmlns="http://schemas.microsoft.com/office/infopath/2007/PartnerControls">6c33c07d-d6c4-4c5e-b5d0-7afd8a7a4e7d</TermId>
        </TermInfo>
      </Term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TermName>
          <TermId xmlns="http://schemas.microsoft.com/office/infopath/2007/PartnerControls">30c8c6b6-2916-412b-8e18-b132d138380c</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Houston</TermName>
          <TermId xmlns="http://schemas.microsoft.com/office/infopath/2007/PartnerControls">b97448fd-4b6d-4055-9328-60bf1c4ceb26</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926dde2575c399a9dfc1a0653dd2753a">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9f4cb2f060d10f12dd6d7af80b20dd6c"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purl.org/dc/elements/1.1/"/>
    <ds:schemaRef ds:uri="http://schemas.microsoft.com/sharepoint/v3"/>
    <ds:schemaRef ds:uri="http://schemas.microsoft.com/office/2006/metadata/properties"/>
    <ds:schemaRef ds:uri="http://purl.org/dc/dcmitype/"/>
    <ds:schemaRef ds:uri="http://www.w3.org/XML/1998/namespace"/>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230e9df3-be65-4c73-a93b-d1236ebd677e"/>
    <ds:schemaRef ds:uri="e36bfbf9-5e42-489c-a259-4c54eb22cb57"/>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23B5B45-A0E7-4974-993F-E75FD33DC1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4287</TotalTime>
  <Words>3060</Words>
  <Application>Microsoft Office PowerPoint</Application>
  <PresentationFormat>Custom</PresentationFormat>
  <Paragraphs>256</Paragraphs>
  <Slides>22</Slides>
  <Notes>21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22</vt:i4>
      </vt:variant>
    </vt:vector>
  </HeadingPairs>
  <TitlesOfParts>
    <vt:vector size="37" baseType="lpstr">
      <vt:lpstr>Arial</vt:lpstr>
      <vt:lpstr>Calibri</vt:lpstr>
      <vt:lpstr>Consolas</vt:lpstr>
      <vt:lpstr>Segoe Pro</vt:lpstr>
      <vt:lpstr>Segoe Pro Light</vt:lpstr>
      <vt:lpstr>Segoe UI</vt:lpstr>
      <vt:lpstr>Segoe UI Light</vt:lpstr>
      <vt:lpstr>Segoe UI Semilight</vt:lpstr>
      <vt:lpstr>Times New Roman</vt:lpstr>
      <vt:lpstr>Wingdings</vt:lpstr>
      <vt:lpstr>Wingdings 2</vt:lpstr>
      <vt:lpstr>TechEd 2014 Dk Blue</vt:lpstr>
      <vt:lpstr>1_TechEd 2014 Dk Blue</vt:lpstr>
      <vt:lpstr>Server and Cloud 2013</vt:lpstr>
      <vt:lpstr>3_TechEd 2014 Dk Blue</vt:lpstr>
      <vt:lpstr>PowerPoint Presentation</vt:lpstr>
      <vt:lpstr>PowerPoint Presentation</vt:lpstr>
      <vt:lpstr>Today’s challenges</vt:lpstr>
      <vt:lpstr>Azure RemoteApp</vt:lpstr>
      <vt:lpstr>Introducing Azure RemoteApp Preview</vt:lpstr>
      <vt:lpstr>Why Azure RemoteApp?</vt:lpstr>
      <vt:lpstr>Two Deployment Choices</vt:lpstr>
      <vt:lpstr>Demo:   Cloud Deployment</vt:lpstr>
      <vt:lpstr>RemoteApp Cloud Deployment</vt:lpstr>
      <vt:lpstr>Hybrid Cloud Deployment</vt:lpstr>
      <vt:lpstr>Demo:   Hybrid Deployment</vt:lpstr>
      <vt:lpstr>Patching and Updates</vt:lpstr>
      <vt:lpstr>Demo:   Updating a Hybrid Deployment using a Template Image</vt:lpstr>
      <vt:lpstr>RemoteApp Hybrid Deployment </vt:lpstr>
      <vt:lpstr>Demo:   User Access</vt:lpstr>
      <vt:lpstr>Two Deployment Choices Compared</vt:lpstr>
      <vt:lpstr>Features</vt:lpstr>
      <vt:lpstr>Related content</vt:lpstr>
      <vt:lpstr>TechEd Resources</vt:lpstr>
      <vt:lpstr>Complete an evaluation and enter to win!</vt:lpstr>
      <vt:lpstr>Evaluate this session</vt:lpstr>
      <vt:lpstr>Thank You.</vt:lpstr>
    </vt:vector>
  </TitlesOfParts>
  <Manager>&lt;Speech writer name goes here&gt;</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Azure RemoteApp Preview</dc:title>
  <dc:subject>TechEd 2014</dc:subject>
  <dc:creator>&lt;Speaker name goes here&gt;</dc:creator>
  <cp:keywords/>
  <dc:description>Template: Jordan Cayabyab, Artitudes Design
Formatting: 
Audience Type:</dc:description>
  <cp:lastModifiedBy>testadmin</cp:lastModifiedBy>
  <cp:revision>270</cp:revision>
  <dcterms:created xsi:type="dcterms:W3CDTF">2013-10-21T21:40:33Z</dcterms:created>
  <dcterms:modified xsi:type="dcterms:W3CDTF">2014-05-12T21:48:46Z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18;#George R. Brown Convention Center|6c33c07d-d6c4-4c5e-b5d0-7afd8a7a4e7d</vt:lpwstr>
  </property>
  <property fmtid="{D5CDD505-2E9C-101B-9397-08002B2CF9AE}" pid="7" name="Track">
    <vt:lpwstr/>
  </property>
  <property fmtid="{D5CDD505-2E9C-101B-9397-08002B2CF9AE}" pid="8" name="Event Location">
    <vt:lpwstr>17;#Houston|b97448fd-4b6d-4055-9328-60bf1c4ceb26</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16;#Microsoft Tech Ed|30c8c6b6-2916-412b-8e18-b132d138380c</vt:lpwstr>
  </property>
  <property fmtid="{D5CDD505-2E9C-101B-9397-08002B2CF9AE}" pid="12" name="TaxKeyword">
    <vt:lpwstr/>
  </property>
</Properties>
</file>